
<file path=[Content_Types].xml><?xml version="1.0" encoding="utf-8"?>
<Types xmlns="http://schemas.openxmlformats.org/package/2006/content-types">
  <Default Extension="png" ContentType="image/png"/>
  <Default Extension="emf" ContentType="image/x-emf"/>
  <Default Extension="rels" ContentType="application/vnd.openxmlformats-package.relationships+xml"/>
  <Default Extension="xml" ContentType="application/xml"/>
  <Default Extension="jpg" ContentType="image/jp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2"/>
    <p:sldId id="257" r:id="rId3"/>
    <p:sldId id="260" r:id="rId4"/>
    <p:sldId id="334" r:id="rId5"/>
    <p:sldId id="335"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 id="325" r:id="rId71"/>
    <p:sldId id="326" r:id="rId72"/>
    <p:sldId id="327" r:id="rId73"/>
    <p:sldId id="328" r:id="rId74"/>
    <p:sldId id="329" r:id="rId75"/>
    <p:sldId id="330" r:id="rId76"/>
    <p:sldId id="333" r:id="rId77"/>
  </p:sldIdLst>
  <p:sldSz cx="10058400" cy="7772400"/>
  <p:notesSz cx="10058400" cy="7772400"/>
  <p:defaultTextStyle>
    <a:defPPr>
      <a:defRPr kern="0"/>
    </a:def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4" d="100"/>
          <a:sy n="64" d="100"/>
        </p:scale>
        <p:origin x="1084" y="52"/>
      </p:cViewPr>
      <p:guideLst>
        <p:guide orient="horz" pos="2880"/>
        <p:guide pos="2160"/>
      </p:guideLst>
    </p:cSldViewPr>
  </p:slideViewPr>
  <p:notesTextViewPr>
    <p:cViewPr>
      <p:scale>
        <a:sx n="100" d="100"/>
        <a:sy n="100" d="100"/>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obj" preserve="1">
  <p:cSld name="Title Slide">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2" cstate="print"/>
          <a:stretch>
            <a:fillRect/>
          </a:stretch>
        </p:blipFill>
        <p:spPr>
          <a:xfrm>
            <a:off x="114299" y="114300"/>
            <a:ext cx="9829799" cy="7543800"/>
          </a:xfrm>
          <a:prstGeom prst="rect">
            <a:avLst/>
          </a:prstGeom>
        </p:spPr>
      </p:pic>
      <p:sp>
        <p:nvSpPr>
          <p:cNvPr id="2" name="Holder 2"/>
          <p:cNvSpPr>
            <a:spLocks noGrp="1"/>
          </p:cNvSpPr>
          <p:nvPr>
            <p:ph type="ctrTitle"/>
          </p:nvPr>
        </p:nvSpPr>
        <p:spPr>
          <a:xfrm>
            <a:off x="596900" y="449169"/>
            <a:ext cx="8762365" cy="1126308"/>
          </a:xfrm>
          <a:prstGeom prst="rect">
            <a:avLst/>
          </a:prstGeom>
        </p:spPr>
        <p:txBody>
          <a:bodyPr wrap="square" lIns="0" tIns="0" rIns="0" bIns="0">
            <a:spAutoFit/>
          </a:bodyPr>
          <a:lstStyle>
            <a:lvl1pPr>
              <a:defRPr sz="3600" b="0" i="0">
                <a:solidFill>
                  <a:srgbClr val="004A91"/>
                </a:solidFill>
                <a:latin typeface="Times New Roman"/>
                <a:cs typeface="Times New Roman"/>
              </a:defRPr>
            </a:lvl1pPr>
          </a:lstStyle>
          <a:p>
            <a:endParaRPr/>
          </a:p>
        </p:txBody>
      </p:sp>
      <p:sp>
        <p:nvSpPr>
          <p:cNvPr id="3" name="Holder 3"/>
          <p:cNvSpPr>
            <a:spLocks noGrp="1"/>
          </p:cNvSpPr>
          <p:nvPr>
            <p:ph type="subTitle" idx="4"/>
          </p:nvPr>
        </p:nvSpPr>
        <p:spPr>
          <a:xfrm>
            <a:off x="1508760" y="4352544"/>
            <a:ext cx="7040880" cy="1943100"/>
          </a:xfrm>
          <a:prstGeom prst="rect">
            <a:avLst/>
          </a:prstGeom>
        </p:spPr>
        <p:txBody>
          <a:bodyPr wrap="square" lIns="0" tIns="0" rIns="0" bIns="0">
            <a:spAutoFit/>
          </a:bodyPr>
          <a:lstStyle>
            <a:lvl1pPr>
              <a:defRPr sz="2000" b="0" i="0">
                <a:solidFill>
                  <a:srgbClr val="231F20"/>
                </a:solidFill>
                <a:latin typeface="Avenir Book"/>
                <a:cs typeface="Avenir Book"/>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6/30/2024</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600" b="0" i="0">
                <a:solidFill>
                  <a:srgbClr val="004A91"/>
                </a:solidFill>
                <a:latin typeface="Times New Roman"/>
                <a:cs typeface="Times New Roman"/>
              </a:defRPr>
            </a:lvl1pPr>
          </a:lstStyle>
          <a:p>
            <a:endParaRPr/>
          </a:p>
        </p:txBody>
      </p:sp>
      <p:sp>
        <p:nvSpPr>
          <p:cNvPr id="3" name="Holder 3"/>
          <p:cNvSpPr>
            <a:spLocks noGrp="1"/>
          </p:cNvSpPr>
          <p:nvPr>
            <p:ph type="body" idx="1"/>
          </p:nvPr>
        </p:nvSpPr>
        <p:spPr/>
        <p:txBody>
          <a:bodyPr lIns="0" tIns="0" rIns="0" bIns="0"/>
          <a:lstStyle>
            <a:lvl1pPr>
              <a:defRPr sz="2000" b="0" i="0">
                <a:solidFill>
                  <a:srgbClr val="231F20"/>
                </a:solidFill>
                <a:latin typeface="Avenir Book"/>
                <a:cs typeface="Avenir Book"/>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6/30/2024</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600" b="0" i="0">
                <a:solidFill>
                  <a:srgbClr val="004A91"/>
                </a:solidFill>
                <a:latin typeface="Times New Roman"/>
                <a:cs typeface="Times New Roman"/>
              </a:defRPr>
            </a:lvl1pPr>
          </a:lstStyle>
          <a:p>
            <a:endParaRPr/>
          </a:p>
        </p:txBody>
      </p:sp>
      <p:sp>
        <p:nvSpPr>
          <p:cNvPr id="3" name="Holder 3"/>
          <p:cNvSpPr>
            <a:spLocks noGrp="1"/>
          </p:cNvSpPr>
          <p:nvPr>
            <p:ph sz="half" idx="2"/>
          </p:nvPr>
        </p:nvSpPr>
        <p:spPr>
          <a:xfrm>
            <a:off x="502920" y="1787652"/>
            <a:ext cx="4375404" cy="5129784"/>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5180076" y="1787652"/>
            <a:ext cx="4375404" cy="5129784"/>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6/30/2024</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600" b="0" i="0">
                <a:solidFill>
                  <a:srgbClr val="004A91"/>
                </a:solidFill>
                <a:latin typeface="Times New Roman"/>
                <a:cs typeface="Times New Roman"/>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6/30/2024</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2" cstate="print"/>
          <a:stretch>
            <a:fillRect/>
          </a:stretch>
        </p:blipFill>
        <p:spPr>
          <a:xfrm>
            <a:off x="114299" y="114300"/>
            <a:ext cx="9829799" cy="7543800"/>
          </a:xfrm>
          <a:prstGeom prst="rect">
            <a:avLst/>
          </a:prstGeom>
        </p:spPr>
      </p:pic>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6/30/2024</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748162" y="370941"/>
            <a:ext cx="8051165" cy="732155"/>
          </a:xfrm>
          <a:prstGeom prst="rect">
            <a:avLst/>
          </a:prstGeom>
        </p:spPr>
        <p:txBody>
          <a:bodyPr wrap="square" lIns="0" tIns="0" rIns="0" bIns="0">
            <a:spAutoFit/>
          </a:bodyPr>
          <a:lstStyle>
            <a:lvl1pPr>
              <a:defRPr sz="3600" b="0" i="0">
                <a:solidFill>
                  <a:srgbClr val="004A91"/>
                </a:solidFill>
                <a:latin typeface="Times New Roman"/>
                <a:cs typeface="Times New Roman"/>
              </a:defRPr>
            </a:lvl1pPr>
          </a:lstStyle>
          <a:p>
            <a:endParaRPr/>
          </a:p>
        </p:txBody>
      </p:sp>
      <p:sp>
        <p:nvSpPr>
          <p:cNvPr id="3" name="Holder 3"/>
          <p:cNvSpPr>
            <a:spLocks noGrp="1"/>
          </p:cNvSpPr>
          <p:nvPr>
            <p:ph type="body" idx="1"/>
          </p:nvPr>
        </p:nvSpPr>
        <p:spPr>
          <a:xfrm>
            <a:off x="1185163" y="1570532"/>
            <a:ext cx="5764530" cy="2194560"/>
          </a:xfrm>
          <a:prstGeom prst="rect">
            <a:avLst/>
          </a:prstGeom>
        </p:spPr>
        <p:txBody>
          <a:bodyPr wrap="square" lIns="0" tIns="0" rIns="0" bIns="0">
            <a:spAutoFit/>
          </a:bodyPr>
          <a:lstStyle>
            <a:lvl1pPr>
              <a:defRPr sz="2000" b="0" i="0">
                <a:solidFill>
                  <a:srgbClr val="231F20"/>
                </a:solidFill>
                <a:latin typeface="Avenir Book"/>
                <a:cs typeface="Avenir Book"/>
              </a:defRPr>
            </a:lvl1pPr>
          </a:lstStyle>
          <a:p>
            <a:endParaRPr/>
          </a:p>
        </p:txBody>
      </p:sp>
      <p:sp>
        <p:nvSpPr>
          <p:cNvPr id="4" name="Holder 4"/>
          <p:cNvSpPr>
            <a:spLocks noGrp="1"/>
          </p:cNvSpPr>
          <p:nvPr>
            <p:ph type="ftr" sz="quarter" idx="5"/>
          </p:nvPr>
        </p:nvSpPr>
        <p:spPr>
          <a:xfrm>
            <a:off x="3419856" y="7228332"/>
            <a:ext cx="3218688" cy="38862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502920" y="7228332"/>
            <a:ext cx="2313432" cy="38862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6/30/2024</a:t>
            </a:fld>
            <a:endParaRPr lang="en-US"/>
          </a:p>
        </p:txBody>
      </p:sp>
      <p:sp>
        <p:nvSpPr>
          <p:cNvPr id="6" name="Holder 6"/>
          <p:cNvSpPr>
            <a:spLocks noGrp="1"/>
          </p:cNvSpPr>
          <p:nvPr>
            <p:ph type="sldNum" sz="quarter" idx="7"/>
          </p:nvPr>
        </p:nvSpPr>
        <p:spPr>
          <a:xfrm>
            <a:off x="7242048" y="7228332"/>
            <a:ext cx="2313432" cy="38862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5.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17.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png"/></Relationships>
</file>

<file path=ppt/slides/_rels/slide2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g"/><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0.jpg"/><Relationship Id="rId7" Type="http://schemas.openxmlformats.org/officeDocument/2006/relationships/image" Target="../media/image44.png"/><Relationship Id="rId2" Type="http://schemas.openxmlformats.org/officeDocument/2006/relationships/image" Target="../media/image39.png"/><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jpg"/><Relationship Id="rId4" Type="http://schemas.openxmlformats.org/officeDocument/2006/relationships/image" Target="../media/image41.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 Id="rId4" Type="http://schemas.openxmlformats.org/officeDocument/2006/relationships/image" Target="../media/image49.jp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52.png"/><Relationship Id="rId7" Type="http://schemas.openxmlformats.org/officeDocument/2006/relationships/image" Target="../media/image56.png"/><Relationship Id="rId12" Type="http://schemas.openxmlformats.org/officeDocument/2006/relationships/image" Target="../media/image61.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55.png"/><Relationship Id="rId11" Type="http://schemas.openxmlformats.org/officeDocument/2006/relationships/image" Target="../media/image60.png"/><Relationship Id="rId5" Type="http://schemas.openxmlformats.org/officeDocument/2006/relationships/image" Target="../media/image54.png"/><Relationship Id="rId10" Type="http://schemas.openxmlformats.org/officeDocument/2006/relationships/image" Target="../media/image59.png"/><Relationship Id="rId4" Type="http://schemas.openxmlformats.org/officeDocument/2006/relationships/image" Target="../media/image53.png"/><Relationship Id="rId9" Type="http://schemas.openxmlformats.org/officeDocument/2006/relationships/image" Target="../media/image58.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jpg"/><Relationship Id="rId1" Type="http://schemas.openxmlformats.org/officeDocument/2006/relationships/slideLayout" Target="../slideLayouts/slideLayout5.xml"/><Relationship Id="rId6" Type="http://schemas.openxmlformats.org/officeDocument/2006/relationships/image" Target="../media/image66.png"/><Relationship Id="rId5" Type="http://schemas.openxmlformats.org/officeDocument/2006/relationships/image" Target="../media/image65.jpg"/><Relationship Id="rId4" Type="http://schemas.openxmlformats.org/officeDocument/2006/relationships/image" Target="../media/image64.png"/></Relationships>
</file>

<file path=ppt/slides/_rels/slide4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hyperlink" Target="http://www.youtube.com/watch?v=hIuH-2naozI" TargetMode="External"/><Relationship Id="rId1" Type="http://schemas.openxmlformats.org/officeDocument/2006/relationships/slideLayout" Target="../slideLayouts/slideLayout2.xml"/><Relationship Id="rId4" Type="http://schemas.openxmlformats.org/officeDocument/2006/relationships/image" Target="../media/image68.jpg"/></Relationships>
</file>

<file path=ppt/slides/_rels/slide49.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hyperlink" Target="http://www.youtube.com/watch?v=hIuH-2naozI" TargetMode="External"/><Relationship Id="rId1" Type="http://schemas.openxmlformats.org/officeDocument/2006/relationships/slideLayout" Target="../slideLayouts/slideLayout5.xml"/><Relationship Id="rId6" Type="http://schemas.openxmlformats.org/officeDocument/2006/relationships/image" Target="../media/image71.png"/><Relationship Id="rId5" Type="http://schemas.openxmlformats.org/officeDocument/2006/relationships/image" Target="../media/image67.png"/><Relationship Id="rId4" Type="http://schemas.openxmlformats.org/officeDocument/2006/relationships/image" Target="../media/image70.jpg"/></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72.jpg"/><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8" Type="http://schemas.openxmlformats.org/officeDocument/2006/relationships/image" Target="../media/image78.png"/><Relationship Id="rId13" Type="http://schemas.openxmlformats.org/officeDocument/2006/relationships/image" Target="../media/image83.png"/><Relationship Id="rId3" Type="http://schemas.openxmlformats.org/officeDocument/2006/relationships/image" Target="../media/image73.png"/><Relationship Id="rId7" Type="http://schemas.openxmlformats.org/officeDocument/2006/relationships/image" Target="../media/image77.png"/><Relationship Id="rId12" Type="http://schemas.openxmlformats.org/officeDocument/2006/relationships/image" Target="../media/image82.png"/><Relationship Id="rId17" Type="http://schemas.openxmlformats.org/officeDocument/2006/relationships/image" Target="../media/image87.png"/><Relationship Id="rId2" Type="http://schemas.openxmlformats.org/officeDocument/2006/relationships/image" Target="../media/image1.png"/><Relationship Id="rId16" Type="http://schemas.openxmlformats.org/officeDocument/2006/relationships/image" Target="../media/image86.png"/><Relationship Id="rId1" Type="http://schemas.openxmlformats.org/officeDocument/2006/relationships/slideLayout" Target="../slideLayouts/slideLayout2.xml"/><Relationship Id="rId6" Type="http://schemas.openxmlformats.org/officeDocument/2006/relationships/image" Target="../media/image76.png"/><Relationship Id="rId11" Type="http://schemas.openxmlformats.org/officeDocument/2006/relationships/image" Target="../media/image81.png"/><Relationship Id="rId5" Type="http://schemas.openxmlformats.org/officeDocument/2006/relationships/image" Target="../media/image75.png"/><Relationship Id="rId15" Type="http://schemas.openxmlformats.org/officeDocument/2006/relationships/image" Target="../media/image85.png"/><Relationship Id="rId10" Type="http://schemas.openxmlformats.org/officeDocument/2006/relationships/image" Target="../media/image80.png"/><Relationship Id="rId4" Type="http://schemas.openxmlformats.org/officeDocument/2006/relationships/image" Target="../media/image74.png"/><Relationship Id="rId9" Type="http://schemas.openxmlformats.org/officeDocument/2006/relationships/image" Target="../media/image79.png"/><Relationship Id="rId14" Type="http://schemas.openxmlformats.org/officeDocument/2006/relationships/image" Target="../media/image84.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8" Type="http://schemas.openxmlformats.org/officeDocument/2006/relationships/image" Target="../media/image94.png"/><Relationship Id="rId13" Type="http://schemas.openxmlformats.org/officeDocument/2006/relationships/image" Target="../media/image99.png"/><Relationship Id="rId3" Type="http://schemas.openxmlformats.org/officeDocument/2006/relationships/image" Target="../media/image89.jpg"/><Relationship Id="rId7" Type="http://schemas.openxmlformats.org/officeDocument/2006/relationships/image" Target="../media/image93.png"/><Relationship Id="rId12" Type="http://schemas.openxmlformats.org/officeDocument/2006/relationships/image" Target="../media/image98.png"/><Relationship Id="rId2" Type="http://schemas.openxmlformats.org/officeDocument/2006/relationships/image" Target="../media/image88.jpg"/><Relationship Id="rId16" Type="http://schemas.openxmlformats.org/officeDocument/2006/relationships/image" Target="../media/image102.png"/><Relationship Id="rId1" Type="http://schemas.openxmlformats.org/officeDocument/2006/relationships/slideLayout" Target="../slideLayouts/slideLayout5.xml"/><Relationship Id="rId6" Type="http://schemas.openxmlformats.org/officeDocument/2006/relationships/image" Target="../media/image92.png"/><Relationship Id="rId11" Type="http://schemas.openxmlformats.org/officeDocument/2006/relationships/image" Target="../media/image97.png"/><Relationship Id="rId5" Type="http://schemas.openxmlformats.org/officeDocument/2006/relationships/image" Target="../media/image91.png"/><Relationship Id="rId15" Type="http://schemas.openxmlformats.org/officeDocument/2006/relationships/image" Target="../media/image101.png"/><Relationship Id="rId10" Type="http://schemas.openxmlformats.org/officeDocument/2006/relationships/image" Target="../media/image96.png"/><Relationship Id="rId4" Type="http://schemas.openxmlformats.org/officeDocument/2006/relationships/image" Target="../media/image90.png"/><Relationship Id="rId9" Type="http://schemas.openxmlformats.org/officeDocument/2006/relationships/image" Target="../media/image95.png"/><Relationship Id="rId14" Type="http://schemas.openxmlformats.org/officeDocument/2006/relationships/image" Target="../media/image100.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8" Type="http://schemas.openxmlformats.org/officeDocument/2006/relationships/image" Target="../media/image108.png"/><Relationship Id="rId13" Type="http://schemas.openxmlformats.org/officeDocument/2006/relationships/image" Target="../media/image113.png"/><Relationship Id="rId3" Type="http://schemas.openxmlformats.org/officeDocument/2006/relationships/image" Target="../media/image103.png"/><Relationship Id="rId7" Type="http://schemas.openxmlformats.org/officeDocument/2006/relationships/image" Target="../media/image107.png"/><Relationship Id="rId12" Type="http://schemas.openxmlformats.org/officeDocument/2006/relationships/image" Target="../media/image112.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106.png"/><Relationship Id="rId11" Type="http://schemas.openxmlformats.org/officeDocument/2006/relationships/image" Target="../media/image111.png"/><Relationship Id="rId5" Type="http://schemas.openxmlformats.org/officeDocument/2006/relationships/image" Target="../media/image105.png"/><Relationship Id="rId10" Type="http://schemas.openxmlformats.org/officeDocument/2006/relationships/image" Target="../media/image110.png"/><Relationship Id="rId4" Type="http://schemas.openxmlformats.org/officeDocument/2006/relationships/image" Target="../media/image104.png"/><Relationship Id="rId9" Type="http://schemas.openxmlformats.org/officeDocument/2006/relationships/image" Target="../media/image109.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115.jpg"/><Relationship Id="rId2" Type="http://schemas.openxmlformats.org/officeDocument/2006/relationships/image" Target="../media/image114.jpg"/><Relationship Id="rId1" Type="http://schemas.openxmlformats.org/officeDocument/2006/relationships/slideLayout" Target="../slideLayouts/slideLayout5.xml"/><Relationship Id="rId6" Type="http://schemas.openxmlformats.org/officeDocument/2006/relationships/image" Target="../media/image118.png"/><Relationship Id="rId5" Type="http://schemas.openxmlformats.org/officeDocument/2006/relationships/image" Target="../media/image117.jpg"/><Relationship Id="rId4" Type="http://schemas.openxmlformats.org/officeDocument/2006/relationships/image" Target="../media/image116.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120.jpg"/><Relationship Id="rId2" Type="http://schemas.openxmlformats.org/officeDocument/2006/relationships/image" Target="../media/image119.jpg"/><Relationship Id="rId1" Type="http://schemas.openxmlformats.org/officeDocument/2006/relationships/slideLayout" Target="../slideLayouts/slideLayout5.xml"/><Relationship Id="rId4" Type="http://schemas.openxmlformats.org/officeDocument/2006/relationships/image" Target="../media/image121.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2.jpg"/><Relationship Id="rId1" Type="http://schemas.openxmlformats.org/officeDocument/2006/relationships/slideLayout" Target="../slideLayouts/slideLayout5.xml"/><Relationship Id="rId5" Type="http://schemas.openxmlformats.org/officeDocument/2006/relationships/image" Target="../media/image124.emf"/><Relationship Id="rId4" Type="http://schemas.openxmlformats.org/officeDocument/2006/relationships/image" Target="../media/image123.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125.png"/><Relationship Id="rId1" Type="http://schemas.openxmlformats.org/officeDocument/2006/relationships/slideLayout" Target="../slideLayouts/slideLayout5.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128.jpg"/><Relationship Id="rId2" Type="http://schemas.openxmlformats.org/officeDocument/2006/relationships/image" Target="../media/image127.png"/><Relationship Id="rId1" Type="http://schemas.openxmlformats.org/officeDocument/2006/relationships/slideLayout" Target="../slideLayouts/slideLayout5.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129.jpg"/><Relationship Id="rId1" Type="http://schemas.openxmlformats.org/officeDocument/2006/relationships/slideLayout" Target="../slideLayouts/slideLayout5.xml"/><Relationship Id="rId4" Type="http://schemas.openxmlformats.org/officeDocument/2006/relationships/image" Target="../media/image131.png"/></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8" Type="http://schemas.openxmlformats.org/officeDocument/2006/relationships/image" Target="../media/image138.png"/><Relationship Id="rId13" Type="http://schemas.openxmlformats.org/officeDocument/2006/relationships/image" Target="../media/image143.png"/><Relationship Id="rId3" Type="http://schemas.openxmlformats.org/officeDocument/2006/relationships/image" Target="../media/image133.png"/><Relationship Id="rId7" Type="http://schemas.openxmlformats.org/officeDocument/2006/relationships/image" Target="../media/image137.png"/><Relationship Id="rId12" Type="http://schemas.openxmlformats.org/officeDocument/2006/relationships/image" Target="../media/image142.png"/><Relationship Id="rId2" Type="http://schemas.openxmlformats.org/officeDocument/2006/relationships/image" Target="../media/image132.png"/><Relationship Id="rId1" Type="http://schemas.openxmlformats.org/officeDocument/2006/relationships/slideLayout" Target="../slideLayouts/slideLayout5.xml"/><Relationship Id="rId6" Type="http://schemas.openxmlformats.org/officeDocument/2006/relationships/image" Target="../media/image136.png"/><Relationship Id="rId11" Type="http://schemas.openxmlformats.org/officeDocument/2006/relationships/image" Target="../media/image141.png"/><Relationship Id="rId5" Type="http://schemas.openxmlformats.org/officeDocument/2006/relationships/image" Target="../media/image135.png"/><Relationship Id="rId10" Type="http://schemas.openxmlformats.org/officeDocument/2006/relationships/image" Target="../media/image140.png"/><Relationship Id="rId4" Type="http://schemas.openxmlformats.org/officeDocument/2006/relationships/image" Target="../media/image134.png"/><Relationship Id="rId9" Type="http://schemas.openxmlformats.org/officeDocument/2006/relationships/image" Target="../media/image139.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2" Type="http://schemas.openxmlformats.org/officeDocument/2006/relationships/image" Target="../media/image144.jpg"/><Relationship Id="rId1" Type="http://schemas.openxmlformats.org/officeDocument/2006/relationships/slideLayout" Target="../slideLayouts/slideLayout5.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146.jpg"/><Relationship Id="rId2" Type="http://schemas.openxmlformats.org/officeDocument/2006/relationships/image" Target="../media/image145.jpg"/><Relationship Id="rId1" Type="http://schemas.openxmlformats.org/officeDocument/2006/relationships/slideLayout" Target="../slideLayouts/slideLayout5.xml"/></Relationships>
</file>

<file path=ppt/slides/_rels/slide76.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image" Target="../media/image147.pn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14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 name="object 17"/>
          <p:cNvSpPr txBox="1"/>
          <p:nvPr/>
        </p:nvSpPr>
        <p:spPr>
          <a:xfrm>
            <a:off x="1896473" y="324608"/>
            <a:ext cx="5982970" cy="1143000"/>
          </a:xfrm>
          <a:prstGeom prst="rect">
            <a:avLst/>
          </a:prstGeom>
        </p:spPr>
        <p:txBody>
          <a:bodyPr vert="horz" wrap="square" lIns="0" tIns="114300" rIns="0" bIns="0" rtlCol="0">
            <a:spAutoFit/>
          </a:bodyPr>
          <a:lstStyle/>
          <a:p>
            <a:pPr marL="438150" marR="5080" indent="-426084">
              <a:lnSpc>
                <a:spcPts val="4000"/>
              </a:lnSpc>
              <a:spcBef>
                <a:spcPts val="900"/>
              </a:spcBef>
            </a:pPr>
            <a:r>
              <a:rPr sz="4000" spc="114" dirty="0">
                <a:solidFill>
                  <a:srgbClr val="004A91"/>
                </a:solidFill>
                <a:latin typeface="Times New Roman"/>
                <a:cs typeface="Times New Roman"/>
              </a:rPr>
              <a:t>Get</a:t>
            </a:r>
            <a:r>
              <a:rPr sz="4000" spc="55" dirty="0">
                <a:solidFill>
                  <a:srgbClr val="004A91"/>
                </a:solidFill>
                <a:latin typeface="Times New Roman"/>
                <a:cs typeface="Times New Roman"/>
              </a:rPr>
              <a:t> </a:t>
            </a:r>
            <a:r>
              <a:rPr sz="4000" spc="95" dirty="0">
                <a:solidFill>
                  <a:srgbClr val="004A91"/>
                </a:solidFill>
                <a:latin typeface="Times New Roman"/>
                <a:cs typeface="Times New Roman"/>
              </a:rPr>
              <a:t>the</a:t>
            </a:r>
            <a:r>
              <a:rPr sz="4000" spc="60" dirty="0">
                <a:solidFill>
                  <a:srgbClr val="004A91"/>
                </a:solidFill>
                <a:latin typeface="Times New Roman"/>
                <a:cs typeface="Times New Roman"/>
              </a:rPr>
              <a:t> </a:t>
            </a:r>
            <a:r>
              <a:rPr sz="4000" dirty="0">
                <a:solidFill>
                  <a:srgbClr val="004A91"/>
                </a:solidFill>
                <a:latin typeface="Times New Roman"/>
                <a:cs typeface="Times New Roman"/>
              </a:rPr>
              <a:t>facts</a:t>
            </a:r>
            <a:r>
              <a:rPr sz="4000" spc="60" dirty="0">
                <a:solidFill>
                  <a:srgbClr val="004A91"/>
                </a:solidFill>
                <a:latin typeface="Times New Roman"/>
                <a:cs typeface="Times New Roman"/>
              </a:rPr>
              <a:t> </a:t>
            </a:r>
            <a:r>
              <a:rPr sz="4000" spc="110" dirty="0">
                <a:solidFill>
                  <a:srgbClr val="004A91"/>
                </a:solidFill>
                <a:latin typeface="Times New Roman"/>
                <a:cs typeface="Times New Roman"/>
              </a:rPr>
              <a:t>about</a:t>
            </a:r>
            <a:r>
              <a:rPr sz="4000" spc="60" dirty="0">
                <a:solidFill>
                  <a:srgbClr val="004A91"/>
                </a:solidFill>
                <a:latin typeface="Times New Roman"/>
                <a:cs typeface="Times New Roman"/>
              </a:rPr>
              <a:t> </a:t>
            </a:r>
            <a:r>
              <a:rPr sz="4000" spc="-10" dirty="0">
                <a:solidFill>
                  <a:srgbClr val="004A91"/>
                </a:solidFill>
                <a:latin typeface="Times New Roman"/>
                <a:cs typeface="Times New Roman"/>
              </a:rPr>
              <a:t>reducing </a:t>
            </a:r>
            <a:r>
              <a:rPr sz="4000" dirty="0">
                <a:solidFill>
                  <a:srgbClr val="004A91"/>
                </a:solidFill>
                <a:latin typeface="Times New Roman"/>
                <a:cs typeface="Times New Roman"/>
              </a:rPr>
              <a:t>risk</a:t>
            </a:r>
            <a:r>
              <a:rPr sz="4000" spc="114" dirty="0">
                <a:solidFill>
                  <a:srgbClr val="004A91"/>
                </a:solidFill>
                <a:latin typeface="Times New Roman"/>
                <a:cs typeface="Times New Roman"/>
              </a:rPr>
              <a:t> </a:t>
            </a:r>
            <a:r>
              <a:rPr sz="4000" dirty="0">
                <a:solidFill>
                  <a:srgbClr val="004A91"/>
                </a:solidFill>
                <a:latin typeface="Times New Roman"/>
                <a:cs typeface="Times New Roman"/>
              </a:rPr>
              <a:t>of</a:t>
            </a:r>
            <a:r>
              <a:rPr sz="4000" spc="114" dirty="0">
                <a:solidFill>
                  <a:srgbClr val="004A91"/>
                </a:solidFill>
                <a:latin typeface="Times New Roman"/>
                <a:cs typeface="Times New Roman"/>
              </a:rPr>
              <a:t> </a:t>
            </a:r>
            <a:r>
              <a:rPr sz="4000" spc="70" dirty="0">
                <a:solidFill>
                  <a:srgbClr val="004A91"/>
                </a:solidFill>
                <a:latin typeface="Times New Roman"/>
                <a:cs typeface="Times New Roman"/>
              </a:rPr>
              <a:t>childhood</a:t>
            </a:r>
            <a:r>
              <a:rPr sz="4000" spc="114" dirty="0">
                <a:solidFill>
                  <a:srgbClr val="004A91"/>
                </a:solidFill>
                <a:latin typeface="Times New Roman"/>
                <a:cs typeface="Times New Roman"/>
              </a:rPr>
              <a:t> </a:t>
            </a:r>
            <a:r>
              <a:rPr sz="4000" spc="-10" dirty="0">
                <a:solidFill>
                  <a:srgbClr val="004A91"/>
                </a:solidFill>
                <a:latin typeface="Times New Roman"/>
                <a:cs typeface="Times New Roman"/>
              </a:rPr>
              <a:t>cancer</a:t>
            </a:r>
            <a:endParaRPr sz="4000">
              <a:latin typeface="Times New Roman"/>
              <a:cs typeface="Times New Roman"/>
            </a:endParaRPr>
          </a:p>
        </p:txBody>
      </p:sp>
      <p:grpSp>
        <p:nvGrpSpPr>
          <p:cNvPr id="18" name="object 18"/>
          <p:cNvGrpSpPr/>
          <p:nvPr/>
        </p:nvGrpSpPr>
        <p:grpSpPr>
          <a:xfrm>
            <a:off x="2076106" y="1480578"/>
            <a:ext cx="5798185" cy="4234815"/>
            <a:chOff x="2076106" y="1480578"/>
            <a:chExt cx="5798185" cy="4234815"/>
          </a:xfrm>
        </p:grpSpPr>
        <p:pic>
          <p:nvPicPr>
            <p:cNvPr id="19" name="object 19"/>
            <p:cNvPicPr/>
            <p:nvPr/>
          </p:nvPicPr>
          <p:blipFill>
            <a:blip r:embed="rId2" cstate="print"/>
            <a:stretch>
              <a:fillRect/>
            </a:stretch>
          </p:blipFill>
          <p:spPr>
            <a:xfrm>
              <a:off x="2076106" y="1756168"/>
              <a:ext cx="4677600" cy="3412731"/>
            </a:xfrm>
            <a:prstGeom prst="rect">
              <a:avLst/>
            </a:prstGeom>
          </p:spPr>
        </p:pic>
        <p:sp>
          <p:nvSpPr>
            <p:cNvPr id="20" name="object 20"/>
            <p:cNvSpPr/>
            <p:nvPr/>
          </p:nvSpPr>
          <p:spPr>
            <a:xfrm>
              <a:off x="2463450" y="2068879"/>
              <a:ext cx="5389245" cy="3374390"/>
            </a:xfrm>
            <a:custGeom>
              <a:avLst/>
              <a:gdLst/>
              <a:ahLst/>
              <a:cxnLst/>
              <a:rect l="l" t="t" r="r" b="b"/>
              <a:pathLst>
                <a:path w="5389245" h="3374390">
                  <a:moveTo>
                    <a:pt x="5389118" y="127520"/>
                  </a:moveTo>
                  <a:lnTo>
                    <a:pt x="0" y="0"/>
                  </a:lnTo>
                  <a:lnTo>
                    <a:pt x="228993" y="3373920"/>
                  </a:lnTo>
                  <a:lnTo>
                    <a:pt x="5389118" y="3145663"/>
                  </a:lnTo>
                  <a:lnTo>
                    <a:pt x="5389118" y="127520"/>
                  </a:lnTo>
                  <a:close/>
                </a:path>
              </a:pathLst>
            </a:custGeom>
            <a:ln w="42875">
              <a:solidFill>
                <a:srgbClr val="000000"/>
              </a:solidFill>
            </a:ln>
          </p:spPr>
          <p:txBody>
            <a:bodyPr wrap="square" lIns="0" tIns="0" rIns="0" bIns="0" rtlCol="0"/>
            <a:lstStyle/>
            <a:p>
              <a:endParaRPr/>
            </a:p>
          </p:txBody>
        </p:sp>
        <p:sp>
          <p:nvSpPr>
            <p:cNvPr id="21" name="object 21"/>
            <p:cNvSpPr/>
            <p:nvPr/>
          </p:nvSpPr>
          <p:spPr>
            <a:xfrm>
              <a:off x="2973289" y="1632940"/>
              <a:ext cx="3502025" cy="3802379"/>
            </a:xfrm>
            <a:custGeom>
              <a:avLst/>
              <a:gdLst/>
              <a:ahLst/>
              <a:cxnLst/>
              <a:rect l="l" t="t" r="r" b="b"/>
              <a:pathLst>
                <a:path w="3502025" h="3802379">
                  <a:moveTo>
                    <a:pt x="1427487" y="0"/>
                  </a:moveTo>
                  <a:lnTo>
                    <a:pt x="1380173" y="60"/>
                  </a:lnTo>
                  <a:lnTo>
                    <a:pt x="1333632" y="2338"/>
                  </a:lnTo>
                  <a:lnTo>
                    <a:pt x="1287289" y="6524"/>
                  </a:lnTo>
                  <a:lnTo>
                    <a:pt x="1240568" y="12306"/>
                  </a:lnTo>
                  <a:lnTo>
                    <a:pt x="1196240" y="15969"/>
                  </a:lnTo>
                  <a:lnTo>
                    <a:pt x="1150289" y="17992"/>
                  </a:lnTo>
                  <a:lnTo>
                    <a:pt x="1104793" y="22554"/>
                  </a:lnTo>
                  <a:lnTo>
                    <a:pt x="1061829" y="33832"/>
                  </a:lnTo>
                  <a:lnTo>
                    <a:pt x="1022216" y="57724"/>
                  </a:lnTo>
                  <a:lnTo>
                    <a:pt x="992183" y="91684"/>
                  </a:lnTo>
                  <a:lnTo>
                    <a:pt x="969187" y="132122"/>
                  </a:lnTo>
                  <a:lnTo>
                    <a:pt x="950686" y="175447"/>
                  </a:lnTo>
                  <a:lnTo>
                    <a:pt x="934137" y="218065"/>
                  </a:lnTo>
                  <a:lnTo>
                    <a:pt x="916998" y="256387"/>
                  </a:lnTo>
                  <a:lnTo>
                    <a:pt x="899516" y="299835"/>
                  </a:lnTo>
                  <a:lnTo>
                    <a:pt x="887953" y="349001"/>
                  </a:lnTo>
                  <a:lnTo>
                    <a:pt x="881324" y="401320"/>
                  </a:lnTo>
                  <a:lnTo>
                    <a:pt x="878639" y="454222"/>
                  </a:lnTo>
                  <a:lnTo>
                    <a:pt x="878913" y="505141"/>
                  </a:lnTo>
                  <a:lnTo>
                    <a:pt x="881158" y="551510"/>
                  </a:lnTo>
                  <a:lnTo>
                    <a:pt x="885681" y="605958"/>
                  </a:lnTo>
                  <a:lnTo>
                    <a:pt x="893306" y="660344"/>
                  </a:lnTo>
                  <a:lnTo>
                    <a:pt x="906008" y="713417"/>
                  </a:lnTo>
                  <a:lnTo>
                    <a:pt x="925761" y="763930"/>
                  </a:lnTo>
                  <a:lnTo>
                    <a:pt x="935382" y="789075"/>
                  </a:lnTo>
                  <a:lnTo>
                    <a:pt x="939107" y="810410"/>
                  </a:lnTo>
                  <a:lnTo>
                    <a:pt x="940772" y="831515"/>
                  </a:lnTo>
                  <a:lnTo>
                    <a:pt x="944214" y="855967"/>
                  </a:lnTo>
                  <a:lnTo>
                    <a:pt x="949888" y="874961"/>
                  </a:lnTo>
                  <a:lnTo>
                    <a:pt x="957785" y="890712"/>
                  </a:lnTo>
                  <a:lnTo>
                    <a:pt x="978415" y="923086"/>
                  </a:lnTo>
                  <a:lnTo>
                    <a:pt x="996835" y="960262"/>
                  </a:lnTo>
                  <a:lnTo>
                    <a:pt x="1025535" y="1036575"/>
                  </a:lnTo>
                  <a:lnTo>
                    <a:pt x="1043655" y="1073251"/>
                  </a:lnTo>
                  <a:lnTo>
                    <a:pt x="1070378" y="1114877"/>
                  </a:lnTo>
                  <a:lnTo>
                    <a:pt x="1099033" y="1154907"/>
                  </a:lnTo>
                  <a:lnTo>
                    <a:pt x="1129008" y="1193912"/>
                  </a:lnTo>
                  <a:lnTo>
                    <a:pt x="1190476" y="1271131"/>
                  </a:lnTo>
                  <a:lnTo>
                    <a:pt x="1220744" y="1310487"/>
                  </a:lnTo>
                  <a:lnTo>
                    <a:pt x="1234754" y="1330089"/>
                  </a:lnTo>
                  <a:lnTo>
                    <a:pt x="1249808" y="1351638"/>
                  </a:lnTo>
                  <a:lnTo>
                    <a:pt x="1265328" y="1372602"/>
                  </a:lnTo>
                  <a:lnTo>
                    <a:pt x="1280739" y="1390446"/>
                  </a:lnTo>
                  <a:lnTo>
                    <a:pt x="1291638" y="1399230"/>
                  </a:lnTo>
                  <a:lnTo>
                    <a:pt x="1305529" y="1408974"/>
                  </a:lnTo>
                  <a:lnTo>
                    <a:pt x="1318286" y="1419230"/>
                  </a:lnTo>
                  <a:lnTo>
                    <a:pt x="1325785" y="1429550"/>
                  </a:lnTo>
                  <a:lnTo>
                    <a:pt x="1327366" y="1454293"/>
                  </a:lnTo>
                  <a:lnTo>
                    <a:pt x="1318343" y="1477306"/>
                  </a:lnTo>
                  <a:lnTo>
                    <a:pt x="1304558" y="1498889"/>
                  </a:lnTo>
                  <a:lnTo>
                    <a:pt x="1291851" y="1519339"/>
                  </a:lnTo>
                  <a:lnTo>
                    <a:pt x="1283835" y="1535293"/>
                  </a:lnTo>
                  <a:lnTo>
                    <a:pt x="1260711" y="1583385"/>
                  </a:lnTo>
                  <a:lnTo>
                    <a:pt x="1250268" y="1602012"/>
                  </a:lnTo>
                  <a:lnTo>
                    <a:pt x="1243258" y="1615864"/>
                  </a:lnTo>
                  <a:lnTo>
                    <a:pt x="1241864" y="1621383"/>
                  </a:lnTo>
                  <a:lnTo>
                    <a:pt x="1225061" y="1623059"/>
                  </a:lnTo>
                  <a:lnTo>
                    <a:pt x="1208847" y="1615644"/>
                  </a:lnTo>
                  <a:lnTo>
                    <a:pt x="1193247" y="1605022"/>
                  </a:lnTo>
                  <a:lnTo>
                    <a:pt x="1178288" y="1597075"/>
                  </a:lnTo>
                  <a:lnTo>
                    <a:pt x="1156922" y="1591496"/>
                  </a:lnTo>
                  <a:lnTo>
                    <a:pt x="1139697" y="1587780"/>
                  </a:lnTo>
                  <a:lnTo>
                    <a:pt x="1122993" y="1582029"/>
                  </a:lnTo>
                  <a:lnTo>
                    <a:pt x="1103193" y="1570342"/>
                  </a:lnTo>
                  <a:lnTo>
                    <a:pt x="1079081" y="1550409"/>
                  </a:lnTo>
                  <a:lnTo>
                    <a:pt x="1057207" y="1528430"/>
                  </a:lnTo>
                  <a:lnTo>
                    <a:pt x="1035507" y="1506211"/>
                  </a:lnTo>
                  <a:lnTo>
                    <a:pt x="1011918" y="1485557"/>
                  </a:lnTo>
                  <a:lnTo>
                    <a:pt x="967487" y="1457585"/>
                  </a:lnTo>
                  <a:lnTo>
                    <a:pt x="922262" y="1441418"/>
                  </a:lnTo>
                  <a:lnTo>
                    <a:pt x="874522" y="1436318"/>
                  </a:lnTo>
                  <a:lnTo>
                    <a:pt x="822548" y="1441551"/>
                  </a:lnTo>
                  <a:lnTo>
                    <a:pt x="785265" y="1444365"/>
                  </a:lnTo>
                  <a:lnTo>
                    <a:pt x="747150" y="1442745"/>
                  </a:lnTo>
                  <a:lnTo>
                    <a:pt x="709275" y="1441915"/>
                  </a:lnTo>
                  <a:lnTo>
                    <a:pt x="672713" y="1447101"/>
                  </a:lnTo>
                  <a:lnTo>
                    <a:pt x="607564" y="1479583"/>
                  </a:lnTo>
                  <a:lnTo>
                    <a:pt x="573053" y="1502463"/>
                  </a:lnTo>
                  <a:lnTo>
                    <a:pt x="516335" y="1562529"/>
                  </a:lnTo>
                  <a:lnTo>
                    <a:pt x="489096" y="1604541"/>
                  </a:lnTo>
                  <a:lnTo>
                    <a:pt x="467327" y="1648208"/>
                  </a:lnTo>
                  <a:lnTo>
                    <a:pt x="450562" y="1693492"/>
                  </a:lnTo>
                  <a:lnTo>
                    <a:pt x="438334" y="1740357"/>
                  </a:lnTo>
                  <a:lnTo>
                    <a:pt x="430178" y="1788765"/>
                  </a:lnTo>
                  <a:lnTo>
                    <a:pt x="425626" y="1838680"/>
                  </a:lnTo>
                  <a:lnTo>
                    <a:pt x="423170" y="1922489"/>
                  </a:lnTo>
                  <a:lnTo>
                    <a:pt x="421730" y="1956984"/>
                  </a:lnTo>
                  <a:lnTo>
                    <a:pt x="422423" y="1991245"/>
                  </a:lnTo>
                  <a:lnTo>
                    <a:pt x="427781" y="2022970"/>
                  </a:lnTo>
                  <a:lnTo>
                    <a:pt x="434729" y="2041319"/>
                  </a:lnTo>
                  <a:lnTo>
                    <a:pt x="443348" y="2059787"/>
                  </a:lnTo>
                  <a:lnTo>
                    <a:pt x="451277" y="2079084"/>
                  </a:lnTo>
                  <a:lnTo>
                    <a:pt x="456153" y="2099919"/>
                  </a:lnTo>
                  <a:lnTo>
                    <a:pt x="456133" y="2111177"/>
                  </a:lnTo>
                  <a:lnTo>
                    <a:pt x="454759" y="2123047"/>
                  </a:lnTo>
                  <a:lnTo>
                    <a:pt x="453799" y="2134825"/>
                  </a:lnTo>
                  <a:lnTo>
                    <a:pt x="455023" y="2145804"/>
                  </a:lnTo>
                  <a:lnTo>
                    <a:pt x="459251" y="2154214"/>
                  </a:lnTo>
                  <a:lnTo>
                    <a:pt x="471132" y="2165710"/>
                  </a:lnTo>
                  <a:lnTo>
                    <a:pt x="475889" y="2173592"/>
                  </a:lnTo>
                  <a:lnTo>
                    <a:pt x="483706" y="2194203"/>
                  </a:lnTo>
                  <a:lnTo>
                    <a:pt x="488252" y="2214856"/>
                  </a:lnTo>
                  <a:lnTo>
                    <a:pt x="482340" y="2230701"/>
                  </a:lnTo>
                  <a:lnTo>
                    <a:pt x="458782" y="2236889"/>
                  </a:lnTo>
                  <a:lnTo>
                    <a:pt x="446623" y="2269602"/>
                  </a:lnTo>
                  <a:lnTo>
                    <a:pt x="419820" y="2295734"/>
                  </a:lnTo>
                  <a:lnTo>
                    <a:pt x="387771" y="2318227"/>
                  </a:lnTo>
                  <a:lnTo>
                    <a:pt x="359874" y="2340025"/>
                  </a:lnTo>
                  <a:lnTo>
                    <a:pt x="336563" y="2364934"/>
                  </a:lnTo>
                  <a:lnTo>
                    <a:pt x="312926" y="2393162"/>
                  </a:lnTo>
                  <a:lnTo>
                    <a:pt x="290255" y="2422257"/>
                  </a:lnTo>
                  <a:lnTo>
                    <a:pt x="269844" y="2449766"/>
                  </a:lnTo>
                  <a:lnTo>
                    <a:pt x="250413" y="2473218"/>
                  </a:lnTo>
                  <a:lnTo>
                    <a:pt x="208831" y="2520273"/>
                  </a:lnTo>
                  <a:lnTo>
                    <a:pt x="187012" y="2560930"/>
                  </a:lnTo>
                  <a:lnTo>
                    <a:pt x="180247" y="2591788"/>
                  </a:lnTo>
                  <a:lnTo>
                    <a:pt x="176016" y="2606929"/>
                  </a:lnTo>
                  <a:lnTo>
                    <a:pt x="172148" y="2613907"/>
                  </a:lnTo>
                  <a:lnTo>
                    <a:pt x="160850" y="2627279"/>
                  </a:lnTo>
                  <a:lnTo>
                    <a:pt x="156268" y="2634208"/>
                  </a:lnTo>
                  <a:lnTo>
                    <a:pt x="135145" y="2677565"/>
                  </a:lnTo>
                  <a:lnTo>
                    <a:pt x="114212" y="2721824"/>
                  </a:lnTo>
                  <a:lnTo>
                    <a:pt x="93963" y="2766852"/>
                  </a:lnTo>
                  <a:lnTo>
                    <a:pt x="74892" y="2812521"/>
                  </a:lnTo>
                  <a:lnTo>
                    <a:pt x="57496" y="2858697"/>
                  </a:lnTo>
                  <a:lnTo>
                    <a:pt x="42266" y="2905251"/>
                  </a:lnTo>
                  <a:lnTo>
                    <a:pt x="29700" y="2952051"/>
                  </a:lnTo>
                  <a:lnTo>
                    <a:pt x="20237" y="3002459"/>
                  </a:lnTo>
                  <a:lnTo>
                    <a:pt x="14015" y="3052938"/>
                  </a:lnTo>
                  <a:lnTo>
                    <a:pt x="8622" y="3103415"/>
                  </a:lnTo>
                  <a:lnTo>
                    <a:pt x="1645" y="3153816"/>
                  </a:lnTo>
                  <a:lnTo>
                    <a:pt x="0" y="3190463"/>
                  </a:lnTo>
                  <a:lnTo>
                    <a:pt x="4719" y="3225671"/>
                  </a:lnTo>
                  <a:lnTo>
                    <a:pt x="10943" y="3260981"/>
                  </a:lnTo>
                  <a:lnTo>
                    <a:pt x="13812" y="3297936"/>
                  </a:lnTo>
                  <a:lnTo>
                    <a:pt x="13932" y="3350239"/>
                  </a:lnTo>
                  <a:lnTo>
                    <a:pt x="16652" y="3400094"/>
                  </a:lnTo>
                  <a:lnTo>
                    <a:pt x="23663" y="3448442"/>
                  </a:lnTo>
                  <a:lnTo>
                    <a:pt x="36652" y="3496227"/>
                  </a:lnTo>
                  <a:lnTo>
                    <a:pt x="57309" y="3544392"/>
                  </a:lnTo>
                  <a:lnTo>
                    <a:pt x="79008" y="3587481"/>
                  </a:lnTo>
                  <a:lnTo>
                    <a:pt x="104928" y="3635009"/>
                  </a:lnTo>
                  <a:lnTo>
                    <a:pt x="135373" y="3679123"/>
                  </a:lnTo>
                  <a:lnTo>
                    <a:pt x="170644" y="3711968"/>
                  </a:lnTo>
                  <a:lnTo>
                    <a:pt x="235198" y="3741737"/>
                  </a:lnTo>
                  <a:lnTo>
                    <a:pt x="305391" y="3755428"/>
                  </a:lnTo>
                  <a:lnTo>
                    <a:pt x="347389" y="3764553"/>
                  </a:lnTo>
                  <a:lnTo>
                    <a:pt x="387067" y="3775589"/>
                  </a:lnTo>
                  <a:lnTo>
                    <a:pt x="427451" y="3783453"/>
                  </a:lnTo>
                  <a:lnTo>
                    <a:pt x="471571" y="3783063"/>
                  </a:lnTo>
                  <a:lnTo>
                    <a:pt x="518808" y="3775891"/>
                  </a:lnTo>
                  <a:lnTo>
                    <a:pt x="566111" y="3767346"/>
                  </a:lnTo>
                  <a:lnTo>
                    <a:pt x="660321" y="3749279"/>
                  </a:lnTo>
                  <a:lnTo>
                    <a:pt x="706932" y="3741328"/>
                  </a:lnTo>
                  <a:lnTo>
                    <a:pt x="753015" y="3735146"/>
                  </a:lnTo>
                  <a:lnTo>
                    <a:pt x="755657" y="3722738"/>
                  </a:lnTo>
                  <a:lnTo>
                    <a:pt x="676739" y="3767442"/>
                  </a:lnTo>
                  <a:lnTo>
                    <a:pt x="723605" y="3783062"/>
                  </a:lnTo>
                  <a:lnTo>
                    <a:pt x="773105" y="3793604"/>
                  </a:lnTo>
                  <a:lnTo>
                    <a:pt x="824468" y="3799746"/>
                  </a:lnTo>
                  <a:lnTo>
                    <a:pt x="876918" y="3802167"/>
                  </a:lnTo>
                  <a:lnTo>
                    <a:pt x="929683" y="3801544"/>
                  </a:lnTo>
                  <a:lnTo>
                    <a:pt x="981990" y="3798557"/>
                  </a:lnTo>
                  <a:lnTo>
                    <a:pt x="1033063" y="3793883"/>
                  </a:lnTo>
                  <a:lnTo>
                    <a:pt x="1079817" y="3790440"/>
                  </a:lnTo>
                  <a:lnTo>
                    <a:pt x="1127155" y="3789203"/>
                  </a:lnTo>
                  <a:lnTo>
                    <a:pt x="1222465" y="3789199"/>
                  </a:lnTo>
                  <a:lnTo>
                    <a:pt x="1269878" y="3788354"/>
                  </a:lnTo>
                  <a:lnTo>
                    <a:pt x="1316756" y="3785562"/>
                  </a:lnTo>
                  <a:lnTo>
                    <a:pt x="1362819" y="3779786"/>
                  </a:lnTo>
                  <a:lnTo>
                    <a:pt x="1409692" y="3771696"/>
                  </a:lnTo>
                  <a:lnTo>
                    <a:pt x="1550291" y="3746501"/>
                  </a:lnTo>
                  <a:lnTo>
                    <a:pt x="1597331" y="3738643"/>
                  </a:lnTo>
                  <a:lnTo>
                    <a:pt x="1644550" y="3731480"/>
                  </a:lnTo>
                  <a:lnTo>
                    <a:pt x="1692003" y="3725265"/>
                  </a:lnTo>
                  <a:lnTo>
                    <a:pt x="1743434" y="3720411"/>
                  </a:lnTo>
                  <a:lnTo>
                    <a:pt x="1795323" y="3717656"/>
                  </a:lnTo>
                  <a:lnTo>
                    <a:pt x="1847536" y="3716404"/>
                  </a:lnTo>
                  <a:lnTo>
                    <a:pt x="1899938" y="3716062"/>
                  </a:lnTo>
                  <a:lnTo>
                    <a:pt x="1952397" y="3716037"/>
                  </a:lnTo>
                  <a:lnTo>
                    <a:pt x="2004779" y="3715734"/>
                  </a:lnTo>
                  <a:lnTo>
                    <a:pt x="2056951" y="3714558"/>
                  </a:lnTo>
                  <a:lnTo>
                    <a:pt x="2108779" y="3711917"/>
                  </a:lnTo>
                  <a:lnTo>
                    <a:pt x="2216065" y="3704110"/>
                  </a:lnTo>
                  <a:lnTo>
                    <a:pt x="2269693" y="3699735"/>
                  </a:lnTo>
                  <a:lnTo>
                    <a:pt x="2323259" y="3694834"/>
                  </a:lnTo>
                  <a:lnTo>
                    <a:pt x="2376723" y="3689248"/>
                  </a:lnTo>
                  <a:lnTo>
                    <a:pt x="2430822" y="3682611"/>
                  </a:lnTo>
                  <a:lnTo>
                    <a:pt x="2484639" y="3675112"/>
                  </a:lnTo>
                  <a:lnTo>
                    <a:pt x="2591927" y="3659030"/>
                  </a:lnTo>
                  <a:lnTo>
                    <a:pt x="2645649" y="3651202"/>
                  </a:lnTo>
                  <a:lnTo>
                    <a:pt x="2699590" y="3644016"/>
                  </a:lnTo>
                  <a:lnTo>
                    <a:pt x="2802019" y="3632304"/>
                  </a:lnTo>
                  <a:lnTo>
                    <a:pt x="2849983" y="3625744"/>
                  </a:lnTo>
                  <a:lnTo>
                    <a:pt x="2945581" y="3611363"/>
                  </a:lnTo>
                  <a:lnTo>
                    <a:pt x="2993319" y="3604428"/>
                  </a:lnTo>
                  <a:lnTo>
                    <a:pt x="3041087" y="3598255"/>
                  </a:lnTo>
                  <a:lnTo>
                    <a:pt x="3088937" y="3593287"/>
                  </a:lnTo>
                  <a:lnTo>
                    <a:pt x="3136920" y="3589968"/>
                  </a:lnTo>
                  <a:lnTo>
                    <a:pt x="3185091" y="3588740"/>
                  </a:lnTo>
                  <a:lnTo>
                    <a:pt x="3233186" y="3589354"/>
                  </a:lnTo>
                  <a:lnTo>
                    <a:pt x="3281683" y="3590577"/>
                  </a:lnTo>
                  <a:lnTo>
                    <a:pt x="3330277" y="3591483"/>
                  </a:lnTo>
                  <a:lnTo>
                    <a:pt x="3378661" y="3591146"/>
                  </a:lnTo>
                  <a:lnTo>
                    <a:pt x="3426531" y="3588639"/>
                  </a:lnTo>
                  <a:lnTo>
                    <a:pt x="3475473" y="3570912"/>
                  </a:lnTo>
                  <a:lnTo>
                    <a:pt x="3489916" y="3517201"/>
                  </a:lnTo>
                  <a:lnTo>
                    <a:pt x="3496905" y="3471777"/>
                  </a:lnTo>
                  <a:lnTo>
                    <a:pt x="3500590" y="3425946"/>
                  </a:lnTo>
                  <a:lnTo>
                    <a:pt x="3501977" y="3379746"/>
                  </a:lnTo>
                  <a:lnTo>
                    <a:pt x="3501883" y="3231372"/>
                  </a:lnTo>
                  <a:lnTo>
                    <a:pt x="3501397" y="3177013"/>
                  </a:lnTo>
                  <a:lnTo>
                    <a:pt x="3499682" y="3123005"/>
                  </a:lnTo>
                  <a:lnTo>
                    <a:pt x="3495997" y="3069054"/>
                  </a:lnTo>
                  <a:lnTo>
                    <a:pt x="3489599" y="3014865"/>
                  </a:lnTo>
                  <a:lnTo>
                    <a:pt x="3483328" y="2969869"/>
                  </a:lnTo>
                  <a:lnTo>
                    <a:pt x="3477723" y="2923968"/>
                  </a:lnTo>
                  <a:lnTo>
                    <a:pt x="3473106" y="2877948"/>
                  </a:lnTo>
                  <a:lnTo>
                    <a:pt x="3469799" y="2832595"/>
                  </a:lnTo>
                  <a:lnTo>
                    <a:pt x="3465439" y="2782085"/>
                  </a:lnTo>
                  <a:lnTo>
                    <a:pt x="3458556" y="2731825"/>
                  </a:lnTo>
                  <a:lnTo>
                    <a:pt x="3449844" y="2681732"/>
                  </a:lnTo>
                  <a:lnTo>
                    <a:pt x="3439996" y="2631722"/>
                  </a:lnTo>
                  <a:lnTo>
                    <a:pt x="3429708" y="2581713"/>
                  </a:lnTo>
                  <a:lnTo>
                    <a:pt x="3419671" y="2531621"/>
                  </a:lnTo>
                  <a:lnTo>
                    <a:pt x="3410579" y="2481364"/>
                  </a:lnTo>
                  <a:lnTo>
                    <a:pt x="3398615" y="2437222"/>
                  </a:lnTo>
                  <a:lnTo>
                    <a:pt x="3379081" y="2394410"/>
                  </a:lnTo>
                  <a:lnTo>
                    <a:pt x="3354134" y="2352949"/>
                  </a:lnTo>
                  <a:lnTo>
                    <a:pt x="3325932" y="2312861"/>
                  </a:lnTo>
                  <a:lnTo>
                    <a:pt x="3268390" y="2236889"/>
                  </a:lnTo>
                  <a:lnTo>
                    <a:pt x="3246379" y="2206015"/>
                  </a:lnTo>
                  <a:lnTo>
                    <a:pt x="3226747" y="2179348"/>
                  </a:lnTo>
                  <a:lnTo>
                    <a:pt x="3204514" y="2154810"/>
                  </a:lnTo>
                  <a:lnTo>
                    <a:pt x="3174702" y="2130323"/>
                  </a:lnTo>
                  <a:lnTo>
                    <a:pt x="3141194" y="2107122"/>
                  </a:lnTo>
                  <a:lnTo>
                    <a:pt x="3103550" y="2080279"/>
                  </a:lnTo>
                  <a:lnTo>
                    <a:pt x="3068364" y="2051320"/>
                  </a:lnTo>
                  <a:lnTo>
                    <a:pt x="3042229" y="2021776"/>
                  </a:lnTo>
                  <a:lnTo>
                    <a:pt x="3020019" y="1951158"/>
                  </a:lnTo>
                  <a:lnTo>
                    <a:pt x="3015439" y="1911634"/>
                  </a:lnTo>
                  <a:lnTo>
                    <a:pt x="3012155" y="1876920"/>
                  </a:lnTo>
                  <a:lnTo>
                    <a:pt x="3008233" y="1842770"/>
                  </a:lnTo>
                  <a:lnTo>
                    <a:pt x="3003954" y="1809635"/>
                  </a:lnTo>
                  <a:lnTo>
                    <a:pt x="2998832" y="1776557"/>
                  </a:lnTo>
                  <a:lnTo>
                    <a:pt x="2992381" y="1742579"/>
                  </a:lnTo>
                  <a:lnTo>
                    <a:pt x="2986425" y="1692286"/>
                  </a:lnTo>
                  <a:lnTo>
                    <a:pt x="2985363" y="1641122"/>
                  </a:lnTo>
                  <a:lnTo>
                    <a:pt x="2983317" y="1590210"/>
                  </a:lnTo>
                  <a:lnTo>
                    <a:pt x="2974411" y="1540675"/>
                  </a:lnTo>
                  <a:lnTo>
                    <a:pt x="2959438" y="1498756"/>
                  </a:lnTo>
                  <a:lnTo>
                    <a:pt x="2940116" y="1455204"/>
                  </a:lnTo>
                  <a:lnTo>
                    <a:pt x="2899011" y="1371447"/>
                  </a:lnTo>
                  <a:lnTo>
                    <a:pt x="2878866" y="1333314"/>
                  </a:lnTo>
                  <a:lnTo>
                    <a:pt x="2856642" y="1296465"/>
                  </a:lnTo>
                  <a:lnTo>
                    <a:pt x="2833101" y="1260385"/>
                  </a:lnTo>
                  <a:lnTo>
                    <a:pt x="2809006" y="1224559"/>
                  </a:lnTo>
                  <a:lnTo>
                    <a:pt x="2780002" y="1176839"/>
                  </a:lnTo>
                  <a:lnTo>
                    <a:pt x="2727067" y="1078342"/>
                  </a:lnTo>
                  <a:lnTo>
                    <a:pt x="2698135" y="1031430"/>
                  </a:lnTo>
                  <a:lnTo>
                    <a:pt x="2661384" y="1000405"/>
                  </a:lnTo>
                  <a:lnTo>
                    <a:pt x="2640338" y="991098"/>
                  </a:lnTo>
                  <a:lnTo>
                    <a:pt x="2617528" y="979982"/>
                  </a:lnTo>
                  <a:lnTo>
                    <a:pt x="2601830" y="969460"/>
                  </a:lnTo>
                  <a:lnTo>
                    <a:pt x="2587388" y="958019"/>
                  </a:lnTo>
                  <a:lnTo>
                    <a:pt x="2572540" y="946934"/>
                  </a:lnTo>
                  <a:lnTo>
                    <a:pt x="2555628" y="937475"/>
                  </a:lnTo>
                  <a:lnTo>
                    <a:pt x="2511786" y="922749"/>
                  </a:lnTo>
                  <a:lnTo>
                    <a:pt x="2464220" y="912752"/>
                  </a:lnTo>
                  <a:lnTo>
                    <a:pt x="2415825" y="904150"/>
                  </a:lnTo>
                  <a:lnTo>
                    <a:pt x="2369497" y="893610"/>
                  </a:lnTo>
                  <a:lnTo>
                    <a:pt x="2331520" y="884369"/>
                  </a:lnTo>
                  <a:lnTo>
                    <a:pt x="2257435" y="869716"/>
                  </a:lnTo>
                  <a:lnTo>
                    <a:pt x="2220094" y="860082"/>
                  </a:lnTo>
                  <a:lnTo>
                    <a:pt x="2182571" y="853232"/>
                  </a:lnTo>
                  <a:lnTo>
                    <a:pt x="2148995" y="848669"/>
                  </a:lnTo>
                  <a:lnTo>
                    <a:pt x="2124041" y="835884"/>
                  </a:lnTo>
                  <a:lnTo>
                    <a:pt x="2112385" y="804367"/>
                  </a:lnTo>
                  <a:lnTo>
                    <a:pt x="2110244" y="752573"/>
                  </a:lnTo>
                  <a:lnTo>
                    <a:pt x="2110698" y="700190"/>
                  </a:lnTo>
                  <a:lnTo>
                    <a:pt x="2112144" y="647781"/>
                  </a:lnTo>
                  <a:lnTo>
                    <a:pt x="2112982" y="595909"/>
                  </a:lnTo>
                  <a:lnTo>
                    <a:pt x="2112982" y="490982"/>
                  </a:lnTo>
                  <a:lnTo>
                    <a:pt x="2111753" y="468329"/>
                  </a:lnTo>
                  <a:lnTo>
                    <a:pt x="2107775" y="451135"/>
                  </a:lnTo>
                  <a:lnTo>
                    <a:pt x="2101359" y="435075"/>
                  </a:lnTo>
                  <a:lnTo>
                    <a:pt x="2092815" y="415823"/>
                  </a:lnTo>
                  <a:lnTo>
                    <a:pt x="2075997" y="367233"/>
                  </a:lnTo>
                  <a:lnTo>
                    <a:pt x="2050809" y="268830"/>
                  </a:lnTo>
                  <a:lnTo>
                    <a:pt x="2034112" y="221683"/>
                  </a:lnTo>
                  <a:lnTo>
                    <a:pt x="2009129" y="177683"/>
                  </a:lnTo>
                  <a:lnTo>
                    <a:pt x="1971695" y="138163"/>
                  </a:lnTo>
                  <a:lnTo>
                    <a:pt x="1938734" y="113067"/>
                  </a:lnTo>
                  <a:lnTo>
                    <a:pt x="1902729" y="89831"/>
                  </a:lnTo>
                  <a:lnTo>
                    <a:pt x="1864755" y="70299"/>
                  </a:lnTo>
                  <a:lnTo>
                    <a:pt x="1825886" y="56311"/>
                  </a:lnTo>
                  <a:lnTo>
                    <a:pt x="1780158" y="46017"/>
                  </a:lnTo>
                  <a:lnTo>
                    <a:pt x="1733726" y="38907"/>
                  </a:lnTo>
                  <a:lnTo>
                    <a:pt x="1686935" y="33586"/>
                  </a:lnTo>
                  <a:lnTo>
                    <a:pt x="1640125" y="28655"/>
                  </a:lnTo>
                  <a:lnTo>
                    <a:pt x="1593641" y="22720"/>
                  </a:lnTo>
                  <a:lnTo>
                    <a:pt x="1551524" y="15721"/>
                  </a:lnTo>
                  <a:lnTo>
                    <a:pt x="1510583" y="8640"/>
                  </a:lnTo>
                  <a:lnTo>
                    <a:pt x="1469633" y="2919"/>
                  </a:lnTo>
                  <a:lnTo>
                    <a:pt x="1427487" y="0"/>
                  </a:lnTo>
                  <a:close/>
                </a:path>
              </a:pathLst>
            </a:custGeom>
            <a:solidFill>
              <a:srgbClr val="FFFFFF"/>
            </a:solidFill>
          </p:spPr>
          <p:txBody>
            <a:bodyPr wrap="square" lIns="0" tIns="0" rIns="0" bIns="0" rtlCol="0"/>
            <a:lstStyle/>
            <a:p>
              <a:endParaRPr/>
            </a:p>
          </p:txBody>
        </p:sp>
        <p:pic>
          <p:nvPicPr>
            <p:cNvPr id="22" name="object 22"/>
            <p:cNvPicPr/>
            <p:nvPr/>
          </p:nvPicPr>
          <p:blipFill>
            <a:blip r:embed="rId3" cstate="print"/>
            <a:stretch>
              <a:fillRect/>
            </a:stretch>
          </p:blipFill>
          <p:spPr>
            <a:xfrm>
              <a:off x="2979242" y="1480578"/>
              <a:ext cx="3634117" cy="4234421"/>
            </a:xfrm>
            <a:prstGeom prst="rect">
              <a:avLst/>
            </a:prstGeom>
          </p:spPr>
        </p:pic>
      </p:grpSp>
      <p:pic>
        <p:nvPicPr>
          <p:cNvPr id="23" name="Picture 22"/>
          <p:cNvPicPr>
            <a:picLocks noChangeAspect="1"/>
          </p:cNvPicPr>
          <p:nvPr/>
        </p:nvPicPr>
        <p:blipFill>
          <a:blip r:embed="rId4"/>
          <a:stretch>
            <a:fillRect/>
          </a:stretch>
        </p:blipFill>
        <p:spPr>
          <a:xfrm>
            <a:off x="29817" y="5867361"/>
            <a:ext cx="9883492" cy="1706301"/>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066800" y="666797"/>
            <a:ext cx="5373370" cy="1082040"/>
          </a:xfrm>
          <a:prstGeom prst="rect">
            <a:avLst/>
          </a:prstGeom>
        </p:spPr>
        <p:txBody>
          <a:bodyPr vert="horz" wrap="square" lIns="0" tIns="63500" rIns="0" bIns="0" rtlCol="0">
            <a:spAutoFit/>
          </a:bodyPr>
          <a:lstStyle/>
          <a:p>
            <a:pPr marL="12700" marR="5080">
              <a:lnSpc>
                <a:spcPts val="4000"/>
              </a:lnSpc>
              <a:spcBef>
                <a:spcPts val="500"/>
              </a:spcBef>
            </a:pPr>
            <a:r>
              <a:rPr spc="150" dirty="0"/>
              <a:t>What</a:t>
            </a:r>
            <a:r>
              <a:rPr spc="30" dirty="0"/>
              <a:t> </a:t>
            </a:r>
            <a:r>
              <a:rPr spc="80" dirty="0"/>
              <a:t>are</a:t>
            </a:r>
            <a:r>
              <a:rPr spc="35" dirty="0"/>
              <a:t> </a:t>
            </a:r>
            <a:r>
              <a:rPr spc="80" dirty="0"/>
              <a:t>the</a:t>
            </a:r>
            <a:r>
              <a:rPr spc="30" dirty="0"/>
              <a:t> </a:t>
            </a:r>
            <a:r>
              <a:rPr spc="75" dirty="0"/>
              <a:t>most</a:t>
            </a:r>
            <a:r>
              <a:rPr spc="35" dirty="0"/>
              <a:t> </a:t>
            </a:r>
            <a:r>
              <a:rPr spc="75" dirty="0"/>
              <a:t>common </a:t>
            </a:r>
            <a:r>
              <a:rPr spc="70" dirty="0"/>
              <a:t>childhood</a:t>
            </a:r>
            <a:r>
              <a:rPr spc="30" dirty="0"/>
              <a:t> </a:t>
            </a:r>
            <a:r>
              <a:rPr spc="-10" dirty="0"/>
              <a:t>cancers?</a:t>
            </a:r>
          </a:p>
        </p:txBody>
      </p:sp>
      <p:sp>
        <p:nvSpPr>
          <p:cNvPr id="3" name="object 3"/>
          <p:cNvSpPr txBox="1"/>
          <p:nvPr/>
        </p:nvSpPr>
        <p:spPr>
          <a:xfrm>
            <a:off x="1066800" y="1781653"/>
            <a:ext cx="6997700" cy="1318260"/>
          </a:xfrm>
          <a:prstGeom prst="rect">
            <a:avLst/>
          </a:prstGeom>
        </p:spPr>
        <p:txBody>
          <a:bodyPr vert="horz" wrap="square" lIns="0" tIns="33020" rIns="0" bIns="0" rtlCol="0">
            <a:spAutoFit/>
          </a:bodyPr>
          <a:lstStyle/>
          <a:p>
            <a:pPr marL="12700" marR="5080">
              <a:lnSpc>
                <a:spcPts val="2300"/>
              </a:lnSpc>
              <a:spcBef>
                <a:spcPts val="260"/>
              </a:spcBef>
            </a:pPr>
            <a:r>
              <a:rPr sz="2000" spc="-20" dirty="0">
                <a:solidFill>
                  <a:srgbClr val="231F20"/>
                </a:solidFill>
                <a:latin typeface="Avenir Book"/>
                <a:cs typeface="Avenir Book"/>
              </a:rPr>
              <a:t>Cancer,</a:t>
            </a:r>
            <a:r>
              <a:rPr sz="2000" spc="-30" dirty="0">
                <a:solidFill>
                  <a:srgbClr val="231F20"/>
                </a:solidFill>
                <a:latin typeface="Avenir Book"/>
                <a:cs typeface="Avenir Book"/>
              </a:rPr>
              <a:t> </a:t>
            </a:r>
            <a:r>
              <a:rPr sz="2000" dirty="0">
                <a:solidFill>
                  <a:srgbClr val="231F20"/>
                </a:solidFill>
                <a:latin typeface="Avenir Book"/>
                <a:cs typeface="Avenir Book"/>
              </a:rPr>
              <a:t>and</a:t>
            </a:r>
            <a:r>
              <a:rPr sz="2000" spc="-25" dirty="0">
                <a:solidFill>
                  <a:srgbClr val="231F20"/>
                </a:solidFill>
                <a:latin typeface="Avenir Book"/>
                <a:cs typeface="Avenir Book"/>
              </a:rPr>
              <a:t> </a:t>
            </a:r>
            <a:r>
              <a:rPr sz="2000" dirty="0">
                <a:solidFill>
                  <a:srgbClr val="231F20"/>
                </a:solidFill>
                <a:latin typeface="Avenir Book"/>
                <a:cs typeface="Avenir Book"/>
              </a:rPr>
              <a:t>the</a:t>
            </a:r>
            <a:r>
              <a:rPr sz="2000" spc="-25" dirty="0">
                <a:solidFill>
                  <a:srgbClr val="231F20"/>
                </a:solidFill>
                <a:latin typeface="Avenir Book"/>
                <a:cs typeface="Avenir Book"/>
              </a:rPr>
              <a:t> </a:t>
            </a:r>
            <a:r>
              <a:rPr sz="2000" dirty="0">
                <a:solidFill>
                  <a:srgbClr val="231F20"/>
                </a:solidFill>
                <a:latin typeface="Avenir Book"/>
                <a:cs typeface="Avenir Book"/>
              </a:rPr>
              <a:t>health</a:t>
            </a:r>
            <a:r>
              <a:rPr sz="2000" spc="-30" dirty="0">
                <a:solidFill>
                  <a:srgbClr val="231F20"/>
                </a:solidFill>
                <a:latin typeface="Avenir Book"/>
                <a:cs typeface="Avenir Book"/>
              </a:rPr>
              <a:t> </a:t>
            </a:r>
            <a:r>
              <a:rPr sz="2000" dirty="0">
                <a:solidFill>
                  <a:srgbClr val="231F20"/>
                </a:solidFill>
                <a:latin typeface="Avenir Book"/>
                <a:cs typeface="Avenir Book"/>
              </a:rPr>
              <a:t>problems</a:t>
            </a:r>
            <a:r>
              <a:rPr sz="2000" spc="-25" dirty="0">
                <a:solidFill>
                  <a:srgbClr val="231F20"/>
                </a:solidFill>
                <a:latin typeface="Avenir Book"/>
                <a:cs typeface="Avenir Book"/>
              </a:rPr>
              <a:t> </a:t>
            </a:r>
            <a:r>
              <a:rPr sz="2000" dirty="0">
                <a:solidFill>
                  <a:srgbClr val="231F20"/>
                </a:solidFill>
                <a:latin typeface="Avenir Book"/>
                <a:cs typeface="Avenir Book"/>
              </a:rPr>
              <a:t>caused</a:t>
            </a:r>
            <a:r>
              <a:rPr sz="2000" spc="-25" dirty="0">
                <a:solidFill>
                  <a:srgbClr val="231F20"/>
                </a:solidFill>
                <a:latin typeface="Avenir Book"/>
                <a:cs typeface="Avenir Book"/>
              </a:rPr>
              <a:t> </a:t>
            </a:r>
            <a:r>
              <a:rPr sz="2000" dirty="0">
                <a:solidFill>
                  <a:srgbClr val="231F20"/>
                </a:solidFill>
                <a:latin typeface="Avenir Book"/>
                <a:cs typeface="Avenir Book"/>
              </a:rPr>
              <a:t>by</a:t>
            </a:r>
            <a:r>
              <a:rPr sz="2000" spc="-25" dirty="0">
                <a:solidFill>
                  <a:srgbClr val="231F20"/>
                </a:solidFill>
                <a:latin typeface="Avenir Book"/>
                <a:cs typeface="Avenir Book"/>
              </a:rPr>
              <a:t> </a:t>
            </a:r>
            <a:r>
              <a:rPr sz="2000" dirty="0">
                <a:solidFill>
                  <a:srgbClr val="231F20"/>
                </a:solidFill>
                <a:latin typeface="Avenir Book"/>
                <a:cs typeface="Avenir Book"/>
              </a:rPr>
              <a:t>cancer</a:t>
            </a:r>
            <a:r>
              <a:rPr sz="2000" spc="-30" dirty="0">
                <a:solidFill>
                  <a:srgbClr val="231F20"/>
                </a:solidFill>
                <a:latin typeface="Avenir Book"/>
                <a:cs typeface="Avenir Book"/>
              </a:rPr>
              <a:t> </a:t>
            </a:r>
            <a:r>
              <a:rPr sz="2000" spc="-10" dirty="0">
                <a:solidFill>
                  <a:srgbClr val="231F20"/>
                </a:solidFill>
                <a:latin typeface="Avenir Book"/>
                <a:cs typeface="Avenir Book"/>
              </a:rPr>
              <a:t>treatment, </a:t>
            </a:r>
            <a:r>
              <a:rPr sz="2000" dirty="0">
                <a:solidFill>
                  <a:srgbClr val="231F20"/>
                </a:solidFill>
                <a:latin typeface="Avenir Book"/>
                <a:cs typeface="Avenir Book"/>
              </a:rPr>
              <a:t>are</a:t>
            </a:r>
            <a:r>
              <a:rPr sz="2000" spc="-15" dirty="0">
                <a:solidFill>
                  <a:srgbClr val="231F20"/>
                </a:solidFill>
                <a:latin typeface="Avenir Book"/>
                <a:cs typeface="Avenir Book"/>
              </a:rPr>
              <a:t> </a:t>
            </a:r>
            <a:r>
              <a:rPr sz="2000" dirty="0">
                <a:solidFill>
                  <a:srgbClr val="231F20"/>
                </a:solidFill>
                <a:latin typeface="Avenir Book"/>
                <a:cs typeface="Avenir Book"/>
              </a:rPr>
              <a:t>among</a:t>
            </a:r>
            <a:r>
              <a:rPr sz="2000" spc="-15" dirty="0">
                <a:solidFill>
                  <a:srgbClr val="231F20"/>
                </a:solidFill>
                <a:latin typeface="Avenir Book"/>
                <a:cs typeface="Avenir Book"/>
              </a:rPr>
              <a:t> </a:t>
            </a:r>
            <a:r>
              <a:rPr sz="2000" dirty="0">
                <a:solidFill>
                  <a:srgbClr val="231F20"/>
                </a:solidFill>
                <a:latin typeface="Avenir Book"/>
                <a:cs typeface="Avenir Book"/>
              </a:rPr>
              <a:t>the</a:t>
            </a:r>
            <a:r>
              <a:rPr sz="2000" spc="-15" dirty="0">
                <a:solidFill>
                  <a:srgbClr val="231F20"/>
                </a:solidFill>
                <a:latin typeface="Avenir Book"/>
                <a:cs typeface="Avenir Book"/>
              </a:rPr>
              <a:t> </a:t>
            </a:r>
            <a:r>
              <a:rPr sz="2000" dirty="0">
                <a:solidFill>
                  <a:srgbClr val="231F20"/>
                </a:solidFill>
                <a:latin typeface="Avenir Book"/>
                <a:cs typeface="Avenir Book"/>
              </a:rPr>
              <a:t>leading</a:t>
            </a:r>
            <a:r>
              <a:rPr sz="2000" spc="-10" dirty="0">
                <a:solidFill>
                  <a:srgbClr val="231F20"/>
                </a:solidFill>
                <a:latin typeface="Avenir Book"/>
                <a:cs typeface="Avenir Book"/>
              </a:rPr>
              <a:t> </a:t>
            </a:r>
            <a:r>
              <a:rPr sz="2000" dirty="0">
                <a:solidFill>
                  <a:srgbClr val="231F20"/>
                </a:solidFill>
                <a:latin typeface="Avenir Book"/>
                <a:cs typeface="Avenir Book"/>
              </a:rPr>
              <a:t>causes</a:t>
            </a:r>
            <a:r>
              <a:rPr sz="2000" spc="-15" dirty="0">
                <a:solidFill>
                  <a:srgbClr val="231F20"/>
                </a:solidFill>
                <a:latin typeface="Avenir Book"/>
                <a:cs typeface="Avenir Book"/>
              </a:rPr>
              <a:t> </a:t>
            </a:r>
            <a:r>
              <a:rPr sz="2000" dirty="0">
                <a:solidFill>
                  <a:srgbClr val="231F20"/>
                </a:solidFill>
                <a:latin typeface="Avenir Book"/>
                <a:cs typeface="Avenir Book"/>
              </a:rPr>
              <a:t>of</a:t>
            </a:r>
            <a:r>
              <a:rPr sz="2000" spc="-15" dirty="0">
                <a:solidFill>
                  <a:srgbClr val="231F20"/>
                </a:solidFill>
                <a:latin typeface="Avenir Book"/>
                <a:cs typeface="Avenir Book"/>
              </a:rPr>
              <a:t> </a:t>
            </a:r>
            <a:r>
              <a:rPr sz="2000" dirty="0">
                <a:solidFill>
                  <a:srgbClr val="231F20"/>
                </a:solidFill>
                <a:latin typeface="Avenir Book"/>
                <a:cs typeface="Avenir Book"/>
              </a:rPr>
              <a:t>serious</a:t>
            </a:r>
            <a:r>
              <a:rPr sz="2000" spc="-15" dirty="0">
                <a:solidFill>
                  <a:srgbClr val="231F20"/>
                </a:solidFill>
                <a:latin typeface="Avenir Book"/>
                <a:cs typeface="Avenir Book"/>
              </a:rPr>
              <a:t> </a:t>
            </a:r>
            <a:r>
              <a:rPr sz="2000" dirty="0">
                <a:solidFill>
                  <a:srgbClr val="231F20"/>
                </a:solidFill>
                <a:latin typeface="Avenir Book"/>
                <a:cs typeface="Avenir Book"/>
              </a:rPr>
              <a:t>illness</a:t>
            </a:r>
            <a:r>
              <a:rPr sz="2000" spc="-10" dirty="0">
                <a:solidFill>
                  <a:srgbClr val="231F20"/>
                </a:solidFill>
                <a:latin typeface="Avenir Book"/>
                <a:cs typeface="Avenir Book"/>
              </a:rPr>
              <a:t> </a:t>
            </a:r>
            <a:r>
              <a:rPr sz="2000" dirty="0">
                <a:solidFill>
                  <a:srgbClr val="231F20"/>
                </a:solidFill>
                <a:latin typeface="Avenir Book"/>
                <a:cs typeface="Avenir Book"/>
              </a:rPr>
              <a:t>and</a:t>
            </a:r>
            <a:r>
              <a:rPr sz="2000" spc="-15" dirty="0">
                <a:solidFill>
                  <a:srgbClr val="231F20"/>
                </a:solidFill>
                <a:latin typeface="Avenir Book"/>
                <a:cs typeface="Avenir Book"/>
              </a:rPr>
              <a:t> </a:t>
            </a:r>
            <a:r>
              <a:rPr sz="2000" dirty="0">
                <a:solidFill>
                  <a:srgbClr val="231F20"/>
                </a:solidFill>
                <a:latin typeface="Avenir Book"/>
                <a:cs typeface="Avenir Book"/>
              </a:rPr>
              <a:t>death</a:t>
            </a:r>
            <a:r>
              <a:rPr sz="2000" spc="-15" dirty="0">
                <a:solidFill>
                  <a:srgbClr val="231F20"/>
                </a:solidFill>
                <a:latin typeface="Avenir Book"/>
                <a:cs typeface="Avenir Book"/>
              </a:rPr>
              <a:t> </a:t>
            </a:r>
            <a:r>
              <a:rPr sz="2000" spc="-25" dirty="0">
                <a:solidFill>
                  <a:srgbClr val="231F20"/>
                </a:solidFill>
                <a:latin typeface="Avenir Book"/>
                <a:cs typeface="Avenir Book"/>
              </a:rPr>
              <a:t>in </a:t>
            </a:r>
            <a:r>
              <a:rPr sz="2000" dirty="0">
                <a:solidFill>
                  <a:srgbClr val="231F20"/>
                </a:solidFill>
                <a:latin typeface="Avenir Book"/>
                <a:cs typeface="Avenir Book"/>
              </a:rPr>
              <a:t>children</a:t>
            </a:r>
            <a:r>
              <a:rPr sz="2000" spc="-50" dirty="0">
                <a:solidFill>
                  <a:srgbClr val="231F20"/>
                </a:solidFill>
                <a:latin typeface="Avenir Book"/>
                <a:cs typeface="Avenir Book"/>
              </a:rPr>
              <a:t> </a:t>
            </a:r>
            <a:r>
              <a:rPr sz="2000" dirty="0">
                <a:solidFill>
                  <a:srgbClr val="231F20"/>
                </a:solidFill>
                <a:latin typeface="Avenir Book"/>
                <a:cs typeface="Avenir Book"/>
              </a:rPr>
              <a:t>and</a:t>
            </a:r>
            <a:r>
              <a:rPr sz="2000" spc="-50" dirty="0">
                <a:solidFill>
                  <a:srgbClr val="231F20"/>
                </a:solidFill>
                <a:latin typeface="Avenir Book"/>
                <a:cs typeface="Avenir Book"/>
              </a:rPr>
              <a:t> </a:t>
            </a:r>
            <a:r>
              <a:rPr sz="2000" spc="-10" dirty="0">
                <a:solidFill>
                  <a:srgbClr val="231F20"/>
                </a:solidFill>
                <a:latin typeface="Avenir Book"/>
                <a:cs typeface="Avenir Book"/>
              </a:rPr>
              <a:t>teens.</a:t>
            </a:r>
            <a:endParaRPr sz="2000">
              <a:latin typeface="Avenir Book"/>
              <a:cs typeface="Avenir Book"/>
            </a:endParaRPr>
          </a:p>
          <a:p>
            <a:pPr marL="12700">
              <a:lnSpc>
                <a:spcPct val="100000"/>
              </a:lnSpc>
              <a:spcBef>
                <a:spcPts val="715"/>
              </a:spcBef>
            </a:pPr>
            <a:r>
              <a:rPr sz="2000" b="1" dirty="0">
                <a:solidFill>
                  <a:srgbClr val="231F20"/>
                </a:solidFill>
                <a:latin typeface="Avenir Heavy"/>
                <a:cs typeface="Avenir Heavy"/>
              </a:rPr>
              <a:t>The</a:t>
            </a:r>
            <a:r>
              <a:rPr sz="2000" b="1" spc="-45" dirty="0">
                <a:solidFill>
                  <a:srgbClr val="231F20"/>
                </a:solidFill>
                <a:latin typeface="Avenir Heavy"/>
                <a:cs typeface="Avenir Heavy"/>
              </a:rPr>
              <a:t> </a:t>
            </a:r>
            <a:r>
              <a:rPr sz="2000" b="1" dirty="0">
                <a:solidFill>
                  <a:srgbClr val="231F20"/>
                </a:solidFill>
                <a:latin typeface="Avenir Heavy"/>
                <a:cs typeface="Avenir Heavy"/>
              </a:rPr>
              <a:t>most</a:t>
            </a:r>
            <a:r>
              <a:rPr sz="2000" b="1" spc="-40" dirty="0">
                <a:solidFill>
                  <a:srgbClr val="231F20"/>
                </a:solidFill>
                <a:latin typeface="Avenir Heavy"/>
                <a:cs typeface="Avenir Heavy"/>
              </a:rPr>
              <a:t> </a:t>
            </a:r>
            <a:r>
              <a:rPr sz="2000" b="1" dirty="0">
                <a:solidFill>
                  <a:srgbClr val="231F20"/>
                </a:solidFill>
                <a:latin typeface="Avenir Heavy"/>
                <a:cs typeface="Avenir Heavy"/>
              </a:rPr>
              <a:t>common</a:t>
            </a:r>
            <a:r>
              <a:rPr sz="2000" b="1" spc="-40" dirty="0">
                <a:solidFill>
                  <a:srgbClr val="231F20"/>
                </a:solidFill>
                <a:latin typeface="Avenir Heavy"/>
                <a:cs typeface="Avenir Heavy"/>
              </a:rPr>
              <a:t> </a:t>
            </a:r>
            <a:r>
              <a:rPr sz="2000" b="1" dirty="0">
                <a:solidFill>
                  <a:srgbClr val="231F20"/>
                </a:solidFill>
                <a:latin typeface="Avenir Heavy"/>
                <a:cs typeface="Avenir Heavy"/>
              </a:rPr>
              <a:t>childhood</a:t>
            </a:r>
            <a:r>
              <a:rPr sz="2000" b="1" spc="-45" dirty="0">
                <a:solidFill>
                  <a:srgbClr val="231F20"/>
                </a:solidFill>
                <a:latin typeface="Avenir Heavy"/>
                <a:cs typeface="Avenir Heavy"/>
              </a:rPr>
              <a:t> </a:t>
            </a:r>
            <a:r>
              <a:rPr sz="2000" b="1" dirty="0">
                <a:solidFill>
                  <a:srgbClr val="231F20"/>
                </a:solidFill>
                <a:latin typeface="Avenir Heavy"/>
                <a:cs typeface="Avenir Heavy"/>
              </a:rPr>
              <a:t>cancers</a:t>
            </a:r>
            <a:r>
              <a:rPr sz="2000" b="1" spc="-40" dirty="0">
                <a:solidFill>
                  <a:srgbClr val="231F20"/>
                </a:solidFill>
                <a:latin typeface="Avenir Heavy"/>
                <a:cs typeface="Avenir Heavy"/>
              </a:rPr>
              <a:t> </a:t>
            </a:r>
            <a:r>
              <a:rPr sz="2000" b="1" spc="-20" dirty="0">
                <a:solidFill>
                  <a:srgbClr val="231F20"/>
                </a:solidFill>
                <a:latin typeface="Avenir Heavy"/>
                <a:cs typeface="Avenir Heavy"/>
              </a:rPr>
              <a:t>are:</a:t>
            </a:r>
            <a:endParaRPr sz="2000">
              <a:latin typeface="Avenir Heavy"/>
              <a:cs typeface="Avenir Heavy"/>
            </a:endParaRPr>
          </a:p>
        </p:txBody>
      </p:sp>
      <p:sp>
        <p:nvSpPr>
          <p:cNvPr id="4" name="object 4"/>
          <p:cNvSpPr txBox="1"/>
          <p:nvPr/>
        </p:nvSpPr>
        <p:spPr>
          <a:xfrm>
            <a:off x="1066769" y="3956960"/>
            <a:ext cx="143510" cy="185420"/>
          </a:xfrm>
          <a:prstGeom prst="rect">
            <a:avLst/>
          </a:prstGeom>
        </p:spPr>
        <p:txBody>
          <a:bodyPr vert="horz" wrap="square" lIns="0" tIns="12700" rIns="0" bIns="0" rtlCol="0">
            <a:spAutoFit/>
          </a:bodyPr>
          <a:lstStyle/>
          <a:p>
            <a:pPr marL="12700">
              <a:lnSpc>
                <a:spcPct val="100000"/>
              </a:lnSpc>
              <a:spcBef>
                <a:spcPts val="100"/>
              </a:spcBef>
            </a:pPr>
            <a:r>
              <a:rPr sz="1050" spc="-50" dirty="0">
                <a:solidFill>
                  <a:srgbClr val="E16C25"/>
                </a:solidFill>
                <a:latin typeface="Apple Symbols"/>
                <a:cs typeface="Apple Symbols"/>
              </a:rPr>
              <a:t>■</a:t>
            </a:r>
            <a:endParaRPr sz="1050">
              <a:latin typeface="Apple Symbols"/>
              <a:cs typeface="Apple Symbols"/>
            </a:endParaRPr>
          </a:p>
        </p:txBody>
      </p:sp>
      <p:sp>
        <p:nvSpPr>
          <p:cNvPr id="5" name="object 5"/>
          <p:cNvSpPr txBox="1"/>
          <p:nvPr/>
        </p:nvSpPr>
        <p:spPr>
          <a:xfrm>
            <a:off x="1066769" y="4642760"/>
            <a:ext cx="143510" cy="185420"/>
          </a:xfrm>
          <a:prstGeom prst="rect">
            <a:avLst/>
          </a:prstGeom>
        </p:spPr>
        <p:txBody>
          <a:bodyPr vert="horz" wrap="square" lIns="0" tIns="12700" rIns="0" bIns="0" rtlCol="0">
            <a:spAutoFit/>
          </a:bodyPr>
          <a:lstStyle/>
          <a:p>
            <a:pPr marL="12700">
              <a:lnSpc>
                <a:spcPct val="100000"/>
              </a:lnSpc>
              <a:spcBef>
                <a:spcPts val="100"/>
              </a:spcBef>
            </a:pPr>
            <a:r>
              <a:rPr sz="1050" spc="-50" dirty="0">
                <a:solidFill>
                  <a:srgbClr val="E16C25"/>
                </a:solidFill>
                <a:latin typeface="Apple Symbols"/>
                <a:cs typeface="Apple Symbols"/>
              </a:rPr>
              <a:t>■</a:t>
            </a:r>
            <a:endParaRPr sz="1050">
              <a:latin typeface="Apple Symbols"/>
              <a:cs typeface="Apple Symbols"/>
            </a:endParaRPr>
          </a:p>
        </p:txBody>
      </p:sp>
      <p:sp>
        <p:nvSpPr>
          <p:cNvPr id="6" name="object 6"/>
          <p:cNvSpPr txBox="1"/>
          <p:nvPr/>
        </p:nvSpPr>
        <p:spPr>
          <a:xfrm>
            <a:off x="1066769" y="5620660"/>
            <a:ext cx="143510" cy="185420"/>
          </a:xfrm>
          <a:prstGeom prst="rect">
            <a:avLst/>
          </a:prstGeom>
        </p:spPr>
        <p:txBody>
          <a:bodyPr vert="horz" wrap="square" lIns="0" tIns="12700" rIns="0" bIns="0" rtlCol="0">
            <a:spAutoFit/>
          </a:bodyPr>
          <a:lstStyle/>
          <a:p>
            <a:pPr marL="12700">
              <a:lnSpc>
                <a:spcPct val="100000"/>
              </a:lnSpc>
              <a:spcBef>
                <a:spcPts val="100"/>
              </a:spcBef>
            </a:pPr>
            <a:r>
              <a:rPr sz="1050" spc="-50" dirty="0">
                <a:solidFill>
                  <a:srgbClr val="E16C25"/>
                </a:solidFill>
                <a:latin typeface="Apple Symbols"/>
                <a:cs typeface="Apple Symbols"/>
              </a:rPr>
              <a:t>■</a:t>
            </a:r>
            <a:endParaRPr sz="1050">
              <a:latin typeface="Apple Symbols"/>
              <a:cs typeface="Apple Symbols"/>
            </a:endParaRPr>
          </a:p>
        </p:txBody>
      </p:sp>
      <p:sp>
        <p:nvSpPr>
          <p:cNvPr id="7" name="object 7"/>
          <p:cNvSpPr txBox="1"/>
          <p:nvPr/>
        </p:nvSpPr>
        <p:spPr>
          <a:xfrm>
            <a:off x="1066769" y="6306460"/>
            <a:ext cx="143510" cy="185420"/>
          </a:xfrm>
          <a:prstGeom prst="rect">
            <a:avLst/>
          </a:prstGeom>
        </p:spPr>
        <p:txBody>
          <a:bodyPr vert="horz" wrap="square" lIns="0" tIns="12700" rIns="0" bIns="0" rtlCol="0">
            <a:spAutoFit/>
          </a:bodyPr>
          <a:lstStyle/>
          <a:p>
            <a:pPr marL="12700">
              <a:lnSpc>
                <a:spcPct val="100000"/>
              </a:lnSpc>
              <a:spcBef>
                <a:spcPts val="100"/>
              </a:spcBef>
            </a:pPr>
            <a:r>
              <a:rPr sz="1050" spc="-50" dirty="0">
                <a:solidFill>
                  <a:srgbClr val="E16C25"/>
                </a:solidFill>
                <a:latin typeface="Apple Symbols"/>
                <a:cs typeface="Apple Symbols"/>
              </a:rPr>
              <a:t>■</a:t>
            </a:r>
            <a:endParaRPr sz="1050">
              <a:latin typeface="Apple Symbols"/>
              <a:cs typeface="Apple Symbols"/>
            </a:endParaRPr>
          </a:p>
        </p:txBody>
      </p:sp>
      <p:sp>
        <p:nvSpPr>
          <p:cNvPr id="8" name="object 8"/>
          <p:cNvSpPr txBox="1"/>
          <p:nvPr/>
        </p:nvSpPr>
        <p:spPr>
          <a:xfrm>
            <a:off x="1066769" y="6700160"/>
            <a:ext cx="143510" cy="185420"/>
          </a:xfrm>
          <a:prstGeom prst="rect">
            <a:avLst/>
          </a:prstGeom>
        </p:spPr>
        <p:txBody>
          <a:bodyPr vert="horz" wrap="square" lIns="0" tIns="12700" rIns="0" bIns="0" rtlCol="0">
            <a:spAutoFit/>
          </a:bodyPr>
          <a:lstStyle/>
          <a:p>
            <a:pPr marL="12700">
              <a:lnSpc>
                <a:spcPct val="100000"/>
              </a:lnSpc>
              <a:spcBef>
                <a:spcPts val="100"/>
              </a:spcBef>
            </a:pPr>
            <a:r>
              <a:rPr sz="1050" spc="-50" dirty="0">
                <a:solidFill>
                  <a:srgbClr val="E16C25"/>
                </a:solidFill>
                <a:latin typeface="Apple Symbols"/>
                <a:cs typeface="Apple Symbols"/>
              </a:rPr>
              <a:t>■</a:t>
            </a:r>
            <a:endParaRPr sz="1050">
              <a:latin typeface="Apple Symbols"/>
              <a:cs typeface="Apple Symbols"/>
            </a:endParaRPr>
          </a:p>
        </p:txBody>
      </p:sp>
      <p:sp>
        <p:nvSpPr>
          <p:cNvPr id="9" name="object 9"/>
          <p:cNvSpPr txBox="1"/>
          <p:nvPr/>
        </p:nvSpPr>
        <p:spPr>
          <a:xfrm>
            <a:off x="1066769" y="3163210"/>
            <a:ext cx="7595234" cy="3759200"/>
          </a:xfrm>
          <a:prstGeom prst="rect">
            <a:avLst/>
          </a:prstGeom>
        </p:spPr>
        <p:txBody>
          <a:bodyPr vert="horz" wrap="square" lIns="0" tIns="33020" rIns="0" bIns="0" rtlCol="0">
            <a:spAutoFit/>
          </a:bodyPr>
          <a:lstStyle/>
          <a:p>
            <a:pPr marL="234315" marR="172720" indent="-222250">
              <a:lnSpc>
                <a:spcPts val="2300"/>
              </a:lnSpc>
              <a:spcBef>
                <a:spcPts val="260"/>
              </a:spcBef>
              <a:buClr>
                <a:srgbClr val="E16C25"/>
              </a:buClr>
              <a:buSzPct val="52500"/>
              <a:buFont typeface="Apple Symbols"/>
              <a:buChar char="■"/>
              <a:tabLst>
                <a:tab pos="235585" algn="l"/>
              </a:tabLst>
            </a:pPr>
            <a:r>
              <a:rPr sz="2000" b="1" dirty="0">
                <a:solidFill>
                  <a:srgbClr val="231F20"/>
                </a:solidFill>
                <a:latin typeface="Avenir Heavy"/>
                <a:cs typeface="Avenir Heavy"/>
              </a:rPr>
              <a:t>Leukemia</a:t>
            </a:r>
            <a:r>
              <a:rPr sz="2000" b="1" spc="-60" dirty="0">
                <a:solidFill>
                  <a:srgbClr val="231F20"/>
                </a:solidFill>
                <a:latin typeface="Avenir Heavy"/>
                <a:cs typeface="Avenir Heavy"/>
              </a:rPr>
              <a:t> </a:t>
            </a:r>
            <a:r>
              <a:rPr sz="2000" dirty="0">
                <a:solidFill>
                  <a:srgbClr val="231F20"/>
                </a:solidFill>
                <a:latin typeface="Avenir Book"/>
                <a:cs typeface="Avenir Book"/>
              </a:rPr>
              <a:t>is</a:t>
            </a:r>
            <a:r>
              <a:rPr sz="2000" spc="-20" dirty="0">
                <a:solidFill>
                  <a:srgbClr val="231F20"/>
                </a:solidFill>
                <a:latin typeface="Avenir Book"/>
                <a:cs typeface="Avenir Book"/>
              </a:rPr>
              <a:t> </a:t>
            </a:r>
            <a:r>
              <a:rPr sz="2000" dirty="0">
                <a:solidFill>
                  <a:srgbClr val="231F20"/>
                </a:solidFill>
                <a:latin typeface="Avenir Book"/>
                <a:cs typeface="Avenir Book"/>
              </a:rPr>
              <a:t>the</a:t>
            </a:r>
            <a:r>
              <a:rPr sz="2000" spc="-20" dirty="0">
                <a:solidFill>
                  <a:srgbClr val="231F20"/>
                </a:solidFill>
                <a:latin typeface="Avenir Book"/>
                <a:cs typeface="Avenir Book"/>
              </a:rPr>
              <a:t> </a:t>
            </a:r>
            <a:r>
              <a:rPr sz="2000" dirty="0">
                <a:solidFill>
                  <a:srgbClr val="231F20"/>
                </a:solidFill>
                <a:latin typeface="Avenir Book"/>
                <a:cs typeface="Avenir Book"/>
              </a:rPr>
              <a:t>most</a:t>
            </a:r>
            <a:r>
              <a:rPr sz="2000" spc="-20" dirty="0">
                <a:solidFill>
                  <a:srgbClr val="231F20"/>
                </a:solidFill>
                <a:latin typeface="Avenir Book"/>
                <a:cs typeface="Avenir Book"/>
              </a:rPr>
              <a:t> </a:t>
            </a:r>
            <a:r>
              <a:rPr sz="2000" dirty="0">
                <a:solidFill>
                  <a:srgbClr val="231F20"/>
                </a:solidFill>
                <a:latin typeface="Avenir Book"/>
                <a:cs typeface="Avenir Book"/>
              </a:rPr>
              <a:t>common</a:t>
            </a:r>
            <a:r>
              <a:rPr sz="2000" spc="-20" dirty="0">
                <a:solidFill>
                  <a:srgbClr val="231F20"/>
                </a:solidFill>
                <a:latin typeface="Avenir Book"/>
                <a:cs typeface="Avenir Book"/>
              </a:rPr>
              <a:t> </a:t>
            </a:r>
            <a:r>
              <a:rPr sz="2000" dirty="0">
                <a:solidFill>
                  <a:srgbClr val="231F20"/>
                </a:solidFill>
                <a:latin typeface="Avenir Book"/>
                <a:cs typeface="Avenir Book"/>
              </a:rPr>
              <a:t>childhood</a:t>
            </a:r>
            <a:r>
              <a:rPr sz="2000" spc="-20" dirty="0">
                <a:solidFill>
                  <a:srgbClr val="231F20"/>
                </a:solidFill>
                <a:latin typeface="Avenir Book"/>
                <a:cs typeface="Avenir Book"/>
              </a:rPr>
              <a:t> </a:t>
            </a:r>
            <a:r>
              <a:rPr sz="2000" spc="-10" dirty="0">
                <a:solidFill>
                  <a:srgbClr val="231F20"/>
                </a:solidFill>
                <a:latin typeface="Avenir Book"/>
                <a:cs typeface="Avenir Book"/>
              </a:rPr>
              <a:t>cancer.</a:t>
            </a:r>
            <a:r>
              <a:rPr sz="2000" spc="-20" dirty="0">
                <a:solidFill>
                  <a:srgbClr val="231F20"/>
                </a:solidFill>
                <a:latin typeface="Avenir Book"/>
                <a:cs typeface="Avenir Book"/>
              </a:rPr>
              <a:t> </a:t>
            </a:r>
            <a:r>
              <a:rPr sz="2000" dirty="0">
                <a:solidFill>
                  <a:srgbClr val="231F20"/>
                </a:solidFill>
                <a:latin typeface="Avenir Book"/>
                <a:cs typeface="Avenir Book"/>
              </a:rPr>
              <a:t>It</a:t>
            </a:r>
            <a:r>
              <a:rPr sz="2000" spc="-20" dirty="0">
                <a:solidFill>
                  <a:srgbClr val="231F20"/>
                </a:solidFill>
                <a:latin typeface="Avenir Book"/>
                <a:cs typeface="Avenir Book"/>
              </a:rPr>
              <a:t> </a:t>
            </a:r>
            <a:r>
              <a:rPr sz="2000" dirty="0">
                <a:solidFill>
                  <a:srgbClr val="231F20"/>
                </a:solidFill>
                <a:latin typeface="Avenir Book"/>
                <a:cs typeface="Avenir Book"/>
              </a:rPr>
              <a:t>starts</a:t>
            </a:r>
            <a:r>
              <a:rPr sz="2000" spc="-20" dirty="0">
                <a:solidFill>
                  <a:srgbClr val="231F20"/>
                </a:solidFill>
                <a:latin typeface="Avenir Book"/>
                <a:cs typeface="Avenir Book"/>
              </a:rPr>
              <a:t> </a:t>
            </a:r>
            <a:r>
              <a:rPr sz="2000" dirty="0">
                <a:solidFill>
                  <a:srgbClr val="231F20"/>
                </a:solidFill>
                <a:latin typeface="Avenir Book"/>
                <a:cs typeface="Avenir Book"/>
              </a:rPr>
              <a:t>in</a:t>
            </a:r>
            <a:r>
              <a:rPr sz="2000" spc="-20" dirty="0">
                <a:solidFill>
                  <a:srgbClr val="231F20"/>
                </a:solidFill>
                <a:latin typeface="Avenir Book"/>
                <a:cs typeface="Avenir Book"/>
              </a:rPr>
              <a:t> </a:t>
            </a:r>
            <a:r>
              <a:rPr sz="2000" spc="-25" dirty="0">
                <a:solidFill>
                  <a:srgbClr val="231F20"/>
                </a:solidFill>
                <a:latin typeface="Avenir Book"/>
                <a:cs typeface="Avenir Book"/>
              </a:rPr>
              <a:t>the 	</a:t>
            </a:r>
            <a:r>
              <a:rPr sz="2000" dirty="0">
                <a:solidFill>
                  <a:srgbClr val="231F20"/>
                </a:solidFill>
                <a:latin typeface="Avenir Book"/>
                <a:cs typeface="Avenir Book"/>
              </a:rPr>
              <a:t>blood-forming</a:t>
            </a:r>
            <a:r>
              <a:rPr sz="2000" spc="-5" dirty="0">
                <a:solidFill>
                  <a:srgbClr val="231F20"/>
                </a:solidFill>
                <a:latin typeface="Avenir Book"/>
                <a:cs typeface="Avenir Book"/>
              </a:rPr>
              <a:t> </a:t>
            </a:r>
            <a:r>
              <a:rPr sz="2000" dirty="0">
                <a:solidFill>
                  <a:srgbClr val="231F20"/>
                </a:solidFill>
                <a:latin typeface="Avenir Book"/>
                <a:cs typeface="Avenir Book"/>
              </a:rPr>
              <a:t>tissue of</a:t>
            </a:r>
            <a:r>
              <a:rPr sz="2000" spc="-5" dirty="0">
                <a:solidFill>
                  <a:srgbClr val="231F20"/>
                </a:solidFill>
                <a:latin typeface="Avenir Book"/>
                <a:cs typeface="Avenir Book"/>
              </a:rPr>
              <a:t> </a:t>
            </a:r>
            <a:r>
              <a:rPr sz="2000" dirty="0">
                <a:solidFill>
                  <a:srgbClr val="231F20"/>
                </a:solidFill>
                <a:latin typeface="Avenir Book"/>
                <a:cs typeface="Avenir Book"/>
              </a:rPr>
              <a:t>the bone</a:t>
            </a:r>
            <a:r>
              <a:rPr sz="2000" spc="-5" dirty="0">
                <a:solidFill>
                  <a:srgbClr val="231F20"/>
                </a:solidFill>
                <a:latin typeface="Avenir Book"/>
                <a:cs typeface="Avenir Book"/>
              </a:rPr>
              <a:t> </a:t>
            </a:r>
            <a:r>
              <a:rPr sz="2000" spc="-10" dirty="0">
                <a:solidFill>
                  <a:srgbClr val="231F20"/>
                </a:solidFill>
                <a:latin typeface="Avenir Book"/>
                <a:cs typeface="Avenir Book"/>
              </a:rPr>
              <a:t>marrow.</a:t>
            </a:r>
            <a:endParaRPr sz="2000">
              <a:latin typeface="Avenir Book"/>
              <a:cs typeface="Avenir Book"/>
            </a:endParaRPr>
          </a:p>
          <a:p>
            <a:pPr marL="235585" marR="27940">
              <a:lnSpc>
                <a:spcPts val="2300"/>
              </a:lnSpc>
              <a:spcBef>
                <a:spcPts val="800"/>
              </a:spcBef>
            </a:pPr>
            <a:r>
              <a:rPr sz="2000" b="1" dirty="0">
                <a:solidFill>
                  <a:srgbClr val="231F20"/>
                </a:solidFill>
                <a:latin typeface="Avenir Heavy"/>
                <a:cs typeface="Avenir Heavy"/>
              </a:rPr>
              <a:t>Brain</a:t>
            </a:r>
            <a:r>
              <a:rPr sz="2000" b="1" spc="-20" dirty="0">
                <a:solidFill>
                  <a:srgbClr val="231F20"/>
                </a:solidFill>
                <a:latin typeface="Avenir Heavy"/>
                <a:cs typeface="Avenir Heavy"/>
              </a:rPr>
              <a:t> </a:t>
            </a:r>
            <a:r>
              <a:rPr sz="2000" b="1" dirty="0">
                <a:solidFill>
                  <a:srgbClr val="231F20"/>
                </a:solidFill>
                <a:latin typeface="Avenir Heavy"/>
                <a:cs typeface="Avenir Heavy"/>
              </a:rPr>
              <a:t>cancer</a:t>
            </a:r>
            <a:r>
              <a:rPr sz="2000" b="1" spc="-55" dirty="0">
                <a:solidFill>
                  <a:srgbClr val="231F20"/>
                </a:solidFill>
                <a:latin typeface="Avenir Heavy"/>
                <a:cs typeface="Avenir Heavy"/>
              </a:rPr>
              <a:t> </a:t>
            </a:r>
            <a:r>
              <a:rPr sz="2000" dirty="0">
                <a:solidFill>
                  <a:srgbClr val="231F20"/>
                </a:solidFill>
                <a:latin typeface="Avenir Book"/>
                <a:cs typeface="Avenir Book"/>
              </a:rPr>
              <a:t>Brain</a:t>
            </a:r>
            <a:r>
              <a:rPr sz="2000" spc="-20" dirty="0">
                <a:solidFill>
                  <a:srgbClr val="231F20"/>
                </a:solidFill>
                <a:latin typeface="Avenir Book"/>
                <a:cs typeface="Avenir Book"/>
              </a:rPr>
              <a:t> </a:t>
            </a:r>
            <a:r>
              <a:rPr sz="2000" dirty="0">
                <a:solidFill>
                  <a:srgbClr val="231F20"/>
                </a:solidFill>
                <a:latin typeface="Avenir Book"/>
                <a:cs typeface="Avenir Book"/>
              </a:rPr>
              <a:t>and</a:t>
            </a:r>
            <a:r>
              <a:rPr sz="2000" spc="-15" dirty="0">
                <a:solidFill>
                  <a:srgbClr val="231F20"/>
                </a:solidFill>
                <a:latin typeface="Avenir Book"/>
                <a:cs typeface="Avenir Book"/>
              </a:rPr>
              <a:t> </a:t>
            </a:r>
            <a:r>
              <a:rPr sz="2000" dirty="0">
                <a:solidFill>
                  <a:srgbClr val="231F20"/>
                </a:solidFill>
                <a:latin typeface="Avenir Book"/>
                <a:cs typeface="Avenir Book"/>
              </a:rPr>
              <a:t>spinal</a:t>
            </a:r>
            <a:r>
              <a:rPr sz="2000" spc="-15" dirty="0">
                <a:solidFill>
                  <a:srgbClr val="231F20"/>
                </a:solidFill>
                <a:latin typeface="Avenir Book"/>
                <a:cs typeface="Avenir Book"/>
              </a:rPr>
              <a:t> </a:t>
            </a:r>
            <a:r>
              <a:rPr sz="2000" dirty="0">
                <a:solidFill>
                  <a:srgbClr val="231F20"/>
                </a:solidFill>
                <a:latin typeface="Avenir Book"/>
                <a:cs typeface="Avenir Book"/>
              </a:rPr>
              <a:t>cord</a:t>
            </a:r>
            <a:r>
              <a:rPr sz="2000" spc="-20" dirty="0">
                <a:solidFill>
                  <a:srgbClr val="231F20"/>
                </a:solidFill>
                <a:latin typeface="Avenir Book"/>
                <a:cs typeface="Avenir Book"/>
              </a:rPr>
              <a:t> </a:t>
            </a:r>
            <a:r>
              <a:rPr sz="2000" dirty="0">
                <a:solidFill>
                  <a:srgbClr val="231F20"/>
                </a:solidFill>
                <a:latin typeface="Avenir Book"/>
                <a:cs typeface="Avenir Book"/>
              </a:rPr>
              <a:t>tumors</a:t>
            </a:r>
            <a:r>
              <a:rPr sz="2000" spc="-15" dirty="0">
                <a:solidFill>
                  <a:srgbClr val="231F20"/>
                </a:solidFill>
                <a:latin typeface="Avenir Book"/>
                <a:cs typeface="Avenir Book"/>
              </a:rPr>
              <a:t> </a:t>
            </a:r>
            <a:r>
              <a:rPr sz="2000" dirty="0">
                <a:solidFill>
                  <a:srgbClr val="231F20"/>
                </a:solidFill>
                <a:latin typeface="Avenir Book"/>
                <a:cs typeface="Avenir Book"/>
              </a:rPr>
              <a:t>begin</a:t>
            </a:r>
            <a:r>
              <a:rPr sz="2000" spc="-20" dirty="0">
                <a:solidFill>
                  <a:srgbClr val="231F20"/>
                </a:solidFill>
                <a:latin typeface="Avenir Book"/>
                <a:cs typeface="Avenir Book"/>
              </a:rPr>
              <a:t> </a:t>
            </a:r>
            <a:r>
              <a:rPr sz="2000" dirty="0">
                <a:solidFill>
                  <a:srgbClr val="231F20"/>
                </a:solidFill>
                <a:latin typeface="Avenir Book"/>
                <a:cs typeface="Avenir Book"/>
              </a:rPr>
              <a:t>in</a:t>
            </a:r>
            <a:r>
              <a:rPr sz="2000" spc="-15" dirty="0">
                <a:solidFill>
                  <a:srgbClr val="231F20"/>
                </a:solidFill>
                <a:latin typeface="Avenir Book"/>
                <a:cs typeface="Avenir Book"/>
              </a:rPr>
              <a:t> </a:t>
            </a:r>
            <a:r>
              <a:rPr sz="2000" dirty="0">
                <a:solidFill>
                  <a:srgbClr val="231F20"/>
                </a:solidFill>
                <a:latin typeface="Avenir Book"/>
                <a:cs typeface="Avenir Book"/>
              </a:rPr>
              <a:t>the</a:t>
            </a:r>
            <a:r>
              <a:rPr sz="2000" spc="-15" dirty="0">
                <a:solidFill>
                  <a:srgbClr val="231F20"/>
                </a:solidFill>
                <a:latin typeface="Avenir Book"/>
                <a:cs typeface="Avenir Book"/>
              </a:rPr>
              <a:t> </a:t>
            </a:r>
            <a:r>
              <a:rPr sz="2000" dirty="0">
                <a:solidFill>
                  <a:srgbClr val="231F20"/>
                </a:solidFill>
                <a:latin typeface="Avenir Book"/>
                <a:cs typeface="Avenir Book"/>
              </a:rPr>
              <a:t>tissues</a:t>
            </a:r>
            <a:r>
              <a:rPr sz="2000" spc="-20" dirty="0">
                <a:solidFill>
                  <a:srgbClr val="231F20"/>
                </a:solidFill>
                <a:latin typeface="Avenir Book"/>
                <a:cs typeface="Avenir Book"/>
              </a:rPr>
              <a:t> </a:t>
            </a:r>
            <a:r>
              <a:rPr sz="2000" spc="-25" dirty="0">
                <a:solidFill>
                  <a:srgbClr val="231F20"/>
                </a:solidFill>
                <a:latin typeface="Avenir Book"/>
                <a:cs typeface="Avenir Book"/>
              </a:rPr>
              <a:t>of </a:t>
            </a:r>
            <a:r>
              <a:rPr sz="2000" dirty="0">
                <a:solidFill>
                  <a:srgbClr val="231F20"/>
                </a:solidFill>
                <a:latin typeface="Avenir Book"/>
                <a:cs typeface="Avenir Book"/>
              </a:rPr>
              <a:t>the</a:t>
            </a:r>
            <a:r>
              <a:rPr sz="2000" spc="-10" dirty="0">
                <a:solidFill>
                  <a:srgbClr val="231F20"/>
                </a:solidFill>
                <a:latin typeface="Avenir Book"/>
                <a:cs typeface="Avenir Book"/>
              </a:rPr>
              <a:t> </a:t>
            </a:r>
            <a:r>
              <a:rPr sz="2000" dirty="0">
                <a:solidFill>
                  <a:srgbClr val="231F20"/>
                </a:solidFill>
                <a:latin typeface="Avenir Book"/>
                <a:cs typeface="Avenir Book"/>
              </a:rPr>
              <a:t>brain</a:t>
            </a:r>
            <a:r>
              <a:rPr sz="2000" spc="-10" dirty="0">
                <a:solidFill>
                  <a:srgbClr val="231F20"/>
                </a:solidFill>
                <a:latin typeface="Avenir Book"/>
                <a:cs typeface="Avenir Book"/>
              </a:rPr>
              <a:t> </a:t>
            </a:r>
            <a:r>
              <a:rPr sz="2000" dirty="0">
                <a:solidFill>
                  <a:srgbClr val="231F20"/>
                </a:solidFill>
                <a:latin typeface="Avenir Book"/>
                <a:cs typeface="Avenir Book"/>
              </a:rPr>
              <a:t>and</a:t>
            </a:r>
            <a:r>
              <a:rPr sz="2000" spc="-10" dirty="0">
                <a:solidFill>
                  <a:srgbClr val="231F20"/>
                </a:solidFill>
                <a:latin typeface="Avenir Book"/>
                <a:cs typeface="Avenir Book"/>
              </a:rPr>
              <a:t> </a:t>
            </a:r>
            <a:r>
              <a:rPr sz="2000" dirty="0">
                <a:solidFill>
                  <a:srgbClr val="231F20"/>
                </a:solidFill>
                <a:latin typeface="Avenir Book"/>
                <a:cs typeface="Avenir Book"/>
              </a:rPr>
              <a:t>spinal</a:t>
            </a:r>
            <a:r>
              <a:rPr sz="2000" spc="-5" dirty="0">
                <a:solidFill>
                  <a:srgbClr val="231F20"/>
                </a:solidFill>
                <a:latin typeface="Avenir Book"/>
                <a:cs typeface="Avenir Book"/>
              </a:rPr>
              <a:t> </a:t>
            </a:r>
            <a:r>
              <a:rPr sz="2000" spc="-20" dirty="0">
                <a:solidFill>
                  <a:srgbClr val="231F20"/>
                </a:solidFill>
                <a:latin typeface="Avenir Book"/>
                <a:cs typeface="Avenir Book"/>
              </a:rPr>
              <a:t>cord.</a:t>
            </a:r>
            <a:endParaRPr sz="2000">
              <a:latin typeface="Avenir Book"/>
              <a:cs typeface="Avenir Book"/>
            </a:endParaRPr>
          </a:p>
          <a:p>
            <a:pPr marL="235585" marR="474345">
              <a:lnSpc>
                <a:spcPts val="2300"/>
              </a:lnSpc>
              <a:spcBef>
                <a:spcPts val="800"/>
              </a:spcBef>
            </a:pPr>
            <a:r>
              <a:rPr sz="2000" b="1" spc="-10" dirty="0">
                <a:solidFill>
                  <a:srgbClr val="231F20"/>
                </a:solidFill>
                <a:latin typeface="Avenir Heavy"/>
                <a:cs typeface="Avenir Heavy"/>
              </a:rPr>
              <a:t>Lymphoma</a:t>
            </a:r>
            <a:r>
              <a:rPr sz="2000" b="1" spc="-60" dirty="0">
                <a:solidFill>
                  <a:srgbClr val="231F20"/>
                </a:solidFill>
                <a:latin typeface="Avenir Heavy"/>
                <a:cs typeface="Avenir Heavy"/>
              </a:rPr>
              <a:t> </a:t>
            </a:r>
            <a:r>
              <a:rPr sz="2000" dirty="0">
                <a:solidFill>
                  <a:srgbClr val="231F20"/>
                </a:solidFill>
                <a:latin typeface="Avenir Book"/>
                <a:cs typeface="Avenir Book"/>
              </a:rPr>
              <a:t>is</a:t>
            </a:r>
            <a:r>
              <a:rPr sz="2000" spc="-20" dirty="0">
                <a:solidFill>
                  <a:srgbClr val="231F20"/>
                </a:solidFill>
                <a:latin typeface="Avenir Book"/>
                <a:cs typeface="Avenir Book"/>
              </a:rPr>
              <a:t> </a:t>
            </a:r>
            <a:r>
              <a:rPr sz="2000" dirty="0">
                <a:solidFill>
                  <a:srgbClr val="231F20"/>
                </a:solidFill>
                <a:latin typeface="Avenir Book"/>
                <a:cs typeface="Avenir Book"/>
              </a:rPr>
              <a:t>the</a:t>
            </a:r>
            <a:r>
              <a:rPr sz="2000" spc="-20" dirty="0">
                <a:solidFill>
                  <a:srgbClr val="231F20"/>
                </a:solidFill>
                <a:latin typeface="Avenir Book"/>
                <a:cs typeface="Avenir Book"/>
              </a:rPr>
              <a:t> </a:t>
            </a:r>
            <a:r>
              <a:rPr sz="2000" dirty="0">
                <a:solidFill>
                  <a:srgbClr val="231F20"/>
                </a:solidFill>
                <a:latin typeface="Avenir Book"/>
                <a:cs typeface="Avenir Book"/>
              </a:rPr>
              <a:t>most</a:t>
            </a:r>
            <a:r>
              <a:rPr sz="2000" spc="-20" dirty="0">
                <a:solidFill>
                  <a:srgbClr val="231F20"/>
                </a:solidFill>
                <a:latin typeface="Avenir Book"/>
                <a:cs typeface="Avenir Book"/>
              </a:rPr>
              <a:t> </a:t>
            </a:r>
            <a:r>
              <a:rPr sz="2000" dirty="0">
                <a:solidFill>
                  <a:srgbClr val="231F20"/>
                </a:solidFill>
                <a:latin typeface="Avenir Book"/>
                <a:cs typeface="Avenir Book"/>
              </a:rPr>
              <a:t>common</a:t>
            </a:r>
            <a:r>
              <a:rPr sz="2000" spc="-20" dirty="0">
                <a:solidFill>
                  <a:srgbClr val="231F20"/>
                </a:solidFill>
                <a:latin typeface="Avenir Book"/>
                <a:cs typeface="Avenir Book"/>
              </a:rPr>
              <a:t> </a:t>
            </a:r>
            <a:r>
              <a:rPr sz="2000" dirty="0">
                <a:solidFill>
                  <a:srgbClr val="231F20"/>
                </a:solidFill>
                <a:latin typeface="Avenir Book"/>
                <a:cs typeface="Avenir Book"/>
              </a:rPr>
              <a:t>teen</a:t>
            </a:r>
            <a:r>
              <a:rPr sz="2000" spc="-20" dirty="0">
                <a:solidFill>
                  <a:srgbClr val="231F20"/>
                </a:solidFill>
                <a:latin typeface="Avenir Book"/>
                <a:cs typeface="Avenir Book"/>
              </a:rPr>
              <a:t> </a:t>
            </a:r>
            <a:r>
              <a:rPr sz="2000" spc="-10" dirty="0">
                <a:solidFill>
                  <a:srgbClr val="231F20"/>
                </a:solidFill>
                <a:latin typeface="Avenir Book"/>
                <a:cs typeface="Avenir Book"/>
              </a:rPr>
              <a:t>cancer.</a:t>
            </a:r>
            <a:r>
              <a:rPr sz="2000" spc="-20" dirty="0">
                <a:solidFill>
                  <a:srgbClr val="231F20"/>
                </a:solidFill>
                <a:latin typeface="Avenir Book"/>
                <a:cs typeface="Avenir Book"/>
              </a:rPr>
              <a:t> </a:t>
            </a:r>
            <a:r>
              <a:rPr sz="2000" dirty="0">
                <a:solidFill>
                  <a:srgbClr val="231F20"/>
                </a:solidFill>
                <a:latin typeface="Avenir Book"/>
                <a:cs typeface="Avenir Book"/>
              </a:rPr>
              <a:t>It</a:t>
            </a:r>
            <a:r>
              <a:rPr sz="2000" spc="-20" dirty="0">
                <a:solidFill>
                  <a:srgbClr val="231F20"/>
                </a:solidFill>
                <a:latin typeface="Avenir Book"/>
                <a:cs typeface="Avenir Book"/>
              </a:rPr>
              <a:t> </a:t>
            </a:r>
            <a:r>
              <a:rPr sz="2000" dirty="0">
                <a:solidFill>
                  <a:srgbClr val="231F20"/>
                </a:solidFill>
                <a:latin typeface="Avenir Book"/>
                <a:cs typeface="Avenir Book"/>
              </a:rPr>
              <a:t>starts</a:t>
            </a:r>
            <a:r>
              <a:rPr sz="2000" spc="-20" dirty="0">
                <a:solidFill>
                  <a:srgbClr val="231F20"/>
                </a:solidFill>
                <a:latin typeface="Avenir Book"/>
                <a:cs typeface="Avenir Book"/>
              </a:rPr>
              <a:t> </a:t>
            </a:r>
            <a:r>
              <a:rPr sz="2000" dirty="0">
                <a:solidFill>
                  <a:srgbClr val="231F20"/>
                </a:solidFill>
                <a:latin typeface="Avenir Book"/>
                <a:cs typeface="Avenir Book"/>
              </a:rPr>
              <a:t>in</a:t>
            </a:r>
            <a:r>
              <a:rPr sz="2000" spc="-20" dirty="0">
                <a:solidFill>
                  <a:srgbClr val="231F20"/>
                </a:solidFill>
                <a:latin typeface="Avenir Book"/>
                <a:cs typeface="Avenir Book"/>
              </a:rPr>
              <a:t> </a:t>
            </a:r>
            <a:r>
              <a:rPr sz="2000" spc="-25" dirty="0">
                <a:solidFill>
                  <a:srgbClr val="231F20"/>
                </a:solidFill>
                <a:latin typeface="Avenir Book"/>
                <a:cs typeface="Avenir Book"/>
              </a:rPr>
              <a:t>the </a:t>
            </a:r>
            <a:r>
              <a:rPr sz="2000" dirty="0">
                <a:solidFill>
                  <a:srgbClr val="231F20"/>
                </a:solidFill>
                <a:latin typeface="Avenir Book"/>
                <a:cs typeface="Avenir Book"/>
              </a:rPr>
              <a:t>lymphatic</a:t>
            </a:r>
            <a:r>
              <a:rPr sz="2000" spc="-15" dirty="0">
                <a:solidFill>
                  <a:srgbClr val="231F20"/>
                </a:solidFill>
                <a:latin typeface="Avenir Book"/>
                <a:cs typeface="Avenir Book"/>
              </a:rPr>
              <a:t> </a:t>
            </a:r>
            <a:r>
              <a:rPr sz="2000" dirty="0">
                <a:solidFill>
                  <a:srgbClr val="231F20"/>
                </a:solidFill>
                <a:latin typeface="Avenir Book"/>
                <a:cs typeface="Avenir Book"/>
              </a:rPr>
              <a:t>system,</a:t>
            </a:r>
            <a:r>
              <a:rPr sz="2000" spc="-10" dirty="0">
                <a:solidFill>
                  <a:srgbClr val="231F20"/>
                </a:solidFill>
                <a:latin typeface="Avenir Book"/>
                <a:cs typeface="Avenir Book"/>
              </a:rPr>
              <a:t> </a:t>
            </a:r>
            <a:r>
              <a:rPr sz="2000" dirty="0">
                <a:solidFill>
                  <a:srgbClr val="231F20"/>
                </a:solidFill>
                <a:latin typeface="Avenir Book"/>
                <a:cs typeface="Avenir Book"/>
              </a:rPr>
              <a:t>which</a:t>
            </a:r>
            <a:r>
              <a:rPr sz="2000" spc="-10" dirty="0">
                <a:solidFill>
                  <a:srgbClr val="231F20"/>
                </a:solidFill>
                <a:latin typeface="Avenir Book"/>
                <a:cs typeface="Avenir Book"/>
              </a:rPr>
              <a:t> </a:t>
            </a:r>
            <a:r>
              <a:rPr sz="2000" dirty="0">
                <a:solidFill>
                  <a:srgbClr val="231F20"/>
                </a:solidFill>
                <a:latin typeface="Avenir Book"/>
                <a:cs typeface="Avenir Book"/>
              </a:rPr>
              <a:t>is</a:t>
            </a:r>
            <a:r>
              <a:rPr sz="2000" spc="-10" dirty="0">
                <a:solidFill>
                  <a:srgbClr val="231F20"/>
                </a:solidFill>
                <a:latin typeface="Avenir Book"/>
                <a:cs typeface="Avenir Book"/>
              </a:rPr>
              <a:t> </a:t>
            </a:r>
            <a:r>
              <a:rPr sz="2000" dirty="0">
                <a:solidFill>
                  <a:srgbClr val="231F20"/>
                </a:solidFill>
                <a:latin typeface="Avenir Book"/>
                <a:cs typeface="Avenir Book"/>
              </a:rPr>
              <a:t>part</a:t>
            </a:r>
            <a:r>
              <a:rPr sz="2000" spc="-10" dirty="0">
                <a:solidFill>
                  <a:srgbClr val="231F20"/>
                </a:solidFill>
                <a:latin typeface="Avenir Book"/>
                <a:cs typeface="Avenir Book"/>
              </a:rPr>
              <a:t> </a:t>
            </a:r>
            <a:r>
              <a:rPr sz="2000" dirty="0">
                <a:solidFill>
                  <a:srgbClr val="231F20"/>
                </a:solidFill>
                <a:latin typeface="Avenir Book"/>
                <a:cs typeface="Avenir Book"/>
              </a:rPr>
              <a:t>of</a:t>
            </a:r>
            <a:r>
              <a:rPr sz="2000" spc="-10" dirty="0">
                <a:solidFill>
                  <a:srgbClr val="231F20"/>
                </a:solidFill>
                <a:latin typeface="Avenir Book"/>
                <a:cs typeface="Avenir Book"/>
              </a:rPr>
              <a:t> </a:t>
            </a:r>
            <a:r>
              <a:rPr sz="2000" dirty="0">
                <a:solidFill>
                  <a:srgbClr val="231F20"/>
                </a:solidFill>
                <a:latin typeface="Avenir Book"/>
                <a:cs typeface="Avenir Book"/>
              </a:rPr>
              <a:t>the</a:t>
            </a:r>
            <a:r>
              <a:rPr sz="2000" spc="-10" dirty="0">
                <a:solidFill>
                  <a:srgbClr val="231F20"/>
                </a:solidFill>
                <a:latin typeface="Avenir Book"/>
                <a:cs typeface="Avenir Book"/>
              </a:rPr>
              <a:t> </a:t>
            </a:r>
            <a:r>
              <a:rPr sz="2000" spc="-30" dirty="0">
                <a:solidFill>
                  <a:srgbClr val="231F20"/>
                </a:solidFill>
                <a:latin typeface="Avenir Book"/>
                <a:cs typeface="Avenir Book"/>
              </a:rPr>
              <a:t>body’s</a:t>
            </a:r>
            <a:r>
              <a:rPr sz="2000" spc="-15" dirty="0">
                <a:solidFill>
                  <a:srgbClr val="231F20"/>
                </a:solidFill>
                <a:latin typeface="Avenir Book"/>
                <a:cs typeface="Avenir Book"/>
              </a:rPr>
              <a:t> </a:t>
            </a:r>
            <a:r>
              <a:rPr sz="2000" dirty="0">
                <a:solidFill>
                  <a:srgbClr val="231F20"/>
                </a:solidFill>
                <a:latin typeface="Avenir Book"/>
                <a:cs typeface="Avenir Book"/>
              </a:rPr>
              <a:t>immune</a:t>
            </a:r>
            <a:r>
              <a:rPr sz="2000" spc="-10" dirty="0">
                <a:solidFill>
                  <a:srgbClr val="231F20"/>
                </a:solidFill>
                <a:latin typeface="Avenir Book"/>
                <a:cs typeface="Avenir Book"/>
              </a:rPr>
              <a:t> system </a:t>
            </a:r>
            <a:r>
              <a:rPr sz="2000" dirty="0">
                <a:solidFill>
                  <a:srgbClr val="231F20"/>
                </a:solidFill>
                <a:latin typeface="Avenir Book"/>
                <a:cs typeface="Avenir Book"/>
              </a:rPr>
              <a:t>that fights </a:t>
            </a:r>
            <a:r>
              <a:rPr sz="2000" spc="-10" dirty="0">
                <a:solidFill>
                  <a:srgbClr val="231F20"/>
                </a:solidFill>
                <a:latin typeface="Avenir Book"/>
                <a:cs typeface="Avenir Book"/>
              </a:rPr>
              <a:t>disease.</a:t>
            </a:r>
            <a:endParaRPr sz="2000">
              <a:latin typeface="Avenir Book"/>
              <a:cs typeface="Avenir Book"/>
            </a:endParaRPr>
          </a:p>
          <a:p>
            <a:pPr marL="235585" marR="60960">
              <a:lnSpc>
                <a:spcPts val="2300"/>
              </a:lnSpc>
              <a:spcBef>
                <a:spcPts val="800"/>
              </a:spcBef>
            </a:pPr>
            <a:r>
              <a:rPr sz="2000" b="1" spc="-10" dirty="0">
                <a:solidFill>
                  <a:srgbClr val="231F20"/>
                </a:solidFill>
                <a:latin typeface="Avenir Heavy"/>
                <a:cs typeface="Avenir Heavy"/>
              </a:rPr>
              <a:t>Neuroblastoma</a:t>
            </a:r>
            <a:r>
              <a:rPr sz="2000" b="1" spc="-45" dirty="0">
                <a:solidFill>
                  <a:srgbClr val="231F20"/>
                </a:solidFill>
                <a:latin typeface="Avenir Heavy"/>
                <a:cs typeface="Avenir Heavy"/>
              </a:rPr>
              <a:t> </a:t>
            </a:r>
            <a:r>
              <a:rPr sz="2000" dirty="0">
                <a:solidFill>
                  <a:srgbClr val="231F20"/>
                </a:solidFill>
                <a:latin typeface="Avenir Book"/>
                <a:cs typeface="Avenir Book"/>
              </a:rPr>
              <a:t>forms in nerve</a:t>
            </a:r>
            <a:r>
              <a:rPr sz="2000" spc="-5" dirty="0">
                <a:solidFill>
                  <a:srgbClr val="231F20"/>
                </a:solidFill>
                <a:latin typeface="Avenir Book"/>
                <a:cs typeface="Avenir Book"/>
              </a:rPr>
              <a:t> </a:t>
            </a:r>
            <a:r>
              <a:rPr sz="2000" dirty="0">
                <a:solidFill>
                  <a:srgbClr val="231F20"/>
                </a:solidFill>
                <a:latin typeface="Avenir Book"/>
                <a:cs typeface="Avenir Book"/>
              </a:rPr>
              <a:t>tissue in the neck,</a:t>
            </a:r>
            <a:r>
              <a:rPr sz="2000" spc="-5" dirty="0">
                <a:solidFill>
                  <a:srgbClr val="231F20"/>
                </a:solidFill>
                <a:latin typeface="Avenir Book"/>
                <a:cs typeface="Avenir Book"/>
              </a:rPr>
              <a:t> </a:t>
            </a:r>
            <a:r>
              <a:rPr sz="2000" dirty="0">
                <a:solidFill>
                  <a:srgbClr val="231F20"/>
                </a:solidFill>
                <a:latin typeface="Avenir Book"/>
                <a:cs typeface="Avenir Book"/>
              </a:rPr>
              <a:t>spinal cord, </a:t>
            </a:r>
            <a:r>
              <a:rPr sz="2000" spc="-25" dirty="0">
                <a:solidFill>
                  <a:srgbClr val="231F20"/>
                </a:solidFill>
                <a:latin typeface="Avenir Book"/>
                <a:cs typeface="Avenir Book"/>
              </a:rPr>
              <a:t>or </a:t>
            </a:r>
            <a:r>
              <a:rPr sz="2000" dirty="0">
                <a:solidFill>
                  <a:srgbClr val="231F20"/>
                </a:solidFill>
                <a:latin typeface="Avenir Book"/>
                <a:cs typeface="Avenir Book"/>
              </a:rPr>
              <a:t>adrenal</a:t>
            </a:r>
            <a:r>
              <a:rPr sz="2000" spc="-20" dirty="0">
                <a:solidFill>
                  <a:srgbClr val="231F20"/>
                </a:solidFill>
                <a:latin typeface="Avenir Book"/>
                <a:cs typeface="Avenir Book"/>
              </a:rPr>
              <a:t> </a:t>
            </a:r>
            <a:r>
              <a:rPr sz="2000" dirty="0">
                <a:solidFill>
                  <a:srgbClr val="231F20"/>
                </a:solidFill>
                <a:latin typeface="Avenir Book"/>
                <a:cs typeface="Avenir Book"/>
              </a:rPr>
              <a:t>glands</a:t>
            </a:r>
            <a:r>
              <a:rPr sz="2000" spc="-20" dirty="0">
                <a:solidFill>
                  <a:srgbClr val="231F20"/>
                </a:solidFill>
                <a:latin typeface="Avenir Book"/>
                <a:cs typeface="Avenir Book"/>
              </a:rPr>
              <a:t> </a:t>
            </a:r>
            <a:r>
              <a:rPr sz="2000" dirty="0">
                <a:solidFill>
                  <a:srgbClr val="231F20"/>
                </a:solidFill>
                <a:latin typeface="Avenir Book"/>
                <a:cs typeface="Avenir Book"/>
              </a:rPr>
              <a:t>(glands</a:t>
            </a:r>
            <a:r>
              <a:rPr sz="2000" spc="-20" dirty="0">
                <a:solidFill>
                  <a:srgbClr val="231F20"/>
                </a:solidFill>
                <a:latin typeface="Avenir Book"/>
                <a:cs typeface="Avenir Book"/>
              </a:rPr>
              <a:t> </a:t>
            </a:r>
            <a:r>
              <a:rPr sz="2000" dirty="0">
                <a:solidFill>
                  <a:srgbClr val="231F20"/>
                </a:solidFill>
                <a:latin typeface="Avenir Book"/>
                <a:cs typeface="Avenir Book"/>
              </a:rPr>
              <a:t>that</a:t>
            </a:r>
            <a:r>
              <a:rPr sz="2000" spc="-20" dirty="0">
                <a:solidFill>
                  <a:srgbClr val="231F20"/>
                </a:solidFill>
                <a:latin typeface="Avenir Book"/>
                <a:cs typeface="Avenir Book"/>
              </a:rPr>
              <a:t> </a:t>
            </a:r>
            <a:r>
              <a:rPr sz="2000" dirty="0">
                <a:solidFill>
                  <a:srgbClr val="231F20"/>
                </a:solidFill>
                <a:latin typeface="Avenir Book"/>
                <a:cs typeface="Avenir Book"/>
              </a:rPr>
              <a:t>help</a:t>
            </a:r>
            <a:r>
              <a:rPr sz="2000" spc="-20" dirty="0">
                <a:solidFill>
                  <a:srgbClr val="231F20"/>
                </a:solidFill>
                <a:latin typeface="Avenir Book"/>
                <a:cs typeface="Avenir Book"/>
              </a:rPr>
              <a:t> </a:t>
            </a:r>
            <a:r>
              <a:rPr sz="2000" dirty="0">
                <a:solidFill>
                  <a:srgbClr val="231F20"/>
                </a:solidFill>
                <a:latin typeface="Avenir Book"/>
                <a:cs typeface="Avenir Book"/>
              </a:rPr>
              <a:t>regulate</a:t>
            </a:r>
            <a:r>
              <a:rPr sz="2000" spc="-20" dirty="0">
                <a:solidFill>
                  <a:srgbClr val="231F20"/>
                </a:solidFill>
                <a:latin typeface="Avenir Book"/>
                <a:cs typeface="Avenir Book"/>
              </a:rPr>
              <a:t> </a:t>
            </a:r>
            <a:r>
              <a:rPr sz="2000" dirty="0">
                <a:solidFill>
                  <a:srgbClr val="231F20"/>
                </a:solidFill>
                <a:latin typeface="Avenir Book"/>
                <a:cs typeface="Avenir Book"/>
              </a:rPr>
              <a:t>systems</a:t>
            </a:r>
            <a:r>
              <a:rPr sz="2000" spc="-20" dirty="0">
                <a:solidFill>
                  <a:srgbClr val="231F20"/>
                </a:solidFill>
                <a:latin typeface="Avenir Book"/>
                <a:cs typeface="Avenir Book"/>
              </a:rPr>
              <a:t> </a:t>
            </a:r>
            <a:r>
              <a:rPr sz="2000" dirty="0">
                <a:solidFill>
                  <a:srgbClr val="231F20"/>
                </a:solidFill>
                <a:latin typeface="Avenir Book"/>
                <a:cs typeface="Avenir Book"/>
              </a:rPr>
              <a:t>in</a:t>
            </a:r>
            <a:r>
              <a:rPr sz="2000" spc="-15" dirty="0">
                <a:solidFill>
                  <a:srgbClr val="231F20"/>
                </a:solidFill>
                <a:latin typeface="Avenir Book"/>
                <a:cs typeface="Avenir Book"/>
              </a:rPr>
              <a:t> </a:t>
            </a:r>
            <a:r>
              <a:rPr sz="2000" dirty="0">
                <a:solidFill>
                  <a:srgbClr val="231F20"/>
                </a:solidFill>
                <a:latin typeface="Avenir Book"/>
                <a:cs typeface="Avenir Book"/>
              </a:rPr>
              <a:t>your</a:t>
            </a:r>
            <a:r>
              <a:rPr sz="2000" spc="-20" dirty="0">
                <a:solidFill>
                  <a:srgbClr val="231F20"/>
                </a:solidFill>
                <a:latin typeface="Avenir Book"/>
                <a:cs typeface="Avenir Book"/>
              </a:rPr>
              <a:t> </a:t>
            </a:r>
            <a:r>
              <a:rPr sz="2000" spc="-10" dirty="0">
                <a:solidFill>
                  <a:srgbClr val="231F20"/>
                </a:solidFill>
                <a:latin typeface="Avenir Book"/>
                <a:cs typeface="Avenir Book"/>
              </a:rPr>
              <a:t>body).</a:t>
            </a:r>
            <a:endParaRPr sz="2000">
              <a:latin typeface="Avenir Book"/>
              <a:cs typeface="Avenir Book"/>
            </a:endParaRPr>
          </a:p>
          <a:p>
            <a:pPr marL="235585">
              <a:lnSpc>
                <a:spcPct val="100000"/>
              </a:lnSpc>
              <a:spcBef>
                <a:spcPts val="640"/>
              </a:spcBef>
            </a:pPr>
            <a:r>
              <a:rPr sz="2000" b="1" dirty="0">
                <a:solidFill>
                  <a:srgbClr val="231F20"/>
                </a:solidFill>
                <a:latin typeface="Avenir Heavy"/>
                <a:cs typeface="Avenir Heavy"/>
              </a:rPr>
              <a:t>Sarcoma</a:t>
            </a:r>
            <a:r>
              <a:rPr sz="2000" b="1" spc="-45" dirty="0">
                <a:solidFill>
                  <a:srgbClr val="231F20"/>
                </a:solidFill>
                <a:latin typeface="Avenir Heavy"/>
                <a:cs typeface="Avenir Heavy"/>
              </a:rPr>
              <a:t> </a:t>
            </a:r>
            <a:r>
              <a:rPr sz="2000" dirty="0">
                <a:solidFill>
                  <a:srgbClr val="231F20"/>
                </a:solidFill>
                <a:latin typeface="Avenir Book"/>
                <a:cs typeface="Avenir Book"/>
              </a:rPr>
              <a:t>is</a:t>
            </a:r>
            <a:r>
              <a:rPr sz="2000" spc="-5" dirty="0">
                <a:solidFill>
                  <a:srgbClr val="231F20"/>
                </a:solidFill>
                <a:latin typeface="Avenir Book"/>
                <a:cs typeface="Avenir Book"/>
              </a:rPr>
              <a:t> </a:t>
            </a:r>
            <a:r>
              <a:rPr sz="2000" dirty="0">
                <a:solidFill>
                  <a:srgbClr val="231F20"/>
                </a:solidFill>
                <a:latin typeface="Avenir Book"/>
                <a:cs typeface="Avenir Book"/>
              </a:rPr>
              <a:t>cancer</a:t>
            </a:r>
            <a:r>
              <a:rPr sz="2000" spc="-5" dirty="0">
                <a:solidFill>
                  <a:srgbClr val="231F20"/>
                </a:solidFill>
                <a:latin typeface="Avenir Book"/>
                <a:cs typeface="Avenir Book"/>
              </a:rPr>
              <a:t> </a:t>
            </a:r>
            <a:r>
              <a:rPr sz="2000" dirty="0">
                <a:solidFill>
                  <a:srgbClr val="231F20"/>
                </a:solidFill>
                <a:latin typeface="Avenir Book"/>
                <a:cs typeface="Avenir Book"/>
              </a:rPr>
              <a:t>that</a:t>
            </a:r>
            <a:r>
              <a:rPr sz="2000" spc="-5" dirty="0">
                <a:solidFill>
                  <a:srgbClr val="231F20"/>
                </a:solidFill>
                <a:latin typeface="Avenir Book"/>
                <a:cs typeface="Avenir Book"/>
              </a:rPr>
              <a:t> </a:t>
            </a:r>
            <a:r>
              <a:rPr sz="2000" dirty="0">
                <a:solidFill>
                  <a:srgbClr val="231F20"/>
                </a:solidFill>
                <a:latin typeface="Avenir Book"/>
                <a:cs typeface="Avenir Book"/>
              </a:rPr>
              <a:t>forms</a:t>
            </a:r>
            <a:r>
              <a:rPr sz="2000" spc="-5" dirty="0">
                <a:solidFill>
                  <a:srgbClr val="231F20"/>
                </a:solidFill>
                <a:latin typeface="Avenir Book"/>
                <a:cs typeface="Avenir Book"/>
              </a:rPr>
              <a:t> </a:t>
            </a:r>
            <a:r>
              <a:rPr sz="2000" dirty="0">
                <a:solidFill>
                  <a:srgbClr val="231F20"/>
                </a:solidFill>
                <a:latin typeface="Avenir Book"/>
                <a:cs typeface="Avenir Book"/>
              </a:rPr>
              <a:t>in</a:t>
            </a:r>
            <a:r>
              <a:rPr sz="2000" spc="-5" dirty="0">
                <a:solidFill>
                  <a:srgbClr val="231F20"/>
                </a:solidFill>
                <a:latin typeface="Avenir Book"/>
                <a:cs typeface="Avenir Book"/>
              </a:rPr>
              <a:t> </a:t>
            </a:r>
            <a:r>
              <a:rPr sz="2000" dirty="0">
                <a:solidFill>
                  <a:srgbClr val="231F20"/>
                </a:solidFill>
                <a:latin typeface="Avenir Book"/>
                <a:cs typeface="Avenir Book"/>
              </a:rPr>
              <a:t>the</a:t>
            </a:r>
            <a:r>
              <a:rPr sz="2000" spc="-5" dirty="0">
                <a:solidFill>
                  <a:srgbClr val="231F20"/>
                </a:solidFill>
                <a:latin typeface="Avenir Book"/>
                <a:cs typeface="Avenir Book"/>
              </a:rPr>
              <a:t> </a:t>
            </a:r>
            <a:r>
              <a:rPr sz="2000" dirty="0">
                <a:solidFill>
                  <a:srgbClr val="231F20"/>
                </a:solidFill>
                <a:latin typeface="Avenir Book"/>
                <a:cs typeface="Avenir Book"/>
              </a:rPr>
              <a:t>bone,</a:t>
            </a:r>
            <a:r>
              <a:rPr sz="2000" spc="-5" dirty="0">
                <a:solidFill>
                  <a:srgbClr val="231F20"/>
                </a:solidFill>
                <a:latin typeface="Avenir Book"/>
                <a:cs typeface="Avenir Book"/>
              </a:rPr>
              <a:t> </a:t>
            </a:r>
            <a:r>
              <a:rPr sz="2000" dirty="0">
                <a:solidFill>
                  <a:srgbClr val="231F20"/>
                </a:solidFill>
                <a:latin typeface="Avenir Book"/>
                <a:cs typeface="Avenir Book"/>
              </a:rPr>
              <a:t>muscle,</a:t>
            </a:r>
            <a:r>
              <a:rPr sz="2000" spc="-5" dirty="0">
                <a:solidFill>
                  <a:srgbClr val="231F20"/>
                </a:solidFill>
                <a:latin typeface="Avenir Book"/>
                <a:cs typeface="Avenir Book"/>
              </a:rPr>
              <a:t> </a:t>
            </a:r>
            <a:r>
              <a:rPr sz="2000" dirty="0">
                <a:solidFill>
                  <a:srgbClr val="231F20"/>
                </a:solidFill>
                <a:latin typeface="Avenir Book"/>
                <a:cs typeface="Avenir Book"/>
              </a:rPr>
              <a:t>or</a:t>
            </a:r>
            <a:r>
              <a:rPr sz="2000" spc="-5" dirty="0">
                <a:solidFill>
                  <a:srgbClr val="231F20"/>
                </a:solidFill>
                <a:latin typeface="Avenir Book"/>
                <a:cs typeface="Avenir Book"/>
              </a:rPr>
              <a:t> </a:t>
            </a:r>
            <a:r>
              <a:rPr sz="2000" dirty="0">
                <a:solidFill>
                  <a:srgbClr val="231F20"/>
                </a:solidFill>
                <a:latin typeface="Avenir Book"/>
                <a:cs typeface="Avenir Book"/>
              </a:rPr>
              <a:t>soft</a:t>
            </a:r>
            <a:r>
              <a:rPr sz="2000" spc="-5" dirty="0">
                <a:solidFill>
                  <a:srgbClr val="231F20"/>
                </a:solidFill>
                <a:latin typeface="Avenir Book"/>
                <a:cs typeface="Avenir Book"/>
              </a:rPr>
              <a:t> </a:t>
            </a:r>
            <a:r>
              <a:rPr sz="2000" spc="-10" dirty="0">
                <a:solidFill>
                  <a:srgbClr val="231F20"/>
                </a:solidFill>
                <a:latin typeface="Avenir Book"/>
                <a:cs typeface="Avenir Book"/>
              </a:rPr>
              <a:t>tissues.</a:t>
            </a:r>
            <a:endParaRPr sz="2000">
              <a:latin typeface="Avenir Book"/>
              <a:cs typeface="Avenir Book"/>
            </a:endParaRPr>
          </a:p>
          <a:p>
            <a:pPr marL="235585">
              <a:lnSpc>
                <a:spcPct val="100000"/>
              </a:lnSpc>
              <a:spcBef>
                <a:spcPts val="700"/>
              </a:spcBef>
            </a:pPr>
            <a:r>
              <a:rPr sz="2000" b="1" dirty="0">
                <a:solidFill>
                  <a:srgbClr val="231F20"/>
                </a:solidFill>
                <a:latin typeface="Avenir Heavy"/>
                <a:cs typeface="Avenir Heavy"/>
              </a:rPr>
              <a:t>Wilms</a:t>
            </a:r>
            <a:r>
              <a:rPr sz="2000" b="1" spc="-50" dirty="0">
                <a:solidFill>
                  <a:srgbClr val="231F20"/>
                </a:solidFill>
                <a:latin typeface="Avenir Heavy"/>
                <a:cs typeface="Avenir Heavy"/>
              </a:rPr>
              <a:t> </a:t>
            </a:r>
            <a:r>
              <a:rPr sz="2000" b="1" dirty="0">
                <a:solidFill>
                  <a:srgbClr val="231F20"/>
                </a:solidFill>
                <a:latin typeface="Avenir Heavy"/>
                <a:cs typeface="Avenir Heavy"/>
              </a:rPr>
              <a:t>tumor</a:t>
            </a:r>
            <a:r>
              <a:rPr sz="2000" b="1" spc="-50" dirty="0">
                <a:solidFill>
                  <a:srgbClr val="231F20"/>
                </a:solidFill>
                <a:latin typeface="Avenir Heavy"/>
                <a:cs typeface="Avenir Heavy"/>
              </a:rPr>
              <a:t> </a:t>
            </a:r>
            <a:r>
              <a:rPr sz="2000" b="1" dirty="0">
                <a:solidFill>
                  <a:srgbClr val="231F20"/>
                </a:solidFill>
                <a:latin typeface="Avenir Heavy"/>
                <a:cs typeface="Avenir Heavy"/>
              </a:rPr>
              <a:t>and</a:t>
            </a:r>
            <a:r>
              <a:rPr sz="2000" b="1" spc="-50" dirty="0">
                <a:solidFill>
                  <a:srgbClr val="231F20"/>
                </a:solidFill>
                <a:latin typeface="Avenir Heavy"/>
                <a:cs typeface="Avenir Heavy"/>
              </a:rPr>
              <a:t> </a:t>
            </a:r>
            <a:r>
              <a:rPr sz="2000" b="1" dirty="0">
                <a:solidFill>
                  <a:srgbClr val="231F20"/>
                </a:solidFill>
                <a:latin typeface="Avenir Heavy"/>
                <a:cs typeface="Avenir Heavy"/>
              </a:rPr>
              <a:t>other</a:t>
            </a:r>
            <a:r>
              <a:rPr sz="2000" b="1" spc="-50" dirty="0">
                <a:solidFill>
                  <a:srgbClr val="231F20"/>
                </a:solidFill>
                <a:latin typeface="Avenir Heavy"/>
                <a:cs typeface="Avenir Heavy"/>
              </a:rPr>
              <a:t> </a:t>
            </a:r>
            <a:r>
              <a:rPr sz="2000" b="1" dirty="0">
                <a:solidFill>
                  <a:srgbClr val="231F20"/>
                </a:solidFill>
                <a:latin typeface="Avenir Heavy"/>
                <a:cs typeface="Avenir Heavy"/>
              </a:rPr>
              <a:t>childhood</a:t>
            </a:r>
            <a:r>
              <a:rPr sz="2000" b="1" spc="-50" dirty="0">
                <a:solidFill>
                  <a:srgbClr val="231F20"/>
                </a:solidFill>
                <a:latin typeface="Avenir Heavy"/>
                <a:cs typeface="Avenir Heavy"/>
              </a:rPr>
              <a:t> </a:t>
            </a:r>
            <a:r>
              <a:rPr sz="2000" b="1" dirty="0">
                <a:solidFill>
                  <a:srgbClr val="231F20"/>
                </a:solidFill>
                <a:latin typeface="Avenir Heavy"/>
                <a:cs typeface="Avenir Heavy"/>
              </a:rPr>
              <a:t>kidney</a:t>
            </a:r>
            <a:r>
              <a:rPr sz="2000" b="1" spc="-50" dirty="0">
                <a:solidFill>
                  <a:srgbClr val="231F20"/>
                </a:solidFill>
                <a:latin typeface="Avenir Heavy"/>
                <a:cs typeface="Avenir Heavy"/>
              </a:rPr>
              <a:t> </a:t>
            </a:r>
            <a:r>
              <a:rPr sz="2000" b="1" spc="-10" dirty="0">
                <a:solidFill>
                  <a:srgbClr val="231F20"/>
                </a:solidFill>
                <a:latin typeface="Avenir Heavy"/>
                <a:cs typeface="Avenir Heavy"/>
              </a:rPr>
              <a:t>tumors</a:t>
            </a:r>
            <a:endParaRPr sz="2000">
              <a:latin typeface="Avenir Heavy"/>
              <a:cs typeface="Avenir Heavy"/>
            </a:endParaRPr>
          </a:p>
        </p:txBody>
      </p:sp>
      <p:sp>
        <p:nvSpPr>
          <p:cNvPr id="10" name="object 10"/>
          <p:cNvSpPr txBox="1"/>
          <p:nvPr/>
        </p:nvSpPr>
        <p:spPr>
          <a:xfrm>
            <a:off x="292100" y="7315200"/>
            <a:ext cx="5194300" cy="182101"/>
          </a:xfrm>
          <a:prstGeom prst="rect">
            <a:avLst/>
          </a:prstGeom>
        </p:spPr>
        <p:txBody>
          <a:bodyPr vert="horz" wrap="square" lIns="0" tIns="12700" rIns="0" bIns="0" rtlCol="0">
            <a:spAutoFit/>
          </a:bodyPr>
          <a:lstStyle/>
          <a:p>
            <a:pPr marL="12700">
              <a:lnSpc>
                <a:spcPct val="100000"/>
              </a:lnSpc>
              <a:spcBef>
                <a:spcPts val="100"/>
              </a:spcBef>
            </a:pPr>
            <a:r>
              <a:rPr sz="1100" dirty="0">
                <a:solidFill>
                  <a:srgbClr val="004E71"/>
                </a:solidFill>
                <a:latin typeface="Avenir Next Medium"/>
                <a:cs typeface="Avenir Next Medium"/>
              </a:rPr>
              <a:t>P</a:t>
            </a:r>
            <a:r>
              <a:rPr sz="1100" spc="-70" dirty="0">
                <a:solidFill>
                  <a:srgbClr val="004E71"/>
                </a:solidFill>
                <a:latin typeface="Avenir Next Medium"/>
                <a:cs typeface="Avenir Next Medium"/>
              </a:rPr>
              <a:t> </a:t>
            </a:r>
            <a:r>
              <a:rPr sz="1100" dirty="0">
                <a:solidFill>
                  <a:srgbClr val="004E71"/>
                </a:solidFill>
                <a:latin typeface="Avenir Next Medium"/>
                <a:cs typeface="Avenir Next Medium"/>
              </a:rPr>
              <a:t>E</a:t>
            </a:r>
            <a:r>
              <a:rPr sz="1100" spc="-60" dirty="0">
                <a:solidFill>
                  <a:srgbClr val="004E71"/>
                </a:solidFill>
                <a:latin typeface="Avenir Next Medium"/>
                <a:cs typeface="Avenir Next Medium"/>
              </a:rPr>
              <a:t> </a:t>
            </a:r>
            <a:r>
              <a:rPr sz="1100" dirty="0">
                <a:solidFill>
                  <a:srgbClr val="004E71"/>
                </a:solidFill>
                <a:latin typeface="Avenir Next Medium"/>
                <a:cs typeface="Avenir Next Medium"/>
              </a:rPr>
              <a:t>D</a:t>
            </a:r>
            <a:r>
              <a:rPr sz="1100" spc="-50" dirty="0">
                <a:solidFill>
                  <a:srgbClr val="004E71"/>
                </a:solidFill>
                <a:latin typeface="Avenir Next Medium"/>
                <a:cs typeface="Avenir Next Medium"/>
              </a:rPr>
              <a:t> </a:t>
            </a:r>
            <a:r>
              <a:rPr sz="1100" spc="105" dirty="0">
                <a:solidFill>
                  <a:srgbClr val="004E71"/>
                </a:solidFill>
                <a:latin typeface="Avenir Next Medium"/>
                <a:cs typeface="Avenir Next Medium"/>
              </a:rPr>
              <a:t>IA</a:t>
            </a:r>
            <a:r>
              <a:rPr sz="1100" spc="-130" dirty="0">
                <a:solidFill>
                  <a:srgbClr val="004E71"/>
                </a:solidFill>
                <a:latin typeface="Avenir Next Medium"/>
                <a:cs typeface="Avenir Next Medium"/>
              </a:rPr>
              <a:t> </a:t>
            </a:r>
            <a:r>
              <a:rPr sz="1100" dirty="0">
                <a:solidFill>
                  <a:srgbClr val="004E71"/>
                </a:solidFill>
                <a:latin typeface="Avenir Next Medium"/>
                <a:cs typeface="Avenir Next Medium"/>
              </a:rPr>
              <a:t>T</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R</a:t>
            </a:r>
            <a:r>
              <a:rPr sz="1100" spc="-45" dirty="0">
                <a:solidFill>
                  <a:srgbClr val="004E71"/>
                </a:solidFill>
                <a:latin typeface="Avenir Next Medium"/>
                <a:cs typeface="Avenir Next Medium"/>
              </a:rPr>
              <a:t> </a:t>
            </a:r>
            <a:r>
              <a:rPr sz="1100" dirty="0">
                <a:solidFill>
                  <a:srgbClr val="004E71"/>
                </a:solidFill>
                <a:latin typeface="Avenir Next Medium"/>
                <a:cs typeface="Avenir Next Medium"/>
              </a:rPr>
              <a:t>I</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C</a:t>
            </a:r>
            <a:r>
              <a:rPr sz="1100" spc="440" dirty="0">
                <a:solidFill>
                  <a:srgbClr val="004E71"/>
                </a:solidFill>
                <a:latin typeface="Avenir Next Medium"/>
                <a:cs typeface="Avenir Next Medium"/>
              </a:rPr>
              <a:t> </a:t>
            </a:r>
            <a:r>
              <a:rPr sz="1100" dirty="0">
                <a:solidFill>
                  <a:srgbClr val="004E71"/>
                </a:solidFill>
                <a:latin typeface="Avenir Next Medium"/>
                <a:cs typeface="Avenir Next Medium"/>
              </a:rPr>
              <a:t>E</a:t>
            </a:r>
            <a:r>
              <a:rPr sz="1100" spc="-60" dirty="0">
                <a:solidFill>
                  <a:srgbClr val="004E71"/>
                </a:solidFill>
                <a:latin typeface="Avenir Next Medium"/>
                <a:cs typeface="Avenir Next Medium"/>
              </a:rPr>
              <a:t> </a:t>
            </a:r>
            <a:r>
              <a:rPr sz="1100" dirty="0">
                <a:solidFill>
                  <a:srgbClr val="004E71"/>
                </a:solidFill>
                <a:latin typeface="Avenir Next Medium"/>
                <a:cs typeface="Avenir Next Medium"/>
              </a:rPr>
              <a:t>N</a:t>
            </a:r>
            <a:r>
              <a:rPr sz="1100" spc="-45" dirty="0">
                <a:solidFill>
                  <a:srgbClr val="004E71"/>
                </a:solidFill>
                <a:latin typeface="Avenir Next Medium"/>
                <a:cs typeface="Avenir Next Medium"/>
              </a:rPr>
              <a:t> </a:t>
            </a:r>
            <a:r>
              <a:rPr sz="1100" dirty="0">
                <a:solidFill>
                  <a:srgbClr val="004E71"/>
                </a:solidFill>
                <a:latin typeface="Avenir Next Medium"/>
                <a:cs typeface="Avenir Next Medium"/>
              </a:rPr>
              <a:t>V</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I</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R</a:t>
            </a:r>
            <a:r>
              <a:rPr sz="1100" spc="-60" dirty="0">
                <a:solidFill>
                  <a:srgbClr val="004E71"/>
                </a:solidFill>
                <a:latin typeface="Avenir Next Medium"/>
                <a:cs typeface="Avenir Next Medium"/>
              </a:rPr>
              <a:t> </a:t>
            </a:r>
            <a:r>
              <a:rPr sz="1100" spc="165" dirty="0">
                <a:solidFill>
                  <a:srgbClr val="004E71"/>
                </a:solidFill>
                <a:latin typeface="Avenir Next Medium"/>
                <a:cs typeface="Avenir Next Medium"/>
              </a:rPr>
              <a:t>ONME</a:t>
            </a:r>
            <a:r>
              <a:rPr sz="1100" spc="-60" dirty="0">
                <a:solidFill>
                  <a:srgbClr val="004E71"/>
                </a:solidFill>
                <a:latin typeface="Avenir Next Medium"/>
                <a:cs typeface="Avenir Next Medium"/>
              </a:rPr>
              <a:t> </a:t>
            </a:r>
            <a:r>
              <a:rPr sz="1100" dirty="0">
                <a:solidFill>
                  <a:srgbClr val="004E71"/>
                </a:solidFill>
                <a:latin typeface="Avenir Next Medium"/>
                <a:cs typeface="Avenir Next Medium"/>
              </a:rPr>
              <a:t>N</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T</a:t>
            </a:r>
            <a:r>
              <a:rPr sz="1100" spc="-130" dirty="0">
                <a:solidFill>
                  <a:srgbClr val="004E71"/>
                </a:solidFill>
                <a:latin typeface="Avenir Next Medium"/>
                <a:cs typeface="Avenir Next Medium"/>
              </a:rPr>
              <a:t> </a:t>
            </a:r>
            <a:r>
              <a:rPr sz="1100" spc="105" dirty="0">
                <a:solidFill>
                  <a:srgbClr val="004E71"/>
                </a:solidFill>
                <a:latin typeface="Avenir Next Medium"/>
                <a:cs typeface="Avenir Next Medium"/>
              </a:rPr>
              <a:t>AL</a:t>
            </a:r>
            <a:r>
              <a:rPr sz="1100" spc="440" dirty="0">
                <a:solidFill>
                  <a:srgbClr val="004E71"/>
                </a:solidFill>
                <a:latin typeface="Avenir Next Medium"/>
                <a:cs typeface="Avenir Next Medium"/>
              </a:rPr>
              <a:t> </a:t>
            </a:r>
            <a:r>
              <a:rPr sz="1100" dirty="0">
                <a:solidFill>
                  <a:srgbClr val="004E71"/>
                </a:solidFill>
                <a:latin typeface="Avenir Next Medium"/>
                <a:cs typeface="Avenir Next Medium"/>
              </a:rPr>
              <a:t>H</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E</a:t>
            </a:r>
            <a:r>
              <a:rPr sz="1100" spc="-25" dirty="0">
                <a:solidFill>
                  <a:srgbClr val="004E71"/>
                </a:solidFill>
                <a:latin typeface="Avenir Next Medium"/>
                <a:cs typeface="Avenir Next Medium"/>
              </a:rPr>
              <a:t> </a:t>
            </a:r>
            <a:r>
              <a:rPr sz="1100" spc="105" dirty="0">
                <a:solidFill>
                  <a:srgbClr val="004E71"/>
                </a:solidFill>
                <a:latin typeface="Avenir Next Medium"/>
                <a:cs typeface="Avenir Next Medium"/>
              </a:rPr>
              <a:t>AL</a:t>
            </a:r>
            <a:r>
              <a:rPr sz="1100" spc="-130" dirty="0">
                <a:solidFill>
                  <a:srgbClr val="004E71"/>
                </a:solidFill>
                <a:latin typeface="Avenir Next Medium"/>
                <a:cs typeface="Avenir Next Medium"/>
              </a:rPr>
              <a:t> </a:t>
            </a:r>
            <a:r>
              <a:rPr sz="1100" dirty="0">
                <a:solidFill>
                  <a:srgbClr val="004E71"/>
                </a:solidFill>
                <a:latin typeface="Avenir Next Medium"/>
                <a:cs typeface="Avenir Next Medium"/>
              </a:rPr>
              <a:t>T</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H</a:t>
            </a:r>
            <a:r>
              <a:rPr sz="1100" spc="440" dirty="0">
                <a:solidFill>
                  <a:srgbClr val="004E71"/>
                </a:solidFill>
                <a:latin typeface="Avenir Next Medium"/>
                <a:cs typeface="Avenir Next Medium"/>
              </a:rPr>
              <a:t> </a:t>
            </a:r>
            <a:r>
              <a:rPr sz="1100" dirty="0">
                <a:solidFill>
                  <a:srgbClr val="004E71"/>
                </a:solidFill>
                <a:latin typeface="Avenir Next Medium"/>
                <a:cs typeface="Avenir Next Medium"/>
              </a:rPr>
              <a:t>S</a:t>
            </a:r>
            <a:r>
              <a:rPr sz="1100" spc="-60" dirty="0">
                <a:solidFill>
                  <a:srgbClr val="004E71"/>
                </a:solidFill>
                <a:latin typeface="Avenir Next Medium"/>
                <a:cs typeface="Avenir Next Medium"/>
              </a:rPr>
              <a:t> </a:t>
            </a:r>
            <a:r>
              <a:rPr sz="1100" dirty="0">
                <a:solidFill>
                  <a:srgbClr val="004E71"/>
                </a:solidFill>
                <a:latin typeface="Avenir Next Medium"/>
                <a:cs typeface="Avenir Next Medium"/>
              </a:rPr>
              <a:t>P</a:t>
            </a:r>
            <a:r>
              <a:rPr sz="1100" spc="-65" dirty="0">
                <a:solidFill>
                  <a:srgbClr val="004E71"/>
                </a:solidFill>
                <a:latin typeface="Avenir Next Medium"/>
                <a:cs typeface="Avenir Next Medium"/>
              </a:rPr>
              <a:t> </a:t>
            </a:r>
            <a:r>
              <a:rPr sz="1100" spc="-10" dirty="0">
                <a:solidFill>
                  <a:srgbClr val="004E71"/>
                </a:solidFill>
                <a:latin typeface="Avenir Next Medium"/>
                <a:cs typeface="Avenir Next Medium"/>
              </a:rPr>
              <a:t>E</a:t>
            </a:r>
            <a:r>
              <a:rPr sz="1100" spc="-70" dirty="0">
                <a:solidFill>
                  <a:srgbClr val="004E71"/>
                </a:solidFill>
                <a:latin typeface="Avenir Next Medium"/>
                <a:cs typeface="Avenir Next Medium"/>
              </a:rPr>
              <a:t> </a:t>
            </a:r>
            <a:r>
              <a:rPr sz="1100" dirty="0">
                <a:solidFill>
                  <a:srgbClr val="004E71"/>
                </a:solidFill>
                <a:latin typeface="Avenir Next Medium"/>
                <a:cs typeface="Avenir Next Medium"/>
              </a:rPr>
              <a:t>C</a:t>
            </a:r>
            <a:r>
              <a:rPr sz="1100" spc="-55" dirty="0">
                <a:solidFill>
                  <a:srgbClr val="004E71"/>
                </a:solidFill>
                <a:latin typeface="Avenir Next Medium"/>
                <a:cs typeface="Avenir Next Medium"/>
              </a:rPr>
              <a:t> </a:t>
            </a:r>
            <a:r>
              <a:rPr sz="1100" spc="140" dirty="0">
                <a:solidFill>
                  <a:srgbClr val="004E71"/>
                </a:solidFill>
                <a:latin typeface="Avenir Next Medium"/>
                <a:cs typeface="Avenir Next Medium"/>
              </a:rPr>
              <a:t>IAL</a:t>
            </a:r>
            <a:r>
              <a:rPr sz="1100" spc="-130" dirty="0">
                <a:solidFill>
                  <a:srgbClr val="004E71"/>
                </a:solidFill>
                <a:latin typeface="Avenir Next Medium"/>
                <a:cs typeface="Avenir Next Medium"/>
              </a:rPr>
              <a:t> </a:t>
            </a:r>
            <a:r>
              <a:rPr sz="1100" dirty="0">
                <a:solidFill>
                  <a:srgbClr val="004E71"/>
                </a:solidFill>
                <a:latin typeface="Avenir Next Medium"/>
                <a:cs typeface="Avenir Next Medium"/>
              </a:rPr>
              <a:t>T Y</a:t>
            </a:r>
            <a:r>
              <a:rPr sz="1100" spc="440" dirty="0">
                <a:solidFill>
                  <a:srgbClr val="004E71"/>
                </a:solidFill>
                <a:latin typeface="Avenir Next Medium"/>
                <a:cs typeface="Avenir Next Medium"/>
              </a:rPr>
              <a:t> </a:t>
            </a:r>
            <a:r>
              <a:rPr sz="1100" spc="100" dirty="0">
                <a:solidFill>
                  <a:srgbClr val="004E71"/>
                </a:solidFill>
                <a:latin typeface="Avenir Next Medium"/>
                <a:cs typeface="Avenir Next Medium"/>
              </a:rPr>
              <a:t>UN</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I</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T</a:t>
            </a:r>
            <a:r>
              <a:rPr sz="1100" spc="-45" dirty="0">
                <a:solidFill>
                  <a:srgbClr val="004E71"/>
                </a:solidFill>
                <a:latin typeface="Avenir Next Medium"/>
                <a:cs typeface="Avenir Next Medium"/>
              </a:rPr>
              <a:t> </a:t>
            </a:r>
            <a:r>
              <a:rPr sz="1100" spc="-50" dirty="0">
                <a:solidFill>
                  <a:srgbClr val="004E71"/>
                </a:solidFill>
                <a:latin typeface="Avenir Next Medium"/>
                <a:cs typeface="Avenir Next Medium"/>
              </a:rPr>
              <a:t>S</a:t>
            </a:r>
            <a:endParaRPr sz="1100" dirty="0">
              <a:latin typeface="Avenir Next Medium"/>
              <a:cs typeface="Avenir Next Medium"/>
            </a:endParaRPr>
          </a:p>
        </p:txBody>
      </p:sp>
      <p:sp>
        <p:nvSpPr>
          <p:cNvPr id="11" name="object 11"/>
          <p:cNvSpPr txBox="1"/>
          <p:nvPr/>
        </p:nvSpPr>
        <p:spPr>
          <a:xfrm>
            <a:off x="7975600" y="7146035"/>
            <a:ext cx="1803400" cy="482600"/>
          </a:xfrm>
          <a:prstGeom prst="rect">
            <a:avLst/>
          </a:prstGeom>
        </p:spPr>
        <p:txBody>
          <a:bodyPr vert="horz" wrap="square" lIns="0" tIns="12700" rIns="0" bIns="0" rtlCol="0">
            <a:spAutoFit/>
          </a:bodyPr>
          <a:lstStyle/>
          <a:p>
            <a:pPr marL="12700">
              <a:lnSpc>
                <a:spcPct val="100000"/>
              </a:lnSpc>
              <a:spcBef>
                <a:spcPts val="100"/>
              </a:spcBef>
              <a:tabLst>
                <a:tab pos="1563370" algn="l"/>
              </a:tabLst>
            </a:pPr>
            <a:r>
              <a:rPr sz="2000" spc="-10" dirty="0">
                <a:solidFill>
                  <a:srgbClr val="004E71"/>
                </a:solidFill>
                <a:latin typeface="Avenir Next Medium"/>
                <a:cs typeface="Avenir Next Medium"/>
              </a:rPr>
              <a:t>Educator</a:t>
            </a:r>
            <a:r>
              <a:rPr sz="2000" dirty="0">
                <a:solidFill>
                  <a:srgbClr val="004E71"/>
                </a:solidFill>
                <a:latin typeface="Avenir Next Medium"/>
                <a:cs typeface="Avenir Next Medium"/>
              </a:rPr>
              <a:t>	</a:t>
            </a:r>
            <a:r>
              <a:rPr sz="3000" spc="-50" dirty="0">
                <a:solidFill>
                  <a:srgbClr val="004E71"/>
                </a:solidFill>
                <a:latin typeface="Avenir Next Medium"/>
                <a:cs typeface="Avenir Next Medium"/>
              </a:rPr>
              <a:t>3</a:t>
            </a:r>
            <a:endParaRPr sz="3000">
              <a:latin typeface="Avenir Next Medium"/>
              <a:cs typeface="Avenir Next Medium"/>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3530600" y="1282700"/>
            <a:ext cx="6108700" cy="6108700"/>
            <a:chOff x="3530600" y="1282700"/>
            <a:chExt cx="6108700" cy="6108700"/>
          </a:xfrm>
        </p:grpSpPr>
        <p:sp>
          <p:nvSpPr>
            <p:cNvPr id="3" name="object 3"/>
            <p:cNvSpPr/>
            <p:nvPr/>
          </p:nvSpPr>
          <p:spPr>
            <a:xfrm>
              <a:off x="3568700" y="1320800"/>
              <a:ext cx="6032500" cy="6032500"/>
            </a:xfrm>
            <a:custGeom>
              <a:avLst/>
              <a:gdLst/>
              <a:ahLst/>
              <a:cxnLst/>
              <a:rect l="l" t="t" r="r" b="b"/>
              <a:pathLst>
                <a:path w="6032500" h="6032500">
                  <a:moveTo>
                    <a:pt x="3016250" y="0"/>
                  </a:moveTo>
                  <a:lnTo>
                    <a:pt x="2967820" y="380"/>
                  </a:lnTo>
                  <a:lnTo>
                    <a:pt x="2919575" y="1519"/>
                  </a:lnTo>
                  <a:lnTo>
                    <a:pt x="2871520" y="3411"/>
                  </a:lnTo>
                  <a:lnTo>
                    <a:pt x="2823660" y="6049"/>
                  </a:lnTo>
                  <a:lnTo>
                    <a:pt x="2776001" y="9428"/>
                  </a:lnTo>
                  <a:lnTo>
                    <a:pt x="2728548" y="13542"/>
                  </a:lnTo>
                  <a:lnTo>
                    <a:pt x="2681309" y="18386"/>
                  </a:lnTo>
                  <a:lnTo>
                    <a:pt x="2634287" y="23954"/>
                  </a:lnTo>
                  <a:lnTo>
                    <a:pt x="2587490" y="30240"/>
                  </a:lnTo>
                  <a:lnTo>
                    <a:pt x="2540922" y="37239"/>
                  </a:lnTo>
                  <a:lnTo>
                    <a:pt x="2494589" y="44945"/>
                  </a:lnTo>
                  <a:lnTo>
                    <a:pt x="2448497" y="53352"/>
                  </a:lnTo>
                  <a:lnTo>
                    <a:pt x="2402652" y="62454"/>
                  </a:lnTo>
                  <a:lnTo>
                    <a:pt x="2357058" y="72247"/>
                  </a:lnTo>
                  <a:lnTo>
                    <a:pt x="2311723" y="82723"/>
                  </a:lnTo>
                  <a:lnTo>
                    <a:pt x="2266652" y="93878"/>
                  </a:lnTo>
                  <a:lnTo>
                    <a:pt x="2221850" y="105706"/>
                  </a:lnTo>
                  <a:lnTo>
                    <a:pt x="2177322" y="118201"/>
                  </a:lnTo>
                  <a:lnTo>
                    <a:pt x="2133076" y="131358"/>
                  </a:lnTo>
                  <a:lnTo>
                    <a:pt x="2089116" y="145170"/>
                  </a:lnTo>
                  <a:lnTo>
                    <a:pt x="2045448" y="159632"/>
                  </a:lnTo>
                  <a:lnTo>
                    <a:pt x="2002077" y="174739"/>
                  </a:lnTo>
                  <a:lnTo>
                    <a:pt x="1959010" y="190484"/>
                  </a:lnTo>
                  <a:lnTo>
                    <a:pt x="1916252" y="206862"/>
                  </a:lnTo>
                  <a:lnTo>
                    <a:pt x="1873809" y="223868"/>
                  </a:lnTo>
                  <a:lnTo>
                    <a:pt x="1831687" y="241496"/>
                  </a:lnTo>
                  <a:lnTo>
                    <a:pt x="1789890" y="259739"/>
                  </a:lnTo>
                  <a:lnTo>
                    <a:pt x="1748425" y="278593"/>
                  </a:lnTo>
                  <a:lnTo>
                    <a:pt x="1707298" y="298051"/>
                  </a:lnTo>
                  <a:lnTo>
                    <a:pt x="1666514" y="318108"/>
                  </a:lnTo>
                  <a:lnTo>
                    <a:pt x="1626079" y="338759"/>
                  </a:lnTo>
                  <a:lnTo>
                    <a:pt x="1585999" y="359997"/>
                  </a:lnTo>
                  <a:lnTo>
                    <a:pt x="1546278" y="381816"/>
                  </a:lnTo>
                  <a:lnTo>
                    <a:pt x="1506924" y="404213"/>
                  </a:lnTo>
                  <a:lnTo>
                    <a:pt x="1467941" y="427179"/>
                  </a:lnTo>
                  <a:lnTo>
                    <a:pt x="1429336" y="450711"/>
                  </a:lnTo>
                  <a:lnTo>
                    <a:pt x="1391113" y="474801"/>
                  </a:lnTo>
                  <a:lnTo>
                    <a:pt x="1353280" y="499445"/>
                  </a:lnTo>
                  <a:lnTo>
                    <a:pt x="1315840" y="524637"/>
                  </a:lnTo>
                  <a:lnTo>
                    <a:pt x="1278801" y="550371"/>
                  </a:lnTo>
                  <a:lnTo>
                    <a:pt x="1242167" y="576641"/>
                  </a:lnTo>
                  <a:lnTo>
                    <a:pt x="1205945" y="603443"/>
                  </a:lnTo>
                  <a:lnTo>
                    <a:pt x="1170139" y="630769"/>
                  </a:lnTo>
                  <a:lnTo>
                    <a:pt x="1134757" y="658614"/>
                  </a:lnTo>
                  <a:lnTo>
                    <a:pt x="1099803" y="686973"/>
                  </a:lnTo>
                  <a:lnTo>
                    <a:pt x="1065283" y="715841"/>
                  </a:lnTo>
                  <a:lnTo>
                    <a:pt x="1031203" y="745210"/>
                  </a:lnTo>
                  <a:lnTo>
                    <a:pt x="997568" y="775076"/>
                  </a:lnTo>
                  <a:lnTo>
                    <a:pt x="964384" y="805433"/>
                  </a:lnTo>
                  <a:lnTo>
                    <a:pt x="931658" y="836276"/>
                  </a:lnTo>
                  <a:lnTo>
                    <a:pt x="899394" y="867598"/>
                  </a:lnTo>
                  <a:lnTo>
                    <a:pt x="867598" y="899394"/>
                  </a:lnTo>
                  <a:lnTo>
                    <a:pt x="836276" y="931658"/>
                  </a:lnTo>
                  <a:lnTo>
                    <a:pt x="805433" y="964384"/>
                  </a:lnTo>
                  <a:lnTo>
                    <a:pt x="775076" y="997568"/>
                  </a:lnTo>
                  <a:lnTo>
                    <a:pt x="745210" y="1031203"/>
                  </a:lnTo>
                  <a:lnTo>
                    <a:pt x="715841" y="1065283"/>
                  </a:lnTo>
                  <a:lnTo>
                    <a:pt x="686973" y="1099803"/>
                  </a:lnTo>
                  <a:lnTo>
                    <a:pt x="658614" y="1134757"/>
                  </a:lnTo>
                  <a:lnTo>
                    <a:pt x="630769" y="1170139"/>
                  </a:lnTo>
                  <a:lnTo>
                    <a:pt x="603443" y="1205945"/>
                  </a:lnTo>
                  <a:lnTo>
                    <a:pt x="576641" y="1242167"/>
                  </a:lnTo>
                  <a:lnTo>
                    <a:pt x="550371" y="1278801"/>
                  </a:lnTo>
                  <a:lnTo>
                    <a:pt x="524637" y="1315840"/>
                  </a:lnTo>
                  <a:lnTo>
                    <a:pt x="499445" y="1353280"/>
                  </a:lnTo>
                  <a:lnTo>
                    <a:pt x="474801" y="1391113"/>
                  </a:lnTo>
                  <a:lnTo>
                    <a:pt x="450711" y="1429336"/>
                  </a:lnTo>
                  <a:lnTo>
                    <a:pt x="427179" y="1467941"/>
                  </a:lnTo>
                  <a:lnTo>
                    <a:pt x="404213" y="1506924"/>
                  </a:lnTo>
                  <a:lnTo>
                    <a:pt x="381816" y="1546278"/>
                  </a:lnTo>
                  <a:lnTo>
                    <a:pt x="359997" y="1585999"/>
                  </a:lnTo>
                  <a:lnTo>
                    <a:pt x="338759" y="1626079"/>
                  </a:lnTo>
                  <a:lnTo>
                    <a:pt x="318108" y="1666514"/>
                  </a:lnTo>
                  <a:lnTo>
                    <a:pt x="298051" y="1707298"/>
                  </a:lnTo>
                  <a:lnTo>
                    <a:pt x="278593" y="1748425"/>
                  </a:lnTo>
                  <a:lnTo>
                    <a:pt x="259739" y="1789890"/>
                  </a:lnTo>
                  <a:lnTo>
                    <a:pt x="241496" y="1831687"/>
                  </a:lnTo>
                  <a:lnTo>
                    <a:pt x="223868" y="1873809"/>
                  </a:lnTo>
                  <a:lnTo>
                    <a:pt x="206862" y="1916252"/>
                  </a:lnTo>
                  <a:lnTo>
                    <a:pt x="190484" y="1959010"/>
                  </a:lnTo>
                  <a:lnTo>
                    <a:pt x="174739" y="2002077"/>
                  </a:lnTo>
                  <a:lnTo>
                    <a:pt x="159632" y="2045448"/>
                  </a:lnTo>
                  <a:lnTo>
                    <a:pt x="145170" y="2089116"/>
                  </a:lnTo>
                  <a:lnTo>
                    <a:pt x="131358" y="2133076"/>
                  </a:lnTo>
                  <a:lnTo>
                    <a:pt x="118201" y="2177322"/>
                  </a:lnTo>
                  <a:lnTo>
                    <a:pt x="105706" y="2221850"/>
                  </a:lnTo>
                  <a:lnTo>
                    <a:pt x="93878" y="2266652"/>
                  </a:lnTo>
                  <a:lnTo>
                    <a:pt x="82723" y="2311723"/>
                  </a:lnTo>
                  <a:lnTo>
                    <a:pt x="72247" y="2357058"/>
                  </a:lnTo>
                  <a:lnTo>
                    <a:pt x="62454" y="2402652"/>
                  </a:lnTo>
                  <a:lnTo>
                    <a:pt x="53352" y="2448497"/>
                  </a:lnTo>
                  <a:lnTo>
                    <a:pt x="44945" y="2494589"/>
                  </a:lnTo>
                  <a:lnTo>
                    <a:pt x="37239" y="2540922"/>
                  </a:lnTo>
                  <a:lnTo>
                    <a:pt x="30240" y="2587490"/>
                  </a:lnTo>
                  <a:lnTo>
                    <a:pt x="23954" y="2634287"/>
                  </a:lnTo>
                  <a:lnTo>
                    <a:pt x="18386" y="2681309"/>
                  </a:lnTo>
                  <a:lnTo>
                    <a:pt x="13542" y="2728548"/>
                  </a:lnTo>
                  <a:lnTo>
                    <a:pt x="9428" y="2776001"/>
                  </a:lnTo>
                  <a:lnTo>
                    <a:pt x="6049" y="2823660"/>
                  </a:lnTo>
                  <a:lnTo>
                    <a:pt x="3411" y="2871520"/>
                  </a:lnTo>
                  <a:lnTo>
                    <a:pt x="1519" y="2919575"/>
                  </a:lnTo>
                  <a:lnTo>
                    <a:pt x="380" y="2967820"/>
                  </a:lnTo>
                  <a:lnTo>
                    <a:pt x="0" y="3016250"/>
                  </a:lnTo>
                  <a:lnTo>
                    <a:pt x="380" y="3064679"/>
                  </a:lnTo>
                  <a:lnTo>
                    <a:pt x="1519" y="3112924"/>
                  </a:lnTo>
                  <a:lnTo>
                    <a:pt x="3411" y="3160979"/>
                  </a:lnTo>
                  <a:lnTo>
                    <a:pt x="6049" y="3208839"/>
                  </a:lnTo>
                  <a:lnTo>
                    <a:pt x="9428" y="3256498"/>
                  </a:lnTo>
                  <a:lnTo>
                    <a:pt x="13542" y="3303951"/>
                  </a:lnTo>
                  <a:lnTo>
                    <a:pt x="18386" y="3351190"/>
                  </a:lnTo>
                  <a:lnTo>
                    <a:pt x="23954" y="3398212"/>
                  </a:lnTo>
                  <a:lnTo>
                    <a:pt x="30240" y="3445009"/>
                  </a:lnTo>
                  <a:lnTo>
                    <a:pt x="37239" y="3491577"/>
                  </a:lnTo>
                  <a:lnTo>
                    <a:pt x="44945" y="3537910"/>
                  </a:lnTo>
                  <a:lnTo>
                    <a:pt x="53352" y="3584002"/>
                  </a:lnTo>
                  <a:lnTo>
                    <a:pt x="62454" y="3629847"/>
                  </a:lnTo>
                  <a:lnTo>
                    <a:pt x="72247" y="3675441"/>
                  </a:lnTo>
                  <a:lnTo>
                    <a:pt x="82723" y="3720776"/>
                  </a:lnTo>
                  <a:lnTo>
                    <a:pt x="93878" y="3765847"/>
                  </a:lnTo>
                  <a:lnTo>
                    <a:pt x="105706" y="3810649"/>
                  </a:lnTo>
                  <a:lnTo>
                    <a:pt x="118201" y="3855177"/>
                  </a:lnTo>
                  <a:lnTo>
                    <a:pt x="131358" y="3899423"/>
                  </a:lnTo>
                  <a:lnTo>
                    <a:pt x="145170" y="3943383"/>
                  </a:lnTo>
                  <a:lnTo>
                    <a:pt x="159632" y="3987051"/>
                  </a:lnTo>
                  <a:lnTo>
                    <a:pt x="174739" y="4030422"/>
                  </a:lnTo>
                  <a:lnTo>
                    <a:pt x="190484" y="4073489"/>
                  </a:lnTo>
                  <a:lnTo>
                    <a:pt x="206862" y="4116247"/>
                  </a:lnTo>
                  <a:lnTo>
                    <a:pt x="223868" y="4158690"/>
                  </a:lnTo>
                  <a:lnTo>
                    <a:pt x="241496" y="4200812"/>
                  </a:lnTo>
                  <a:lnTo>
                    <a:pt x="259739" y="4242609"/>
                  </a:lnTo>
                  <a:lnTo>
                    <a:pt x="278593" y="4284074"/>
                  </a:lnTo>
                  <a:lnTo>
                    <a:pt x="298051" y="4325201"/>
                  </a:lnTo>
                  <a:lnTo>
                    <a:pt x="318108" y="4365985"/>
                  </a:lnTo>
                  <a:lnTo>
                    <a:pt x="338759" y="4406420"/>
                  </a:lnTo>
                  <a:lnTo>
                    <a:pt x="359997" y="4446500"/>
                  </a:lnTo>
                  <a:lnTo>
                    <a:pt x="381816" y="4486221"/>
                  </a:lnTo>
                  <a:lnTo>
                    <a:pt x="404213" y="4525575"/>
                  </a:lnTo>
                  <a:lnTo>
                    <a:pt x="427179" y="4564558"/>
                  </a:lnTo>
                  <a:lnTo>
                    <a:pt x="450711" y="4603163"/>
                  </a:lnTo>
                  <a:lnTo>
                    <a:pt x="474801" y="4641386"/>
                  </a:lnTo>
                  <a:lnTo>
                    <a:pt x="499445" y="4679219"/>
                  </a:lnTo>
                  <a:lnTo>
                    <a:pt x="524637" y="4716659"/>
                  </a:lnTo>
                  <a:lnTo>
                    <a:pt x="550371" y="4753698"/>
                  </a:lnTo>
                  <a:lnTo>
                    <a:pt x="576641" y="4790332"/>
                  </a:lnTo>
                  <a:lnTo>
                    <a:pt x="603443" y="4826554"/>
                  </a:lnTo>
                  <a:lnTo>
                    <a:pt x="630769" y="4862360"/>
                  </a:lnTo>
                  <a:lnTo>
                    <a:pt x="658614" y="4897742"/>
                  </a:lnTo>
                  <a:lnTo>
                    <a:pt x="686973" y="4932696"/>
                  </a:lnTo>
                  <a:lnTo>
                    <a:pt x="715841" y="4967216"/>
                  </a:lnTo>
                  <a:lnTo>
                    <a:pt x="745210" y="5001296"/>
                  </a:lnTo>
                  <a:lnTo>
                    <a:pt x="775076" y="5034931"/>
                  </a:lnTo>
                  <a:lnTo>
                    <a:pt x="805433" y="5068115"/>
                  </a:lnTo>
                  <a:lnTo>
                    <a:pt x="836276" y="5100841"/>
                  </a:lnTo>
                  <a:lnTo>
                    <a:pt x="867598" y="5133105"/>
                  </a:lnTo>
                  <a:lnTo>
                    <a:pt x="899394" y="5164901"/>
                  </a:lnTo>
                  <a:lnTo>
                    <a:pt x="931658" y="5196223"/>
                  </a:lnTo>
                  <a:lnTo>
                    <a:pt x="964384" y="5227066"/>
                  </a:lnTo>
                  <a:lnTo>
                    <a:pt x="997568" y="5257423"/>
                  </a:lnTo>
                  <a:lnTo>
                    <a:pt x="1031203" y="5287289"/>
                  </a:lnTo>
                  <a:lnTo>
                    <a:pt x="1065283" y="5316658"/>
                  </a:lnTo>
                  <a:lnTo>
                    <a:pt x="1099803" y="5345526"/>
                  </a:lnTo>
                  <a:lnTo>
                    <a:pt x="1134757" y="5373885"/>
                  </a:lnTo>
                  <a:lnTo>
                    <a:pt x="1170139" y="5401730"/>
                  </a:lnTo>
                  <a:lnTo>
                    <a:pt x="1205945" y="5429056"/>
                  </a:lnTo>
                  <a:lnTo>
                    <a:pt x="1242167" y="5455858"/>
                  </a:lnTo>
                  <a:lnTo>
                    <a:pt x="1278801" y="5482128"/>
                  </a:lnTo>
                  <a:lnTo>
                    <a:pt x="1315840" y="5507862"/>
                  </a:lnTo>
                  <a:lnTo>
                    <a:pt x="1353280" y="5533054"/>
                  </a:lnTo>
                  <a:lnTo>
                    <a:pt x="1391113" y="5557698"/>
                  </a:lnTo>
                  <a:lnTo>
                    <a:pt x="1429336" y="5581788"/>
                  </a:lnTo>
                  <a:lnTo>
                    <a:pt x="1467941" y="5605320"/>
                  </a:lnTo>
                  <a:lnTo>
                    <a:pt x="1506924" y="5628286"/>
                  </a:lnTo>
                  <a:lnTo>
                    <a:pt x="1546278" y="5650683"/>
                  </a:lnTo>
                  <a:lnTo>
                    <a:pt x="1585999" y="5672502"/>
                  </a:lnTo>
                  <a:lnTo>
                    <a:pt x="1626079" y="5693740"/>
                  </a:lnTo>
                  <a:lnTo>
                    <a:pt x="1666514" y="5714391"/>
                  </a:lnTo>
                  <a:lnTo>
                    <a:pt x="1707298" y="5734448"/>
                  </a:lnTo>
                  <a:lnTo>
                    <a:pt x="1748425" y="5753906"/>
                  </a:lnTo>
                  <a:lnTo>
                    <a:pt x="1789890" y="5772760"/>
                  </a:lnTo>
                  <a:lnTo>
                    <a:pt x="1831687" y="5791003"/>
                  </a:lnTo>
                  <a:lnTo>
                    <a:pt x="1873809" y="5808631"/>
                  </a:lnTo>
                  <a:lnTo>
                    <a:pt x="1916252" y="5825637"/>
                  </a:lnTo>
                  <a:lnTo>
                    <a:pt x="1959010" y="5842015"/>
                  </a:lnTo>
                  <a:lnTo>
                    <a:pt x="2002077" y="5857760"/>
                  </a:lnTo>
                  <a:lnTo>
                    <a:pt x="2045448" y="5872867"/>
                  </a:lnTo>
                  <a:lnTo>
                    <a:pt x="2089116" y="5887329"/>
                  </a:lnTo>
                  <a:lnTo>
                    <a:pt x="2133076" y="5901141"/>
                  </a:lnTo>
                  <a:lnTo>
                    <a:pt x="2177322" y="5914298"/>
                  </a:lnTo>
                  <a:lnTo>
                    <a:pt x="2221850" y="5926793"/>
                  </a:lnTo>
                  <a:lnTo>
                    <a:pt x="2266652" y="5938621"/>
                  </a:lnTo>
                  <a:lnTo>
                    <a:pt x="2311723" y="5949776"/>
                  </a:lnTo>
                  <a:lnTo>
                    <a:pt x="2357058" y="5960252"/>
                  </a:lnTo>
                  <a:lnTo>
                    <a:pt x="2402652" y="5970045"/>
                  </a:lnTo>
                  <a:lnTo>
                    <a:pt x="2448497" y="5979147"/>
                  </a:lnTo>
                  <a:lnTo>
                    <a:pt x="2494589" y="5987554"/>
                  </a:lnTo>
                  <a:lnTo>
                    <a:pt x="2540922" y="5995260"/>
                  </a:lnTo>
                  <a:lnTo>
                    <a:pt x="2587490" y="6002259"/>
                  </a:lnTo>
                  <a:lnTo>
                    <a:pt x="2634287" y="6008545"/>
                  </a:lnTo>
                  <a:lnTo>
                    <a:pt x="2681309" y="6014113"/>
                  </a:lnTo>
                  <a:lnTo>
                    <a:pt x="2728548" y="6018957"/>
                  </a:lnTo>
                  <a:lnTo>
                    <a:pt x="2776001" y="6023071"/>
                  </a:lnTo>
                  <a:lnTo>
                    <a:pt x="2823660" y="6026450"/>
                  </a:lnTo>
                  <a:lnTo>
                    <a:pt x="2871520" y="6029088"/>
                  </a:lnTo>
                  <a:lnTo>
                    <a:pt x="2919575" y="6030980"/>
                  </a:lnTo>
                  <a:lnTo>
                    <a:pt x="2967820" y="6032119"/>
                  </a:lnTo>
                  <a:lnTo>
                    <a:pt x="3016250" y="6032500"/>
                  </a:lnTo>
                  <a:lnTo>
                    <a:pt x="3064679" y="6032119"/>
                  </a:lnTo>
                  <a:lnTo>
                    <a:pt x="3112924" y="6030980"/>
                  </a:lnTo>
                  <a:lnTo>
                    <a:pt x="3160979" y="6029088"/>
                  </a:lnTo>
                  <a:lnTo>
                    <a:pt x="3208839" y="6026450"/>
                  </a:lnTo>
                  <a:lnTo>
                    <a:pt x="3256498" y="6023071"/>
                  </a:lnTo>
                  <a:lnTo>
                    <a:pt x="3303951" y="6018957"/>
                  </a:lnTo>
                  <a:lnTo>
                    <a:pt x="3351190" y="6014113"/>
                  </a:lnTo>
                  <a:lnTo>
                    <a:pt x="3398212" y="6008545"/>
                  </a:lnTo>
                  <a:lnTo>
                    <a:pt x="3445009" y="6002259"/>
                  </a:lnTo>
                  <a:lnTo>
                    <a:pt x="3491577" y="5995260"/>
                  </a:lnTo>
                  <a:lnTo>
                    <a:pt x="3537910" y="5987554"/>
                  </a:lnTo>
                  <a:lnTo>
                    <a:pt x="3584002" y="5979147"/>
                  </a:lnTo>
                  <a:lnTo>
                    <a:pt x="3629847" y="5970045"/>
                  </a:lnTo>
                  <a:lnTo>
                    <a:pt x="3675441" y="5960252"/>
                  </a:lnTo>
                  <a:lnTo>
                    <a:pt x="3720776" y="5949776"/>
                  </a:lnTo>
                  <a:lnTo>
                    <a:pt x="3765847" y="5938621"/>
                  </a:lnTo>
                  <a:lnTo>
                    <a:pt x="3810649" y="5926793"/>
                  </a:lnTo>
                  <a:lnTo>
                    <a:pt x="3855177" y="5914298"/>
                  </a:lnTo>
                  <a:lnTo>
                    <a:pt x="3899423" y="5901141"/>
                  </a:lnTo>
                  <a:lnTo>
                    <a:pt x="3943383" y="5887329"/>
                  </a:lnTo>
                  <a:lnTo>
                    <a:pt x="3987051" y="5872867"/>
                  </a:lnTo>
                  <a:lnTo>
                    <a:pt x="4030422" y="5857760"/>
                  </a:lnTo>
                  <a:lnTo>
                    <a:pt x="4073489" y="5842015"/>
                  </a:lnTo>
                  <a:lnTo>
                    <a:pt x="4116247" y="5825637"/>
                  </a:lnTo>
                  <a:lnTo>
                    <a:pt x="4158690" y="5808631"/>
                  </a:lnTo>
                  <a:lnTo>
                    <a:pt x="4200812" y="5791003"/>
                  </a:lnTo>
                  <a:lnTo>
                    <a:pt x="4242609" y="5772760"/>
                  </a:lnTo>
                  <a:lnTo>
                    <a:pt x="4284074" y="5753906"/>
                  </a:lnTo>
                  <a:lnTo>
                    <a:pt x="4325201" y="5734448"/>
                  </a:lnTo>
                  <a:lnTo>
                    <a:pt x="4365985" y="5714391"/>
                  </a:lnTo>
                  <a:lnTo>
                    <a:pt x="4406420" y="5693740"/>
                  </a:lnTo>
                  <a:lnTo>
                    <a:pt x="4446500" y="5672502"/>
                  </a:lnTo>
                  <a:lnTo>
                    <a:pt x="4486221" y="5650683"/>
                  </a:lnTo>
                  <a:lnTo>
                    <a:pt x="4525575" y="5628286"/>
                  </a:lnTo>
                  <a:lnTo>
                    <a:pt x="4564558" y="5605320"/>
                  </a:lnTo>
                  <a:lnTo>
                    <a:pt x="4603163" y="5581788"/>
                  </a:lnTo>
                  <a:lnTo>
                    <a:pt x="4641386" y="5557698"/>
                  </a:lnTo>
                  <a:lnTo>
                    <a:pt x="4679219" y="5533054"/>
                  </a:lnTo>
                  <a:lnTo>
                    <a:pt x="4716659" y="5507862"/>
                  </a:lnTo>
                  <a:lnTo>
                    <a:pt x="4753698" y="5482128"/>
                  </a:lnTo>
                  <a:lnTo>
                    <a:pt x="4790332" y="5455858"/>
                  </a:lnTo>
                  <a:lnTo>
                    <a:pt x="4826554" y="5429056"/>
                  </a:lnTo>
                  <a:lnTo>
                    <a:pt x="4862360" y="5401730"/>
                  </a:lnTo>
                  <a:lnTo>
                    <a:pt x="4897742" y="5373885"/>
                  </a:lnTo>
                  <a:lnTo>
                    <a:pt x="4932696" y="5345526"/>
                  </a:lnTo>
                  <a:lnTo>
                    <a:pt x="4967216" y="5316658"/>
                  </a:lnTo>
                  <a:lnTo>
                    <a:pt x="5001296" y="5287289"/>
                  </a:lnTo>
                  <a:lnTo>
                    <a:pt x="5034931" y="5257423"/>
                  </a:lnTo>
                  <a:lnTo>
                    <a:pt x="5068115" y="5227066"/>
                  </a:lnTo>
                  <a:lnTo>
                    <a:pt x="5100841" y="5196223"/>
                  </a:lnTo>
                  <a:lnTo>
                    <a:pt x="5133105" y="5164901"/>
                  </a:lnTo>
                  <a:lnTo>
                    <a:pt x="5164901" y="5133105"/>
                  </a:lnTo>
                  <a:lnTo>
                    <a:pt x="5196223" y="5100841"/>
                  </a:lnTo>
                  <a:lnTo>
                    <a:pt x="5227066" y="5068115"/>
                  </a:lnTo>
                  <a:lnTo>
                    <a:pt x="5257423" y="5034931"/>
                  </a:lnTo>
                  <a:lnTo>
                    <a:pt x="5287289" y="5001296"/>
                  </a:lnTo>
                  <a:lnTo>
                    <a:pt x="5316658" y="4967216"/>
                  </a:lnTo>
                  <a:lnTo>
                    <a:pt x="5345526" y="4932696"/>
                  </a:lnTo>
                  <a:lnTo>
                    <a:pt x="5373885" y="4897742"/>
                  </a:lnTo>
                  <a:lnTo>
                    <a:pt x="5401730" y="4862360"/>
                  </a:lnTo>
                  <a:lnTo>
                    <a:pt x="5429056" y="4826554"/>
                  </a:lnTo>
                  <a:lnTo>
                    <a:pt x="5455858" y="4790332"/>
                  </a:lnTo>
                  <a:lnTo>
                    <a:pt x="5482128" y="4753698"/>
                  </a:lnTo>
                  <a:lnTo>
                    <a:pt x="5507862" y="4716659"/>
                  </a:lnTo>
                  <a:lnTo>
                    <a:pt x="5533054" y="4679219"/>
                  </a:lnTo>
                  <a:lnTo>
                    <a:pt x="5557698" y="4641386"/>
                  </a:lnTo>
                  <a:lnTo>
                    <a:pt x="5581788" y="4603163"/>
                  </a:lnTo>
                  <a:lnTo>
                    <a:pt x="5605320" y="4564558"/>
                  </a:lnTo>
                  <a:lnTo>
                    <a:pt x="5628286" y="4525575"/>
                  </a:lnTo>
                  <a:lnTo>
                    <a:pt x="5650683" y="4486221"/>
                  </a:lnTo>
                  <a:lnTo>
                    <a:pt x="5672502" y="4446500"/>
                  </a:lnTo>
                  <a:lnTo>
                    <a:pt x="5693740" y="4406420"/>
                  </a:lnTo>
                  <a:lnTo>
                    <a:pt x="5714391" y="4365985"/>
                  </a:lnTo>
                  <a:lnTo>
                    <a:pt x="5734448" y="4325201"/>
                  </a:lnTo>
                  <a:lnTo>
                    <a:pt x="5753906" y="4284074"/>
                  </a:lnTo>
                  <a:lnTo>
                    <a:pt x="5772760" y="4242609"/>
                  </a:lnTo>
                  <a:lnTo>
                    <a:pt x="5791003" y="4200812"/>
                  </a:lnTo>
                  <a:lnTo>
                    <a:pt x="5808631" y="4158690"/>
                  </a:lnTo>
                  <a:lnTo>
                    <a:pt x="5825637" y="4116247"/>
                  </a:lnTo>
                  <a:lnTo>
                    <a:pt x="5842015" y="4073489"/>
                  </a:lnTo>
                  <a:lnTo>
                    <a:pt x="5857760" y="4030422"/>
                  </a:lnTo>
                  <a:lnTo>
                    <a:pt x="5872867" y="3987051"/>
                  </a:lnTo>
                  <a:lnTo>
                    <a:pt x="5887329" y="3943383"/>
                  </a:lnTo>
                  <a:lnTo>
                    <a:pt x="5901141" y="3899423"/>
                  </a:lnTo>
                  <a:lnTo>
                    <a:pt x="5914298" y="3855177"/>
                  </a:lnTo>
                  <a:lnTo>
                    <a:pt x="5926793" y="3810649"/>
                  </a:lnTo>
                  <a:lnTo>
                    <a:pt x="5938621" y="3765847"/>
                  </a:lnTo>
                  <a:lnTo>
                    <a:pt x="5949776" y="3720776"/>
                  </a:lnTo>
                  <a:lnTo>
                    <a:pt x="5960252" y="3675441"/>
                  </a:lnTo>
                  <a:lnTo>
                    <a:pt x="5970045" y="3629847"/>
                  </a:lnTo>
                  <a:lnTo>
                    <a:pt x="5979147" y="3584002"/>
                  </a:lnTo>
                  <a:lnTo>
                    <a:pt x="5987554" y="3537910"/>
                  </a:lnTo>
                  <a:lnTo>
                    <a:pt x="5995260" y="3491577"/>
                  </a:lnTo>
                  <a:lnTo>
                    <a:pt x="6002259" y="3445009"/>
                  </a:lnTo>
                  <a:lnTo>
                    <a:pt x="6008545" y="3398212"/>
                  </a:lnTo>
                  <a:lnTo>
                    <a:pt x="6014113" y="3351190"/>
                  </a:lnTo>
                  <a:lnTo>
                    <a:pt x="6018957" y="3303951"/>
                  </a:lnTo>
                  <a:lnTo>
                    <a:pt x="6023071" y="3256498"/>
                  </a:lnTo>
                  <a:lnTo>
                    <a:pt x="6026450" y="3208839"/>
                  </a:lnTo>
                  <a:lnTo>
                    <a:pt x="6029088" y="3160979"/>
                  </a:lnTo>
                  <a:lnTo>
                    <a:pt x="6030980" y="3112924"/>
                  </a:lnTo>
                  <a:lnTo>
                    <a:pt x="6032119" y="3064679"/>
                  </a:lnTo>
                  <a:lnTo>
                    <a:pt x="6032500" y="3016250"/>
                  </a:lnTo>
                  <a:lnTo>
                    <a:pt x="6032119" y="2967820"/>
                  </a:lnTo>
                  <a:lnTo>
                    <a:pt x="6030980" y="2919575"/>
                  </a:lnTo>
                  <a:lnTo>
                    <a:pt x="6029088" y="2871520"/>
                  </a:lnTo>
                  <a:lnTo>
                    <a:pt x="6026450" y="2823660"/>
                  </a:lnTo>
                  <a:lnTo>
                    <a:pt x="6023071" y="2776001"/>
                  </a:lnTo>
                  <a:lnTo>
                    <a:pt x="6018957" y="2728548"/>
                  </a:lnTo>
                  <a:lnTo>
                    <a:pt x="6014113" y="2681309"/>
                  </a:lnTo>
                  <a:lnTo>
                    <a:pt x="6008545" y="2634287"/>
                  </a:lnTo>
                  <a:lnTo>
                    <a:pt x="6002259" y="2587490"/>
                  </a:lnTo>
                  <a:lnTo>
                    <a:pt x="5995260" y="2540922"/>
                  </a:lnTo>
                  <a:lnTo>
                    <a:pt x="5987554" y="2494589"/>
                  </a:lnTo>
                  <a:lnTo>
                    <a:pt x="5979147" y="2448497"/>
                  </a:lnTo>
                  <a:lnTo>
                    <a:pt x="5970045" y="2402652"/>
                  </a:lnTo>
                  <a:lnTo>
                    <a:pt x="5960252" y="2357058"/>
                  </a:lnTo>
                  <a:lnTo>
                    <a:pt x="5949776" y="2311723"/>
                  </a:lnTo>
                  <a:lnTo>
                    <a:pt x="5938621" y="2266652"/>
                  </a:lnTo>
                  <a:lnTo>
                    <a:pt x="5926793" y="2221850"/>
                  </a:lnTo>
                  <a:lnTo>
                    <a:pt x="5914298" y="2177322"/>
                  </a:lnTo>
                  <a:lnTo>
                    <a:pt x="5901141" y="2133076"/>
                  </a:lnTo>
                  <a:lnTo>
                    <a:pt x="5887329" y="2089116"/>
                  </a:lnTo>
                  <a:lnTo>
                    <a:pt x="5872867" y="2045448"/>
                  </a:lnTo>
                  <a:lnTo>
                    <a:pt x="5857760" y="2002077"/>
                  </a:lnTo>
                  <a:lnTo>
                    <a:pt x="5842015" y="1959010"/>
                  </a:lnTo>
                  <a:lnTo>
                    <a:pt x="5825637" y="1916252"/>
                  </a:lnTo>
                  <a:lnTo>
                    <a:pt x="5808631" y="1873809"/>
                  </a:lnTo>
                  <a:lnTo>
                    <a:pt x="5791003" y="1831687"/>
                  </a:lnTo>
                  <a:lnTo>
                    <a:pt x="5772760" y="1789890"/>
                  </a:lnTo>
                  <a:lnTo>
                    <a:pt x="5753906" y="1748425"/>
                  </a:lnTo>
                  <a:lnTo>
                    <a:pt x="5734448" y="1707298"/>
                  </a:lnTo>
                  <a:lnTo>
                    <a:pt x="5714391" y="1666514"/>
                  </a:lnTo>
                  <a:lnTo>
                    <a:pt x="5693740" y="1626079"/>
                  </a:lnTo>
                  <a:lnTo>
                    <a:pt x="5672502" y="1585999"/>
                  </a:lnTo>
                  <a:lnTo>
                    <a:pt x="5650683" y="1546278"/>
                  </a:lnTo>
                  <a:lnTo>
                    <a:pt x="5628286" y="1506924"/>
                  </a:lnTo>
                  <a:lnTo>
                    <a:pt x="5605320" y="1467941"/>
                  </a:lnTo>
                  <a:lnTo>
                    <a:pt x="5581788" y="1429336"/>
                  </a:lnTo>
                  <a:lnTo>
                    <a:pt x="5557698" y="1391113"/>
                  </a:lnTo>
                  <a:lnTo>
                    <a:pt x="5533054" y="1353280"/>
                  </a:lnTo>
                  <a:lnTo>
                    <a:pt x="5507862" y="1315840"/>
                  </a:lnTo>
                  <a:lnTo>
                    <a:pt x="5482128" y="1278801"/>
                  </a:lnTo>
                  <a:lnTo>
                    <a:pt x="5455858" y="1242167"/>
                  </a:lnTo>
                  <a:lnTo>
                    <a:pt x="5429056" y="1205945"/>
                  </a:lnTo>
                  <a:lnTo>
                    <a:pt x="5401730" y="1170139"/>
                  </a:lnTo>
                  <a:lnTo>
                    <a:pt x="5373885" y="1134757"/>
                  </a:lnTo>
                  <a:lnTo>
                    <a:pt x="5345526" y="1099803"/>
                  </a:lnTo>
                  <a:lnTo>
                    <a:pt x="5316658" y="1065283"/>
                  </a:lnTo>
                  <a:lnTo>
                    <a:pt x="5287289" y="1031203"/>
                  </a:lnTo>
                  <a:lnTo>
                    <a:pt x="5257423" y="997568"/>
                  </a:lnTo>
                  <a:lnTo>
                    <a:pt x="5227066" y="964384"/>
                  </a:lnTo>
                  <a:lnTo>
                    <a:pt x="5196223" y="931658"/>
                  </a:lnTo>
                  <a:lnTo>
                    <a:pt x="5164901" y="899394"/>
                  </a:lnTo>
                  <a:lnTo>
                    <a:pt x="5133105" y="867598"/>
                  </a:lnTo>
                  <a:lnTo>
                    <a:pt x="5100841" y="836276"/>
                  </a:lnTo>
                  <a:lnTo>
                    <a:pt x="5068115" y="805433"/>
                  </a:lnTo>
                  <a:lnTo>
                    <a:pt x="5034931" y="775076"/>
                  </a:lnTo>
                  <a:lnTo>
                    <a:pt x="5001296" y="745210"/>
                  </a:lnTo>
                  <a:lnTo>
                    <a:pt x="4967216" y="715841"/>
                  </a:lnTo>
                  <a:lnTo>
                    <a:pt x="4932696" y="686973"/>
                  </a:lnTo>
                  <a:lnTo>
                    <a:pt x="4897742" y="658614"/>
                  </a:lnTo>
                  <a:lnTo>
                    <a:pt x="4862360" y="630769"/>
                  </a:lnTo>
                  <a:lnTo>
                    <a:pt x="4826554" y="603443"/>
                  </a:lnTo>
                  <a:lnTo>
                    <a:pt x="4790332" y="576641"/>
                  </a:lnTo>
                  <a:lnTo>
                    <a:pt x="4753698" y="550371"/>
                  </a:lnTo>
                  <a:lnTo>
                    <a:pt x="4716659" y="524637"/>
                  </a:lnTo>
                  <a:lnTo>
                    <a:pt x="4679219" y="499445"/>
                  </a:lnTo>
                  <a:lnTo>
                    <a:pt x="4641386" y="474801"/>
                  </a:lnTo>
                  <a:lnTo>
                    <a:pt x="4603163" y="450711"/>
                  </a:lnTo>
                  <a:lnTo>
                    <a:pt x="4564558" y="427179"/>
                  </a:lnTo>
                  <a:lnTo>
                    <a:pt x="4525575" y="404213"/>
                  </a:lnTo>
                  <a:lnTo>
                    <a:pt x="4486221" y="381816"/>
                  </a:lnTo>
                  <a:lnTo>
                    <a:pt x="4446500" y="359997"/>
                  </a:lnTo>
                  <a:lnTo>
                    <a:pt x="4406420" y="338759"/>
                  </a:lnTo>
                  <a:lnTo>
                    <a:pt x="4365985" y="318108"/>
                  </a:lnTo>
                  <a:lnTo>
                    <a:pt x="4325201" y="298051"/>
                  </a:lnTo>
                  <a:lnTo>
                    <a:pt x="4284074" y="278593"/>
                  </a:lnTo>
                  <a:lnTo>
                    <a:pt x="4242609" y="259739"/>
                  </a:lnTo>
                  <a:lnTo>
                    <a:pt x="4200812" y="241496"/>
                  </a:lnTo>
                  <a:lnTo>
                    <a:pt x="4158690" y="223868"/>
                  </a:lnTo>
                  <a:lnTo>
                    <a:pt x="4116247" y="206862"/>
                  </a:lnTo>
                  <a:lnTo>
                    <a:pt x="4073489" y="190484"/>
                  </a:lnTo>
                  <a:lnTo>
                    <a:pt x="4030422" y="174739"/>
                  </a:lnTo>
                  <a:lnTo>
                    <a:pt x="3987051" y="159632"/>
                  </a:lnTo>
                  <a:lnTo>
                    <a:pt x="3943383" y="145170"/>
                  </a:lnTo>
                  <a:lnTo>
                    <a:pt x="3899423" y="131358"/>
                  </a:lnTo>
                  <a:lnTo>
                    <a:pt x="3855177" y="118201"/>
                  </a:lnTo>
                  <a:lnTo>
                    <a:pt x="3810649" y="105706"/>
                  </a:lnTo>
                  <a:lnTo>
                    <a:pt x="3765847" y="93878"/>
                  </a:lnTo>
                  <a:lnTo>
                    <a:pt x="3720776" y="82723"/>
                  </a:lnTo>
                  <a:lnTo>
                    <a:pt x="3675441" y="72247"/>
                  </a:lnTo>
                  <a:lnTo>
                    <a:pt x="3629847" y="62454"/>
                  </a:lnTo>
                  <a:lnTo>
                    <a:pt x="3584002" y="53352"/>
                  </a:lnTo>
                  <a:lnTo>
                    <a:pt x="3537910" y="44945"/>
                  </a:lnTo>
                  <a:lnTo>
                    <a:pt x="3491577" y="37239"/>
                  </a:lnTo>
                  <a:lnTo>
                    <a:pt x="3445009" y="30240"/>
                  </a:lnTo>
                  <a:lnTo>
                    <a:pt x="3398212" y="23954"/>
                  </a:lnTo>
                  <a:lnTo>
                    <a:pt x="3351190" y="18386"/>
                  </a:lnTo>
                  <a:lnTo>
                    <a:pt x="3303951" y="13542"/>
                  </a:lnTo>
                  <a:lnTo>
                    <a:pt x="3256498" y="9428"/>
                  </a:lnTo>
                  <a:lnTo>
                    <a:pt x="3208839" y="6049"/>
                  </a:lnTo>
                  <a:lnTo>
                    <a:pt x="3160979" y="3411"/>
                  </a:lnTo>
                  <a:lnTo>
                    <a:pt x="3112924" y="1519"/>
                  </a:lnTo>
                  <a:lnTo>
                    <a:pt x="3064679" y="380"/>
                  </a:lnTo>
                  <a:lnTo>
                    <a:pt x="3016250" y="0"/>
                  </a:lnTo>
                  <a:close/>
                </a:path>
              </a:pathLst>
            </a:custGeom>
            <a:solidFill>
              <a:srgbClr val="E5EDF0"/>
            </a:solidFill>
          </p:spPr>
          <p:txBody>
            <a:bodyPr wrap="square" lIns="0" tIns="0" rIns="0" bIns="0" rtlCol="0"/>
            <a:lstStyle/>
            <a:p>
              <a:endParaRPr/>
            </a:p>
          </p:txBody>
        </p:sp>
        <p:pic>
          <p:nvPicPr>
            <p:cNvPr id="4" name="object 4"/>
            <p:cNvPicPr/>
            <p:nvPr/>
          </p:nvPicPr>
          <p:blipFill>
            <a:blip r:embed="rId2" cstate="print"/>
            <a:stretch>
              <a:fillRect/>
            </a:stretch>
          </p:blipFill>
          <p:spPr>
            <a:xfrm>
              <a:off x="5104626" y="1408544"/>
              <a:ext cx="2492548" cy="5826429"/>
            </a:xfrm>
            <a:prstGeom prst="rect">
              <a:avLst/>
            </a:prstGeom>
          </p:spPr>
        </p:pic>
        <p:pic>
          <p:nvPicPr>
            <p:cNvPr id="5" name="object 5"/>
            <p:cNvPicPr/>
            <p:nvPr/>
          </p:nvPicPr>
          <p:blipFill>
            <a:blip r:embed="rId3" cstate="print"/>
            <a:stretch>
              <a:fillRect/>
            </a:stretch>
          </p:blipFill>
          <p:spPr>
            <a:xfrm>
              <a:off x="3530600" y="1282700"/>
              <a:ext cx="6108700" cy="6108700"/>
            </a:xfrm>
            <a:prstGeom prst="rect">
              <a:avLst/>
            </a:prstGeom>
          </p:spPr>
        </p:pic>
      </p:grpSp>
      <p:sp>
        <p:nvSpPr>
          <p:cNvPr id="6" name="object 6"/>
          <p:cNvSpPr txBox="1"/>
          <p:nvPr/>
        </p:nvSpPr>
        <p:spPr>
          <a:xfrm>
            <a:off x="609052" y="2660396"/>
            <a:ext cx="2688590" cy="622300"/>
          </a:xfrm>
          <a:prstGeom prst="rect">
            <a:avLst/>
          </a:prstGeom>
        </p:spPr>
        <p:txBody>
          <a:bodyPr vert="horz" wrap="square" lIns="0" tIns="33020" rIns="0" bIns="0" rtlCol="0">
            <a:spAutoFit/>
          </a:bodyPr>
          <a:lstStyle/>
          <a:p>
            <a:pPr marL="12700" marR="5080">
              <a:lnSpc>
                <a:spcPts val="2300"/>
              </a:lnSpc>
              <a:spcBef>
                <a:spcPts val="260"/>
              </a:spcBef>
            </a:pPr>
            <a:r>
              <a:rPr sz="2000" b="1" dirty="0">
                <a:solidFill>
                  <a:srgbClr val="231F20"/>
                </a:solidFill>
                <a:latin typeface="Avenir Heavy"/>
                <a:cs typeface="Avenir Heavy"/>
              </a:rPr>
              <a:t>The</a:t>
            </a:r>
            <a:r>
              <a:rPr sz="2000" b="1" spc="-20" dirty="0">
                <a:solidFill>
                  <a:srgbClr val="231F20"/>
                </a:solidFill>
                <a:latin typeface="Avenir Heavy"/>
                <a:cs typeface="Avenir Heavy"/>
              </a:rPr>
              <a:t> </a:t>
            </a:r>
            <a:r>
              <a:rPr sz="2000" b="1" dirty="0">
                <a:solidFill>
                  <a:srgbClr val="231F20"/>
                </a:solidFill>
                <a:latin typeface="Avenir Heavy"/>
                <a:cs typeface="Avenir Heavy"/>
              </a:rPr>
              <a:t>most</a:t>
            </a:r>
            <a:r>
              <a:rPr sz="2000" b="1" spc="-15" dirty="0">
                <a:solidFill>
                  <a:srgbClr val="231F20"/>
                </a:solidFill>
                <a:latin typeface="Avenir Heavy"/>
                <a:cs typeface="Avenir Heavy"/>
              </a:rPr>
              <a:t> </a:t>
            </a:r>
            <a:r>
              <a:rPr sz="2000" b="1" spc="-10" dirty="0">
                <a:solidFill>
                  <a:srgbClr val="231F20"/>
                </a:solidFill>
                <a:latin typeface="Avenir Heavy"/>
                <a:cs typeface="Avenir Heavy"/>
              </a:rPr>
              <a:t>common </a:t>
            </a:r>
            <a:r>
              <a:rPr sz="2000" b="1" dirty="0">
                <a:solidFill>
                  <a:srgbClr val="231F20"/>
                </a:solidFill>
                <a:latin typeface="Avenir Heavy"/>
                <a:cs typeface="Avenir Heavy"/>
              </a:rPr>
              <a:t>childhood</a:t>
            </a:r>
            <a:r>
              <a:rPr sz="2000" b="1" spc="-50" dirty="0">
                <a:solidFill>
                  <a:srgbClr val="231F20"/>
                </a:solidFill>
                <a:latin typeface="Avenir Heavy"/>
                <a:cs typeface="Avenir Heavy"/>
              </a:rPr>
              <a:t> </a:t>
            </a:r>
            <a:r>
              <a:rPr sz="2000" b="1" dirty="0">
                <a:solidFill>
                  <a:srgbClr val="231F20"/>
                </a:solidFill>
                <a:latin typeface="Avenir Heavy"/>
                <a:cs typeface="Avenir Heavy"/>
              </a:rPr>
              <a:t>cancers</a:t>
            </a:r>
            <a:r>
              <a:rPr sz="2000" b="1" spc="-45" dirty="0">
                <a:solidFill>
                  <a:srgbClr val="231F20"/>
                </a:solidFill>
                <a:latin typeface="Avenir Heavy"/>
                <a:cs typeface="Avenir Heavy"/>
              </a:rPr>
              <a:t> </a:t>
            </a:r>
            <a:r>
              <a:rPr sz="2000" b="1" spc="-20" dirty="0">
                <a:solidFill>
                  <a:srgbClr val="231F20"/>
                </a:solidFill>
                <a:latin typeface="Avenir Heavy"/>
                <a:cs typeface="Avenir Heavy"/>
              </a:rPr>
              <a:t>are:</a:t>
            </a:r>
            <a:endParaRPr sz="2000">
              <a:latin typeface="Avenir Heavy"/>
              <a:cs typeface="Avenir Heavy"/>
            </a:endParaRPr>
          </a:p>
        </p:txBody>
      </p:sp>
      <p:sp>
        <p:nvSpPr>
          <p:cNvPr id="7" name="object 7"/>
          <p:cNvSpPr txBox="1"/>
          <p:nvPr/>
        </p:nvSpPr>
        <p:spPr>
          <a:xfrm>
            <a:off x="609061" y="3847846"/>
            <a:ext cx="143510" cy="185420"/>
          </a:xfrm>
          <a:prstGeom prst="rect">
            <a:avLst/>
          </a:prstGeom>
        </p:spPr>
        <p:txBody>
          <a:bodyPr vert="horz" wrap="square" lIns="0" tIns="12700" rIns="0" bIns="0" rtlCol="0">
            <a:spAutoFit/>
          </a:bodyPr>
          <a:lstStyle/>
          <a:p>
            <a:pPr marL="12700">
              <a:lnSpc>
                <a:spcPct val="100000"/>
              </a:lnSpc>
              <a:spcBef>
                <a:spcPts val="100"/>
              </a:spcBef>
            </a:pPr>
            <a:r>
              <a:rPr sz="1050" spc="-50" dirty="0">
                <a:solidFill>
                  <a:srgbClr val="E16C25"/>
                </a:solidFill>
                <a:latin typeface="Apple Symbols"/>
                <a:cs typeface="Apple Symbols"/>
              </a:rPr>
              <a:t>■</a:t>
            </a:r>
            <a:endParaRPr sz="1050">
              <a:latin typeface="Apple Symbols"/>
              <a:cs typeface="Apple Symbols"/>
            </a:endParaRPr>
          </a:p>
        </p:txBody>
      </p:sp>
      <p:sp>
        <p:nvSpPr>
          <p:cNvPr id="8" name="object 8"/>
          <p:cNvSpPr txBox="1"/>
          <p:nvPr/>
        </p:nvSpPr>
        <p:spPr>
          <a:xfrm>
            <a:off x="609061" y="4241546"/>
            <a:ext cx="143510" cy="185420"/>
          </a:xfrm>
          <a:prstGeom prst="rect">
            <a:avLst/>
          </a:prstGeom>
        </p:spPr>
        <p:txBody>
          <a:bodyPr vert="horz" wrap="square" lIns="0" tIns="12700" rIns="0" bIns="0" rtlCol="0">
            <a:spAutoFit/>
          </a:bodyPr>
          <a:lstStyle/>
          <a:p>
            <a:pPr marL="12700">
              <a:lnSpc>
                <a:spcPct val="100000"/>
              </a:lnSpc>
              <a:spcBef>
                <a:spcPts val="100"/>
              </a:spcBef>
            </a:pPr>
            <a:r>
              <a:rPr sz="1050" spc="-50" dirty="0">
                <a:solidFill>
                  <a:srgbClr val="E16C25"/>
                </a:solidFill>
                <a:latin typeface="Apple Symbols"/>
                <a:cs typeface="Apple Symbols"/>
              </a:rPr>
              <a:t>■</a:t>
            </a:r>
            <a:endParaRPr sz="1050">
              <a:latin typeface="Apple Symbols"/>
              <a:cs typeface="Apple Symbols"/>
            </a:endParaRPr>
          </a:p>
        </p:txBody>
      </p:sp>
      <p:sp>
        <p:nvSpPr>
          <p:cNvPr id="9" name="object 9"/>
          <p:cNvSpPr txBox="1"/>
          <p:nvPr/>
        </p:nvSpPr>
        <p:spPr>
          <a:xfrm>
            <a:off x="609061" y="4635245"/>
            <a:ext cx="143510" cy="185420"/>
          </a:xfrm>
          <a:prstGeom prst="rect">
            <a:avLst/>
          </a:prstGeom>
        </p:spPr>
        <p:txBody>
          <a:bodyPr vert="horz" wrap="square" lIns="0" tIns="12700" rIns="0" bIns="0" rtlCol="0">
            <a:spAutoFit/>
          </a:bodyPr>
          <a:lstStyle/>
          <a:p>
            <a:pPr marL="12700">
              <a:lnSpc>
                <a:spcPct val="100000"/>
              </a:lnSpc>
              <a:spcBef>
                <a:spcPts val="100"/>
              </a:spcBef>
            </a:pPr>
            <a:r>
              <a:rPr sz="1050" spc="-50" dirty="0">
                <a:solidFill>
                  <a:srgbClr val="E16C25"/>
                </a:solidFill>
                <a:latin typeface="Apple Symbols"/>
                <a:cs typeface="Apple Symbols"/>
              </a:rPr>
              <a:t>■</a:t>
            </a:r>
            <a:endParaRPr sz="1050">
              <a:latin typeface="Apple Symbols"/>
              <a:cs typeface="Apple Symbols"/>
            </a:endParaRPr>
          </a:p>
        </p:txBody>
      </p:sp>
      <p:sp>
        <p:nvSpPr>
          <p:cNvPr id="10" name="object 10"/>
          <p:cNvSpPr txBox="1"/>
          <p:nvPr/>
        </p:nvSpPr>
        <p:spPr>
          <a:xfrm>
            <a:off x="609061" y="5028945"/>
            <a:ext cx="143510" cy="185420"/>
          </a:xfrm>
          <a:prstGeom prst="rect">
            <a:avLst/>
          </a:prstGeom>
        </p:spPr>
        <p:txBody>
          <a:bodyPr vert="horz" wrap="square" lIns="0" tIns="12700" rIns="0" bIns="0" rtlCol="0">
            <a:spAutoFit/>
          </a:bodyPr>
          <a:lstStyle/>
          <a:p>
            <a:pPr marL="12700">
              <a:lnSpc>
                <a:spcPct val="100000"/>
              </a:lnSpc>
              <a:spcBef>
                <a:spcPts val="100"/>
              </a:spcBef>
            </a:pPr>
            <a:r>
              <a:rPr sz="1050" spc="-50" dirty="0">
                <a:solidFill>
                  <a:srgbClr val="E16C25"/>
                </a:solidFill>
                <a:latin typeface="Apple Symbols"/>
                <a:cs typeface="Apple Symbols"/>
              </a:rPr>
              <a:t>■</a:t>
            </a:r>
            <a:endParaRPr sz="1050">
              <a:latin typeface="Apple Symbols"/>
              <a:cs typeface="Apple Symbols"/>
            </a:endParaRPr>
          </a:p>
        </p:txBody>
      </p:sp>
      <p:sp>
        <p:nvSpPr>
          <p:cNvPr id="11" name="object 11"/>
          <p:cNvSpPr txBox="1"/>
          <p:nvPr/>
        </p:nvSpPr>
        <p:spPr>
          <a:xfrm>
            <a:off x="609061" y="5422645"/>
            <a:ext cx="143510" cy="185420"/>
          </a:xfrm>
          <a:prstGeom prst="rect">
            <a:avLst/>
          </a:prstGeom>
        </p:spPr>
        <p:txBody>
          <a:bodyPr vert="horz" wrap="square" lIns="0" tIns="12700" rIns="0" bIns="0" rtlCol="0">
            <a:spAutoFit/>
          </a:bodyPr>
          <a:lstStyle/>
          <a:p>
            <a:pPr marL="12700">
              <a:lnSpc>
                <a:spcPct val="100000"/>
              </a:lnSpc>
              <a:spcBef>
                <a:spcPts val="100"/>
              </a:spcBef>
            </a:pPr>
            <a:r>
              <a:rPr sz="1050" spc="-50" dirty="0">
                <a:solidFill>
                  <a:srgbClr val="E16C25"/>
                </a:solidFill>
                <a:latin typeface="Apple Symbols"/>
                <a:cs typeface="Apple Symbols"/>
              </a:rPr>
              <a:t>■</a:t>
            </a:r>
            <a:endParaRPr sz="1050">
              <a:latin typeface="Apple Symbols"/>
              <a:cs typeface="Apple Symbols"/>
            </a:endParaRPr>
          </a:p>
        </p:txBody>
      </p:sp>
      <p:sp>
        <p:nvSpPr>
          <p:cNvPr id="12" name="object 12"/>
          <p:cNvSpPr txBox="1"/>
          <p:nvPr/>
        </p:nvSpPr>
        <p:spPr>
          <a:xfrm>
            <a:off x="609060" y="3257296"/>
            <a:ext cx="3193415" cy="2679700"/>
          </a:xfrm>
          <a:prstGeom prst="rect">
            <a:avLst/>
          </a:prstGeom>
        </p:spPr>
        <p:txBody>
          <a:bodyPr vert="horz" wrap="square" lIns="0" tIns="12700" rIns="0" bIns="0" rtlCol="0">
            <a:spAutoFit/>
          </a:bodyPr>
          <a:lstStyle/>
          <a:p>
            <a:pPr marL="234315" marR="1490980" indent="-222250">
              <a:lnSpc>
                <a:spcPct val="129200"/>
              </a:lnSpc>
              <a:spcBef>
                <a:spcPts val="100"/>
              </a:spcBef>
              <a:buClr>
                <a:srgbClr val="E16C25"/>
              </a:buClr>
              <a:buSzPct val="52500"/>
              <a:buFont typeface="Apple Symbols"/>
              <a:buChar char="■"/>
              <a:tabLst>
                <a:tab pos="235585" algn="l"/>
              </a:tabLst>
            </a:pPr>
            <a:r>
              <a:rPr sz="2000" b="1" spc="-10" dirty="0">
                <a:solidFill>
                  <a:srgbClr val="231F20"/>
                </a:solidFill>
                <a:latin typeface="Avenir Heavy"/>
                <a:cs typeface="Avenir Heavy"/>
              </a:rPr>
              <a:t>Leukemia 	</a:t>
            </a:r>
            <a:r>
              <a:rPr sz="2000" b="1" dirty="0">
                <a:solidFill>
                  <a:srgbClr val="231F20"/>
                </a:solidFill>
                <a:latin typeface="Avenir Heavy"/>
                <a:cs typeface="Avenir Heavy"/>
              </a:rPr>
              <a:t>Brain</a:t>
            </a:r>
            <a:r>
              <a:rPr sz="2000" b="1" spc="-50" dirty="0">
                <a:solidFill>
                  <a:srgbClr val="231F20"/>
                </a:solidFill>
                <a:latin typeface="Avenir Heavy"/>
                <a:cs typeface="Avenir Heavy"/>
              </a:rPr>
              <a:t> </a:t>
            </a:r>
            <a:r>
              <a:rPr sz="2000" b="1" spc="-10" dirty="0">
                <a:solidFill>
                  <a:srgbClr val="231F20"/>
                </a:solidFill>
                <a:latin typeface="Avenir Heavy"/>
                <a:cs typeface="Avenir Heavy"/>
              </a:rPr>
              <a:t>cancer 	Lymphoma</a:t>
            </a:r>
            <a:endParaRPr sz="2000">
              <a:latin typeface="Avenir Heavy"/>
              <a:cs typeface="Avenir Heavy"/>
            </a:endParaRPr>
          </a:p>
          <a:p>
            <a:pPr marL="235585" marR="1120140">
              <a:lnSpc>
                <a:spcPct val="129200"/>
              </a:lnSpc>
            </a:pPr>
            <a:r>
              <a:rPr sz="2000" b="1" spc="-10" dirty="0">
                <a:solidFill>
                  <a:srgbClr val="231F20"/>
                </a:solidFill>
                <a:latin typeface="Avenir Heavy"/>
                <a:cs typeface="Avenir Heavy"/>
              </a:rPr>
              <a:t>Neuroblastoma Sarcoma</a:t>
            </a:r>
            <a:endParaRPr sz="2000">
              <a:latin typeface="Avenir Heavy"/>
              <a:cs typeface="Avenir Heavy"/>
            </a:endParaRPr>
          </a:p>
          <a:p>
            <a:pPr marL="235585" marR="5080">
              <a:lnSpc>
                <a:spcPts val="2300"/>
              </a:lnSpc>
              <a:spcBef>
                <a:spcPts val="855"/>
              </a:spcBef>
            </a:pPr>
            <a:r>
              <a:rPr sz="2000" b="1" dirty="0">
                <a:solidFill>
                  <a:srgbClr val="231F20"/>
                </a:solidFill>
                <a:latin typeface="Avenir Heavy"/>
                <a:cs typeface="Avenir Heavy"/>
              </a:rPr>
              <a:t>Wilms</a:t>
            </a:r>
            <a:r>
              <a:rPr sz="2000" b="1" spc="-35" dirty="0">
                <a:solidFill>
                  <a:srgbClr val="231F20"/>
                </a:solidFill>
                <a:latin typeface="Avenir Heavy"/>
                <a:cs typeface="Avenir Heavy"/>
              </a:rPr>
              <a:t> </a:t>
            </a:r>
            <a:r>
              <a:rPr sz="2000" b="1" dirty="0">
                <a:solidFill>
                  <a:srgbClr val="231F20"/>
                </a:solidFill>
                <a:latin typeface="Avenir Heavy"/>
                <a:cs typeface="Avenir Heavy"/>
              </a:rPr>
              <a:t>tumor</a:t>
            </a:r>
            <a:r>
              <a:rPr sz="2000" b="1" spc="-30" dirty="0">
                <a:solidFill>
                  <a:srgbClr val="231F20"/>
                </a:solidFill>
                <a:latin typeface="Avenir Heavy"/>
                <a:cs typeface="Avenir Heavy"/>
              </a:rPr>
              <a:t> </a:t>
            </a:r>
            <a:r>
              <a:rPr sz="2000" b="1" dirty="0">
                <a:solidFill>
                  <a:srgbClr val="231F20"/>
                </a:solidFill>
                <a:latin typeface="Avenir Heavy"/>
                <a:cs typeface="Avenir Heavy"/>
              </a:rPr>
              <a:t>and</a:t>
            </a:r>
            <a:r>
              <a:rPr sz="2000" b="1" spc="-30" dirty="0">
                <a:solidFill>
                  <a:srgbClr val="231F20"/>
                </a:solidFill>
                <a:latin typeface="Avenir Heavy"/>
                <a:cs typeface="Avenir Heavy"/>
              </a:rPr>
              <a:t> </a:t>
            </a:r>
            <a:r>
              <a:rPr sz="2000" b="1" spc="-20" dirty="0">
                <a:solidFill>
                  <a:srgbClr val="231F20"/>
                </a:solidFill>
                <a:latin typeface="Avenir Heavy"/>
                <a:cs typeface="Avenir Heavy"/>
              </a:rPr>
              <a:t>other </a:t>
            </a:r>
            <a:r>
              <a:rPr sz="2000" b="1" dirty="0">
                <a:solidFill>
                  <a:srgbClr val="231F20"/>
                </a:solidFill>
                <a:latin typeface="Avenir Heavy"/>
                <a:cs typeface="Avenir Heavy"/>
              </a:rPr>
              <a:t>childhood</a:t>
            </a:r>
            <a:r>
              <a:rPr sz="2000" b="1" spc="-80" dirty="0">
                <a:solidFill>
                  <a:srgbClr val="231F20"/>
                </a:solidFill>
                <a:latin typeface="Avenir Heavy"/>
                <a:cs typeface="Avenir Heavy"/>
              </a:rPr>
              <a:t> </a:t>
            </a:r>
            <a:r>
              <a:rPr sz="2000" b="1" dirty="0">
                <a:solidFill>
                  <a:srgbClr val="231F20"/>
                </a:solidFill>
                <a:latin typeface="Avenir Heavy"/>
                <a:cs typeface="Avenir Heavy"/>
              </a:rPr>
              <a:t>kidney</a:t>
            </a:r>
            <a:r>
              <a:rPr sz="2000" b="1" spc="-75" dirty="0">
                <a:solidFill>
                  <a:srgbClr val="231F20"/>
                </a:solidFill>
                <a:latin typeface="Avenir Heavy"/>
                <a:cs typeface="Avenir Heavy"/>
              </a:rPr>
              <a:t> </a:t>
            </a:r>
            <a:r>
              <a:rPr sz="2000" b="1" spc="-10" dirty="0">
                <a:solidFill>
                  <a:srgbClr val="231F20"/>
                </a:solidFill>
                <a:latin typeface="Avenir Heavy"/>
                <a:cs typeface="Avenir Heavy"/>
              </a:rPr>
              <a:t>tumors</a:t>
            </a:r>
            <a:endParaRPr sz="2000">
              <a:latin typeface="Avenir Heavy"/>
              <a:cs typeface="Avenir Heavy"/>
            </a:endParaRPr>
          </a:p>
        </p:txBody>
      </p:sp>
      <p:sp>
        <p:nvSpPr>
          <p:cNvPr id="13" name="object 13"/>
          <p:cNvSpPr txBox="1">
            <a:spLocks noGrp="1"/>
          </p:cNvSpPr>
          <p:nvPr>
            <p:ph type="title"/>
          </p:nvPr>
        </p:nvSpPr>
        <p:spPr>
          <a:xfrm>
            <a:off x="590804" y="528621"/>
            <a:ext cx="5373370" cy="1082040"/>
          </a:xfrm>
          <a:prstGeom prst="rect">
            <a:avLst/>
          </a:prstGeom>
        </p:spPr>
        <p:txBody>
          <a:bodyPr vert="horz" wrap="square" lIns="0" tIns="63500" rIns="0" bIns="0" rtlCol="0">
            <a:spAutoFit/>
          </a:bodyPr>
          <a:lstStyle/>
          <a:p>
            <a:pPr marL="12700" marR="5080">
              <a:lnSpc>
                <a:spcPts val="4000"/>
              </a:lnSpc>
              <a:spcBef>
                <a:spcPts val="500"/>
              </a:spcBef>
            </a:pPr>
            <a:r>
              <a:rPr spc="150" dirty="0"/>
              <a:t>What</a:t>
            </a:r>
            <a:r>
              <a:rPr spc="30" dirty="0"/>
              <a:t> </a:t>
            </a:r>
            <a:r>
              <a:rPr spc="80" dirty="0"/>
              <a:t>are</a:t>
            </a:r>
            <a:r>
              <a:rPr spc="35" dirty="0"/>
              <a:t> </a:t>
            </a:r>
            <a:r>
              <a:rPr spc="80" dirty="0"/>
              <a:t>the</a:t>
            </a:r>
            <a:r>
              <a:rPr spc="30" dirty="0"/>
              <a:t> </a:t>
            </a:r>
            <a:r>
              <a:rPr spc="75" dirty="0"/>
              <a:t>most</a:t>
            </a:r>
            <a:r>
              <a:rPr spc="35" dirty="0"/>
              <a:t> </a:t>
            </a:r>
            <a:r>
              <a:rPr spc="75" dirty="0"/>
              <a:t>common </a:t>
            </a:r>
            <a:r>
              <a:rPr spc="70" dirty="0"/>
              <a:t>childhood</a:t>
            </a:r>
            <a:r>
              <a:rPr spc="30" dirty="0"/>
              <a:t> </a:t>
            </a:r>
            <a:r>
              <a:rPr spc="-10" dirty="0"/>
              <a:t>cancers?</a:t>
            </a:r>
          </a:p>
        </p:txBody>
      </p:sp>
      <p:sp>
        <p:nvSpPr>
          <p:cNvPr id="14" name="object 14"/>
          <p:cNvSpPr txBox="1"/>
          <p:nvPr/>
        </p:nvSpPr>
        <p:spPr>
          <a:xfrm>
            <a:off x="6898130" y="1663700"/>
            <a:ext cx="1712469" cy="984885"/>
          </a:xfrm>
          <a:prstGeom prst="rect">
            <a:avLst/>
          </a:prstGeom>
        </p:spPr>
        <p:txBody>
          <a:bodyPr vert="horz" wrap="square" lIns="0" tIns="12700" rIns="0" bIns="0" rtlCol="0">
            <a:spAutoFit/>
          </a:bodyPr>
          <a:lstStyle/>
          <a:p>
            <a:pPr marL="12700">
              <a:lnSpc>
                <a:spcPct val="100000"/>
              </a:lnSpc>
              <a:spcBef>
                <a:spcPts val="100"/>
              </a:spcBef>
            </a:pPr>
            <a:r>
              <a:rPr sz="1600" b="1" spc="-10" dirty="0">
                <a:solidFill>
                  <a:srgbClr val="717275"/>
                </a:solidFill>
                <a:latin typeface="Avenir Heavy"/>
                <a:cs typeface="Avenir Heavy"/>
              </a:rPr>
              <a:t>Brain</a:t>
            </a:r>
            <a:endParaRPr sz="1600" dirty="0">
              <a:latin typeface="Avenir Heavy"/>
              <a:cs typeface="Avenir Heavy"/>
            </a:endParaRPr>
          </a:p>
          <a:p>
            <a:pPr>
              <a:lnSpc>
                <a:spcPct val="100000"/>
              </a:lnSpc>
              <a:spcBef>
                <a:spcPts val="310"/>
              </a:spcBef>
            </a:pPr>
            <a:endParaRPr sz="1600" dirty="0">
              <a:latin typeface="Avenir Heavy"/>
              <a:cs typeface="Avenir Heavy"/>
            </a:endParaRPr>
          </a:p>
          <a:p>
            <a:pPr marL="72390" marR="5080">
              <a:lnSpc>
                <a:spcPts val="1600"/>
              </a:lnSpc>
            </a:pPr>
            <a:r>
              <a:rPr sz="1600" b="1" spc="-20" dirty="0">
                <a:solidFill>
                  <a:srgbClr val="717275"/>
                </a:solidFill>
                <a:latin typeface="Avenir Heavy"/>
                <a:cs typeface="Avenir Heavy"/>
              </a:rPr>
              <a:t>Eyes </a:t>
            </a:r>
            <a:r>
              <a:rPr sz="1600" b="1" spc="-10" dirty="0">
                <a:solidFill>
                  <a:srgbClr val="717275"/>
                </a:solidFill>
                <a:latin typeface="Avenir Heavy"/>
                <a:cs typeface="Avenir Heavy"/>
              </a:rPr>
              <a:t>(retinoblastoma)</a:t>
            </a:r>
            <a:endParaRPr sz="1600" dirty="0">
              <a:latin typeface="Avenir Heavy"/>
              <a:cs typeface="Avenir Heavy"/>
            </a:endParaRPr>
          </a:p>
        </p:txBody>
      </p:sp>
      <p:sp>
        <p:nvSpPr>
          <p:cNvPr id="15" name="object 15"/>
          <p:cNvSpPr txBox="1"/>
          <p:nvPr/>
        </p:nvSpPr>
        <p:spPr>
          <a:xfrm>
            <a:off x="4635500" y="2660396"/>
            <a:ext cx="1231900" cy="259045"/>
          </a:xfrm>
          <a:prstGeom prst="rect">
            <a:avLst/>
          </a:prstGeom>
        </p:spPr>
        <p:txBody>
          <a:bodyPr vert="horz" wrap="square" lIns="0" tIns="12700" rIns="0" bIns="0" rtlCol="0">
            <a:spAutoFit/>
          </a:bodyPr>
          <a:lstStyle/>
          <a:p>
            <a:pPr marL="12700">
              <a:lnSpc>
                <a:spcPct val="100000"/>
              </a:lnSpc>
              <a:spcBef>
                <a:spcPts val="100"/>
              </a:spcBef>
            </a:pPr>
            <a:r>
              <a:rPr sz="1600" b="1" spc="-10" dirty="0">
                <a:solidFill>
                  <a:srgbClr val="717275"/>
                </a:solidFill>
                <a:latin typeface="Avenir Heavy"/>
                <a:cs typeface="Avenir Heavy"/>
              </a:rPr>
              <a:t>Lymphoma</a:t>
            </a:r>
            <a:endParaRPr sz="1600" dirty="0">
              <a:latin typeface="Avenir Heavy"/>
              <a:cs typeface="Avenir Heavy"/>
            </a:endParaRPr>
          </a:p>
        </p:txBody>
      </p:sp>
      <p:sp>
        <p:nvSpPr>
          <p:cNvPr id="16" name="object 16"/>
          <p:cNvSpPr txBox="1"/>
          <p:nvPr/>
        </p:nvSpPr>
        <p:spPr>
          <a:xfrm>
            <a:off x="7616442" y="4292600"/>
            <a:ext cx="1516657" cy="878840"/>
          </a:xfrm>
          <a:prstGeom prst="rect">
            <a:avLst/>
          </a:prstGeom>
        </p:spPr>
        <p:txBody>
          <a:bodyPr vert="horz" wrap="square" lIns="0" tIns="53340" rIns="0" bIns="0" rtlCol="0">
            <a:spAutoFit/>
          </a:bodyPr>
          <a:lstStyle/>
          <a:p>
            <a:pPr marL="12700" marR="5080">
              <a:lnSpc>
                <a:spcPts val="1600"/>
              </a:lnSpc>
              <a:spcBef>
                <a:spcPts val="420"/>
              </a:spcBef>
            </a:pPr>
            <a:r>
              <a:rPr sz="1600" b="1" spc="-10" dirty="0">
                <a:solidFill>
                  <a:srgbClr val="717275"/>
                </a:solidFill>
                <a:latin typeface="Avenir Heavy"/>
                <a:cs typeface="Avenir Heavy"/>
              </a:rPr>
              <a:t>Bones (osteosarcoma </a:t>
            </a:r>
            <a:r>
              <a:rPr sz="1600" b="1" dirty="0">
                <a:solidFill>
                  <a:srgbClr val="717275"/>
                </a:solidFill>
                <a:latin typeface="Avenir Heavy"/>
                <a:cs typeface="Avenir Heavy"/>
              </a:rPr>
              <a:t>and</a:t>
            </a:r>
            <a:r>
              <a:rPr sz="1600" b="1" spc="-30" dirty="0">
                <a:solidFill>
                  <a:srgbClr val="717275"/>
                </a:solidFill>
                <a:latin typeface="Avenir Heavy"/>
                <a:cs typeface="Avenir Heavy"/>
              </a:rPr>
              <a:t> </a:t>
            </a:r>
            <a:r>
              <a:rPr sz="1600" b="1" spc="-10" dirty="0">
                <a:solidFill>
                  <a:srgbClr val="717275"/>
                </a:solidFill>
                <a:latin typeface="Avenir Heavy"/>
                <a:cs typeface="Avenir Heavy"/>
              </a:rPr>
              <a:t>Ewing sarcoma)</a:t>
            </a:r>
            <a:endParaRPr sz="1600" dirty="0">
              <a:latin typeface="Avenir Heavy"/>
              <a:cs typeface="Avenir Heavy"/>
            </a:endParaRPr>
          </a:p>
        </p:txBody>
      </p:sp>
      <p:sp>
        <p:nvSpPr>
          <p:cNvPr id="17" name="object 17"/>
          <p:cNvSpPr txBox="1"/>
          <p:nvPr/>
        </p:nvSpPr>
        <p:spPr>
          <a:xfrm>
            <a:off x="4864100" y="4224020"/>
            <a:ext cx="1003300" cy="675640"/>
          </a:xfrm>
          <a:prstGeom prst="rect">
            <a:avLst/>
          </a:prstGeom>
        </p:spPr>
        <p:txBody>
          <a:bodyPr vert="horz" wrap="square" lIns="0" tIns="53340" rIns="0" bIns="0" rtlCol="0">
            <a:spAutoFit/>
          </a:bodyPr>
          <a:lstStyle/>
          <a:p>
            <a:pPr marL="12700" marR="5080">
              <a:lnSpc>
                <a:spcPts val="1600"/>
              </a:lnSpc>
              <a:spcBef>
                <a:spcPts val="420"/>
              </a:spcBef>
            </a:pPr>
            <a:r>
              <a:rPr sz="1600" b="1" spc="-10" dirty="0">
                <a:solidFill>
                  <a:srgbClr val="717275"/>
                </a:solidFill>
                <a:latin typeface="Avenir Heavy"/>
                <a:cs typeface="Avenir Heavy"/>
              </a:rPr>
              <a:t>Kidneys (Wilms tumor)</a:t>
            </a:r>
            <a:endParaRPr sz="1600" dirty="0">
              <a:latin typeface="Avenir Heavy"/>
              <a:cs typeface="Avenir Heavy"/>
            </a:endParaRPr>
          </a:p>
        </p:txBody>
      </p:sp>
      <p:sp>
        <p:nvSpPr>
          <p:cNvPr id="18" name="object 18"/>
          <p:cNvSpPr txBox="1"/>
          <p:nvPr/>
        </p:nvSpPr>
        <p:spPr>
          <a:xfrm>
            <a:off x="4781802" y="5357876"/>
            <a:ext cx="1828801" cy="472440"/>
          </a:xfrm>
          <a:prstGeom prst="rect">
            <a:avLst/>
          </a:prstGeom>
        </p:spPr>
        <p:txBody>
          <a:bodyPr vert="horz" wrap="square" lIns="0" tIns="53340" rIns="0" bIns="0" rtlCol="0">
            <a:spAutoFit/>
          </a:bodyPr>
          <a:lstStyle/>
          <a:p>
            <a:pPr marL="12700" marR="5080">
              <a:lnSpc>
                <a:spcPts val="1600"/>
              </a:lnSpc>
              <a:spcBef>
                <a:spcPts val="420"/>
              </a:spcBef>
            </a:pPr>
            <a:r>
              <a:rPr sz="1600" b="1" dirty="0">
                <a:solidFill>
                  <a:srgbClr val="717275"/>
                </a:solidFill>
                <a:latin typeface="Avenir Heavy"/>
                <a:cs typeface="Avenir Heavy"/>
              </a:rPr>
              <a:t>Adrenal</a:t>
            </a:r>
            <a:r>
              <a:rPr sz="1600" b="1" spc="-60" dirty="0">
                <a:solidFill>
                  <a:srgbClr val="717275"/>
                </a:solidFill>
                <a:latin typeface="Avenir Heavy"/>
                <a:cs typeface="Avenir Heavy"/>
              </a:rPr>
              <a:t> </a:t>
            </a:r>
            <a:r>
              <a:rPr sz="1600" b="1" spc="-10" dirty="0">
                <a:solidFill>
                  <a:srgbClr val="717275"/>
                </a:solidFill>
                <a:latin typeface="Avenir Heavy"/>
                <a:cs typeface="Avenir Heavy"/>
              </a:rPr>
              <a:t>glands (neuroblastoma)</a:t>
            </a:r>
            <a:endParaRPr sz="1600" dirty="0">
              <a:latin typeface="Avenir Heavy"/>
              <a:cs typeface="Avenir Heavy"/>
            </a:endParaRPr>
          </a:p>
        </p:txBody>
      </p:sp>
      <p:sp>
        <p:nvSpPr>
          <p:cNvPr id="19" name="object 19"/>
          <p:cNvSpPr txBox="1"/>
          <p:nvPr/>
        </p:nvSpPr>
        <p:spPr>
          <a:xfrm>
            <a:off x="7150100" y="6416040"/>
            <a:ext cx="2222500" cy="609600"/>
          </a:xfrm>
          <a:prstGeom prst="rect">
            <a:avLst/>
          </a:prstGeom>
        </p:spPr>
        <p:txBody>
          <a:bodyPr vert="horz" wrap="square" lIns="0" tIns="12700" rIns="0" bIns="0" rtlCol="0">
            <a:spAutoFit/>
          </a:bodyPr>
          <a:lstStyle/>
          <a:p>
            <a:pPr marL="12700" marR="5080">
              <a:lnSpc>
                <a:spcPct val="119800"/>
              </a:lnSpc>
              <a:spcBef>
                <a:spcPts val="100"/>
              </a:spcBef>
            </a:pPr>
            <a:r>
              <a:rPr sz="1600" b="1" spc="-10" dirty="0">
                <a:solidFill>
                  <a:srgbClr val="717275"/>
                </a:solidFill>
                <a:latin typeface="Avenir Heavy"/>
                <a:cs typeface="Avenir Heavy"/>
              </a:rPr>
              <a:t>Muscles (Rhabdomyosarcoma)</a:t>
            </a:r>
            <a:endParaRPr sz="1600" dirty="0">
              <a:latin typeface="Avenir Heavy"/>
              <a:cs typeface="Avenir Heavy"/>
            </a:endParaRPr>
          </a:p>
        </p:txBody>
      </p:sp>
      <p:grpSp>
        <p:nvGrpSpPr>
          <p:cNvPr id="20" name="object 20"/>
          <p:cNvGrpSpPr/>
          <p:nvPr/>
        </p:nvGrpSpPr>
        <p:grpSpPr>
          <a:xfrm>
            <a:off x="6127953" y="2804007"/>
            <a:ext cx="1917064" cy="2073910"/>
            <a:chOff x="6127953" y="2804007"/>
            <a:chExt cx="1917064" cy="2073910"/>
          </a:xfrm>
        </p:grpSpPr>
        <p:pic>
          <p:nvPicPr>
            <p:cNvPr id="21" name="object 21"/>
            <p:cNvPicPr/>
            <p:nvPr/>
          </p:nvPicPr>
          <p:blipFill>
            <a:blip r:embed="rId4" cstate="print"/>
            <a:stretch>
              <a:fillRect/>
            </a:stretch>
          </p:blipFill>
          <p:spPr>
            <a:xfrm>
              <a:off x="6127953" y="2804007"/>
              <a:ext cx="409041" cy="2073719"/>
            </a:xfrm>
            <a:prstGeom prst="rect">
              <a:avLst/>
            </a:prstGeom>
          </p:spPr>
        </p:pic>
        <p:sp>
          <p:nvSpPr>
            <p:cNvPr id="22" name="object 22"/>
            <p:cNvSpPr/>
            <p:nvPr/>
          </p:nvSpPr>
          <p:spPr>
            <a:xfrm>
              <a:off x="6547103" y="3291839"/>
              <a:ext cx="1497965" cy="594360"/>
            </a:xfrm>
            <a:custGeom>
              <a:avLst/>
              <a:gdLst/>
              <a:ahLst/>
              <a:cxnLst/>
              <a:rect l="l" t="t" r="r" b="b"/>
              <a:pathLst>
                <a:path w="1497965" h="594360">
                  <a:moveTo>
                    <a:pt x="1421384" y="0"/>
                  </a:moveTo>
                  <a:lnTo>
                    <a:pt x="76200" y="0"/>
                  </a:lnTo>
                  <a:lnTo>
                    <a:pt x="46537" y="5987"/>
                  </a:lnTo>
                  <a:lnTo>
                    <a:pt x="22317" y="22317"/>
                  </a:lnTo>
                  <a:lnTo>
                    <a:pt x="5987" y="46537"/>
                  </a:lnTo>
                  <a:lnTo>
                    <a:pt x="0" y="76200"/>
                  </a:lnTo>
                  <a:lnTo>
                    <a:pt x="0" y="518159"/>
                  </a:lnTo>
                  <a:lnTo>
                    <a:pt x="5987" y="547822"/>
                  </a:lnTo>
                  <a:lnTo>
                    <a:pt x="22317" y="572042"/>
                  </a:lnTo>
                  <a:lnTo>
                    <a:pt x="46537" y="588372"/>
                  </a:lnTo>
                  <a:lnTo>
                    <a:pt x="76200" y="594360"/>
                  </a:lnTo>
                  <a:lnTo>
                    <a:pt x="1421384" y="594360"/>
                  </a:lnTo>
                  <a:lnTo>
                    <a:pt x="1451046" y="588372"/>
                  </a:lnTo>
                  <a:lnTo>
                    <a:pt x="1475266" y="572042"/>
                  </a:lnTo>
                  <a:lnTo>
                    <a:pt x="1491596" y="547822"/>
                  </a:lnTo>
                  <a:lnTo>
                    <a:pt x="1497584" y="518159"/>
                  </a:lnTo>
                  <a:lnTo>
                    <a:pt x="1497584" y="76200"/>
                  </a:lnTo>
                  <a:lnTo>
                    <a:pt x="1491596" y="46537"/>
                  </a:lnTo>
                  <a:lnTo>
                    <a:pt x="1475266" y="22317"/>
                  </a:lnTo>
                  <a:lnTo>
                    <a:pt x="1451046" y="5987"/>
                  </a:lnTo>
                  <a:lnTo>
                    <a:pt x="1421384" y="0"/>
                  </a:lnTo>
                  <a:close/>
                </a:path>
              </a:pathLst>
            </a:custGeom>
            <a:solidFill>
              <a:srgbClr val="FFFFFF">
                <a:alpha val="80999"/>
              </a:srgbClr>
            </a:solidFill>
          </p:spPr>
          <p:txBody>
            <a:bodyPr wrap="square" lIns="0" tIns="0" rIns="0" bIns="0" rtlCol="0"/>
            <a:lstStyle/>
            <a:p>
              <a:endParaRPr/>
            </a:p>
          </p:txBody>
        </p:sp>
      </p:grpSp>
      <p:sp>
        <p:nvSpPr>
          <p:cNvPr id="23" name="object 23"/>
          <p:cNvSpPr txBox="1"/>
          <p:nvPr/>
        </p:nvSpPr>
        <p:spPr>
          <a:xfrm>
            <a:off x="6610604" y="3355340"/>
            <a:ext cx="1219528" cy="472440"/>
          </a:xfrm>
          <a:prstGeom prst="rect">
            <a:avLst/>
          </a:prstGeom>
        </p:spPr>
        <p:txBody>
          <a:bodyPr vert="horz" wrap="square" lIns="0" tIns="53340" rIns="0" bIns="0" rtlCol="0">
            <a:spAutoFit/>
          </a:bodyPr>
          <a:lstStyle/>
          <a:p>
            <a:pPr marL="12700" marR="5080">
              <a:lnSpc>
                <a:spcPts val="1600"/>
              </a:lnSpc>
              <a:spcBef>
                <a:spcPts val="420"/>
              </a:spcBef>
            </a:pPr>
            <a:r>
              <a:rPr sz="1600" b="1" spc="-10" dirty="0">
                <a:solidFill>
                  <a:srgbClr val="717275"/>
                </a:solidFill>
                <a:latin typeface="Avenir Heavy"/>
                <a:cs typeface="Avenir Heavy"/>
              </a:rPr>
              <a:t>Blood (leukemia)</a:t>
            </a:r>
            <a:endParaRPr sz="1600" dirty="0">
              <a:latin typeface="Avenir Heavy"/>
              <a:cs typeface="Avenir Heavy"/>
            </a:endParaRPr>
          </a:p>
        </p:txBody>
      </p:sp>
      <p:sp>
        <p:nvSpPr>
          <p:cNvPr id="24" name="object 24"/>
          <p:cNvSpPr/>
          <p:nvPr/>
        </p:nvSpPr>
        <p:spPr>
          <a:xfrm>
            <a:off x="6196177" y="3410706"/>
            <a:ext cx="294005" cy="412750"/>
          </a:xfrm>
          <a:custGeom>
            <a:avLst/>
            <a:gdLst/>
            <a:ahLst/>
            <a:cxnLst/>
            <a:rect l="l" t="t" r="r" b="b"/>
            <a:pathLst>
              <a:path w="294004" h="412750">
                <a:moveTo>
                  <a:pt x="161582" y="0"/>
                </a:moveTo>
                <a:lnTo>
                  <a:pt x="114919" y="37933"/>
                </a:lnTo>
                <a:lnTo>
                  <a:pt x="85192" y="78042"/>
                </a:lnTo>
                <a:lnTo>
                  <a:pt x="55564" y="125749"/>
                </a:lnTo>
                <a:lnTo>
                  <a:pt x="29307" y="176184"/>
                </a:lnTo>
                <a:lnTo>
                  <a:pt x="9695" y="224474"/>
                </a:lnTo>
                <a:lnTo>
                  <a:pt x="0" y="265747"/>
                </a:lnTo>
                <a:lnTo>
                  <a:pt x="4358" y="311957"/>
                </a:lnTo>
                <a:lnTo>
                  <a:pt x="24794" y="352207"/>
                </a:lnTo>
                <a:lnTo>
                  <a:pt x="57721" y="384022"/>
                </a:lnTo>
                <a:lnTo>
                  <a:pt x="99551" y="404926"/>
                </a:lnTo>
                <a:lnTo>
                  <a:pt x="146697" y="412445"/>
                </a:lnTo>
                <a:lnTo>
                  <a:pt x="193743" y="404876"/>
                </a:lnTo>
                <a:lnTo>
                  <a:pt x="235373" y="383872"/>
                </a:lnTo>
                <a:lnTo>
                  <a:pt x="268151" y="351982"/>
                </a:lnTo>
                <a:lnTo>
                  <a:pt x="288637" y="311757"/>
                </a:lnTo>
                <a:lnTo>
                  <a:pt x="293395" y="265747"/>
                </a:lnTo>
                <a:lnTo>
                  <a:pt x="282545" y="215798"/>
                </a:lnTo>
                <a:lnTo>
                  <a:pt x="264256" y="158112"/>
                </a:lnTo>
                <a:lnTo>
                  <a:pt x="240771" y="100188"/>
                </a:lnTo>
                <a:lnTo>
                  <a:pt x="214334" y="49528"/>
                </a:lnTo>
                <a:lnTo>
                  <a:pt x="187190" y="13632"/>
                </a:lnTo>
                <a:lnTo>
                  <a:pt x="161582" y="0"/>
                </a:lnTo>
                <a:close/>
              </a:path>
            </a:pathLst>
          </a:custGeom>
          <a:solidFill>
            <a:srgbClr val="F1A085"/>
          </a:solidFill>
        </p:spPr>
        <p:txBody>
          <a:bodyPr wrap="square" lIns="0" tIns="0" rIns="0" bIns="0" rtlCol="0"/>
          <a:lstStyle/>
          <a:p>
            <a:endParaRPr/>
          </a:p>
        </p:txBody>
      </p:sp>
      <p:sp>
        <p:nvSpPr>
          <p:cNvPr id="25" name="object 25"/>
          <p:cNvSpPr txBox="1"/>
          <p:nvPr/>
        </p:nvSpPr>
        <p:spPr>
          <a:xfrm>
            <a:off x="331214" y="7353300"/>
            <a:ext cx="4450587" cy="182101"/>
          </a:xfrm>
          <a:prstGeom prst="rect">
            <a:avLst/>
          </a:prstGeom>
        </p:spPr>
        <p:txBody>
          <a:bodyPr vert="horz" wrap="square" lIns="0" tIns="12700" rIns="0" bIns="0" rtlCol="0">
            <a:spAutoFit/>
          </a:bodyPr>
          <a:lstStyle/>
          <a:p>
            <a:pPr marL="12700">
              <a:lnSpc>
                <a:spcPct val="100000"/>
              </a:lnSpc>
              <a:spcBef>
                <a:spcPts val="100"/>
              </a:spcBef>
            </a:pPr>
            <a:r>
              <a:rPr sz="1100" dirty="0">
                <a:solidFill>
                  <a:srgbClr val="004E71"/>
                </a:solidFill>
                <a:latin typeface="Avenir Next Medium"/>
                <a:cs typeface="Avenir Next Medium"/>
              </a:rPr>
              <a:t>C</a:t>
            </a:r>
            <a:r>
              <a:rPr sz="1100" spc="-60" dirty="0">
                <a:solidFill>
                  <a:srgbClr val="004E71"/>
                </a:solidFill>
                <a:latin typeface="Avenir Next Medium"/>
                <a:cs typeface="Avenir Next Medium"/>
              </a:rPr>
              <a:t> </a:t>
            </a:r>
            <a:r>
              <a:rPr sz="1100" dirty="0">
                <a:solidFill>
                  <a:srgbClr val="004E71"/>
                </a:solidFill>
                <a:latin typeface="Avenir Next Medium"/>
                <a:cs typeface="Avenir Next Medium"/>
              </a:rPr>
              <a:t>H</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I</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L</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D</a:t>
            </a:r>
            <a:r>
              <a:rPr sz="1100" spc="-55" dirty="0">
                <a:solidFill>
                  <a:srgbClr val="004E71"/>
                </a:solidFill>
                <a:latin typeface="Avenir Next Medium"/>
                <a:cs typeface="Avenir Next Medium"/>
              </a:rPr>
              <a:t> </a:t>
            </a:r>
            <a:r>
              <a:rPr sz="1100" dirty="0">
                <a:solidFill>
                  <a:srgbClr val="004E71"/>
                </a:solidFill>
                <a:latin typeface="Avenir Next Medium"/>
                <a:cs typeface="Avenir Next Medium"/>
              </a:rPr>
              <a:t>H</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O</a:t>
            </a:r>
            <a:r>
              <a:rPr sz="1100" spc="-55" dirty="0">
                <a:solidFill>
                  <a:srgbClr val="004E71"/>
                </a:solidFill>
                <a:latin typeface="Avenir Next Medium"/>
                <a:cs typeface="Avenir Next Medium"/>
              </a:rPr>
              <a:t> </a:t>
            </a:r>
            <a:r>
              <a:rPr sz="1100" spc="100" dirty="0">
                <a:solidFill>
                  <a:srgbClr val="004E71"/>
                </a:solidFill>
                <a:latin typeface="Avenir Next Medium"/>
                <a:cs typeface="Avenir Next Medium"/>
              </a:rPr>
              <a:t>OD</a:t>
            </a:r>
            <a:r>
              <a:rPr sz="1100" spc="434" dirty="0">
                <a:solidFill>
                  <a:srgbClr val="004E71"/>
                </a:solidFill>
                <a:latin typeface="Avenir Next Medium"/>
                <a:cs typeface="Avenir Next Medium"/>
              </a:rPr>
              <a:t> </a:t>
            </a:r>
            <a:r>
              <a:rPr sz="1100" dirty="0">
                <a:solidFill>
                  <a:srgbClr val="004E71"/>
                </a:solidFill>
                <a:latin typeface="Avenir Next Medium"/>
                <a:cs typeface="Avenir Next Medium"/>
              </a:rPr>
              <a:t>C</a:t>
            </a:r>
            <a:r>
              <a:rPr sz="1100" spc="-30" dirty="0">
                <a:solidFill>
                  <a:srgbClr val="004E71"/>
                </a:solidFill>
                <a:latin typeface="Avenir Next Medium"/>
                <a:cs typeface="Avenir Next Medium"/>
              </a:rPr>
              <a:t> </a:t>
            </a:r>
            <a:r>
              <a:rPr sz="1100" spc="140" dirty="0">
                <a:solidFill>
                  <a:srgbClr val="004E71"/>
                </a:solidFill>
                <a:latin typeface="Avenir Next Medium"/>
                <a:cs typeface="Avenir Next Medium"/>
              </a:rPr>
              <a:t>ANC</a:t>
            </a:r>
            <a:r>
              <a:rPr sz="1100" spc="-55" dirty="0">
                <a:solidFill>
                  <a:srgbClr val="004E71"/>
                </a:solidFill>
                <a:latin typeface="Avenir Next Medium"/>
                <a:cs typeface="Avenir Next Medium"/>
              </a:rPr>
              <a:t> </a:t>
            </a:r>
            <a:r>
              <a:rPr sz="1100" dirty="0">
                <a:solidFill>
                  <a:srgbClr val="004E71"/>
                </a:solidFill>
                <a:latin typeface="Avenir Next Medium"/>
                <a:cs typeface="Avenir Next Medium"/>
              </a:rPr>
              <a:t>E</a:t>
            </a:r>
            <a:r>
              <a:rPr sz="1100" spc="-60" dirty="0">
                <a:solidFill>
                  <a:srgbClr val="004E71"/>
                </a:solidFill>
                <a:latin typeface="Avenir Next Medium"/>
                <a:cs typeface="Avenir Next Medium"/>
              </a:rPr>
              <a:t> </a:t>
            </a:r>
            <a:r>
              <a:rPr sz="1100" dirty="0">
                <a:solidFill>
                  <a:srgbClr val="004E71"/>
                </a:solidFill>
                <a:latin typeface="Avenir Next Medium"/>
                <a:cs typeface="Avenir Next Medium"/>
              </a:rPr>
              <a:t>R</a:t>
            </a:r>
            <a:r>
              <a:rPr sz="1100" spc="434" dirty="0">
                <a:solidFill>
                  <a:srgbClr val="004E71"/>
                </a:solidFill>
                <a:latin typeface="Avenir Next Medium"/>
                <a:cs typeface="Avenir Next Medium"/>
              </a:rPr>
              <a:t> </a:t>
            </a:r>
            <a:r>
              <a:rPr sz="1100" spc="140" dirty="0">
                <a:solidFill>
                  <a:srgbClr val="004E71"/>
                </a:solidFill>
                <a:latin typeface="Avenir Next Medium"/>
                <a:cs typeface="Avenir Next Medium"/>
              </a:rPr>
              <a:t>AND</a:t>
            </a:r>
            <a:r>
              <a:rPr sz="1100" spc="434" dirty="0">
                <a:solidFill>
                  <a:srgbClr val="004E71"/>
                </a:solidFill>
                <a:latin typeface="Avenir Next Medium"/>
                <a:cs typeface="Avenir Next Medium"/>
              </a:rPr>
              <a:t> </a:t>
            </a:r>
            <a:r>
              <a:rPr sz="1100" dirty="0">
                <a:solidFill>
                  <a:srgbClr val="004E71"/>
                </a:solidFill>
                <a:latin typeface="Avenir Next Medium"/>
                <a:cs typeface="Avenir Next Medium"/>
              </a:rPr>
              <a:t>T</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H</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E</a:t>
            </a:r>
            <a:r>
              <a:rPr sz="1100" spc="434" dirty="0">
                <a:solidFill>
                  <a:srgbClr val="004E71"/>
                </a:solidFill>
                <a:latin typeface="Avenir Next Medium"/>
                <a:cs typeface="Avenir Next Medium"/>
              </a:rPr>
              <a:t> </a:t>
            </a:r>
            <a:r>
              <a:rPr sz="1100" dirty="0">
                <a:solidFill>
                  <a:srgbClr val="004E71"/>
                </a:solidFill>
                <a:latin typeface="Avenir Next Medium"/>
                <a:cs typeface="Avenir Next Medium"/>
              </a:rPr>
              <a:t>E</a:t>
            </a:r>
            <a:r>
              <a:rPr sz="1100" spc="-60" dirty="0">
                <a:solidFill>
                  <a:srgbClr val="004E71"/>
                </a:solidFill>
                <a:latin typeface="Avenir Next Medium"/>
                <a:cs typeface="Avenir Next Medium"/>
              </a:rPr>
              <a:t> </a:t>
            </a:r>
            <a:r>
              <a:rPr sz="1100" dirty="0">
                <a:solidFill>
                  <a:srgbClr val="004E71"/>
                </a:solidFill>
                <a:latin typeface="Avenir Next Medium"/>
                <a:cs typeface="Avenir Next Medium"/>
              </a:rPr>
              <a:t>N</a:t>
            </a:r>
            <a:r>
              <a:rPr sz="1100" spc="-45" dirty="0">
                <a:solidFill>
                  <a:srgbClr val="004E71"/>
                </a:solidFill>
                <a:latin typeface="Avenir Next Medium"/>
                <a:cs typeface="Avenir Next Medium"/>
              </a:rPr>
              <a:t> </a:t>
            </a:r>
            <a:r>
              <a:rPr sz="1100" dirty="0">
                <a:solidFill>
                  <a:srgbClr val="004E71"/>
                </a:solidFill>
                <a:latin typeface="Avenir Next Medium"/>
                <a:cs typeface="Avenir Next Medium"/>
              </a:rPr>
              <a:t>V</a:t>
            </a:r>
            <a:r>
              <a:rPr sz="1100" spc="-45" dirty="0">
                <a:solidFill>
                  <a:srgbClr val="004E71"/>
                </a:solidFill>
                <a:latin typeface="Avenir Next Medium"/>
                <a:cs typeface="Avenir Next Medium"/>
              </a:rPr>
              <a:t> </a:t>
            </a:r>
            <a:r>
              <a:rPr sz="1100" dirty="0">
                <a:solidFill>
                  <a:srgbClr val="004E71"/>
                </a:solidFill>
                <a:latin typeface="Avenir Next Medium"/>
                <a:cs typeface="Avenir Next Medium"/>
              </a:rPr>
              <a:t>I</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R</a:t>
            </a:r>
            <a:r>
              <a:rPr sz="1100" spc="-65" dirty="0">
                <a:solidFill>
                  <a:srgbClr val="004E71"/>
                </a:solidFill>
                <a:latin typeface="Avenir Next Medium"/>
                <a:cs typeface="Avenir Next Medium"/>
              </a:rPr>
              <a:t> </a:t>
            </a:r>
            <a:r>
              <a:rPr sz="1100" spc="165" dirty="0">
                <a:solidFill>
                  <a:srgbClr val="004E71"/>
                </a:solidFill>
                <a:latin typeface="Avenir Next Medium"/>
                <a:cs typeface="Avenir Next Medium"/>
              </a:rPr>
              <a:t>ONME</a:t>
            </a:r>
            <a:r>
              <a:rPr sz="1100" spc="-60" dirty="0">
                <a:solidFill>
                  <a:srgbClr val="004E71"/>
                </a:solidFill>
                <a:latin typeface="Avenir Next Medium"/>
                <a:cs typeface="Avenir Next Medium"/>
              </a:rPr>
              <a:t> </a:t>
            </a:r>
            <a:r>
              <a:rPr sz="1100" dirty="0">
                <a:solidFill>
                  <a:srgbClr val="004E71"/>
                </a:solidFill>
                <a:latin typeface="Avenir Next Medium"/>
                <a:cs typeface="Avenir Next Medium"/>
              </a:rPr>
              <a:t>N</a:t>
            </a:r>
            <a:r>
              <a:rPr sz="1100" spc="-50" dirty="0">
                <a:solidFill>
                  <a:srgbClr val="004E71"/>
                </a:solidFill>
                <a:latin typeface="Avenir Next Medium"/>
                <a:cs typeface="Avenir Next Medium"/>
              </a:rPr>
              <a:t> T</a:t>
            </a:r>
            <a:endParaRPr sz="1100">
              <a:latin typeface="Avenir Next Medium"/>
              <a:cs typeface="Avenir Next Medium"/>
            </a:endParaRPr>
          </a:p>
        </p:txBody>
      </p:sp>
      <p:sp>
        <p:nvSpPr>
          <p:cNvPr id="26" name="object 26"/>
          <p:cNvSpPr txBox="1"/>
          <p:nvPr/>
        </p:nvSpPr>
        <p:spPr>
          <a:xfrm>
            <a:off x="8230616" y="7142480"/>
            <a:ext cx="1498600" cy="482600"/>
          </a:xfrm>
          <a:prstGeom prst="rect">
            <a:avLst/>
          </a:prstGeom>
        </p:spPr>
        <p:txBody>
          <a:bodyPr vert="horz" wrap="square" lIns="0" tIns="12700" rIns="0" bIns="0" rtlCol="0">
            <a:spAutoFit/>
          </a:bodyPr>
          <a:lstStyle/>
          <a:p>
            <a:pPr marL="12700">
              <a:lnSpc>
                <a:spcPct val="100000"/>
              </a:lnSpc>
              <a:spcBef>
                <a:spcPts val="100"/>
              </a:spcBef>
              <a:tabLst>
                <a:tab pos="1258570" algn="l"/>
              </a:tabLst>
            </a:pPr>
            <a:r>
              <a:rPr sz="2000" spc="-10" dirty="0">
                <a:solidFill>
                  <a:srgbClr val="004E71"/>
                </a:solidFill>
                <a:latin typeface="Avenir Next Medium"/>
                <a:cs typeface="Avenir Next Medium"/>
              </a:rPr>
              <a:t>Learner</a:t>
            </a:r>
            <a:r>
              <a:rPr sz="2000" dirty="0">
                <a:solidFill>
                  <a:srgbClr val="004E71"/>
                </a:solidFill>
                <a:latin typeface="Avenir Next Medium"/>
                <a:cs typeface="Avenir Next Medium"/>
              </a:rPr>
              <a:t>	</a:t>
            </a:r>
            <a:r>
              <a:rPr sz="3000" spc="-50" dirty="0">
                <a:solidFill>
                  <a:srgbClr val="004E71"/>
                </a:solidFill>
                <a:latin typeface="Avenir Next Medium"/>
                <a:cs typeface="Avenir Next Medium"/>
              </a:rPr>
              <a:t>3</a:t>
            </a:r>
            <a:endParaRPr sz="3000">
              <a:latin typeface="Avenir Next Medium"/>
              <a:cs typeface="Avenir Next Medium"/>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977900" y="1294381"/>
            <a:ext cx="6685915" cy="482600"/>
          </a:xfrm>
          <a:prstGeom prst="rect">
            <a:avLst/>
          </a:prstGeom>
        </p:spPr>
        <p:txBody>
          <a:bodyPr vert="horz" wrap="square" lIns="0" tIns="12700" rIns="0" bIns="0" rtlCol="0">
            <a:spAutoFit/>
          </a:bodyPr>
          <a:lstStyle/>
          <a:p>
            <a:pPr marL="12700">
              <a:lnSpc>
                <a:spcPct val="100000"/>
              </a:lnSpc>
              <a:spcBef>
                <a:spcPts val="100"/>
              </a:spcBef>
            </a:pPr>
            <a:r>
              <a:rPr sz="3000" spc="80" dirty="0"/>
              <a:t>Childhood</a:t>
            </a:r>
            <a:r>
              <a:rPr sz="3000" spc="75" dirty="0"/>
              <a:t> </a:t>
            </a:r>
            <a:r>
              <a:rPr sz="3000" dirty="0"/>
              <a:t>cancer</a:t>
            </a:r>
            <a:r>
              <a:rPr sz="3000" spc="75" dirty="0"/>
              <a:t> </a:t>
            </a:r>
            <a:r>
              <a:rPr sz="3000" dirty="0"/>
              <a:t>is</a:t>
            </a:r>
            <a:r>
              <a:rPr sz="3000" spc="75" dirty="0"/>
              <a:t> </a:t>
            </a:r>
            <a:r>
              <a:rPr sz="3000" dirty="0"/>
              <a:t>increasing</a:t>
            </a:r>
            <a:r>
              <a:rPr sz="3000" spc="75" dirty="0"/>
              <a:t> </a:t>
            </a:r>
            <a:r>
              <a:rPr sz="3000" spc="70" dirty="0"/>
              <a:t>in</a:t>
            </a:r>
            <a:r>
              <a:rPr sz="3000" spc="75" dirty="0"/>
              <a:t> </a:t>
            </a:r>
            <a:r>
              <a:rPr sz="3000" spc="70" dirty="0"/>
              <a:t>the</a:t>
            </a:r>
            <a:r>
              <a:rPr sz="3000" spc="75" dirty="0"/>
              <a:t> </a:t>
            </a:r>
            <a:r>
              <a:rPr sz="3000" spc="-20" dirty="0"/>
              <a:t>U.S.</a:t>
            </a:r>
            <a:endParaRPr sz="3000"/>
          </a:p>
        </p:txBody>
      </p:sp>
      <p:sp>
        <p:nvSpPr>
          <p:cNvPr id="3" name="object 3"/>
          <p:cNvSpPr txBox="1"/>
          <p:nvPr/>
        </p:nvSpPr>
        <p:spPr>
          <a:xfrm>
            <a:off x="977900" y="2129888"/>
            <a:ext cx="6224270" cy="1932305"/>
          </a:xfrm>
          <a:prstGeom prst="rect">
            <a:avLst/>
          </a:prstGeom>
        </p:spPr>
        <p:txBody>
          <a:bodyPr vert="horz" wrap="square" lIns="0" tIns="12700" rIns="0" bIns="0" rtlCol="0">
            <a:spAutoFit/>
          </a:bodyPr>
          <a:lstStyle/>
          <a:p>
            <a:pPr marL="12700" marR="653415">
              <a:lnSpc>
                <a:spcPct val="132400"/>
              </a:lnSpc>
              <a:spcBef>
                <a:spcPts val="100"/>
              </a:spcBef>
            </a:pPr>
            <a:r>
              <a:rPr sz="2000" b="1" dirty="0">
                <a:solidFill>
                  <a:srgbClr val="231F20"/>
                </a:solidFill>
                <a:latin typeface="Avenir Heavy"/>
                <a:cs typeface="Avenir Heavy"/>
              </a:rPr>
              <a:t>46</a:t>
            </a:r>
            <a:r>
              <a:rPr sz="2000" b="1" spc="-55" dirty="0">
                <a:solidFill>
                  <a:srgbClr val="231F20"/>
                </a:solidFill>
                <a:latin typeface="Avenir Heavy"/>
                <a:cs typeface="Avenir Heavy"/>
              </a:rPr>
              <a:t> </a:t>
            </a:r>
            <a:r>
              <a:rPr sz="2000" b="1" spc="-25" dirty="0">
                <a:solidFill>
                  <a:srgbClr val="231F20"/>
                </a:solidFill>
                <a:latin typeface="Avenir Heavy"/>
                <a:cs typeface="Avenir Heavy"/>
              </a:rPr>
              <a:t>DAILY</a:t>
            </a:r>
            <a:r>
              <a:rPr sz="2000" b="1" spc="-55" dirty="0">
                <a:solidFill>
                  <a:srgbClr val="231F20"/>
                </a:solidFill>
                <a:latin typeface="Avenir Heavy"/>
                <a:cs typeface="Avenir Heavy"/>
              </a:rPr>
              <a:t> </a:t>
            </a:r>
            <a:r>
              <a:rPr sz="2000" b="1" dirty="0">
                <a:solidFill>
                  <a:srgbClr val="231F20"/>
                </a:solidFill>
                <a:latin typeface="Avenir Heavy"/>
                <a:cs typeface="Avenir Heavy"/>
              </a:rPr>
              <a:t>-</a:t>
            </a:r>
            <a:r>
              <a:rPr sz="2000" b="1" spc="-50" dirty="0">
                <a:solidFill>
                  <a:srgbClr val="231F20"/>
                </a:solidFill>
                <a:latin typeface="Avenir Heavy"/>
                <a:cs typeface="Avenir Heavy"/>
              </a:rPr>
              <a:t> </a:t>
            </a:r>
            <a:r>
              <a:rPr sz="2000" b="1" dirty="0">
                <a:solidFill>
                  <a:srgbClr val="231F20"/>
                </a:solidFill>
                <a:latin typeface="Avenir Heavy"/>
                <a:cs typeface="Avenir Heavy"/>
              </a:rPr>
              <a:t>Kids</a:t>
            </a:r>
            <a:r>
              <a:rPr sz="2000" b="1" spc="-55" dirty="0">
                <a:solidFill>
                  <a:srgbClr val="231F20"/>
                </a:solidFill>
                <a:latin typeface="Avenir Heavy"/>
                <a:cs typeface="Avenir Heavy"/>
              </a:rPr>
              <a:t> </a:t>
            </a:r>
            <a:r>
              <a:rPr sz="2000" b="1" dirty="0">
                <a:solidFill>
                  <a:srgbClr val="231F20"/>
                </a:solidFill>
                <a:latin typeface="Avenir Heavy"/>
                <a:cs typeface="Avenir Heavy"/>
              </a:rPr>
              <a:t>are</a:t>
            </a:r>
            <a:r>
              <a:rPr sz="2000" b="1" spc="-50" dirty="0">
                <a:solidFill>
                  <a:srgbClr val="231F20"/>
                </a:solidFill>
                <a:latin typeface="Avenir Heavy"/>
                <a:cs typeface="Avenir Heavy"/>
              </a:rPr>
              <a:t> </a:t>
            </a:r>
            <a:r>
              <a:rPr sz="2000" b="1" dirty="0">
                <a:solidFill>
                  <a:srgbClr val="231F20"/>
                </a:solidFill>
                <a:latin typeface="Avenir Heavy"/>
                <a:cs typeface="Avenir Heavy"/>
              </a:rPr>
              <a:t>diagnosed</a:t>
            </a:r>
            <a:r>
              <a:rPr sz="2000" b="1" spc="-55" dirty="0">
                <a:solidFill>
                  <a:srgbClr val="231F20"/>
                </a:solidFill>
                <a:latin typeface="Avenir Heavy"/>
                <a:cs typeface="Avenir Heavy"/>
              </a:rPr>
              <a:t> </a:t>
            </a:r>
            <a:r>
              <a:rPr sz="2000" b="1" dirty="0">
                <a:solidFill>
                  <a:srgbClr val="231F20"/>
                </a:solidFill>
                <a:latin typeface="Avenir Heavy"/>
                <a:cs typeface="Avenir Heavy"/>
              </a:rPr>
              <a:t>each</a:t>
            </a:r>
            <a:r>
              <a:rPr sz="2000" b="1" spc="-50" dirty="0">
                <a:solidFill>
                  <a:srgbClr val="231F20"/>
                </a:solidFill>
                <a:latin typeface="Avenir Heavy"/>
                <a:cs typeface="Avenir Heavy"/>
              </a:rPr>
              <a:t> </a:t>
            </a:r>
            <a:r>
              <a:rPr sz="2000" b="1" spc="-25" dirty="0">
                <a:solidFill>
                  <a:srgbClr val="231F20"/>
                </a:solidFill>
                <a:latin typeface="Avenir Heavy"/>
                <a:cs typeface="Avenir Heavy"/>
              </a:rPr>
              <a:t>day </a:t>
            </a:r>
            <a:r>
              <a:rPr sz="2000" b="1" dirty="0">
                <a:solidFill>
                  <a:srgbClr val="231F20"/>
                </a:solidFill>
                <a:latin typeface="Avenir Heavy"/>
                <a:cs typeface="Avenir Heavy"/>
              </a:rPr>
              <a:t>16,000</a:t>
            </a:r>
            <a:r>
              <a:rPr sz="2000" b="1" spc="-60" dirty="0">
                <a:solidFill>
                  <a:srgbClr val="231F20"/>
                </a:solidFill>
                <a:latin typeface="Avenir Heavy"/>
                <a:cs typeface="Avenir Heavy"/>
              </a:rPr>
              <a:t> </a:t>
            </a:r>
            <a:r>
              <a:rPr sz="2000" b="1" spc="-30" dirty="0">
                <a:solidFill>
                  <a:srgbClr val="231F20"/>
                </a:solidFill>
                <a:latin typeface="Avenir Heavy"/>
                <a:cs typeface="Avenir Heavy"/>
              </a:rPr>
              <a:t>YEARLY</a:t>
            </a:r>
            <a:r>
              <a:rPr sz="2000" b="1" spc="-60" dirty="0">
                <a:solidFill>
                  <a:srgbClr val="231F20"/>
                </a:solidFill>
                <a:latin typeface="Avenir Heavy"/>
                <a:cs typeface="Avenir Heavy"/>
              </a:rPr>
              <a:t> </a:t>
            </a:r>
            <a:r>
              <a:rPr sz="2000" b="1" dirty="0">
                <a:solidFill>
                  <a:srgbClr val="231F20"/>
                </a:solidFill>
                <a:latin typeface="Avenir Heavy"/>
                <a:cs typeface="Avenir Heavy"/>
              </a:rPr>
              <a:t>-</a:t>
            </a:r>
            <a:r>
              <a:rPr sz="2000" b="1" spc="-55" dirty="0">
                <a:solidFill>
                  <a:srgbClr val="231F20"/>
                </a:solidFill>
                <a:latin typeface="Avenir Heavy"/>
                <a:cs typeface="Avenir Heavy"/>
              </a:rPr>
              <a:t> </a:t>
            </a:r>
            <a:r>
              <a:rPr sz="2000" b="1" dirty="0">
                <a:solidFill>
                  <a:srgbClr val="231F20"/>
                </a:solidFill>
                <a:latin typeface="Avenir Heavy"/>
                <a:cs typeface="Avenir Heavy"/>
              </a:rPr>
              <a:t>Kids</a:t>
            </a:r>
            <a:r>
              <a:rPr sz="2000" b="1" spc="-60" dirty="0">
                <a:solidFill>
                  <a:srgbClr val="231F20"/>
                </a:solidFill>
                <a:latin typeface="Avenir Heavy"/>
                <a:cs typeface="Avenir Heavy"/>
              </a:rPr>
              <a:t> </a:t>
            </a:r>
            <a:r>
              <a:rPr sz="2000" b="1" dirty="0">
                <a:solidFill>
                  <a:srgbClr val="231F20"/>
                </a:solidFill>
                <a:latin typeface="Avenir Heavy"/>
                <a:cs typeface="Avenir Heavy"/>
              </a:rPr>
              <a:t>are</a:t>
            </a:r>
            <a:r>
              <a:rPr sz="2000" b="1" spc="-60" dirty="0">
                <a:solidFill>
                  <a:srgbClr val="231F20"/>
                </a:solidFill>
                <a:latin typeface="Avenir Heavy"/>
                <a:cs typeface="Avenir Heavy"/>
              </a:rPr>
              <a:t> </a:t>
            </a:r>
            <a:r>
              <a:rPr sz="2000" b="1" dirty="0">
                <a:solidFill>
                  <a:srgbClr val="231F20"/>
                </a:solidFill>
                <a:latin typeface="Avenir Heavy"/>
                <a:cs typeface="Avenir Heavy"/>
              </a:rPr>
              <a:t>diagnosed</a:t>
            </a:r>
            <a:r>
              <a:rPr sz="2000" b="1" spc="-55" dirty="0">
                <a:solidFill>
                  <a:srgbClr val="231F20"/>
                </a:solidFill>
                <a:latin typeface="Avenir Heavy"/>
                <a:cs typeface="Avenir Heavy"/>
              </a:rPr>
              <a:t> </a:t>
            </a:r>
            <a:r>
              <a:rPr sz="2000" b="1" dirty="0">
                <a:solidFill>
                  <a:srgbClr val="231F20"/>
                </a:solidFill>
                <a:latin typeface="Avenir Heavy"/>
                <a:cs typeface="Avenir Heavy"/>
              </a:rPr>
              <a:t>each</a:t>
            </a:r>
            <a:r>
              <a:rPr sz="2000" b="1" spc="-60" dirty="0">
                <a:solidFill>
                  <a:srgbClr val="231F20"/>
                </a:solidFill>
                <a:latin typeface="Avenir Heavy"/>
                <a:cs typeface="Avenir Heavy"/>
              </a:rPr>
              <a:t> </a:t>
            </a:r>
            <a:r>
              <a:rPr sz="2000" b="1" spc="-20" dirty="0">
                <a:solidFill>
                  <a:srgbClr val="231F20"/>
                </a:solidFill>
                <a:latin typeface="Avenir Heavy"/>
                <a:cs typeface="Avenir Heavy"/>
              </a:rPr>
              <a:t>year</a:t>
            </a:r>
            <a:endParaRPr sz="2000">
              <a:latin typeface="Avenir Heavy"/>
              <a:cs typeface="Avenir Heavy"/>
            </a:endParaRPr>
          </a:p>
          <a:p>
            <a:pPr marL="12700">
              <a:lnSpc>
                <a:spcPct val="100000"/>
              </a:lnSpc>
              <a:spcBef>
                <a:spcPts val="775"/>
              </a:spcBef>
            </a:pPr>
            <a:r>
              <a:rPr sz="2000" b="1" dirty="0">
                <a:solidFill>
                  <a:srgbClr val="231F20"/>
                </a:solidFill>
                <a:latin typeface="Avenir Heavy"/>
                <a:cs typeface="Avenir Heavy"/>
              </a:rPr>
              <a:t>41%</a:t>
            </a:r>
            <a:r>
              <a:rPr sz="2000" b="1" spc="-45" dirty="0">
                <a:solidFill>
                  <a:srgbClr val="231F20"/>
                </a:solidFill>
                <a:latin typeface="Avenir Heavy"/>
                <a:cs typeface="Avenir Heavy"/>
              </a:rPr>
              <a:t> </a:t>
            </a:r>
            <a:r>
              <a:rPr sz="2000" b="1" dirty="0">
                <a:solidFill>
                  <a:srgbClr val="231F20"/>
                </a:solidFill>
                <a:latin typeface="Avenir Heavy"/>
                <a:cs typeface="Avenir Heavy"/>
              </a:rPr>
              <a:t>INCREASE</a:t>
            </a:r>
            <a:r>
              <a:rPr sz="2000" b="1" spc="-40" dirty="0">
                <a:solidFill>
                  <a:srgbClr val="231F20"/>
                </a:solidFill>
                <a:latin typeface="Avenir Heavy"/>
                <a:cs typeface="Avenir Heavy"/>
              </a:rPr>
              <a:t> </a:t>
            </a:r>
            <a:r>
              <a:rPr sz="2000" b="1" dirty="0">
                <a:solidFill>
                  <a:srgbClr val="231F20"/>
                </a:solidFill>
                <a:latin typeface="Avenir Heavy"/>
                <a:cs typeface="Avenir Heavy"/>
              </a:rPr>
              <a:t>-</a:t>
            </a:r>
            <a:r>
              <a:rPr sz="2000" b="1" spc="-45" dirty="0">
                <a:solidFill>
                  <a:srgbClr val="231F20"/>
                </a:solidFill>
                <a:latin typeface="Avenir Heavy"/>
                <a:cs typeface="Avenir Heavy"/>
              </a:rPr>
              <a:t> </a:t>
            </a:r>
            <a:r>
              <a:rPr sz="2000" b="1" dirty="0">
                <a:solidFill>
                  <a:srgbClr val="231F20"/>
                </a:solidFill>
                <a:latin typeface="Avenir Heavy"/>
                <a:cs typeface="Avenir Heavy"/>
              </a:rPr>
              <a:t>in</a:t>
            </a:r>
            <a:r>
              <a:rPr sz="2000" b="1" spc="-40" dirty="0">
                <a:solidFill>
                  <a:srgbClr val="231F20"/>
                </a:solidFill>
                <a:latin typeface="Avenir Heavy"/>
                <a:cs typeface="Avenir Heavy"/>
              </a:rPr>
              <a:t> </a:t>
            </a:r>
            <a:r>
              <a:rPr sz="2000" b="1" dirty="0">
                <a:solidFill>
                  <a:srgbClr val="231F20"/>
                </a:solidFill>
                <a:latin typeface="Avenir Heavy"/>
                <a:cs typeface="Avenir Heavy"/>
              </a:rPr>
              <a:t>childhood</a:t>
            </a:r>
            <a:r>
              <a:rPr sz="2000" b="1" spc="-45" dirty="0">
                <a:solidFill>
                  <a:srgbClr val="231F20"/>
                </a:solidFill>
                <a:latin typeface="Avenir Heavy"/>
                <a:cs typeface="Avenir Heavy"/>
              </a:rPr>
              <a:t> </a:t>
            </a:r>
            <a:r>
              <a:rPr sz="2000" b="1" dirty="0">
                <a:solidFill>
                  <a:srgbClr val="231F20"/>
                </a:solidFill>
                <a:latin typeface="Avenir Heavy"/>
                <a:cs typeface="Avenir Heavy"/>
              </a:rPr>
              <a:t>cancer</a:t>
            </a:r>
            <a:r>
              <a:rPr sz="2000" b="1" spc="-40" dirty="0">
                <a:solidFill>
                  <a:srgbClr val="231F20"/>
                </a:solidFill>
                <a:latin typeface="Avenir Heavy"/>
                <a:cs typeface="Avenir Heavy"/>
              </a:rPr>
              <a:t> </a:t>
            </a:r>
            <a:r>
              <a:rPr sz="2000" b="1" dirty="0">
                <a:solidFill>
                  <a:srgbClr val="231F20"/>
                </a:solidFill>
                <a:latin typeface="Avenir Heavy"/>
                <a:cs typeface="Avenir Heavy"/>
              </a:rPr>
              <a:t>since</a:t>
            </a:r>
            <a:r>
              <a:rPr sz="2000" b="1" spc="-45" dirty="0">
                <a:solidFill>
                  <a:srgbClr val="231F20"/>
                </a:solidFill>
                <a:latin typeface="Avenir Heavy"/>
                <a:cs typeface="Avenir Heavy"/>
              </a:rPr>
              <a:t> </a:t>
            </a:r>
            <a:r>
              <a:rPr sz="2000" b="1" spc="-20" dirty="0">
                <a:solidFill>
                  <a:srgbClr val="231F20"/>
                </a:solidFill>
                <a:latin typeface="Avenir Heavy"/>
                <a:cs typeface="Avenir Heavy"/>
              </a:rPr>
              <a:t>1975</a:t>
            </a:r>
            <a:endParaRPr sz="2000">
              <a:latin typeface="Avenir Heavy"/>
              <a:cs typeface="Avenir Heavy"/>
            </a:endParaRPr>
          </a:p>
          <a:p>
            <a:pPr marL="12700" marR="5080">
              <a:lnSpc>
                <a:spcPts val="2300"/>
              </a:lnSpc>
              <a:spcBef>
                <a:spcPts val="940"/>
              </a:spcBef>
            </a:pPr>
            <a:r>
              <a:rPr sz="2000" b="1" dirty="0">
                <a:solidFill>
                  <a:srgbClr val="231F20"/>
                </a:solidFill>
                <a:latin typeface="Avenir Heavy"/>
                <a:cs typeface="Avenir Heavy"/>
              </a:rPr>
              <a:t>$1.9</a:t>
            </a:r>
            <a:r>
              <a:rPr sz="2000" b="1" spc="-25" dirty="0">
                <a:solidFill>
                  <a:srgbClr val="231F20"/>
                </a:solidFill>
                <a:latin typeface="Avenir Heavy"/>
                <a:cs typeface="Avenir Heavy"/>
              </a:rPr>
              <a:t> </a:t>
            </a:r>
            <a:r>
              <a:rPr sz="2000" b="1" dirty="0">
                <a:solidFill>
                  <a:srgbClr val="231F20"/>
                </a:solidFill>
                <a:latin typeface="Avenir Heavy"/>
                <a:cs typeface="Avenir Heavy"/>
              </a:rPr>
              <a:t>BILLION</a:t>
            </a:r>
            <a:r>
              <a:rPr sz="2000" b="1" spc="-20" dirty="0">
                <a:solidFill>
                  <a:srgbClr val="231F20"/>
                </a:solidFill>
                <a:latin typeface="Avenir Heavy"/>
                <a:cs typeface="Avenir Heavy"/>
              </a:rPr>
              <a:t> </a:t>
            </a:r>
            <a:r>
              <a:rPr sz="2000" b="1" dirty="0">
                <a:solidFill>
                  <a:srgbClr val="231F20"/>
                </a:solidFill>
                <a:latin typeface="Avenir Heavy"/>
                <a:cs typeface="Avenir Heavy"/>
              </a:rPr>
              <a:t>-</a:t>
            </a:r>
            <a:r>
              <a:rPr sz="2000" b="1" spc="-20" dirty="0">
                <a:solidFill>
                  <a:srgbClr val="231F20"/>
                </a:solidFill>
                <a:latin typeface="Avenir Heavy"/>
                <a:cs typeface="Avenir Heavy"/>
              </a:rPr>
              <a:t> </a:t>
            </a:r>
            <a:r>
              <a:rPr sz="2000" b="1" dirty="0">
                <a:solidFill>
                  <a:srgbClr val="231F20"/>
                </a:solidFill>
                <a:latin typeface="Avenir Heavy"/>
                <a:cs typeface="Avenir Heavy"/>
              </a:rPr>
              <a:t>Cost</a:t>
            </a:r>
            <a:r>
              <a:rPr sz="2000" b="1" spc="-25" dirty="0">
                <a:solidFill>
                  <a:srgbClr val="231F20"/>
                </a:solidFill>
                <a:latin typeface="Avenir Heavy"/>
                <a:cs typeface="Avenir Heavy"/>
              </a:rPr>
              <a:t> </a:t>
            </a:r>
            <a:r>
              <a:rPr sz="2000" b="1" dirty="0">
                <a:solidFill>
                  <a:srgbClr val="231F20"/>
                </a:solidFill>
                <a:latin typeface="Avenir Heavy"/>
                <a:cs typeface="Avenir Heavy"/>
              </a:rPr>
              <a:t>per</a:t>
            </a:r>
            <a:r>
              <a:rPr sz="2000" b="1" spc="-20" dirty="0">
                <a:solidFill>
                  <a:srgbClr val="231F20"/>
                </a:solidFill>
                <a:latin typeface="Avenir Heavy"/>
                <a:cs typeface="Avenir Heavy"/>
              </a:rPr>
              <a:t> </a:t>
            </a:r>
            <a:r>
              <a:rPr sz="2000" b="1" dirty="0">
                <a:solidFill>
                  <a:srgbClr val="231F20"/>
                </a:solidFill>
                <a:latin typeface="Avenir Heavy"/>
                <a:cs typeface="Avenir Heavy"/>
              </a:rPr>
              <a:t>year</a:t>
            </a:r>
            <a:r>
              <a:rPr sz="2000" b="1" spc="-20" dirty="0">
                <a:solidFill>
                  <a:srgbClr val="231F20"/>
                </a:solidFill>
                <a:latin typeface="Avenir Heavy"/>
                <a:cs typeface="Avenir Heavy"/>
              </a:rPr>
              <a:t> </a:t>
            </a:r>
            <a:r>
              <a:rPr sz="2000" b="1" dirty="0">
                <a:solidFill>
                  <a:srgbClr val="231F20"/>
                </a:solidFill>
                <a:latin typeface="Avenir Heavy"/>
                <a:cs typeface="Avenir Heavy"/>
              </a:rPr>
              <a:t>due</a:t>
            </a:r>
            <a:r>
              <a:rPr sz="2000" b="1" spc="-25" dirty="0">
                <a:solidFill>
                  <a:srgbClr val="231F20"/>
                </a:solidFill>
                <a:latin typeface="Avenir Heavy"/>
                <a:cs typeface="Avenir Heavy"/>
              </a:rPr>
              <a:t> </a:t>
            </a:r>
            <a:r>
              <a:rPr sz="2000" b="1" dirty="0">
                <a:solidFill>
                  <a:srgbClr val="231F20"/>
                </a:solidFill>
                <a:latin typeface="Avenir Heavy"/>
                <a:cs typeface="Avenir Heavy"/>
              </a:rPr>
              <a:t>to</a:t>
            </a:r>
            <a:r>
              <a:rPr sz="2000" b="1" spc="-20" dirty="0">
                <a:solidFill>
                  <a:srgbClr val="231F20"/>
                </a:solidFill>
                <a:latin typeface="Avenir Heavy"/>
                <a:cs typeface="Avenir Heavy"/>
              </a:rPr>
              <a:t> </a:t>
            </a:r>
            <a:r>
              <a:rPr sz="2000" b="1" spc="-10" dirty="0">
                <a:solidFill>
                  <a:srgbClr val="231F20"/>
                </a:solidFill>
                <a:latin typeface="Avenir Heavy"/>
                <a:cs typeface="Avenir Heavy"/>
              </a:rPr>
              <a:t>hospitalizations </a:t>
            </a:r>
            <a:r>
              <a:rPr sz="2000" b="1" dirty="0">
                <a:solidFill>
                  <a:srgbClr val="231F20"/>
                </a:solidFill>
                <a:latin typeface="Avenir Heavy"/>
                <a:cs typeface="Avenir Heavy"/>
              </a:rPr>
              <a:t>which</a:t>
            </a:r>
            <a:r>
              <a:rPr sz="2000" b="1" spc="-55" dirty="0">
                <a:solidFill>
                  <a:srgbClr val="231F20"/>
                </a:solidFill>
                <a:latin typeface="Avenir Heavy"/>
                <a:cs typeface="Avenir Heavy"/>
              </a:rPr>
              <a:t> </a:t>
            </a:r>
            <a:r>
              <a:rPr sz="2000" b="1" dirty="0">
                <a:solidFill>
                  <a:srgbClr val="231F20"/>
                </a:solidFill>
                <a:latin typeface="Avenir Heavy"/>
                <a:cs typeface="Avenir Heavy"/>
              </a:rPr>
              <a:t>increases</a:t>
            </a:r>
            <a:r>
              <a:rPr sz="2000" b="1" spc="-55" dirty="0">
                <a:solidFill>
                  <a:srgbClr val="231F20"/>
                </a:solidFill>
                <a:latin typeface="Avenir Heavy"/>
                <a:cs typeface="Avenir Heavy"/>
              </a:rPr>
              <a:t> </a:t>
            </a:r>
            <a:r>
              <a:rPr sz="2000" b="1" dirty="0">
                <a:solidFill>
                  <a:srgbClr val="231F20"/>
                </a:solidFill>
                <a:latin typeface="Avenir Heavy"/>
                <a:cs typeface="Avenir Heavy"/>
              </a:rPr>
              <a:t>insurance</a:t>
            </a:r>
            <a:r>
              <a:rPr sz="2000" b="1" spc="-55" dirty="0">
                <a:solidFill>
                  <a:srgbClr val="231F20"/>
                </a:solidFill>
                <a:latin typeface="Avenir Heavy"/>
                <a:cs typeface="Avenir Heavy"/>
              </a:rPr>
              <a:t> </a:t>
            </a:r>
            <a:r>
              <a:rPr sz="2000" b="1" dirty="0">
                <a:solidFill>
                  <a:srgbClr val="231F20"/>
                </a:solidFill>
                <a:latin typeface="Avenir Heavy"/>
                <a:cs typeface="Avenir Heavy"/>
              </a:rPr>
              <a:t>costs</a:t>
            </a:r>
            <a:r>
              <a:rPr sz="2000" b="1" spc="-50" dirty="0">
                <a:solidFill>
                  <a:srgbClr val="231F20"/>
                </a:solidFill>
                <a:latin typeface="Avenir Heavy"/>
                <a:cs typeface="Avenir Heavy"/>
              </a:rPr>
              <a:t> </a:t>
            </a:r>
            <a:r>
              <a:rPr sz="2000" b="1" dirty="0">
                <a:solidFill>
                  <a:srgbClr val="231F20"/>
                </a:solidFill>
                <a:latin typeface="Avenir Heavy"/>
                <a:cs typeface="Avenir Heavy"/>
              </a:rPr>
              <a:t>for</a:t>
            </a:r>
            <a:r>
              <a:rPr sz="2000" b="1" spc="-55" dirty="0">
                <a:solidFill>
                  <a:srgbClr val="231F20"/>
                </a:solidFill>
                <a:latin typeface="Avenir Heavy"/>
                <a:cs typeface="Avenir Heavy"/>
              </a:rPr>
              <a:t> </a:t>
            </a:r>
            <a:r>
              <a:rPr sz="2000" b="1" spc="-10" dirty="0">
                <a:solidFill>
                  <a:srgbClr val="231F20"/>
                </a:solidFill>
                <a:latin typeface="Avenir Heavy"/>
                <a:cs typeface="Avenir Heavy"/>
              </a:rPr>
              <a:t>everyone</a:t>
            </a:r>
            <a:endParaRPr sz="2000">
              <a:latin typeface="Avenir Heavy"/>
              <a:cs typeface="Avenir Heavy"/>
            </a:endParaRPr>
          </a:p>
        </p:txBody>
      </p:sp>
      <p:sp>
        <p:nvSpPr>
          <p:cNvPr id="4" name="object 4"/>
          <p:cNvSpPr/>
          <p:nvPr/>
        </p:nvSpPr>
        <p:spPr>
          <a:xfrm>
            <a:off x="1028700" y="6317919"/>
            <a:ext cx="3735704" cy="0"/>
          </a:xfrm>
          <a:custGeom>
            <a:avLst/>
            <a:gdLst/>
            <a:ahLst/>
            <a:cxnLst/>
            <a:rect l="l" t="t" r="r" b="b"/>
            <a:pathLst>
              <a:path w="3735704">
                <a:moveTo>
                  <a:pt x="0" y="0"/>
                </a:moveTo>
                <a:lnTo>
                  <a:pt x="3735324" y="0"/>
                </a:lnTo>
              </a:path>
            </a:pathLst>
          </a:custGeom>
          <a:ln w="6350">
            <a:solidFill>
              <a:srgbClr val="231F20"/>
            </a:solidFill>
          </a:ln>
        </p:spPr>
        <p:txBody>
          <a:bodyPr wrap="square" lIns="0" tIns="0" rIns="0" bIns="0" rtlCol="0"/>
          <a:lstStyle/>
          <a:p>
            <a:endParaRPr/>
          </a:p>
        </p:txBody>
      </p:sp>
      <p:sp>
        <p:nvSpPr>
          <p:cNvPr id="5" name="object 5"/>
          <p:cNvSpPr txBox="1"/>
          <p:nvPr/>
        </p:nvSpPr>
        <p:spPr>
          <a:xfrm>
            <a:off x="1016000" y="6454444"/>
            <a:ext cx="6525895" cy="622300"/>
          </a:xfrm>
          <a:prstGeom prst="rect">
            <a:avLst/>
          </a:prstGeom>
        </p:spPr>
        <p:txBody>
          <a:bodyPr vert="horz" wrap="square" lIns="0" tIns="33019" rIns="0" bIns="0" rtlCol="0">
            <a:spAutoFit/>
          </a:bodyPr>
          <a:lstStyle/>
          <a:p>
            <a:pPr marL="12700" marR="5080">
              <a:lnSpc>
                <a:spcPts val="2300"/>
              </a:lnSpc>
              <a:spcBef>
                <a:spcPts val="259"/>
              </a:spcBef>
            </a:pPr>
            <a:r>
              <a:rPr sz="2000" dirty="0">
                <a:solidFill>
                  <a:srgbClr val="231F20"/>
                </a:solidFill>
                <a:latin typeface="Avenir Book"/>
                <a:cs typeface="Avenir Book"/>
              </a:rPr>
              <a:t>Reference:</a:t>
            </a:r>
            <a:r>
              <a:rPr sz="2000" spc="-15" dirty="0">
                <a:solidFill>
                  <a:srgbClr val="231F20"/>
                </a:solidFill>
                <a:latin typeface="Avenir Book"/>
                <a:cs typeface="Avenir Book"/>
              </a:rPr>
              <a:t> </a:t>
            </a:r>
            <a:r>
              <a:rPr sz="2000" dirty="0">
                <a:solidFill>
                  <a:srgbClr val="231F20"/>
                </a:solidFill>
                <a:latin typeface="Avenir Book"/>
                <a:cs typeface="Avenir Book"/>
              </a:rPr>
              <a:t>Childhood</a:t>
            </a:r>
            <a:r>
              <a:rPr sz="2000" spc="-15" dirty="0">
                <a:solidFill>
                  <a:srgbClr val="231F20"/>
                </a:solidFill>
                <a:latin typeface="Avenir Book"/>
                <a:cs typeface="Avenir Book"/>
              </a:rPr>
              <a:t> </a:t>
            </a:r>
            <a:r>
              <a:rPr sz="2000" dirty="0">
                <a:solidFill>
                  <a:srgbClr val="231F20"/>
                </a:solidFill>
                <a:latin typeface="Avenir Book"/>
                <a:cs typeface="Avenir Book"/>
              </a:rPr>
              <a:t>Cancer:</a:t>
            </a:r>
            <a:r>
              <a:rPr sz="2000" spc="-15" dirty="0">
                <a:solidFill>
                  <a:srgbClr val="231F20"/>
                </a:solidFill>
                <a:latin typeface="Avenir Book"/>
                <a:cs typeface="Avenir Book"/>
              </a:rPr>
              <a:t> </a:t>
            </a:r>
            <a:r>
              <a:rPr sz="2000" spc="-20" dirty="0">
                <a:solidFill>
                  <a:srgbClr val="231F20"/>
                </a:solidFill>
                <a:latin typeface="Avenir Book"/>
                <a:cs typeface="Avenir Book"/>
              </a:rPr>
              <a:t>Cross-</a:t>
            </a:r>
            <a:r>
              <a:rPr sz="2000" dirty="0">
                <a:solidFill>
                  <a:srgbClr val="231F20"/>
                </a:solidFill>
                <a:latin typeface="Avenir Book"/>
                <a:cs typeface="Avenir Book"/>
              </a:rPr>
              <a:t>Sector</a:t>
            </a:r>
            <a:r>
              <a:rPr sz="2000" spc="-15" dirty="0">
                <a:solidFill>
                  <a:srgbClr val="231F20"/>
                </a:solidFill>
                <a:latin typeface="Avenir Book"/>
                <a:cs typeface="Avenir Book"/>
              </a:rPr>
              <a:t> </a:t>
            </a:r>
            <a:r>
              <a:rPr sz="2000" dirty="0">
                <a:solidFill>
                  <a:srgbClr val="231F20"/>
                </a:solidFill>
                <a:latin typeface="Avenir Book"/>
                <a:cs typeface="Avenir Book"/>
              </a:rPr>
              <a:t>Strategies</a:t>
            </a:r>
            <a:r>
              <a:rPr sz="2000" spc="-15" dirty="0">
                <a:solidFill>
                  <a:srgbClr val="231F20"/>
                </a:solidFill>
                <a:latin typeface="Avenir Book"/>
                <a:cs typeface="Avenir Book"/>
              </a:rPr>
              <a:t> </a:t>
            </a:r>
            <a:r>
              <a:rPr sz="2000" spc="-25" dirty="0">
                <a:solidFill>
                  <a:srgbClr val="231F20"/>
                </a:solidFill>
                <a:latin typeface="Avenir Book"/>
                <a:cs typeface="Avenir Book"/>
              </a:rPr>
              <a:t>for </a:t>
            </a:r>
            <a:r>
              <a:rPr sz="2000" dirty="0">
                <a:solidFill>
                  <a:srgbClr val="231F20"/>
                </a:solidFill>
                <a:latin typeface="Avenir Book"/>
                <a:cs typeface="Avenir Book"/>
              </a:rPr>
              <a:t>Prevention.</a:t>
            </a:r>
            <a:r>
              <a:rPr sz="2000" spc="-75" dirty="0">
                <a:solidFill>
                  <a:srgbClr val="231F20"/>
                </a:solidFill>
                <a:latin typeface="Avenir Book"/>
                <a:cs typeface="Avenir Book"/>
              </a:rPr>
              <a:t> </a:t>
            </a:r>
            <a:r>
              <a:rPr sz="2000" dirty="0">
                <a:solidFill>
                  <a:srgbClr val="231F20"/>
                </a:solidFill>
                <a:latin typeface="Avenir Book"/>
                <a:cs typeface="Avenir Book"/>
              </a:rPr>
              <a:t>Cancer</a:t>
            </a:r>
            <a:r>
              <a:rPr sz="2000" spc="-70" dirty="0">
                <a:solidFill>
                  <a:srgbClr val="231F20"/>
                </a:solidFill>
                <a:latin typeface="Avenir Book"/>
                <a:cs typeface="Avenir Book"/>
              </a:rPr>
              <a:t> </a:t>
            </a:r>
            <a:r>
              <a:rPr sz="2000" dirty="0">
                <a:solidFill>
                  <a:srgbClr val="231F20"/>
                </a:solidFill>
                <a:latin typeface="Avenir Book"/>
                <a:cs typeface="Avenir Book"/>
              </a:rPr>
              <a:t>Free</a:t>
            </a:r>
            <a:r>
              <a:rPr sz="2000" spc="-70" dirty="0">
                <a:solidFill>
                  <a:srgbClr val="231F20"/>
                </a:solidFill>
                <a:latin typeface="Avenir Book"/>
                <a:cs typeface="Avenir Book"/>
              </a:rPr>
              <a:t> </a:t>
            </a:r>
            <a:r>
              <a:rPr sz="2000" spc="-10" dirty="0">
                <a:solidFill>
                  <a:srgbClr val="231F20"/>
                </a:solidFill>
                <a:latin typeface="Avenir Book"/>
                <a:cs typeface="Avenir Book"/>
              </a:rPr>
              <a:t>Economy,</a:t>
            </a:r>
            <a:r>
              <a:rPr sz="2000" spc="-70" dirty="0">
                <a:solidFill>
                  <a:srgbClr val="231F20"/>
                </a:solidFill>
                <a:latin typeface="Avenir Book"/>
                <a:cs typeface="Avenir Book"/>
              </a:rPr>
              <a:t> </a:t>
            </a:r>
            <a:r>
              <a:rPr sz="2000" spc="-20" dirty="0">
                <a:solidFill>
                  <a:srgbClr val="231F20"/>
                </a:solidFill>
                <a:latin typeface="Avenir Book"/>
                <a:cs typeface="Avenir Book"/>
              </a:rPr>
              <a:t>2021</a:t>
            </a:r>
            <a:endParaRPr sz="2000">
              <a:latin typeface="Avenir Book"/>
              <a:cs typeface="Avenir Book"/>
            </a:endParaRPr>
          </a:p>
        </p:txBody>
      </p:sp>
      <p:sp>
        <p:nvSpPr>
          <p:cNvPr id="6" name="object 6"/>
          <p:cNvSpPr txBox="1"/>
          <p:nvPr/>
        </p:nvSpPr>
        <p:spPr>
          <a:xfrm>
            <a:off x="292100" y="7391399"/>
            <a:ext cx="5346700" cy="188975"/>
          </a:xfrm>
          <a:prstGeom prst="rect">
            <a:avLst/>
          </a:prstGeom>
        </p:spPr>
        <p:txBody>
          <a:bodyPr vert="horz" wrap="square" lIns="0" tIns="12700" rIns="0" bIns="0" rtlCol="0">
            <a:spAutoFit/>
          </a:bodyPr>
          <a:lstStyle/>
          <a:p>
            <a:pPr marL="12700">
              <a:lnSpc>
                <a:spcPct val="100000"/>
              </a:lnSpc>
              <a:spcBef>
                <a:spcPts val="100"/>
              </a:spcBef>
            </a:pPr>
            <a:r>
              <a:rPr sz="1100" dirty="0">
                <a:solidFill>
                  <a:srgbClr val="004E71"/>
                </a:solidFill>
                <a:latin typeface="Avenir Next Medium"/>
                <a:cs typeface="Avenir Next Medium"/>
              </a:rPr>
              <a:t>P</a:t>
            </a:r>
            <a:r>
              <a:rPr sz="1100" spc="-70" dirty="0">
                <a:solidFill>
                  <a:srgbClr val="004E71"/>
                </a:solidFill>
                <a:latin typeface="Avenir Next Medium"/>
                <a:cs typeface="Avenir Next Medium"/>
              </a:rPr>
              <a:t> </a:t>
            </a:r>
            <a:r>
              <a:rPr sz="1100" dirty="0">
                <a:solidFill>
                  <a:srgbClr val="004E71"/>
                </a:solidFill>
                <a:latin typeface="Avenir Next Medium"/>
                <a:cs typeface="Avenir Next Medium"/>
              </a:rPr>
              <a:t>E</a:t>
            </a:r>
            <a:r>
              <a:rPr sz="1100" spc="-60" dirty="0">
                <a:solidFill>
                  <a:srgbClr val="004E71"/>
                </a:solidFill>
                <a:latin typeface="Avenir Next Medium"/>
                <a:cs typeface="Avenir Next Medium"/>
              </a:rPr>
              <a:t> </a:t>
            </a:r>
            <a:r>
              <a:rPr sz="1100" dirty="0">
                <a:solidFill>
                  <a:srgbClr val="004E71"/>
                </a:solidFill>
                <a:latin typeface="Avenir Next Medium"/>
                <a:cs typeface="Avenir Next Medium"/>
              </a:rPr>
              <a:t>D</a:t>
            </a:r>
            <a:r>
              <a:rPr sz="1100" spc="-50" dirty="0">
                <a:solidFill>
                  <a:srgbClr val="004E71"/>
                </a:solidFill>
                <a:latin typeface="Avenir Next Medium"/>
                <a:cs typeface="Avenir Next Medium"/>
              </a:rPr>
              <a:t> </a:t>
            </a:r>
            <a:r>
              <a:rPr sz="1100" spc="105" dirty="0">
                <a:solidFill>
                  <a:srgbClr val="004E71"/>
                </a:solidFill>
                <a:latin typeface="Avenir Next Medium"/>
                <a:cs typeface="Avenir Next Medium"/>
              </a:rPr>
              <a:t>IA</a:t>
            </a:r>
            <a:r>
              <a:rPr sz="1100" spc="-130" dirty="0">
                <a:solidFill>
                  <a:srgbClr val="004E71"/>
                </a:solidFill>
                <a:latin typeface="Avenir Next Medium"/>
                <a:cs typeface="Avenir Next Medium"/>
              </a:rPr>
              <a:t> </a:t>
            </a:r>
            <a:r>
              <a:rPr sz="1100" dirty="0">
                <a:solidFill>
                  <a:srgbClr val="004E71"/>
                </a:solidFill>
                <a:latin typeface="Avenir Next Medium"/>
                <a:cs typeface="Avenir Next Medium"/>
              </a:rPr>
              <a:t>T</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R</a:t>
            </a:r>
            <a:r>
              <a:rPr sz="1100" spc="-45" dirty="0">
                <a:solidFill>
                  <a:srgbClr val="004E71"/>
                </a:solidFill>
                <a:latin typeface="Avenir Next Medium"/>
                <a:cs typeface="Avenir Next Medium"/>
              </a:rPr>
              <a:t> </a:t>
            </a:r>
            <a:r>
              <a:rPr sz="1100" dirty="0">
                <a:solidFill>
                  <a:srgbClr val="004E71"/>
                </a:solidFill>
                <a:latin typeface="Avenir Next Medium"/>
                <a:cs typeface="Avenir Next Medium"/>
              </a:rPr>
              <a:t>I</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C</a:t>
            </a:r>
            <a:r>
              <a:rPr sz="1100" spc="440" dirty="0">
                <a:solidFill>
                  <a:srgbClr val="004E71"/>
                </a:solidFill>
                <a:latin typeface="Avenir Next Medium"/>
                <a:cs typeface="Avenir Next Medium"/>
              </a:rPr>
              <a:t> </a:t>
            </a:r>
            <a:r>
              <a:rPr sz="1100" dirty="0">
                <a:solidFill>
                  <a:srgbClr val="004E71"/>
                </a:solidFill>
                <a:latin typeface="Avenir Next Medium"/>
                <a:cs typeface="Avenir Next Medium"/>
              </a:rPr>
              <a:t>E</a:t>
            </a:r>
            <a:r>
              <a:rPr sz="1100" spc="-60" dirty="0">
                <a:solidFill>
                  <a:srgbClr val="004E71"/>
                </a:solidFill>
                <a:latin typeface="Avenir Next Medium"/>
                <a:cs typeface="Avenir Next Medium"/>
              </a:rPr>
              <a:t> </a:t>
            </a:r>
            <a:r>
              <a:rPr sz="1100" dirty="0">
                <a:solidFill>
                  <a:srgbClr val="004E71"/>
                </a:solidFill>
                <a:latin typeface="Avenir Next Medium"/>
                <a:cs typeface="Avenir Next Medium"/>
              </a:rPr>
              <a:t>N</a:t>
            </a:r>
            <a:r>
              <a:rPr sz="1100" spc="-45" dirty="0">
                <a:solidFill>
                  <a:srgbClr val="004E71"/>
                </a:solidFill>
                <a:latin typeface="Avenir Next Medium"/>
                <a:cs typeface="Avenir Next Medium"/>
              </a:rPr>
              <a:t> </a:t>
            </a:r>
            <a:r>
              <a:rPr sz="1100" dirty="0">
                <a:solidFill>
                  <a:srgbClr val="004E71"/>
                </a:solidFill>
                <a:latin typeface="Avenir Next Medium"/>
                <a:cs typeface="Avenir Next Medium"/>
              </a:rPr>
              <a:t>V</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I</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R</a:t>
            </a:r>
            <a:r>
              <a:rPr sz="1100" spc="-60" dirty="0">
                <a:solidFill>
                  <a:srgbClr val="004E71"/>
                </a:solidFill>
                <a:latin typeface="Avenir Next Medium"/>
                <a:cs typeface="Avenir Next Medium"/>
              </a:rPr>
              <a:t> </a:t>
            </a:r>
            <a:r>
              <a:rPr sz="1100" spc="165" dirty="0">
                <a:solidFill>
                  <a:srgbClr val="004E71"/>
                </a:solidFill>
                <a:latin typeface="Avenir Next Medium"/>
                <a:cs typeface="Avenir Next Medium"/>
              </a:rPr>
              <a:t>ONME</a:t>
            </a:r>
            <a:r>
              <a:rPr sz="1100" spc="-60" dirty="0">
                <a:solidFill>
                  <a:srgbClr val="004E71"/>
                </a:solidFill>
                <a:latin typeface="Avenir Next Medium"/>
                <a:cs typeface="Avenir Next Medium"/>
              </a:rPr>
              <a:t> </a:t>
            </a:r>
            <a:r>
              <a:rPr sz="1100" dirty="0">
                <a:solidFill>
                  <a:srgbClr val="004E71"/>
                </a:solidFill>
                <a:latin typeface="Avenir Next Medium"/>
                <a:cs typeface="Avenir Next Medium"/>
              </a:rPr>
              <a:t>N</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T</a:t>
            </a:r>
            <a:r>
              <a:rPr sz="1100" spc="-130" dirty="0">
                <a:solidFill>
                  <a:srgbClr val="004E71"/>
                </a:solidFill>
                <a:latin typeface="Avenir Next Medium"/>
                <a:cs typeface="Avenir Next Medium"/>
              </a:rPr>
              <a:t> </a:t>
            </a:r>
            <a:r>
              <a:rPr sz="1100" spc="105" dirty="0">
                <a:solidFill>
                  <a:srgbClr val="004E71"/>
                </a:solidFill>
                <a:latin typeface="Avenir Next Medium"/>
                <a:cs typeface="Avenir Next Medium"/>
              </a:rPr>
              <a:t>AL</a:t>
            </a:r>
            <a:r>
              <a:rPr sz="1100" spc="440" dirty="0">
                <a:solidFill>
                  <a:srgbClr val="004E71"/>
                </a:solidFill>
                <a:latin typeface="Avenir Next Medium"/>
                <a:cs typeface="Avenir Next Medium"/>
              </a:rPr>
              <a:t> </a:t>
            </a:r>
            <a:r>
              <a:rPr sz="1100" dirty="0">
                <a:solidFill>
                  <a:srgbClr val="004E71"/>
                </a:solidFill>
                <a:latin typeface="Avenir Next Medium"/>
                <a:cs typeface="Avenir Next Medium"/>
              </a:rPr>
              <a:t>H</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E</a:t>
            </a:r>
            <a:r>
              <a:rPr sz="1100" spc="-25" dirty="0">
                <a:solidFill>
                  <a:srgbClr val="004E71"/>
                </a:solidFill>
                <a:latin typeface="Avenir Next Medium"/>
                <a:cs typeface="Avenir Next Medium"/>
              </a:rPr>
              <a:t> </a:t>
            </a:r>
            <a:r>
              <a:rPr sz="1100" spc="105" dirty="0">
                <a:solidFill>
                  <a:srgbClr val="004E71"/>
                </a:solidFill>
                <a:latin typeface="Avenir Next Medium"/>
                <a:cs typeface="Avenir Next Medium"/>
              </a:rPr>
              <a:t>AL</a:t>
            </a:r>
            <a:r>
              <a:rPr sz="1100" spc="-130" dirty="0">
                <a:solidFill>
                  <a:srgbClr val="004E71"/>
                </a:solidFill>
                <a:latin typeface="Avenir Next Medium"/>
                <a:cs typeface="Avenir Next Medium"/>
              </a:rPr>
              <a:t> </a:t>
            </a:r>
            <a:r>
              <a:rPr sz="1100" dirty="0">
                <a:solidFill>
                  <a:srgbClr val="004E71"/>
                </a:solidFill>
                <a:latin typeface="Avenir Next Medium"/>
                <a:cs typeface="Avenir Next Medium"/>
              </a:rPr>
              <a:t>T</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H</a:t>
            </a:r>
            <a:r>
              <a:rPr sz="1100" spc="440" dirty="0">
                <a:solidFill>
                  <a:srgbClr val="004E71"/>
                </a:solidFill>
                <a:latin typeface="Avenir Next Medium"/>
                <a:cs typeface="Avenir Next Medium"/>
              </a:rPr>
              <a:t> </a:t>
            </a:r>
            <a:r>
              <a:rPr sz="1100" dirty="0">
                <a:solidFill>
                  <a:srgbClr val="004E71"/>
                </a:solidFill>
                <a:latin typeface="Avenir Next Medium"/>
                <a:cs typeface="Avenir Next Medium"/>
              </a:rPr>
              <a:t>S</a:t>
            </a:r>
            <a:r>
              <a:rPr sz="1100" spc="-60" dirty="0">
                <a:solidFill>
                  <a:srgbClr val="004E71"/>
                </a:solidFill>
                <a:latin typeface="Avenir Next Medium"/>
                <a:cs typeface="Avenir Next Medium"/>
              </a:rPr>
              <a:t> </a:t>
            </a:r>
            <a:r>
              <a:rPr sz="1100" dirty="0">
                <a:solidFill>
                  <a:srgbClr val="004E71"/>
                </a:solidFill>
                <a:latin typeface="Avenir Next Medium"/>
                <a:cs typeface="Avenir Next Medium"/>
              </a:rPr>
              <a:t>P</a:t>
            </a:r>
            <a:r>
              <a:rPr sz="1100" spc="-65" dirty="0">
                <a:solidFill>
                  <a:srgbClr val="004E71"/>
                </a:solidFill>
                <a:latin typeface="Avenir Next Medium"/>
                <a:cs typeface="Avenir Next Medium"/>
              </a:rPr>
              <a:t> </a:t>
            </a:r>
            <a:r>
              <a:rPr sz="1100" spc="-10" dirty="0">
                <a:solidFill>
                  <a:srgbClr val="004E71"/>
                </a:solidFill>
                <a:latin typeface="Avenir Next Medium"/>
                <a:cs typeface="Avenir Next Medium"/>
              </a:rPr>
              <a:t>E</a:t>
            </a:r>
            <a:r>
              <a:rPr sz="1100" spc="-70" dirty="0">
                <a:solidFill>
                  <a:srgbClr val="004E71"/>
                </a:solidFill>
                <a:latin typeface="Avenir Next Medium"/>
                <a:cs typeface="Avenir Next Medium"/>
              </a:rPr>
              <a:t> </a:t>
            </a:r>
            <a:r>
              <a:rPr sz="1100" dirty="0">
                <a:solidFill>
                  <a:srgbClr val="004E71"/>
                </a:solidFill>
                <a:latin typeface="Avenir Next Medium"/>
                <a:cs typeface="Avenir Next Medium"/>
              </a:rPr>
              <a:t>C</a:t>
            </a:r>
            <a:r>
              <a:rPr sz="1100" spc="-55" dirty="0">
                <a:solidFill>
                  <a:srgbClr val="004E71"/>
                </a:solidFill>
                <a:latin typeface="Avenir Next Medium"/>
                <a:cs typeface="Avenir Next Medium"/>
              </a:rPr>
              <a:t> </a:t>
            </a:r>
            <a:r>
              <a:rPr sz="1100" spc="140" dirty="0">
                <a:solidFill>
                  <a:srgbClr val="004E71"/>
                </a:solidFill>
                <a:latin typeface="Avenir Next Medium"/>
                <a:cs typeface="Avenir Next Medium"/>
              </a:rPr>
              <a:t>IAL</a:t>
            </a:r>
            <a:r>
              <a:rPr sz="1100" spc="-130" dirty="0">
                <a:solidFill>
                  <a:srgbClr val="004E71"/>
                </a:solidFill>
                <a:latin typeface="Avenir Next Medium"/>
                <a:cs typeface="Avenir Next Medium"/>
              </a:rPr>
              <a:t> </a:t>
            </a:r>
            <a:r>
              <a:rPr sz="1100" dirty="0">
                <a:solidFill>
                  <a:srgbClr val="004E71"/>
                </a:solidFill>
                <a:latin typeface="Avenir Next Medium"/>
                <a:cs typeface="Avenir Next Medium"/>
              </a:rPr>
              <a:t>T Y</a:t>
            </a:r>
            <a:r>
              <a:rPr sz="1100" spc="440" dirty="0">
                <a:solidFill>
                  <a:srgbClr val="004E71"/>
                </a:solidFill>
                <a:latin typeface="Avenir Next Medium"/>
                <a:cs typeface="Avenir Next Medium"/>
              </a:rPr>
              <a:t> </a:t>
            </a:r>
            <a:r>
              <a:rPr sz="1100" spc="100" dirty="0">
                <a:solidFill>
                  <a:srgbClr val="004E71"/>
                </a:solidFill>
                <a:latin typeface="Avenir Next Medium"/>
                <a:cs typeface="Avenir Next Medium"/>
              </a:rPr>
              <a:t>UN</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I</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T</a:t>
            </a:r>
            <a:r>
              <a:rPr sz="1100" spc="-45" dirty="0">
                <a:solidFill>
                  <a:srgbClr val="004E71"/>
                </a:solidFill>
                <a:latin typeface="Avenir Next Medium"/>
                <a:cs typeface="Avenir Next Medium"/>
              </a:rPr>
              <a:t> </a:t>
            </a:r>
            <a:r>
              <a:rPr sz="1100" spc="-50" dirty="0">
                <a:solidFill>
                  <a:srgbClr val="004E71"/>
                </a:solidFill>
                <a:latin typeface="Avenir Next Medium"/>
                <a:cs typeface="Avenir Next Medium"/>
              </a:rPr>
              <a:t>S</a:t>
            </a:r>
            <a:endParaRPr sz="1100" dirty="0">
              <a:latin typeface="Avenir Next Medium"/>
              <a:cs typeface="Avenir Next Medium"/>
            </a:endParaRPr>
          </a:p>
        </p:txBody>
      </p:sp>
      <p:sp>
        <p:nvSpPr>
          <p:cNvPr id="7" name="object 7"/>
          <p:cNvSpPr txBox="1"/>
          <p:nvPr/>
        </p:nvSpPr>
        <p:spPr>
          <a:xfrm>
            <a:off x="7975600" y="7146035"/>
            <a:ext cx="1803400" cy="482600"/>
          </a:xfrm>
          <a:prstGeom prst="rect">
            <a:avLst/>
          </a:prstGeom>
        </p:spPr>
        <p:txBody>
          <a:bodyPr vert="horz" wrap="square" lIns="0" tIns="12700" rIns="0" bIns="0" rtlCol="0">
            <a:spAutoFit/>
          </a:bodyPr>
          <a:lstStyle/>
          <a:p>
            <a:pPr marL="12700">
              <a:lnSpc>
                <a:spcPct val="100000"/>
              </a:lnSpc>
              <a:spcBef>
                <a:spcPts val="100"/>
              </a:spcBef>
              <a:tabLst>
                <a:tab pos="1563370" algn="l"/>
              </a:tabLst>
            </a:pPr>
            <a:r>
              <a:rPr sz="2000" spc="-10" dirty="0">
                <a:solidFill>
                  <a:srgbClr val="004E71"/>
                </a:solidFill>
                <a:latin typeface="Avenir Next Medium"/>
                <a:cs typeface="Avenir Next Medium"/>
              </a:rPr>
              <a:t>Educator</a:t>
            </a:r>
            <a:r>
              <a:rPr sz="2000" dirty="0">
                <a:solidFill>
                  <a:srgbClr val="004E71"/>
                </a:solidFill>
                <a:latin typeface="Avenir Next Medium"/>
                <a:cs typeface="Avenir Next Medium"/>
              </a:rPr>
              <a:t>	</a:t>
            </a:r>
            <a:r>
              <a:rPr sz="3000" spc="-50" dirty="0">
                <a:solidFill>
                  <a:srgbClr val="004E71"/>
                </a:solidFill>
                <a:latin typeface="Avenir Next Medium"/>
                <a:cs typeface="Avenir Next Medium"/>
              </a:rPr>
              <a:t>4</a:t>
            </a:r>
            <a:endParaRPr sz="3000">
              <a:latin typeface="Avenir Next Medium"/>
              <a:cs typeface="Avenir Next Medium"/>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6922287" y="4820526"/>
            <a:ext cx="2228215" cy="2268855"/>
            <a:chOff x="6922287" y="4820526"/>
            <a:chExt cx="2228215" cy="2268855"/>
          </a:xfrm>
        </p:grpSpPr>
        <p:sp>
          <p:nvSpPr>
            <p:cNvPr id="3" name="object 3"/>
            <p:cNvSpPr/>
            <p:nvPr/>
          </p:nvSpPr>
          <p:spPr>
            <a:xfrm>
              <a:off x="7249532" y="5032203"/>
              <a:ext cx="1575435" cy="1854200"/>
            </a:xfrm>
            <a:custGeom>
              <a:avLst/>
              <a:gdLst/>
              <a:ahLst/>
              <a:cxnLst/>
              <a:rect l="l" t="t" r="r" b="b"/>
              <a:pathLst>
                <a:path w="1575434" h="1854200">
                  <a:moveTo>
                    <a:pt x="1126388" y="355599"/>
                  </a:moveTo>
                  <a:lnTo>
                    <a:pt x="64743" y="355599"/>
                  </a:lnTo>
                  <a:lnTo>
                    <a:pt x="67602" y="368299"/>
                  </a:lnTo>
                  <a:lnTo>
                    <a:pt x="111868" y="380999"/>
                  </a:lnTo>
                  <a:lnTo>
                    <a:pt x="154172" y="406399"/>
                  </a:lnTo>
                  <a:lnTo>
                    <a:pt x="194285" y="431799"/>
                  </a:lnTo>
                  <a:lnTo>
                    <a:pt x="231981" y="457199"/>
                  </a:lnTo>
                  <a:lnTo>
                    <a:pt x="267030" y="482599"/>
                  </a:lnTo>
                  <a:lnTo>
                    <a:pt x="300842" y="533399"/>
                  </a:lnTo>
                  <a:lnTo>
                    <a:pt x="313573" y="571499"/>
                  </a:lnTo>
                  <a:lnTo>
                    <a:pt x="322643" y="596899"/>
                  </a:lnTo>
                  <a:lnTo>
                    <a:pt x="324865" y="609599"/>
                  </a:lnTo>
                  <a:lnTo>
                    <a:pt x="324715" y="634999"/>
                  </a:lnTo>
                  <a:lnTo>
                    <a:pt x="324309" y="647699"/>
                  </a:lnTo>
                  <a:lnTo>
                    <a:pt x="325767" y="673099"/>
                  </a:lnTo>
                  <a:lnTo>
                    <a:pt x="329329" y="673099"/>
                  </a:lnTo>
                  <a:lnTo>
                    <a:pt x="334571" y="698499"/>
                  </a:lnTo>
                  <a:lnTo>
                    <a:pt x="339733" y="711199"/>
                  </a:lnTo>
                  <a:lnTo>
                    <a:pt x="343052" y="723899"/>
                  </a:lnTo>
                  <a:lnTo>
                    <a:pt x="373443" y="723899"/>
                  </a:lnTo>
                  <a:lnTo>
                    <a:pt x="380688" y="774699"/>
                  </a:lnTo>
                  <a:lnTo>
                    <a:pt x="373861" y="825499"/>
                  </a:lnTo>
                  <a:lnTo>
                    <a:pt x="354239" y="876299"/>
                  </a:lnTo>
                  <a:lnTo>
                    <a:pt x="323100" y="901699"/>
                  </a:lnTo>
                  <a:lnTo>
                    <a:pt x="321043" y="914399"/>
                  </a:lnTo>
                  <a:lnTo>
                    <a:pt x="319849" y="914399"/>
                  </a:lnTo>
                  <a:lnTo>
                    <a:pt x="306270" y="939799"/>
                  </a:lnTo>
                  <a:lnTo>
                    <a:pt x="290480" y="965199"/>
                  </a:lnTo>
                  <a:lnTo>
                    <a:pt x="273672" y="990599"/>
                  </a:lnTo>
                  <a:lnTo>
                    <a:pt x="257035" y="1015999"/>
                  </a:lnTo>
                  <a:lnTo>
                    <a:pt x="235779" y="1054099"/>
                  </a:lnTo>
                  <a:lnTo>
                    <a:pt x="213326" y="1079499"/>
                  </a:lnTo>
                  <a:lnTo>
                    <a:pt x="193672" y="1117599"/>
                  </a:lnTo>
                  <a:lnTo>
                    <a:pt x="180809" y="1142999"/>
                  </a:lnTo>
                  <a:lnTo>
                    <a:pt x="175755" y="1181099"/>
                  </a:lnTo>
                  <a:lnTo>
                    <a:pt x="174491" y="1231899"/>
                  </a:lnTo>
                  <a:lnTo>
                    <a:pt x="176895" y="1269999"/>
                  </a:lnTo>
                  <a:lnTo>
                    <a:pt x="182841" y="1308099"/>
                  </a:lnTo>
                  <a:lnTo>
                    <a:pt x="189738" y="1320799"/>
                  </a:lnTo>
                  <a:lnTo>
                    <a:pt x="201036" y="1333499"/>
                  </a:lnTo>
                  <a:lnTo>
                    <a:pt x="210793" y="1358899"/>
                  </a:lnTo>
                  <a:lnTo>
                    <a:pt x="213067" y="1371599"/>
                  </a:lnTo>
                  <a:lnTo>
                    <a:pt x="112441" y="1371599"/>
                  </a:lnTo>
                  <a:lnTo>
                    <a:pt x="88733" y="1384299"/>
                  </a:lnTo>
                  <a:lnTo>
                    <a:pt x="65874" y="1396999"/>
                  </a:lnTo>
                  <a:lnTo>
                    <a:pt x="53161" y="1396999"/>
                  </a:lnTo>
                  <a:lnTo>
                    <a:pt x="38158" y="1409699"/>
                  </a:lnTo>
                  <a:lnTo>
                    <a:pt x="23710" y="1422399"/>
                  </a:lnTo>
                  <a:lnTo>
                    <a:pt x="12661" y="1435099"/>
                  </a:lnTo>
                  <a:lnTo>
                    <a:pt x="2910" y="1447799"/>
                  </a:lnTo>
                  <a:lnTo>
                    <a:pt x="0" y="1485899"/>
                  </a:lnTo>
                  <a:lnTo>
                    <a:pt x="671" y="1511299"/>
                  </a:lnTo>
                  <a:lnTo>
                    <a:pt x="1663" y="1536699"/>
                  </a:lnTo>
                  <a:lnTo>
                    <a:pt x="1425" y="1574799"/>
                  </a:lnTo>
                  <a:lnTo>
                    <a:pt x="1960" y="1625599"/>
                  </a:lnTo>
                  <a:lnTo>
                    <a:pt x="5505" y="1676399"/>
                  </a:lnTo>
                  <a:lnTo>
                    <a:pt x="14295" y="1727199"/>
                  </a:lnTo>
                  <a:lnTo>
                    <a:pt x="30565" y="1765299"/>
                  </a:lnTo>
                  <a:lnTo>
                    <a:pt x="56553" y="1816099"/>
                  </a:lnTo>
                  <a:lnTo>
                    <a:pt x="95472" y="1841499"/>
                  </a:lnTo>
                  <a:lnTo>
                    <a:pt x="118400" y="1841499"/>
                  </a:lnTo>
                  <a:lnTo>
                    <a:pt x="141020" y="1854199"/>
                  </a:lnTo>
                  <a:lnTo>
                    <a:pt x="245649" y="1854199"/>
                  </a:lnTo>
                  <a:lnTo>
                    <a:pt x="278904" y="1841499"/>
                  </a:lnTo>
                  <a:lnTo>
                    <a:pt x="313836" y="1816099"/>
                  </a:lnTo>
                  <a:lnTo>
                    <a:pt x="345181" y="1777999"/>
                  </a:lnTo>
                  <a:lnTo>
                    <a:pt x="372877" y="1739899"/>
                  </a:lnTo>
                  <a:lnTo>
                    <a:pt x="396864" y="1701799"/>
                  </a:lnTo>
                  <a:lnTo>
                    <a:pt x="417080" y="1663699"/>
                  </a:lnTo>
                  <a:lnTo>
                    <a:pt x="428671" y="1625599"/>
                  </a:lnTo>
                  <a:lnTo>
                    <a:pt x="437513" y="1612899"/>
                  </a:lnTo>
                  <a:lnTo>
                    <a:pt x="449605" y="1600199"/>
                  </a:lnTo>
                  <a:lnTo>
                    <a:pt x="968574" y="1600199"/>
                  </a:lnTo>
                  <a:lnTo>
                    <a:pt x="984953" y="1587499"/>
                  </a:lnTo>
                  <a:lnTo>
                    <a:pt x="1021081" y="1549399"/>
                  </a:lnTo>
                  <a:lnTo>
                    <a:pt x="1060917" y="1523999"/>
                  </a:lnTo>
                  <a:lnTo>
                    <a:pt x="1494117" y="1523999"/>
                  </a:lnTo>
                  <a:lnTo>
                    <a:pt x="1507314" y="1511299"/>
                  </a:lnTo>
                  <a:lnTo>
                    <a:pt x="1530159" y="1485899"/>
                  </a:lnTo>
                  <a:lnTo>
                    <a:pt x="1555180" y="1447799"/>
                  </a:lnTo>
                  <a:lnTo>
                    <a:pt x="1569459" y="1396999"/>
                  </a:lnTo>
                  <a:lnTo>
                    <a:pt x="1575261" y="1346199"/>
                  </a:lnTo>
                  <a:lnTo>
                    <a:pt x="1574850" y="1295399"/>
                  </a:lnTo>
                  <a:lnTo>
                    <a:pt x="1573441" y="1282699"/>
                  </a:lnTo>
                  <a:lnTo>
                    <a:pt x="1364818" y="1282699"/>
                  </a:lnTo>
                  <a:lnTo>
                    <a:pt x="1364103" y="1269999"/>
                  </a:lnTo>
                  <a:lnTo>
                    <a:pt x="1364561" y="1257299"/>
                  </a:lnTo>
                  <a:lnTo>
                    <a:pt x="1364632" y="1231899"/>
                  </a:lnTo>
                  <a:lnTo>
                    <a:pt x="1362760" y="1219199"/>
                  </a:lnTo>
                  <a:lnTo>
                    <a:pt x="1356162" y="1206499"/>
                  </a:lnTo>
                  <a:lnTo>
                    <a:pt x="1347144" y="1181099"/>
                  </a:lnTo>
                  <a:lnTo>
                    <a:pt x="1337495" y="1168399"/>
                  </a:lnTo>
                  <a:lnTo>
                    <a:pt x="1329004" y="1142999"/>
                  </a:lnTo>
                  <a:lnTo>
                    <a:pt x="1311600" y="1104899"/>
                  </a:lnTo>
                  <a:lnTo>
                    <a:pt x="1290743" y="1054099"/>
                  </a:lnTo>
                  <a:lnTo>
                    <a:pt x="1266709" y="1015999"/>
                  </a:lnTo>
                  <a:lnTo>
                    <a:pt x="1239780" y="977899"/>
                  </a:lnTo>
                  <a:lnTo>
                    <a:pt x="1210233" y="939799"/>
                  </a:lnTo>
                  <a:lnTo>
                    <a:pt x="1161840" y="901699"/>
                  </a:lnTo>
                  <a:lnTo>
                    <a:pt x="1134542" y="876299"/>
                  </a:lnTo>
                  <a:lnTo>
                    <a:pt x="1018286" y="876299"/>
                  </a:lnTo>
                  <a:lnTo>
                    <a:pt x="1017175" y="863599"/>
                  </a:lnTo>
                  <a:lnTo>
                    <a:pt x="1020987" y="850899"/>
                  </a:lnTo>
                  <a:lnTo>
                    <a:pt x="1027490" y="838199"/>
                  </a:lnTo>
                  <a:lnTo>
                    <a:pt x="1034453" y="825499"/>
                  </a:lnTo>
                  <a:lnTo>
                    <a:pt x="1045203" y="812799"/>
                  </a:lnTo>
                  <a:lnTo>
                    <a:pt x="1053993" y="787399"/>
                  </a:lnTo>
                  <a:lnTo>
                    <a:pt x="1062119" y="774699"/>
                  </a:lnTo>
                  <a:lnTo>
                    <a:pt x="1070876" y="749299"/>
                  </a:lnTo>
                  <a:lnTo>
                    <a:pt x="1081478" y="736599"/>
                  </a:lnTo>
                  <a:lnTo>
                    <a:pt x="1091598" y="711199"/>
                  </a:lnTo>
                  <a:lnTo>
                    <a:pt x="1100110" y="698499"/>
                  </a:lnTo>
                  <a:lnTo>
                    <a:pt x="1105890" y="673099"/>
                  </a:lnTo>
                  <a:lnTo>
                    <a:pt x="1111051" y="634999"/>
                  </a:lnTo>
                  <a:lnTo>
                    <a:pt x="1116584" y="609599"/>
                  </a:lnTo>
                  <a:lnTo>
                    <a:pt x="1122506" y="571499"/>
                  </a:lnTo>
                  <a:lnTo>
                    <a:pt x="1128839" y="546099"/>
                  </a:lnTo>
                  <a:lnTo>
                    <a:pt x="1133633" y="507999"/>
                  </a:lnTo>
                  <a:lnTo>
                    <a:pt x="1135919" y="482599"/>
                  </a:lnTo>
                  <a:lnTo>
                    <a:pt x="1136386" y="444499"/>
                  </a:lnTo>
                  <a:lnTo>
                    <a:pt x="1135722" y="419099"/>
                  </a:lnTo>
                  <a:lnTo>
                    <a:pt x="1135335" y="406399"/>
                  </a:lnTo>
                  <a:lnTo>
                    <a:pt x="1134557" y="393699"/>
                  </a:lnTo>
                  <a:lnTo>
                    <a:pt x="1132651" y="380999"/>
                  </a:lnTo>
                  <a:lnTo>
                    <a:pt x="1128877" y="368299"/>
                  </a:lnTo>
                  <a:lnTo>
                    <a:pt x="1126388" y="355599"/>
                  </a:lnTo>
                  <a:close/>
                </a:path>
                <a:path w="1575434" h="1854200">
                  <a:moveTo>
                    <a:pt x="968574" y="1600199"/>
                  </a:moveTo>
                  <a:lnTo>
                    <a:pt x="449605" y="1600199"/>
                  </a:lnTo>
                  <a:lnTo>
                    <a:pt x="458682" y="1612899"/>
                  </a:lnTo>
                  <a:lnTo>
                    <a:pt x="466864" y="1612899"/>
                  </a:lnTo>
                  <a:lnTo>
                    <a:pt x="474094" y="1625599"/>
                  </a:lnTo>
                  <a:lnTo>
                    <a:pt x="480314" y="1638299"/>
                  </a:lnTo>
                  <a:lnTo>
                    <a:pt x="498545" y="1650999"/>
                  </a:lnTo>
                  <a:lnTo>
                    <a:pt x="519920" y="1663699"/>
                  </a:lnTo>
                  <a:lnTo>
                    <a:pt x="542527" y="1676399"/>
                  </a:lnTo>
                  <a:lnTo>
                    <a:pt x="564451" y="1689099"/>
                  </a:lnTo>
                  <a:lnTo>
                    <a:pt x="590142" y="1689099"/>
                  </a:lnTo>
                  <a:lnTo>
                    <a:pt x="644166" y="1714499"/>
                  </a:lnTo>
                  <a:lnTo>
                    <a:pt x="741641" y="1714499"/>
                  </a:lnTo>
                  <a:lnTo>
                    <a:pt x="786703" y="1701799"/>
                  </a:lnTo>
                  <a:lnTo>
                    <a:pt x="829907" y="1689099"/>
                  </a:lnTo>
                  <a:lnTo>
                    <a:pt x="871637" y="1663699"/>
                  </a:lnTo>
                  <a:lnTo>
                    <a:pt x="912273" y="1638299"/>
                  </a:lnTo>
                  <a:lnTo>
                    <a:pt x="952195" y="1612899"/>
                  </a:lnTo>
                  <a:lnTo>
                    <a:pt x="968574" y="1600199"/>
                  </a:lnTo>
                  <a:close/>
                </a:path>
                <a:path w="1575434" h="1854200">
                  <a:moveTo>
                    <a:pt x="1494117" y="1523999"/>
                  </a:moveTo>
                  <a:lnTo>
                    <a:pt x="1104798" y="1523999"/>
                  </a:lnTo>
                  <a:lnTo>
                    <a:pt x="1123672" y="1536699"/>
                  </a:lnTo>
                  <a:lnTo>
                    <a:pt x="1140013" y="1549399"/>
                  </a:lnTo>
                  <a:lnTo>
                    <a:pt x="1153695" y="1574799"/>
                  </a:lnTo>
                  <a:lnTo>
                    <a:pt x="1164590" y="1587499"/>
                  </a:lnTo>
                  <a:lnTo>
                    <a:pt x="1184547" y="1625599"/>
                  </a:lnTo>
                  <a:lnTo>
                    <a:pt x="1207689" y="1638299"/>
                  </a:lnTo>
                  <a:lnTo>
                    <a:pt x="1235786" y="1650999"/>
                  </a:lnTo>
                  <a:lnTo>
                    <a:pt x="1270609" y="1663699"/>
                  </a:lnTo>
                  <a:lnTo>
                    <a:pt x="1288939" y="1663699"/>
                  </a:lnTo>
                  <a:lnTo>
                    <a:pt x="1308047" y="1650999"/>
                  </a:lnTo>
                  <a:lnTo>
                    <a:pt x="1326543" y="1650999"/>
                  </a:lnTo>
                  <a:lnTo>
                    <a:pt x="1343037" y="1638299"/>
                  </a:lnTo>
                  <a:lnTo>
                    <a:pt x="1364862" y="1625599"/>
                  </a:lnTo>
                  <a:lnTo>
                    <a:pt x="1387344" y="1612899"/>
                  </a:lnTo>
                  <a:lnTo>
                    <a:pt x="1408945" y="1600199"/>
                  </a:lnTo>
                  <a:lnTo>
                    <a:pt x="1428127" y="1574799"/>
                  </a:lnTo>
                  <a:lnTo>
                    <a:pt x="1453637" y="1562099"/>
                  </a:lnTo>
                  <a:lnTo>
                    <a:pt x="1480920" y="1536699"/>
                  </a:lnTo>
                  <a:lnTo>
                    <a:pt x="1494117" y="1523999"/>
                  </a:lnTo>
                  <a:close/>
                </a:path>
                <a:path w="1575434" h="1854200">
                  <a:moveTo>
                    <a:pt x="1531670" y="1193799"/>
                  </a:moveTo>
                  <a:lnTo>
                    <a:pt x="1493059" y="1219199"/>
                  </a:lnTo>
                  <a:lnTo>
                    <a:pt x="1450159" y="1244599"/>
                  </a:lnTo>
                  <a:lnTo>
                    <a:pt x="1406301" y="1257299"/>
                  </a:lnTo>
                  <a:lnTo>
                    <a:pt x="1364818" y="1282699"/>
                  </a:lnTo>
                  <a:lnTo>
                    <a:pt x="1573441" y="1282699"/>
                  </a:lnTo>
                  <a:lnTo>
                    <a:pt x="1572031" y="1269999"/>
                  </a:lnTo>
                  <a:lnTo>
                    <a:pt x="1564952" y="1244599"/>
                  </a:lnTo>
                  <a:lnTo>
                    <a:pt x="1552028" y="1206499"/>
                  </a:lnTo>
                  <a:lnTo>
                    <a:pt x="1531670" y="1193799"/>
                  </a:lnTo>
                  <a:close/>
                </a:path>
                <a:path w="1575434" h="1854200">
                  <a:moveTo>
                    <a:pt x="1080759" y="863599"/>
                  </a:moveTo>
                  <a:lnTo>
                    <a:pt x="1057555" y="863599"/>
                  </a:lnTo>
                  <a:lnTo>
                    <a:pt x="1035259" y="876299"/>
                  </a:lnTo>
                  <a:lnTo>
                    <a:pt x="1100455" y="876299"/>
                  </a:lnTo>
                  <a:lnTo>
                    <a:pt x="1080759" y="863599"/>
                  </a:lnTo>
                  <a:close/>
                </a:path>
                <a:path w="1575434" h="1854200">
                  <a:moveTo>
                    <a:pt x="310542" y="76199"/>
                  </a:moveTo>
                  <a:lnTo>
                    <a:pt x="255943" y="76199"/>
                  </a:lnTo>
                  <a:lnTo>
                    <a:pt x="211178" y="88899"/>
                  </a:lnTo>
                  <a:lnTo>
                    <a:pt x="170116" y="101599"/>
                  </a:lnTo>
                  <a:lnTo>
                    <a:pt x="133778" y="126999"/>
                  </a:lnTo>
                  <a:lnTo>
                    <a:pt x="103181" y="165099"/>
                  </a:lnTo>
                  <a:lnTo>
                    <a:pt x="79344" y="203199"/>
                  </a:lnTo>
                  <a:lnTo>
                    <a:pt x="63286" y="241299"/>
                  </a:lnTo>
                  <a:lnTo>
                    <a:pt x="56027" y="292099"/>
                  </a:lnTo>
                  <a:lnTo>
                    <a:pt x="58585" y="330199"/>
                  </a:lnTo>
                  <a:lnTo>
                    <a:pt x="60186" y="342899"/>
                  </a:lnTo>
                  <a:lnTo>
                    <a:pt x="62255" y="355599"/>
                  </a:lnTo>
                  <a:lnTo>
                    <a:pt x="1116609" y="355599"/>
                  </a:lnTo>
                  <a:lnTo>
                    <a:pt x="1118100" y="342899"/>
                  </a:lnTo>
                  <a:lnTo>
                    <a:pt x="1123662" y="330199"/>
                  </a:lnTo>
                  <a:lnTo>
                    <a:pt x="1132556" y="330199"/>
                  </a:lnTo>
                  <a:lnTo>
                    <a:pt x="1144041" y="317499"/>
                  </a:lnTo>
                  <a:lnTo>
                    <a:pt x="1174457" y="304799"/>
                  </a:lnTo>
                  <a:lnTo>
                    <a:pt x="1202529" y="292099"/>
                  </a:lnTo>
                  <a:lnTo>
                    <a:pt x="1226932" y="266699"/>
                  </a:lnTo>
                  <a:lnTo>
                    <a:pt x="1246339" y="241299"/>
                  </a:lnTo>
                  <a:lnTo>
                    <a:pt x="1265289" y="190499"/>
                  </a:lnTo>
                  <a:lnTo>
                    <a:pt x="831278" y="190499"/>
                  </a:lnTo>
                  <a:lnTo>
                    <a:pt x="824133" y="177799"/>
                  </a:lnTo>
                  <a:lnTo>
                    <a:pt x="818041" y="165099"/>
                  </a:lnTo>
                  <a:lnTo>
                    <a:pt x="811926" y="165099"/>
                  </a:lnTo>
                  <a:lnTo>
                    <a:pt x="804710" y="152399"/>
                  </a:lnTo>
                  <a:lnTo>
                    <a:pt x="786404" y="139699"/>
                  </a:lnTo>
                  <a:lnTo>
                    <a:pt x="524916" y="139699"/>
                  </a:lnTo>
                  <a:lnTo>
                    <a:pt x="511937" y="126999"/>
                  </a:lnTo>
                  <a:lnTo>
                    <a:pt x="488483" y="126999"/>
                  </a:lnTo>
                  <a:lnTo>
                    <a:pt x="477039" y="114299"/>
                  </a:lnTo>
                  <a:lnTo>
                    <a:pt x="466001" y="114299"/>
                  </a:lnTo>
                  <a:lnTo>
                    <a:pt x="414659" y="88899"/>
                  </a:lnTo>
                  <a:lnTo>
                    <a:pt x="363143" y="88899"/>
                  </a:lnTo>
                  <a:lnTo>
                    <a:pt x="310542" y="76199"/>
                  </a:lnTo>
                  <a:close/>
                </a:path>
                <a:path w="1575434" h="1854200">
                  <a:moveTo>
                    <a:pt x="1165450" y="0"/>
                  </a:moveTo>
                  <a:lnTo>
                    <a:pt x="1127709" y="0"/>
                  </a:lnTo>
                  <a:lnTo>
                    <a:pt x="1023137" y="50799"/>
                  </a:lnTo>
                  <a:lnTo>
                    <a:pt x="1004046" y="63499"/>
                  </a:lnTo>
                  <a:lnTo>
                    <a:pt x="964258" y="63499"/>
                  </a:lnTo>
                  <a:lnTo>
                    <a:pt x="946238" y="76199"/>
                  </a:lnTo>
                  <a:lnTo>
                    <a:pt x="929574" y="88899"/>
                  </a:lnTo>
                  <a:lnTo>
                    <a:pt x="911051" y="101599"/>
                  </a:lnTo>
                  <a:lnTo>
                    <a:pt x="893355" y="114299"/>
                  </a:lnTo>
                  <a:lnTo>
                    <a:pt x="879170" y="126999"/>
                  </a:lnTo>
                  <a:lnTo>
                    <a:pt x="866836" y="139699"/>
                  </a:lnTo>
                  <a:lnTo>
                    <a:pt x="853033" y="152399"/>
                  </a:lnTo>
                  <a:lnTo>
                    <a:pt x="840326" y="165099"/>
                  </a:lnTo>
                  <a:lnTo>
                    <a:pt x="831278" y="190499"/>
                  </a:lnTo>
                  <a:lnTo>
                    <a:pt x="1265289" y="190499"/>
                  </a:lnTo>
                  <a:lnTo>
                    <a:pt x="1272190" y="152399"/>
                  </a:lnTo>
                  <a:lnTo>
                    <a:pt x="1265928" y="114299"/>
                  </a:lnTo>
                  <a:lnTo>
                    <a:pt x="1245387" y="63499"/>
                  </a:lnTo>
                  <a:lnTo>
                    <a:pt x="1222712" y="38099"/>
                  </a:lnTo>
                  <a:lnTo>
                    <a:pt x="1196592" y="12699"/>
                  </a:lnTo>
                  <a:lnTo>
                    <a:pt x="1165450" y="0"/>
                  </a:lnTo>
                  <a:close/>
                </a:path>
                <a:path w="1575434" h="1854200">
                  <a:moveTo>
                    <a:pt x="742273" y="126999"/>
                  </a:moveTo>
                  <a:lnTo>
                    <a:pt x="548271" y="126999"/>
                  </a:lnTo>
                  <a:lnTo>
                    <a:pt x="536656" y="139699"/>
                  </a:lnTo>
                  <a:lnTo>
                    <a:pt x="764708" y="139699"/>
                  </a:lnTo>
                  <a:lnTo>
                    <a:pt x="742273" y="126999"/>
                  </a:lnTo>
                  <a:close/>
                </a:path>
                <a:path w="1575434" h="1854200">
                  <a:moveTo>
                    <a:pt x="626843" y="101599"/>
                  </a:moveTo>
                  <a:lnTo>
                    <a:pt x="596023" y="101599"/>
                  </a:lnTo>
                  <a:lnTo>
                    <a:pt x="595206" y="101978"/>
                  </a:lnTo>
                  <a:lnTo>
                    <a:pt x="594245" y="114299"/>
                  </a:lnTo>
                  <a:lnTo>
                    <a:pt x="569615" y="114299"/>
                  </a:lnTo>
                  <a:lnTo>
                    <a:pt x="558821" y="126999"/>
                  </a:lnTo>
                  <a:lnTo>
                    <a:pt x="690567" y="126999"/>
                  </a:lnTo>
                  <a:lnTo>
                    <a:pt x="626843" y="101599"/>
                  </a:lnTo>
                  <a:close/>
                </a:path>
                <a:path w="1575434" h="1854200">
                  <a:moveTo>
                    <a:pt x="594980" y="102082"/>
                  </a:moveTo>
                  <a:lnTo>
                    <a:pt x="568591" y="114299"/>
                  </a:lnTo>
                  <a:lnTo>
                    <a:pt x="588508" y="114299"/>
                  </a:lnTo>
                  <a:lnTo>
                    <a:pt x="594980" y="102082"/>
                  </a:lnTo>
                  <a:close/>
                </a:path>
                <a:path w="1575434" h="1854200">
                  <a:moveTo>
                    <a:pt x="595236" y="101599"/>
                  </a:moveTo>
                  <a:lnTo>
                    <a:pt x="594980" y="102082"/>
                  </a:lnTo>
                  <a:lnTo>
                    <a:pt x="595206" y="101978"/>
                  </a:lnTo>
                  <a:lnTo>
                    <a:pt x="595236" y="101599"/>
                  </a:lnTo>
                  <a:close/>
                </a:path>
              </a:pathLst>
            </a:custGeom>
            <a:solidFill>
              <a:srgbClr val="BED5DE"/>
            </a:solidFill>
          </p:spPr>
          <p:txBody>
            <a:bodyPr wrap="square" lIns="0" tIns="0" rIns="0" bIns="0" rtlCol="0"/>
            <a:lstStyle/>
            <a:p>
              <a:endParaRPr/>
            </a:p>
          </p:txBody>
        </p:sp>
        <p:pic>
          <p:nvPicPr>
            <p:cNvPr id="4" name="object 4"/>
            <p:cNvPicPr/>
            <p:nvPr/>
          </p:nvPicPr>
          <p:blipFill>
            <a:blip r:embed="rId2" cstate="print"/>
            <a:stretch>
              <a:fillRect/>
            </a:stretch>
          </p:blipFill>
          <p:spPr>
            <a:xfrm>
              <a:off x="6922287" y="4890091"/>
              <a:ext cx="2227681" cy="2199160"/>
            </a:xfrm>
            <a:prstGeom prst="rect">
              <a:avLst/>
            </a:prstGeom>
          </p:spPr>
        </p:pic>
        <p:sp>
          <p:nvSpPr>
            <p:cNvPr id="5" name="object 5"/>
            <p:cNvSpPr/>
            <p:nvPr/>
          </p:nvSpPr>
          <p:spPr>
            <a:xfrm>
              <a:off x="7938720" y="4990475"/>
              <a:ext cx="522605" cy="494030"/>
            </a:xfrm>
            <a:custGeom>
              <a:avLst/>
              <a:gdLst/>
              <a:ahLst/>
              <a:cxnLst/>
              <a:rect l="l" t="t" r="r" b="b"/>
              <a:pathLst>
                <a:path w="522604" h="494029">
                  <a:moveTo>
                    <a:pt x="168973" y="0"/>
                  </a:moveTo>
                  <a:lnTo>
                    <a:pt x="101379" y="12960"/>
                  </a:lnTo>
                  <a:lnTo>
                    <a:pt x="64488" y="27998"/>
                  </a:lnTo>
                  <a:lnTo>
                    <a:pt x="49660" y="64511"/>
                  </a:lnTo>
                  <a:lnTo>
                    <a:pt x="41160" y="110528"/>
                  </a:lnTo>
                  <a:lnTo>
                    <a:pt x="107683" y="209423"/>
                  </a:lnTo>
                  <a:lnTo>
                    <a:pt x="0" y="253695"/>
                  </a:lnTo>
                  <a:lnTo>
                    <a:pt x="4889" y="361518"/>
                  </a:lnTo>
                  <a:lnTo>
                    <a:pt x="23771" y="396281"/>
                  </a:lnTo>
                  <a:lnTo>
                    <a:pt x="89344" y="419023"/>
                  </a:lnTo>
                  <a:lnTo>
                    <a:pt x="111008" y="409228"/>
                  </a:lnTo>
                  <a:lnTo>
                    <a:pt x="159180" y="387992"/>
                  </a:lnTo>
                  <a:lnTo>
                    <a:pt x="208625" y="367540"/>
                  </a:lnTo>
                  <a:lnTo>
                    <a:pt x="234111" y="360095"/>
                  </a:lnTo>
                  <a:lnTo>
                    <a:pt x="239429" y="364534"/>
                  </a:lnTo>
                  <a:lnTo>
                    <a:pt x="251171" y="379937"/>
                  </a:lnTo>
                  <a:lnTo>
                    <a:pt x="278310" y="418837"/>
                  </a:lnTo>
                  <a:lnTo>
                    <a:pt x="329819" y="493763"/>
                  </a:lnTo>
                  <a:lnTo>
                    <a:pt x="341911" y="492360"/>
                  </a:lnTo>
                  <a:lnTo>
                    <a:pt x="400333" y="481810"/>
                  </a:lnTo>
                  <a:lnTo>
                    <a:pt x="439821" y="453718"/>
                  </a:lnTo>
                  <a:lnTo>
                    <a:pt x="478002" y="395757"/>
                  </a:lnTo>
                  <a:lnTo>
                    <a:pt x="415340" y="293611"/>
                  </a:lnTo>
                  <a:lnTo>
                    <a:pt x="520407" y="238366"/>
                  </a:lnTo>
                  <a:lnTo>
                    <a:pt x="521030" y="229975"/>
                  </a:lnTo>
                  <a:lnTo>
                    <a:pt x="522125" y="208537"/>
                  </a:lnTo>
                  <a:lnTo>
                    <a:pt x="522529" y="179655"/>
                  </a:lnTo>
                  <a:lnTo>
                    <a:pt x="521081" y="148932"/>
                  </a:lnTo>
                  <a:lnTo>
                    <a:pt x="517404" y="125678"/>
                  </a:lnTo>
                  <a:lnTo>
                    <a:pt x="505529" y="111774"/>
                  </a:lnTo>
                  <a:lnTo>
                    <a:pt x="475871" y="101682"/>
                  </a:lnTo>
                  <a:lnTo>
                    <a:pt x="418845" y="89865"/>
                  </a:lnTo>
                  <a:lnTo>
                    <a:pt x="291071" y="138658"/>
                  </a:lnTo>
                  <a:lnTo>
                    <a:pt x="168973" y="0"/>
                  </a:lnTo>
                  <a:close/>
                </a:path>
              </a:pathLst>
            </a:custGeom>
            <a:solidFill>
              <a:srgbClr val="FFFFFF"/>
            </a:solidFill>
          </p:spPr>
          <p:txBody>
            <a:bodyPr wrap="square" lIns="0" tIns="0" rIns="0" bIns="0" rtlCol="0"/>
            <a:lstStyle/>
            <a:p>
              <a:endParaRPr/>
            </a:p>
          </p:txBody>
        </p:sp>
        <p:pic>
          <p:nvPicPr>
            <p:cNvPr id="6" name="object 6"/>
            <p:cNvPicPr/>
            <p:nvPr/>
          </p:nvPicPr>
          <p:blipFill>
            <a:blip r:embed="rId3" cstate="print"/>
            <a:stretch>
              <a:fillRect/>
            </a:stretch>
          </p:blipFill>
          <p:spPr>
            <a:xfrm>
              <a:off x="7790309" y="4820526"/>
              <a:ext cx="821077" cy="852317"/>
            </a:xfrm>
            <a:prstGeom prst="rect">
              <a:avLst/>
            </a:prstGeom>
          </p:spPr>
        </p:pic>
      </p:grpSp>
      <p:sp>
        <p:nvSpPr>
          <p:cNvPr id="7" name="object 7"/>
          <p:cNvSpPr txBox="1"/>
          <p:nvPr/>
        </p:nvSpPr>
        <p:spPr>
          <a:xfrm>
            <a:off x="1486916" y="1141981"/>
            <a:ext cx="6685915" cy="482600"/>
          </a:xfrm>
          <a:prstGeom prst="rect">
            <a:avLst/>
          </a:prstGeom>
        </p:spPr>
        <p:txBody>
          <a:bodyPr vert="horz" wrap="square" lIns="0" tIns="12700" rIns="0" bIns="0" rtlCol="0">
            <a:spAutoFit/>
          </a:bodyPr>
          <a:lstStyle/>
          <a:p>
            <a:pPr marL="12700">
              <a:lnSpc>
                <a:spcPct val="100000"/>
              </a:lnSpc>
              <a:spcBef>
                <a:spcPts val="100"/>
              </a:spcBef>
            </a:pPr>
            <a:r>
              <a:rPr sz="3000" spc="80" dirty="0">
                <a:solidFill>
                  <a:srgbClr val="004A91"/>
                </a:solidFill>
                <a:latin typeface="Times New Roman"/>
                <a:cs typeface="Times New Roman"/>
              </a:rPr>
              <a:t>Childhood</a:t>
            </a:r>
            <a:r>
              <a:rPr sz="3000" spc="75" dirty="0">
                <a:solidFill>
                  <a:srgbClr val="004A91"/>
                </a:solidFill>
                <a:latin typeface="Times New Roman"/>
                <a:cs typeface="Times New Roman"/>
              </a:rPr>
              <a:t> </a:t>
            </a:r>
            <a:r>
              <a:rPr sz="3000" dirty="0">
                <a:solidFill>
                  <a:srgbClr val="004A91"/>
                </a:solidFill>
                <a:latin typeface="Times New Roman"/>
                <a:cs typeface="Times New Roman"/>
              </a:rPr>
              <a:t>cancer</a:t>
            </a:r>
            <a:r>
              <a:rPr sz="3000" spc="75" dirty="0">
                <a:solidFill>
                  <a:srgbClr val="004A91"/>
                </a:solidFill>
                <a:latin typeface="Times New Roman"/>
                <a:cs typeface="Times New Roman"/>
              </a:rPr>
              <a:t> </a:t>
            </a:r>
            <a:r>
              <a:rPr sz="3000" dirty="0">
                <a:solidFill>
                  <a:srgbClr val="004A91"/>
                </a:solidFill>
                <a:latin typeface="Times New Roman"/>
                <a:cs typeface="Times New Roman"/>
              </a:rPr>
              <a:t>is</a:t>
            </a:r>
            <a:r>
              <a:rPr sz="3000" spc="75" dirty="0">
                <a:solidFill>
                  <a:srgbClr val="004A91"/>
                </a:solidFill>
                <a:latin typeface="Times New Roman"/>
                <a:cs typeface="Times New Roman"/>
              </a:rPr>
              <a:t> </a:t>
            </a:r>
            <a:r>
              <a:rPr sz="3000" dirty="0">
                <a:solidFill>
                  <a:srgbClr val="004A91"/>
                </a:solidFill>
                <a:latin typeface="Times New Roman"/>
                <a:cs typeface="Times New Roman"/>
              </a:rPr>
              <a:t>increasing</a:t>
            </a:r>
            <a:r>
              <a:rPr sz="3000" spc="75" dirty="0">
                <a:solidFill>
                  <a:srgbClr val="004A91"/>
                </a:solidFill>
                <a:latin typeface="Times New Roman"/>
                <a:cs typeface="Times New Roman"/>
              </a:rPr>
              <a:t> </a:t>
            </a:r>
            <a:r>
              <a:rPr sz="3000" spc="70" dirty="0">
                <a:solidFill>
                  <a:srgbClr val="004A91"/>
                </a:solidFill>
                <a:latin typeface="Times New Roman"/>
                <a:cs typeface="Times New Roman"/>
              </a:rPr>
              <a:t>in</a:t>
            </a:r>
            <a:r>
              <a:rPr sz="3000" spc="75" dirty="0">
                <a:solidFill>
                  <a:srgbClr val="004A91"/>
                </a:solidFill>
                <a:latin typeface="Times New Roman"/>
                <a:cs typeface="Times New Roman"/>
              </a:rPr>
              <a:t> </a:t>
            </a:r>
            <a:r>
              <a:rPr sz="3000" spc="70" dirty="0">
                <a:solidFill>
                  <a:srgbClr val="004A91"/>
                </a:solidFill>
                <a:latin typeface="Times New Roman"/>
                <a:cs typeface="Times New Roman"/>
              </a:rPr>
              <a:t>the</a:t>
            </a:r>
            <a:r>
              <a:rPr sz="3000" spc="75" dirty="0">
                <a:solidFill>
                  <a:srgbClr val="004A91"/>
                </a:solidFill>
                <a:latin typeface="Times New Roman"/>
                <a:cs typeface="Times New Roman"/>
              </a:rPr>
              <a:t> </a:t>
            </a:r>
            <a:r>
              <a:rPr sz="3000" spc="-20" dirty="0">
                <a:solidFill>
                  <a:srgbClr val="004A91"/>
                </a:solidFill>
                <a:latin typeface="Times New Roman"/>
                <a:cs typeface="Times New Roman"/>
              </a:rPr>
              <a:t>U.S.</a:t>
            </a:r>
            <a:endParaRPr sz="3000">
              <a:latin typeface="Times New Roman"/>
              <a:cs typeface="Times New Roman"/>
            </a:endParaRPr>
          </a:p>
        </p:txBody>
      </p:sp>
      <p:grpSp>
        <p:nvGrpSpPr>
          <p:cNvPr id="8" name="object 8"/>
          <p:cNvGrpSpPr/>
          <p:nvPr/>
        </p:nvGrpSpPr>
        <p:grpSpPr>
          <a:xfrm>
            <a:off x="1881058" y="1893827"/>
            <a:ext cx="1885950" cy="1885950"/>
            <a:chOff x="1881058" y="1893827"/>
            <a:chExt cx="1885950" cy="1885950"/>
          </a:xfrm>
        </p:grpSpPr>
        <p:sp>
          <p:nvSpPr>
            <p:cNvPr id="9" name="object 9"/>
            <p:cNvSpPr/>
            <p:nvPr/>
          </p:nvSpPr>
          <p:spPr>
            <a:xfrm>
              <a:off x="1944558" y="1957327"/>
              <a:ext cx="1758950" cy="1758950"/>
            </a:xfrm>
            <a:custGeom>
              <a:avLst/>
              <a:gdLst/>
              <a:ahLst/>
              <a:cxnLst/>
              <a:rect l="l" t="t" r="r" b="b"/>
              <a:pathLst>
                <a:path w="1758950" h="1758950">
                  <a:moveTo>
                    <a:pt x="879386" y="0"/>
                  </a:moveTo>
                  <a:lnTo>
                    <a:pt x="831136" y="1301"/>
                  </a:lnTo>
                  <a:lnTo>
                    <a:pt x="783566" y="5160"/>
                  </a:lnTo>
                  <a:lnTo>
                    <a:pt x="736744" y="11509"/>
                  </a:lnTo>
                  <a:lnTo>
                    <a:pt x="690736" y="20282"/>
                  </a:lnTo>
                  <a:lnTo>
                    <a:pt x="645609" y="31412"/>
                  </a:lnTo>
                  <a:lnTo>
                    <a:pt x="601431" y="44831"/>
                  </a:lnTo>
                  <a:lnTo>
                    <a:pt x="558268" y="60473"/>
                  </a:lnTo>
                  <a:lnTo>
                    <a:pt x="516187" y="78269"/>
                  </a:lnTo>
                  <a:lnTo>
                    <a:pt x="475256" y="98155"/>
                  </a:lnTo>
                  <a:lnTo>
                    <a:pt x="435542" y="120061"/>
                  </a:lnTo>
                  <a:lnTo>
                    <a:pt x="397111" y="143922"/>
                  </a:lnTo>
                  <a:lnTo>
                    <a:pt x="360031" y="169669"/>
                  </a:lnTo>
                  <a:lnTo>
                    <a:pt x="324368" y="197237"/>
                  </a:lnTo>
                  <a:lnTo>
                    <a:pt x="290191" y="226558"/>
                  </a:lnTo>
                  <a:lnTo>
                    <a:pt x="257565" y="257565"/>
                  </a:lnTo>
                  <a:lnTo>
                    <a:pt x="226558" y="290191"/>
                  </a:lnTo>
                  <a:lnTo>
                    <a:pt x="197237" y="324368"/>
                  </a:lnTo>
                  <a:lnTo>
                    <a:pt x="169669" y="360031"/>
                  </a:lnTo>
                  <a:lnTo>
                    <a:pt x="143922" y="397111"/>
                  </a:lnTo>
                  <a:lnTo>
                    <a:pt x="120061" y="435542"/>
                  </a:lnTo>
                  <a:lnTo>
                    <a:pt x="98155" y="475256"/>
                  </a:lnTo>
                  <a:lnTo>
                    <a:pt x="78269" y="516187"/>
                  </a:lnTo>
                  <a:lnTo>
                    <a:pt x="60473" y="558268"/>
                  </a:lnTo>
                  <a:lnTo>
                    <a:pt x="44831" y="601431"/>
                  </a:lnTo>
                  <a:lnTo>
                    <a:pt x="31412" y="645609"/>
                  </a:lnTo>
                  <a:lnTo>
                    <a:pt x="20282" y="690736"/>
                  </a:lnTo>
                  <a:lnTo>
                    <a:pt x="11509" y="736744"/>
                  </a:lnTo>
                  <a:lnTo>
                    <a:pt x="5160" y="783566"/>
                  </a:lnTo>
                  <a:lnTo>
                    <a:pt x="1301" y="831136"/>
                  </a:lnTo>
                  <a:lnTo>
                    <a:pt x="0" y="879386"/>
                  </a:lnTo>
                  <a:lnTo>
                    <a:pt x="1301" y="927635"/>
                  </a:lnTo>
                  <a:lnTo>
                    <a:pt x="5160" y="975205"/>
                  </a:lnTo>
                  <a:lnTo>
                    <a:pt x="11509" y="1022027"/>
                  </a:lnTo>
                  <a:lnTo>
                    <a:pt x="20282" y="1068035"/>
                  </a:lnTo>
                  <a:lnTo>
                    <a:pt x="31412" y="1113162"/>
                  </a:lnTo>
                  <a:lnTo>
                    <a:pt x="44831" y="1157340"/>
                  </a:lnTo>
                  <a:lnTo>
                    <a:pt x="60473" y="1200503"/>
                  </a:lnTo>
                  <a:lnTo>
                    <a:pt x="78269" y="1242584"/>
                  </a:lnTo>
                  <a:lnTo>
                    <a:pt x="98155" y="1283515"/>
                  </a:lnTo>
                  <a:lnTo>
                    <a:pt x="120061" y="1323229"/>
                  </a:lnTo>
                  <a:lnTo>
                    <a:pt x="143922" y="1361660"/>
                  </a:lnTo>
                  <a:lnTo>
                    <a:pt x="169669" y="1398740"/>
                  </a:lnTo>
                  <a:lnTo>
                    <a:pt x="197237" y="1434403"/>
                  </a:lnTo>
                  <a:lnTo>
                    <a:pt x="226558" y="1468580"/>
                  </a:lnTo>
                  <a:lnTo>
                    <a:pt x="257565" y="1501206"/>
                  </a:lnTo>
                  <a:lnTo>
                    <a:pt x="290191" y="1532213"/>
                  </a:lnTo>
                  <a:lnTo>
                    <a:pt x="324368" y="1561534"/>
                  </a:lnTo>
                  <a:lnTo>
                    <a:pt x="360031" y="1589102"/>
                  </a:lnTo>
                  <a:lnTo>
                    <a:pt x="397111" y="1614850"/>
                  </a:lnTo>
                  <a:lnTo>
                    <a:pt x="435542" y="1638710"/>
                  </a:lnTo>
                  <a:lnTo>
                    <a:pt x="475256" y="1660617"/>
                  </a:lnTo>
                  <a:lnTo>
                    <a:pt x="516187" y="1680502"/>
                  </a:lnTo>
                  <a:lnTo>
                    <a:pt x="558268" y="1698299"/>
                  </a:lnTo>
                  <a:lnTo>
                    <a:pt x="601431" y="1713940"/>
                  </a:lnTo>
                  <a:lnTo>
                    <a:pt x="645609" y="1727359"/>
                  </a:lnTo>
                  <a:lnTo>
                    <a:pt x="690736" y="1738489"/>
                  </a:lnTo>
                  <a:lnTo>
                    <a:pt x="736744" y="1747262"/>
                  </a:lnTo>
                  <a:lnTo>
                    <a:pt x="783566" y="1753612"/>
                  </a:lnTo>
                  <a:lnTo>
                    <a:pt x="831136" y="1757471"/>
                  </a:lnTo>
                  <a:lnTo>
                    <a:pt x="879386" y="1758772"/>
                  </a:lnTo>
                  <a:lnTo>
                    <a:pt x="927635" y="1757471"/>
                  </a:lnTo>
                  <a:lnTo>
                    <a:pt x="975205" y="1753612"/>
                  </a:lnTo>
                  <a:lnTo>
                    <a:pt x="1022027" y="1747262"/>
                  </a:lnTo>
                  <a:lnTo>
                    <a:pt x="1068035" y="1738489"/>
                  </a:lnTo>
                  <a:lnTo>
                    <a:pt x="1113162" y="1727359"/>
                  </a:lnTo>
                  <a:lnTo>
                    <a:pt x="1157340" y="1713940"/>
                  </a:lnTo>
                  <a:lnTo>
                    <a:pt x="1200503" y="1698299"/>
                  </a:lnTo>
                  <a:lnTo>
                    <a:pt x="1242584" y="1680502"/>
                  </a:lnTo>
                  <a:lnTo>
                    <a:pt x="1283515" y="1660617"/>
                  </a:lnTo>
                  <a:lnTo>
                    <a:pt x="1323229" y="1638710"/>
                  </a:lnTo>
                  <a:lnTo>
                    <a:pt x="1361660" y="1614850"/>
                  </a:lnTo>
                  <a:lnTo>
                    <a:pt x="1398740" y="1589102"/>
                  </a:lnTo>
                  <a:lnTo>
                    <a:pt x="1434403" y="1561534"/>
                  </a:lnTo>
                  <a:lnTo>
                    <a:pt x="1468580" y="1532213"/>
                  </a:lnTo>
                  <a:lnTo>
                    <a:pt x="1501206" y="1501206"/>
                  </a:lnTo>
                  <a:lnTo>
                    <a:pt x="1532213" y="1468580"/>
                  </a:lnTo>
                  <a:lnTo>
                    <a:pt x="1561534" y="1434403"/>
                  </a:lnTo>
                  <a:lnTo>
                    <a:pt x="1589102" y="1398740"/>
                  </a:lnTo>
                  <a:lnTo>
                    <a:pt x="1614850" y="1361660"/>
                  </a:lnTo>
                  <a:lnTo>
                    <a:pt x="1638710" y="1323229"/>
                  </a:lnTo>
                  <a:lnTo>
                    <a:pt x="1660617" y="1283515"/>
                  </a:lnTo>
                  <a:lnTo>
                    <a:pt x="1680502" y="1242584"/>
                  </a:lnTo>
                  <a:lnTo>
                    <a:pt x="1698299" y="1200503"/>
                  </a:lnTo>
                  <a:lnTo>
                    <a:pt x="1713940" y="1157340"/>
                  </a:lnTo>
                  <a:lnTo>
                    <a:pt x="1727359" y="1113162"/>
                  </a:lnTo>
                  <a:lnTo>
                    <a:pt x="1738489" y="1068035"/>
                  </a:lnTo>
                  <a:lnTo>
                    <a:pt x="1747262" y="1022027"/>
                  </a:lnTo>
                  <a:lnTo>
                    <a:pt x="1753612" y="975205"/>
                  </a:lnTo>
                  <a:lnTo>
                    <a:pt x="1757471" y="927635"/>
                  </a:lnTo>
                  <a:lnTo>
                    <a:pt x="1758772" y="879386"/>
                  </a:lnTo>
                  <a:lnTo>
                    <a:pt x="1757471" y="831136"/>
                  </a:lnTo>
                  <a:lnTo>
                    <a:pt x="1753612" y="783566"/>
                  </a:lnTo>
                  <a:lnTo>
                    <a:pt x="1747262" y="736744"/>
                  </a:lnTo>
                  <a:lnTo>
                    <a:pt x="1738489" y="690736"/>
                  </a:lnTo>
                  <a:lnTo>
                    <a:pt x="1727359" y="645609"/>
                  </a:lnTo>
                  <a:lnTo>
                    <a:pt x="1713940" y="601431"/>
                  </a:lnTo>
                  <a:lnTo>
                    <a:pt x="1698299" y="558268"/>
                  </a:lnTo>
                  <a:lnTo>
                    <a:pt x="1680502" y="516187"/>
                  </a:lnTo>
                  <a:lnTo>
                    <a:pt x="1660617" y="475256"/>
                  </a:lnTo>
                  <a:lnTo>
                    <a:pt x="1638710" y="435542"/>
                  </a:lnTo>
                  <a:lnTo>
                    <a:pt x="1614850" y="397111"/>
                  </a:lnTo>
                  <a:lnTo>
                    <a:pt x="1589102" y="360031"/>
                  </a:lnTo>
                  <a:lnTo>
                    <a:pt x="1561534" y="324368"/>
                  </a:lnTo>
                  <a:lnTo>
                    <a:pt x="1532213" y="290191"/>
                  </a:lnTo>
                  <a:lnTo>
                    <a:pt x="1501206" y="257565"/>
                  </a:lnTo>
                  <a:lnTo>
                    <a:pt x="1468580" y="226558"/>
                  </a:lnTo>
                  <a:lnTo>
                    <a:pt x="1434403" y="197237"/>
                  </a:lnTo>
                  <a:lnTo>
                    <a:pt x="1398740" y="169669"/>
                  </a:lnTo>
                  <a:lnTo>
                    <a:pt x="1361660" y="143922"/>
                  </a:lnTo>
                  <a:lnTo>
                    <a:pt x="1323229" y="120061"/>
                  </a:lnTo>
                  <a:lnTo>
                    <a:pt x="1283515" y="98155"/>
                  </a:lnTo>
                  <a:lnTo>
                    <a:pt x="1242584" y="78269"/>
                  </a:lnTo>
                  <a:lnTo>
                    <a:pt x="1200503" y="60473"/>
                  </a:lnTo>
                  <a:lnTo>
                    <a:pt x="1157340" y="44831"/>
                  </a:lnTo>
                  <a:lnTo>
                    <a:pt x="1113162" y="31412"/>
                  </a:lnTo>
                  <a:lnTo>
                    <a:pt x="1068035" y="20282"/>
                  </a:lnTo>
                  <a:lnTo>
                    <a:pt x="1022027" y="11509"/>
                  </a:lnTo>
                  <a:lnTo>
                    <a:pt x="975205" y="5160"/>
                  </a:lnTo>
                  <a:lnTo>
                    <a:pt x="927635" y="1301"/>
                  </a:lnTo>
                  <a:lnTo>
                    <a:pt x="879386" y="0"/>
                  </a:lnTo>
                  <a:close/>
                </a:path>
              </a:pathLst>
            </a:custGeom>
            <a:solidFill>
              <a:srgbClr val="C7DBE2"/>
            </a:solidFill>
          </p:spPr>
          <p:txBody>
            <a:bodyPr wrap="square" lIns="0" tIns="0" rIns="0" bIns="0" rtlCol="0"/>
            <a:lstStyle/>
            <a:p>
              <a:endParaRPr/>
            </a:p>
          </p:txBody>
        </p:sp>
        <p:sp>
          <p:nvSpPr>
            <p:cNvPr id="10" name="object 10"/>
            <p:cNvSpPr/>
            <p:nvPr/>
          </p:nvSpPr>
          <p:spPr>
            <a:xfrm>
              <a:off x="1944558" y="1957327"/>
              <a:ext cx="1758950" cy="1758950"/>
            </a:xfrm>
            <a:custGeom>
              <a:avLst/>
              <a:gdLst/>
              <a:ahLst/>
              <a:cxnLst/>
              <a:rect l="l" t="t" r="r" b="b"/>
              <a:pathLst>
                <a:path w="1758950" h="1758950">
                  <a:moveTo>
                    <a:pt x="879386" y="1758772"/>
                  </a:moveTo>
                  <a:lnTo>
                    <a:pt x="927635" y="1757471"/>
                  </a:lnTo>
                  <a:lnTo>
                    <a:pt x="975205" y="1753612"/>
                  </a:lnTo>
                  <a:lnTo>
                    <a:pt x="1022027" y="1747262"/>
                  </a:lnTo>
                  <a:lnTo>
                    <a:pt x="1068035" y="1738489"/>
                  </a:lnTo>
                  <a:lnTo>
                    <a:pt x="1113162" y="1727359"/>
                  </a:lnTo>
                  <a:lnTo>
                    <a:pt x="1157340" y="1713940"/>
                  </a:lnTo>
                  <a:lnTo>
                    <a:pt x="1200503" y="1698299"/>
                  </a:lnTo>
                  <a:lnTo>
                    <a:pt x="1242584" y="1680502"/>
                  </a:lnTo>
                  <a:lnTo>
                    <a:pt x="1283515" y="1660617"/>
                  </a:lnTo>
                  <a:lnTo>
                    <a:pt x="1323229" y="1638710"/>
                  </a:lnTo>
                  <a:lnTo>
                    <a:pt x="1361660" y="1614850"/>
                  </a:lnTo>
                  <a:lnTo>
                    <a:pt x="1398740" y="1589102"/>
                  </a:lnTo>
                  <a:lnTo>
                    <a:pt x="1434403" y="1561534"/>
                  </a:lnTo>
                  <a:lnTo>
                    <a:pt x="1468580" y="1532213"/>
                  </a:lnTo>
                  <a:lnTo>
                    <a:pt x="1501206" y="1501206"/>
                  </a:lnTo>
                  <a:lnTo>
                    <a:pt x="1532213" y="1468580"/>
                  </a:lnTo>
                  <a:lnTo>
                    <a:pt x="1561534" y="1434403"/>
                  </a:lnTo>
                  <a:lnTo>
                    <a:pt x="1589102" y="1398740"/>
                  </a:lnTo>
                  <a:lnTo>
                    <a:pt x="1614850" y="1361660"/>
                  </a:lnTo>
                  <a:lnTo>
                    <a:pt x="1638710" y="1323229"/>
                  </a:lnTo>
                  <a:lnTo>
                    <a:pt x="1660617" y="1283515"/>
                  </a:lnTo>
                  <a:lnTo>
                    <a:pt x="1680502" y="1242584"/>
                  </a:lnTo>
                  <a:lnTo>
                    <a:pt x="1698299" y="1200503"/>
                  </a:lnTo>
                  <a:lnTo>
                    <a:pt x="1713940" y="1157340"/>
                  </a:lnTo>
                  <a:lnTo>
                    <a:pt x="1727359" y="1113162"/>
                  </a:lnTo>
                  <a:lnTo>
                    <a:pt x="1738489" y="1068035"/>
                  </a:lnTo>
                  <a:lnTo>
                    <a:pt x="1747262" y="1022027"/>
                  </a:lnTo>
                  <a:lnTo>
                    <a:pt x="1753612" y="975205"/>
                  </a:lnTo>
                  <a:lnTo>
                    <a:pt x="1757471" y="927635"/>
                  </a:lnTo>
                  <a:lnTo>
                    <a:pt x="1758772" y="879386"/>
                  </a:lnTo>
                  <a:lnTo>
                    <a:pt x="1757471" y="831136"/>
                  </a:lnTo>
                  <a:lnTo>
                    <a:pt x="1753612" y="783566"/>
                  </a:lnTo>
                  <a:lnTo>
                    <a:pt x="1747262" y="736744"/>
                  </a:lnTo>
                  <a:lnTo>
                    <a:pt x="1738489" y="690736"/>
                  </a:lnTo>
                  <a:lnTo>
                    <a:pt x="1727359" y="645609"/>
                  </a:lnTo>
                  <a:lnTo>
                    <a:pt x="1713940" y="601431"/>
                  </a:lnTo>
                  <a:lnTo>
                    <a:pt x="1698299" y="558268"/>
                  </a:lnTo>
                  <a:lnTo>
                    <a:pt x="1680502" y="516187"/>
                  </a:lnTo>
                  <a:lnTo>
                    <a:pt x="1660617" y="475256"/>
                  </a:lnTo>
                  <a:lnTo>
                    <a:pt x="1638710" y="435542"/>
                  </a:lnTo>
                  <a:lnTo>
                    <a:pt x="1614850" y="397111"/>
                  </a:lnTo>
                  <a:lnTo>
                    <a:pt x="1589102" y="360031"/>
                  </a:lnTo>
                  <a:lnTo>
                    <a:pt x="1561534" y="324368"/>
                  </a:lnTo>
                  <a:lnTo>
                    <a:pt x="1532213" y="290191"/>
                  </a:lnTo>
                  <a:lnTo>
                    <a:pt x="1501206" y="257565"/>
                  </a:lnTo>
                  <a:lnTo>
                    <a:pt x="1468580" y="226558"/>
                  </a:lnTo>
                  <a:lnTo>
                    <a:pt x="1434403" y="197237"/>
                  </a:lnTo>
                  <a:lnTo>
                    <a:pt x="1398740" y="169669"/>
                  </a:lnTo>
                  <a:lnTo>
                    <a:pt x="1361660" y="143922"/>
                  </a:lnTo>
                  <a:lnTo>
                    <a:pt x="1323229" y="120061"/>
                  </a:lnTo>
                  <a:lnTo>
                    <a:pt x="1283515" y="98155"/>
                  </a:lnTo>
                  <a:lnTo>
                    <a:pt x="1242584" y="78269"/>
                  </a:lnTo>
                  <a:lnTo>
                    <a:pt x="1200503" y="60473"/>
                  </a:lnTo>
                  <a:lnTo>
                    <a:pt x="1157340" y="44831"/>
                  </a:lnTo>
                  <a:lnTo>
                    <a:pt x="1113162" y="31412"/>
                  </a:lnTo>
                  <a:lnTo>
                    <a:pt x="1068035" y="20282"/>
                  </a:lnTo>
                  <a:lnTo>
                    <a:pt x="1022027" y="11509"/>
                  </a:lnTo>
                  <a:lnTo>
                    <a:pt x="975205" y="5160"/>
                  </a:lnTo>
                  <a:lnTo>
                    <a:pt x="927635" y="1301"/>
                  </a:lnTo>
                  <a:lnTo>
                    <a:pt x="879386" y="0"/>
                  </a:lnTo>
                  <a:lnTo>
                    <a:pt x="831136" y="1301"/>
                  </a:lnTo>
                  <a:lnTo>
                    <a:pt x="783566" y="5160"/>
                  </a:lnTo>
                  <a:lnTo>
                    <a:pt x="736744" y="11509"/>
                  </a:lnTo>
                  <a:lnTo>
                    <a:pt x="690736" y="20282"/>
                  </a:lnTo>
                  <a:lnTo>
                    <a:pt x="645609" y="31412"/>
                  </a:lnTo>
                  <a:lnTo>
                    <a:pt x="601431" y="44831"/>
                  </a:lnTo>
                  <a:lnTo>
                    <a:pt x="558268" y="60473"/>
                  </a:lnTo>
                  <a:lnTo>
                    <a:pt x="516187" y="78269"/>
                  </a:lnTo>
                  <a:lnTo>
                    <a:pt x="475256" y="98155"/>
                  </a:lnTo>
                  <a:lnTo>
                    <a:pt x="435542" y="120061"/>
                  </a:lnTo>
                  <a:lnTo>
                    <a:pt x="397111" y="143922"/>
                  </a:lnTo>
                  <a:lnTo>
                    <a:pt x="360031" y="169669"/>
                  </a:lnTo>
                  <a:lnTo>
                    <a:pt x="324368" y="197237"/>
                  </a:lnTo>
                  <a:lnTo>
                    <a:pt x="290191" y="226558"/>
                  </a:lnTo>
                  <a:lnTo>
                    <a:pt x="257565" y="257565"/>
                  </a:lnTo>
                  <a:lnTo>
                    <a:pt x="226558" y="290191"/>
                  </a:lnTo>
                  <a:lnTo>
                    <a:pt x="197237" y="324368"/>
                  </a:lnTo>
                  <a:lnTo>
                    <a:pt x="169669" y="360031"/>
                  </a:lnTo>
                  <a:lnTo>
                    <a:pt x="143922" y="397111"/>
                  </a:lnTo>
                  <a:lnTo>
                    <a:pt x="120061" y="435542"/>
                  </a:lnTo>
                  <a:lnTo>
                    <a:pt x="98155" y="475256"/>
                  </a:lnTo>
                  <a:lnTo>
                    <a:pt x="78269" y="516187"/>
                  </a:lnTo>
                  <a:lnTo>
                    <a:pt x="60473" y="558268"/>
                  </a:lnTo>
                  <a:lnTo>
                    <a:pt x="44831" y="601431"/>
                  </a:lnTo>
                  <a:lnTo>
                    <a:pt x="31412" y="645609"/>
                  </a:lnTo>
                  <a:lnTo>
                    <a:pt x="20282" y="690736"/>
                  </a:lnTo>
                  <a:lnTo>
                    <a:pt x="11509" y="736744"/>
                  </a:lnTo>
                  <a:lnTo>
                    <a:pt x="5160" y="783566"/>
                  </a:lnTo>
                  <a:lnTo>
                    <a:pt x="1301" y="831136"/>
                  </a:lnTo>
                  <a:lnTo>
                    <a:pt x="0" y="879386"/>
                  </a:lnTo>
                  <a:lnTo>
                    <a:pt x="1301" y="927635"/>
                  </a:lnTo>
                  <a:lnTo>
                    <a:pt x="5160" y="975205"/>
                  </a:lnTo>
                  <a:lnTo>
                    <a:pt x="11509" y="1022027"/>
                  </a:lnTo>
                  <a:lnTo>
                    <a:pt x="20282" y="1068035"/>
                  </a:lnTo>
                  <a:lnTo>
                    <a:pt x="31412" y="1113162"/>
                  </a:lnTo>
                  <a:lnTo>
                    <a:pt x="44831" y="1157340"/>
                  </a:lnTo>
                  <a:lnTo>
                    <a:pt x="60473" y="1200503"/>
                  </a:lnTo>
                  <a:lnTo>
                    <a:pt x="78269" y="1242584"/>
                  </a:lnTo>
                  <a:lnTo>
                    <a:pt x="98155" y="1283515"/>
                  </a:lnTo>
                  <a:lnTo>
                    <a:pt x="120061" y="1323229"/>
                  </a:lnTo>
                  <a:lnTo>
                    <a:pt x="143922" y="1361660"/>
                  </a:lnTo>
                  <a:lnTo>
                    <a:pt x="169669" y="1398740"/>
                  </a:lnTo>
                  <a:lnTo>
                    <a:pt x="197237" y="1434403"/>
                  </a:lnTo>
                  <a:lnTo>
                    <a:pt x="226558" y="1468580"/>
                  </a:lnTo>
                  <a:lnTo>
                    <a:pt x="257565" y="1501206"/>
                  </a:lnTo>
                  <a:lnTo>
                    <a:pt x="290191" y="1532213"/>
                  </a:lnTo>
                  <a:lnTo>
                    <a:pt x="324368" y="1561534"/>
                  </a:lnTo>
                  <a:lnTo>
                    <a:pt x="360031" y="1589102"/>
                  </a:lnTo>
                  <a:lnTo>
                    <a:pt x="397111" y="1614850"/>
                  </a:lnTo>
                  <a:lnTo>
                    <a:pt x="435542" y="1638710"/>
                  </a:lnTo>
                  <a:lnTo>
                    <a:pt x="475256" y="1660617"/>
                  </a:lnTo>
                  <a:lnTo>
                    <a:pt x="516187" y="1680502"/>
                  </a:lnTo>
                  <a:lnTo>
                    <a:pt x="558268" y="1698299"/>
                  </a:lnTo>
                  <a:lnTo>
                    <a:pt x="601431" y="1713940"/>
                  </a:lnTo>
                  <a:lnTo>
                    <a:pt x="645609" y="1727359"/>
                  </a:lnTo>
                  <a:lnTo>
                    <a:pt x="690736" y="1738489"/>
                  </a:lnTo>
                  <a:lnTo>
                    <a:pt x="736744" y="1747262"/>
                  </a:lnTo>
                  <a:lnTo>
                    <a:pt x="783566" y="1753612"/>
                  </a:lnTo>
                  <a:lnTo>
                    <a:pt x="831136" y="1757471"/>
                  </a:lnTo>
                  <a:lnTo>
                    <a:pt x="879386" y="1758772"/>
                  </a:lnTo>
                  <a:close/>
                </a:path>
              </a:pathLst>
            </a:custGeom>
            <a:ln w="127000">
              <a:solidFill>
                <a:srgbClr val="FFFDE5"/>
              </a:solidFill>
            </a:ln>
          </p:spPr>
          <p:txBody>
            <a:bodyPr wrap="square" lIns="0" tIns="0" rIns="0" bIns="0" rtlCol="0"/>
            <a:lstStyle/>
            <a:p>
              <a:endParaRPr/>
            </a:p>
          </p:txBody>
        </p:sp>
      </p:grpSp>
      <p:sp>
        <p:nvSpPr>
          <p:cNvPr id="11" name="object 11"/>
          <p:cNvSpPr txBox="1">
            <a:spLocks noGrp="1"/>
          </p:cNvSpPr>
          <p:nvPr>
            <p:ph type="title"/>
          </p:nvPr>
        </p:nvSpPr>
        <p:spPr>
          <a:xfrm>
            <a:off x="2338327" y="2027496"/>
            <a:ext cx="927735" cy="939800"/>
          </a:xfrm>
          <a:prstGeom prst="rect">
            <a:avLst/>
          </a:prstGeom>
        </p:spPr>
        <p:txBody>
          <a:bodyPr vert="horz" wrap="square" lIns="0" tIns="12700" rIns="0" bIns="0" rtlCol="0">
            <a:spAutoFit/>
          </a:bodyPr>
          <a:lstStyle/>
          <a:p>
            <a:pPr marL="12700">
              <a:lnSpc>
                <a:spcPct val="100000"/>
              </a:lnSpc>
              <a:spcBef>
                <a:spcPts val="100"/>
              </a:spcBef>
            </a:pPr>
            <a:r>
              <a:rPr sz="6000" b="1" spc="-25" dirty="0">
                <a:solidFill>
                  <a:srgbClr val="231F20"/>
                </a:solidFill>
                <a:latin typeface="Avenir Heavy"/>
                <a:cs typeface="Avenir Heavy"/>
              </a:rPr>
              <a:t>46</a:t>
            </a:r>
            <a:endParaRPr sz="6000">
              <a:latin typeface="Avenir Heavy"/>
              <a:cs typeface="Avenir Heavy"/>
            </a:endParaRPr>
          </a:p>
        </p:txBody>
      </p:sp>
      <p:sp>
        <p:nvSpPr>
          <p:cNvPr id="12" name="object 12"/>
          <p:cNvSpPr txBox="1"/>
          <p:nvPr/>
        </p:nvSpPr>
        <p:spPr>
          <a:xfrm>
            <a:off x="2168532" y="2884746"/>
            <a:ext cx="1534975" cy="914400"/>
          </a:xfrm>
          <a:prstGeom prst="rect">
            <a:avLst/>
          </a:prstGeom>
        </p:spPr>
        <p:txBody>
          <a:bodyPr vert="horz" wrap="square" lIns="0" tIns="33020" rIns="0" bIns="0" rtlCol="0">
            <a:spAutoFit/>
          </a:bodyPr>
          <a:lstStyle/>
          <a:p>
            <a:pPr marL="12700" marR="5080" indent="-635" algn="ctr">
              <a:lnSpc>
                <a:spcPts val="2300"/>
              </a:lnSpc>
              <a:spcBef>
                <a:spcPts val="260"/>
              </a:spcBef>
            </a:pPr>
            <a:r>
              <a:rPr sz="2000" b="1" dirty="0">
                <a:solidFill>
                  <a:srgbClr val="231F20"/>
                </a:solidFill>
                <a:latin typeface="Avenir Heavy"/>
                <a:cs typeface="Avenir Heavy"/>
              </a:rPr>
              <a:t>Kids</a:t>
            </a:r>
            <a:r>
              <a:rPr sz="2000" b="1" spc="-45" dirty="0">
                <a:solidFill>
                  <a:srgbClr val="231F20"/>
                </a:solidFill>
                <a:latin typeface="Avenir Heavy"/>
                <a:cs typeface="Avenir Heavy"/>
              </a:rPr>
              <a:t> </a:t>
            </a:r>
            <a:r>
              <a:rPr sz="2000" b="1" spc="-25" dirty="0">
                <a:solidFill>
                  <a:srgbClr val="231F20"/>
                </a:solidFill>
                <a:latin typeface="Avenir Heavy"/>
                <a:cs typeface="Avenir Heavy"/>
              </a:rPr>
              <a:t>are </a:t>
            </a:r>
            <a:r>
              <a:rPr sz="2000" b="1" spc="-10" dirty="0">
                <a:solidFill>
                  <a:srgbClr val="231F20"/>
                </a:solidFill>
                <a:latin typeface="Avenir Heavy"/>
                <a:cs typeface="Avenir Heavy"/>
              </a:rPr>
              <a:t>diagnosed </a:t>
            </a:r>
            <a:r>
              <a:rPr sz="2000" b="1" dirty="0">
                <a:solidFill>
                  <a:srgbClr val="231F20"/>
                </a:solidFill>
                <a:latin typeface="Avenir Heavy"/>
                <a:cs typeface="Avenir Heavy"/>
              </a:rPr>
              <a:t>each</a:t>
            </a:r>
            <a:r>
              <a:rPr sz="2000" b="1" spc="-45" dirty="0">
                <a:solidFill>
                  <a:srgbClr val="231F20"/>
                </a:solidFill>
                <a:latin typeface="Avenir Heavy"/>
                <a:cs typeface="Avenir Heavy"/>
              </a:rPr>
              <a:t> </a:t>
            </a:r>
            <a:r>
              <a:rPr sz="2000" b="1" spc="-25" dirty="0">
                <a:solidFill>
                  <a:srgbClr val="231F20"/>
                </a:solidFill>
                <a:latin typeface="Avenir Heavy"/>
                <a:cs typeface="Avenir Heavy"/>
              </a:rPr>
              <a:t>day</a:t>
            </a:r>
            <a:endParaRPr sz="2000" dirty="0">
              <a:latin typeface="Avenir Heavy"/>
              <a:cs typeface="Avenir Heavy"/>
            </a:endParaRPr>
          </a:p>
        </p:txBody>
      </p:sp>
      <p:grpSp>
        <p:nvGrpSpPr>
          <p:cNvPr id="13" name="object 13"/>
          <p:cNvGrpSpPr/>
          <p:nvPr/>
        </p:nvGrpSpPr>
        <p:grpSpPr>
          <a:xfrm>
            <a:off x="4450522" y="1838962"/>
            <a:ext cx="1885950" cy="1885950"/>
            <a:chOff x="4450522" y="1838962"/>
            <a:chExt cx="1885950" cy="1885950"/>
          </a:xfrm>
        </p:grpSpPr>
        <p:sp>
          <p:nvSpPr>
            <p:cNvPr id="14" name="object 14"/>
            <p:cNvSpPr/>
            <p:nvPr/>
          </p:nvSpPr>
          <p:spPr>
            <a:xfrm>
              <a:off x="4514022" y="1902462"/>
              <a:ext cx="1758950" cy="1758950"/>
            </a:xfrm>
            <a:custGeom>
              <a:avLst/>
              <a:gdLst/>
              <a:ahLst/>
              <a:cxnLst/>
              <a:rect l="l" t="t" r="r" b="b"/>
              <a:pathLst>
                <a:path w="1758950" h="1758950">
                  <a:moveTo>
                    <a:pt x="879386" y="0"/>
                  </a:moveTo>
                  <a:lnTo>
                    <a:pt x="831136" y="1301"/>
                  </a:lnTo>
                  <a:lnTo>
                    <a:pt x="783566" y="5160"/>
                  </a:lnTo>
                  <a:lnTo>
                    <a:pt x="736744" y="11509"/>
                  </a:lnTo>
                  <a:lnTo>
                    <a:pt x="690736" y="20282"/>
                  </a:lnTo>
                  <a:lnTo>
                    <a:pt x="645609" y="31412"/>
                  </a:lnTo>
                  <a:lnTo>
                    <a:pt x="601431" y="44831"/>
                  </a:lnTo>
                  <a:lnTo>
                    <a:pt x="558268" y="60473"/>
                  </a:lnTo>
                  <a:lnTo>
                    <a:pt x="516187" y="78269"/>
                  </a:lnTo>
                  <a:lnTo>
                    <a:pt x="475256" y="98155"/>
                  </a:lnTo>
                  <a:lnTo>
                    <a:pt x="435542" y="120061"/>
                  </a:lnTo>
                  <a:lnTo>
                    <a:pt x="397111" y="143922"/>
                  </a:lnTo>
                  <a:lnTo>
                    <a:pt x="360031" y="169669"/>
                  </a:lnTo>
                  <a:lnTo>
                    <a:pt x="324368" y="197237"/>
                  </a:lnTo>
                  <a:lnTo>
                    <a:pt x="290191" y="226558"/>
                  </a:lnTo>
                  <a:lnTo>
                    <a:pt x="257565" y="257565"/>
                  </a:lnTo>
                  <a:lnTo>
                    <a:pt x="226558" y="290191"/>
                  </a:lnTo>
                  <a:lnTo>
                    <a:pt x="197237" y="324368"/>
                  </a:lnTo>
                  <a:lnTo>
                    <a:pt x="169669" y="360031"/>
                  </a:lnTo>
                  <a:lnTo>
                    <a:pt x="143922" y="397111"/>
                  </a:lnTo>
                  <a:lnTo>
                    <a:pt x="120061" y="435542"/>
                  </a:lnTo>
                  <a:lnTo>
                    <a:pt x="98155" y="475256"/>
                  </a:lnTo>
                  <a:lnTo>
                    <a:pt x="78269" y="516187"/>
                  </a:lnTo>
                  <a:lnTo>
                    <a:pt x="60473" y="558268"/>
                  </a:lnTo>
                  <a:lnTo>
                    <a:pt x="44831" y="601431"/>
                  </a:lnTo>
                  <a:lnTo>
                    <a:pt x="31412" y="645609"/>
                  </a:lnTo>
                  <a:lnTo>
                    <a:pt x="20282" y="690736"/>
                  </a:lnTo>
                  <a:lnTo>
                    <a:pt x="11509" y="736744"/>
                  </a:lnTo>
                  <a:lnTo>
                    <a:pt x="5160" y="783566"/>
                  </a:lnTo>
                  <a:lnTo>
                    <a:pt x="1301" y="831136"/>
                  </a:lnTo>
                  <a:lnTo>
                    <a:pt x="0" y="879386"/>
                  </a:lnTo>
                  <a:lnTo>
                    <a:pt x="1301" y="927635"/>
                  </a:lnTo>
                  <a:lnTo>
                    <a:pt x="5160" y="975205"/>
                  </a:lnTo>
                  <a:lnTo>
                    <a:pt x="11509" y="1022027"/>
                  </a:lnTo>
                  <a:lnTo>
                    <a:pt x="20282" y="1068035"/>
                  </a:lnTo>
                  <a:lnTo>
                    <a:pt x="31412" y="1113162"/>
                  </a:lnTo>
                  <a:lnTo>
                    <a:pt x="44831" y="1157340"/>
                  </a:lnTo>
                  <a:lnTo>
                    <a:pt x="60473" y="1200503"/>
                  </a:lnTo>
                  <a:lnTo>
                    <a:pt x="78269" y="1242584"/>
                  </a:lnTo>
                  <a:lnTo>
                    <a:pt x="98155" y="1283515"/>
                  </a:lnTo>
                  <a:lnTo>
                    <a:pt x="120061" y="1323229"/>
                  </a:lnTo>
                  <a:lnTo>
                    <a:pt x="143922" y="1361660"/>
                  </a:lnTo>
                  <a:lnTo>
                    <a:pt x="169669" y="1398740"/>
                  </a:lnTo>
                  <a:lnTo>
                    <a:pt x="197237" y="1434403"/>
                  </a:lnTo>
                  <a:lnTo>
                    <a:pt x="226558" y="1468580"/>
                  </a:lnTo>
                  <a:lnTo>
                    <a:pt x="257565" y="1501206"/>
                  </a:lnTo>
                  <a:lnTo>
                    <a:pt x="290191" y="1532213"/>
                  </a:lnTo>
                  <a:lnTo>
                    <a:pt x="324368" y="1561534"/>
                  </a:lnTo>
                  <a:lnTo>
                    <a:pt x="360031" y="1589102"/>
                  </a:lnTo>
                  <a:lnTo>
                    <a:pt x="397111" y="1614850"/>
                  </a:lnTo>
                  <a:lnTo>
                    <a:pt x="435542" y="1638710"/>
                  </a:lnTo>
                  <a:lnTo>
                    <a:pt x="475256" y="1660617"/>
                  </a:lnTo>
                  <a:lnTo>
                    <a:pt x="516187" y="1680502"/>
                  </a:lnTo>
                  <a:lnTo>
                    <a:pt x="558268" y="1698299"/>
                  </a:lnTo>
                  <a:lnTo>
                    <a:pt x="601431" y="1713940"/>
                  </a:lnTo>
                  <a:lnTo>
                    <a:pt x="645609" y="1727359"/>
                  </a:lnTo>
                  <a:lnTo>
                    <a:pt x="690736" y="1738489"/>
                  </a:lnTo>
                  <a:lnTo>
                    <a:pt x="736744" y="1747262"/>
                  </a:lnTo>
                  <a:lnTo>
                    <a:pt x="783566" y="1753612"/>
                  </a:lnTo>
                  <a:lnTo>
                    <a:pt x="831136" y="1757471"/>
                  </a:lnTo>
                  <a:lnTo>
                    <a:pt x="879386" y="1758772"/>
                  </a:lnTo>
                  <a:lnTo>
                    <a:pt x="927635" y="1757471"/>
                  </a:lnTo>
                  <a:lnTo>
                    <a:pt x="975205" y="1753612"/>
                  </a:lnTo>
                  <a:lnTo>
                    <a:pt x="1022027" y="1747262"/>
                  </a:lnTo>
                  <a:lnTo>
                    <a:pt x="1068035" y="1738489"/>
                  </a:lnTo>
                  <a:lnTo>
                    <a:pt x="1113162" y="1727359"/>
                  </a:lnTo>
                  <a:lnTo>
                    <a:pt x="1157340" y="1713940"/>
                  </a:lnTo>
                  <a:lnTo>
                    <a:pt x="1200503" y="1698299"/>
                  </a:lnTo>
                  <a:lnTo>
                    <a:pt x="1242584" y="1680502"/>
                  </a:lnTo>
                  <a:lnTo>
                    <a:pt x="1283515" y="1660617"/>
                  </a:lnTo>
                  <a:lnTo>
                    <a:pt x="1323229" y="1638710"/>
                  </a:lnTo>
                  <a:lnTo>
                    <a:pt x="1361660" y="1614850"/>
                  </a:lnTo>
                  <a:lnTo>
                    <a:pt x="1398740" y="1589102"/>
                  </a:lnTo>
                  <a:lnTo>
                    <a:pt x="1434403" y="1561534"/>
                  </a:lnTo>
                  <a:lnTo>
                    <a:pt x="1468580" y="1532213"/>
                  </a:lnTo>
                  <a:lnTo>
                    <a:pt x="1501206" y="1501206"/>
                  </a:lnTo>
                  <a:lnTo>
                    <a:pt x="1532213" y="1468580"/>
                  </a:lnTo>
                  <a:lnTo>
                    <a:pt x="1561534" y="1434403"/>
                  </a:lnTo>
                  <a:lnTo>
                    <a:pt x="1589102" y="1398740"/>
                  </a:lnTo>
                  <a:lnTo>
                    <a:pt x="1614850" y="1361660"/>
                  </a:lnTo>
                  <a:lnTo>
                    <a:pt x="1638710" y="1323229"/>
                  </a:lnTo>
                  <a:lnTo>
                    <a:pt x="1660617" y="1283515"/>
                  </a:lnTo>
                  <a:lnTo>
                    <a:pt x="1680502" y="1242584"/>
                  </a:lnTo>
                  <a:lnTo>
                    <a:pt x="1698299" y="1200503"/>
                  </a:lnTo>
                  <a:lnTo>
                    <a:pt x="1713940" y="1157340"/>
                  </a:lnTo>
                  <a:lnTo>
                    <a:pt x="1727359" y="1113162"/>
                  </a:lnTo>
                  <a:lnTo>
                    <a:pt x="1738489" y="1068035"/>
                  </a:lnTo>
                  <a:lnTo>
                    <a:pt x="1747262" y="1022027"/>
                  </a:lnTo>
                  <a:lnTo>
                    <a:pt x="1753612" y="975205"/>
                  </a:lnTo>
                  <a:lnTo>
                    <a:pt x="1757471" y="927635"/>
                  </a:lnTo>
                  <a:lnTo>
                    <a:pt x="1758772" y="879386"/>
                  </a:lnTo>
                  <a:lnTo>
                    <a:pt x="1757471" y="831136"/>
                  </a:lnTo>
                  <a:lnTo>
                    <a:pt x="1753612" y="783566"/>
                  </a:lnTo>
                  <a:lnTo>
                    <a:pt x="1747262" y="736744"/>
                  </a:lnTo>
                  <a:lnTo>
                    <a:pt x="1738489" y="690736"/>
                  </a:lnTo>
                  <a:lnTo>
                    <a:pt x="1727359" y="645609"/>
                  </a:lnTo>
                  <a:lnTo>
                    <a:pt x="1713940" y="601431"/>
                  </a:lnTo>
                  <a:lnTo>
                    <a:pt x="1698299" y="558268"/>
                  </a:lnTo>
                  <a:lnTo>
                    <a:pt x="1680502" y="516187"/>
                  </a:lnTo>
                  <a:lnTo>
                    <a:pt x="1660617" y="475256"/>
                  </a:lnTo>
                  <a:lnTo>
                    <a:pt x="1638710" y="435542"/>
                  </a:lnTo>
                  <a:lnTo>
                    <a:pt x="1614850" y="397111"/>
                  </a:lnTo>
                  <a:lnTo>
                    <a:pt x="1589102" y="360031"/>
                  </a:lnTo>
                  <a:lnTo>
                    <a:pt x="1561534" y="324368"/>
                  </a:lnTo>
                  <a:lnTo>
                    <a:pt x="1532213" y="290191"/>
                  </a:lnTo>
                  <a:lnTo>
                    <a:pt x="1501206" y="257565"/>
                  </a:lnTo>
                  <a:lnTo>
                    <a:pt x="1468580" y="226558"/>
                  </a:lnTo>
                  <a:lnTo>
                    <a:pt x="1434403" y="197237"/>
                  </a:lnTo>
                  <a:lnTo>
                    <a:pt x="1398740" y="169669"/>
                  </a:lnTo>
                  <a:lnTo>
                    <a:pt x="1361660" y="143922"/>
                  </a:lnTo>
                  <a:lnTo>
                    <a:pt x="1323229" y="120061"/>
                  </a:lnTo>
                  <a:lnTo>
                    <a:pt x="1283515" y="98155"/>
                  </a:lnTo>
                  <a:lnTo>
                    <a:pt x="1242584" y="78269"/>
                  </a:lnTo>
                  <a:lnTo>
                    <a:pt x="1200503" y="60473"/>
                  </a:lnTo>
                  <a:lnTo>
                    <a:pt x="1157340" y="44831"/>
                  </a:lnTo>
                  <a:lnTo>
                    <a:pt x="1113162" y="31412"/>
                  </a:lnTo>
                  <a:lnTo>
                    <a:pt x="1068035" y="20282"/>
                  </a:lnTo>
                  <a:lnTo>
                    <a:pt x="1022027" y="11509"/>
                  </a:lnTo>
                  <a:lnTo>
                    <a:pt x="975205" y="5160"/>
                  </a:lnTo>
                  <a:lnTo>
                    <a:pt x="927635" y="1301"/>
                  </a:lnTo>
                  <a:lnTo>
                    <a:pt x="879386" y="0"/>
                  </a:lnTo>
                  <a:close/>
                </a:path>
              </a:pathLst>
            </a:custGeom>
            <a:solidFill>
              <a:srgbClr val="C7DBE2"/>
            </a:solidFill>
          </p:spPr>
          <p:txBody>
            <a:bodyPr wrap="square" lIns="0" tIns="0" rIns="0" bIns="0" rtlCol="0"/>
            <a:lstStyle/>
            <a:p>
              <a:endParaRPr/>
            </a:p>
          </p:txBody>
        </p:sp>
        <p:sp>
          <p:nvSpPr>
            <p:cNvPr id="15" name="object 15"/>
            <p:cNvSpPr/>
            <p:nvPr/>
          </p:nvSpPr>
          <p:spPr>
            <a:xfrm>
              <a:off x="4514022" y="1902462"/>
              <a:ext cx="1758950" cy="1758950"/>
            </a:xfrm>
            <a:custGeom>
              <a:avLst/>
              <a:gdLst/>
              <a:ahLst/>
              <a:cxnLst/>
              <a:rect l="l" t="t" r="r" b="b"/>
              <a:pathLst>
                <a:path w="1758950" h="1758950">
                  <a:moveTo>
                    <a:pt x="879386" y="1758772"/>
                  </a:moveTo>
                  <a:lnTo>
                    <a:pt x="927635" y="1757471"/>
                  </a:lnTo>
                  <a:lnTo>
                    <a:pt x="975205" y="1753612"/>
                  </a:lnTo>
                  <a:lnTo>
                    <a:pt x="1022027" y="1747262"/>
                  </a:lnTo>
                  <a:lnTo>
                    <a:pt x="1068035" y="1738489"/>
                  </a:lnTo>
                  <a:lnTo>
                    <a:pt x="1113162" y="1727359"/>
                  </a:lnTo>
                  <a:lnTo>
                    <a:pt x="1157340" y="1713940"/>
                  </a:lnTo>
                  <a:lnTo>
                    <a:pt x="1200503" y="1698299"/>
                  </a:lnTo>
                  <a:lnTo>
                    <a:pt x="1242584" y="1680502"/>
                  </a:lnTo>
                  <a:lnTo>
                    <a:pt x="1283515" y="1660617"/>
                  </a:lnTo>
                  <a:lnTo>
                    <a:pt x="1323229" y="1638710"/>
                  </a:lnTo>
                  <a:lnTo>
                    <a:pt x="1361660" y="1614850"/>
                  </a:lnTo>
                  <a:lnTo>
                    <a:pt x="1398740" y="1589102"/>
                  </a:lnTo>
                  <a:lnTo>
                    <a:pt x="1434403" y="1561534"/>
                  </a:lnTo>
                  <a:lnTo>
                    <a:pt x="1468580" y="1532213"/>
                  </a:lnTo>
                  <a:lnTo>
                    <a:pt x="1501206" y="1501206"/>
                  </a:lnTo>
                  <a:lnTo>
                    <a:pt x="1532213" y="1468580"/>
                  </a:lnTo>
                  <a:lnTo>
                    <a:pt x="1561534" y="1434403"/>
                  </a:lnTo>
                  <a:lnTo>
                    <a:pt x="1589102" y="1398740"/>
                  </a:lnTo>
                  <a:lnTo>
                    <a:pt x="1614850" y="1361660"/>
                  </a:lnTo>
                  <a:lnTo>
                    <a:pt x="1638710" y="1323229"/>
                  </a:lnTo>
                  <a:lnTo>
                    <a:pt x="1660617" y="1283515"/>
                  </a:lnTo>
                  <a:lnTo>
                    <a:pt x="1680502" y="1242584"/>
                  </a:lnTo>
                  <a:lnTo>
                    <a:pt x="1698299" y="1200503"/>
                  </a:lnTo>
                  <a:lnTo>
                    <a:pt x="1713940" y="1157340"/>
                  </a:lnTo>
                  <a:lnTo>
                    <a:pt x="1727359" y="1113162"/>
                  </a:lnTo>
                  <a:lnTo>
                    <a:pt x="1738489" y="1068035"/>
                  </a:lnTo>
                  <a:lnTo>
                    <a:pt x="1747262" y="1022027"/>
                  </a:lnTo>
                  <a:lnTo>
                    <a:pt x="1753612" y="975205"/>
                  </a:lnTo>
                  <a:lnTo>
                    <a:pt x="1757471" y="927635"/>
                  </a:lnTo>
                  <a:lnTo>
                    <a:pt x="1758772" y="879386"/>
                  </a:lnTo>
                  <a:lnTo>
                    <a:pt x="1757471" y="831136"/>
                  </a:lnTo>
                  <a:lnTo>
                    <a:pt x="1753612" y="783566"/>
                  </a:lnTo>
                  <a:lnTo>
                    <a:pt x="1747262" y="736744"/>
                  </a:lnTo>
                  <a:lnTo>
                    <a:pt x="1738489" y="690736"/>
                  </a:lnTo>
                  <a:lnTo>
                    <a:pt x="1727359" y="645609"/>
                  </a:lnTo>
                  <a:lnTo>
                    <a:pt x="1713940" y="601431"/>
                  </a:lnTo>
                  <a:lnTo>
                    <a:pt x="1698299" y="558268"/>
                  </a:lnTo>
                  <a:lnTo>
                    <a:pt x="1680502" y="516187"/>
                  </a:lnTo>
                  <a:lnTo>
                    <a:pt x="1660617" y="475256"/>
                  </a:lnTo>
                  <a:lnTo>
                    <a:pt x="1638710" y="435542"/>
                  </a:lnTo>
                  <a:lnTo>
                    <a:pt x="1614850" y="397111"/>
                  </a:lnTo>
                  <a:lnTo>
                    <a:pt x="1589102" y="360031"/>
                  </a:lnTo>
                  <a:lnTo>
                    <a:pt x="1561534" y="324368"/>
                  </a:lnTo>
                  <a:lnTo>
                    <a:pt x="1532213" y="290191"/>
                  </a:lnTo>
                  <a:lnTo>
                    <a:pt x="1501206" y="257565"/>
                  </a:lnTo>
                  <a:lnTo>
                    <a:pt x="1468580" y="226558"/>
                  </a:lnTo>
                  <a:lnTo>
                    <a:pt x="1434403" y="197237"/>
                  </a:lnTo>
                  <a:lnTo>
                    <a:pt x="1398740" y="169669"/>
                  </a:lnTo>
                  <a:lnTo>
                    <a:pt x="1361660" y="143922"/>
                  </a:lnTo>
                  <a:lnTo>
                    <a:pt x="1323229" y="120061"/>
                  </a:lnTo>
                  <a:lnTo>
                    <a:pt x="1283515" y="98155"/>
                  </a:lnTo>
                  <a:lnTo>
                    <a:pt x="1242584" y="78269"/>
                  </a:lnTo>
                  <a:lnTo>
                    <a:pt x="1200503" y="60473"/>
                  </a:lnTo>
                  <a:lnTo>
                    <a:pt x="1157340" y="44831"/>
                  </a:lnTo>
                  <a:lnTo>
                    <a:pt x="1113162" y="31412"/>
                  </a:lnTo>
                  <a:lnTo>
                    <a:pt x="1068035" y="20282"/>
                  </a:lnTo>
                  <a:lnTo>
                    <a:pt x="1022027" y="11509"/>
                  </a:lnTo>
                  <a:lnTo>
                    <a:pt x="975205" y="5160"/>
                  </a:lnTo>
                  <a:lnTo>
                    <a:pt x="927635" y="1301"/>
                  </a:lnTo>
                  <a:lnTo>
                    <a:pt x="879386" y="0"/>
                  </a:lnTo>
                  <a:lnTo>
                    <a:pt x="831136" y="1301"/>
                  </a:lnTo>
                  <a:lnTo>
                    <a:pt x="783566" y="5160"/>
                  </a:lnTo>
                  <a:lnTo>
                    <a:pt x="736744" y="11509"/>
                  </a:lnTo>
                  <a:lnTo>
                    <a:pt x="690736" y="20282"/>
                  </a:lnTo>
                  <a:lnTo>
                    <a:pt x="645609" y="31412"/>
                  </a:lnTo>
                  <a:lnTo>
                    <a:pt x="601431" y="44831"/>
                  </a:lnTo>
                  <a:lnTo>
                    <a:pt x="558268" y="60473"/>
                  </a:lnTo>
                  <a:lnTo>
                    <a:pt x="516187" y="78269"/>
                  </a:lnTo>
                  <a:lnTo>
                    <a:pt x="475256" y="98155"/>
                  </a:lnTo>
                  <a:lnTo>
                    <a:pt x="435542" y="120061"/>
                  </a:lnTo>
                  <a:lnTo>
                    <a:pt x="397111" y="143922"/>
                  </a:lnTo>
                  <a:lnTo>
                    <a:pt x="360031" y="169669"/>
                  </a:lnTo>
                  <a:lnTo>
                    <a:pt x="324368" y="197237"/>
                  </a:lnTo>
                  <a:lnTo>
                    <a:pt x="290191" y="226558"/>
                  </a:lnTo>
                  <a:lnTo>
                    <a:pt x="257565" y="257565"/>
                  </a:lnTo>
                  <a:lnTo>
                    <a:pt x="226558" y="290191"/>
                  </a:lnTo>
                  <a:lnTo>
                    <a:pt x="197237" y="324368"/>
                  </a:lnTo>
                  <a:lnTo>
                    <a:pt x="169669" y="360031"/>
                  </a:lnTo>
                  <a:lnTo>
                    <a:pt x="143922" y="397111"/>
                  </a:lnTo>
                  <a:lnTo>
                    <a:pt x="120061" y="435542"/>
                  </a:lnTo>
                  <a:lnTo>
                    <a:pt x="98155" y="475256"/>
                  </a:lnTo>
                  <a:lnTo>
                    <a:pt x="78269" y="516187"/>
                  </a:lnTo>
                  <a:lnTo>
                    <a:pt x="60473" y="558268"/>
                  </a:lnTo>
                  <a:lnTo>
                    <a:pt x="44831" y="601431"/>
                  </a:lnTo>
                  <a:lnTo>
                    <a:pt x="31412" y="645609"/>
                  </a:lnTo>
                  <a:lnTo>
                    <a:pt x="20282" y="690736"/>
                  </a:lnTo>
                  <a:lnTo>
                    <a:pt x="11509" y="736744"/>
                  </a:lnTo>
                  <a:lnTo>
                    <a:pt x="5160" y="783566"/>
                  </a:lnTo>
                  <a:lnTo>
                    <a:pt x="1301" y="831136"/>
                  </a:lnTo>
                  <a:lnTo>
                    <a:pt x="0" y="879386"/>
                  </a:lnTo>
                  <a:lnTo>
                    <a:pt x="1301" y="927635"/>
                  </a:lnTo>
                  <a:lnTo>
                    <a:pt x="5160" y="975205"/>
                  </a:lnTo>
                  <a:lnTo>
                    <a:pt x="11509" y="1022027"/>
                  </a:lnTo>
                  <a:lnTo>
                    <a:pt x="20282" y="1068035"/>
                  </a:lnTo>
                  <a:lnTo>
                    <a:pt x="31412" y="1113162"/>
                  </a:lnTo>
                  <a:lnTo>
                    <a:pt x="44831" y="1157340"/>
                  </a:lnTo>
                  <a:lnTo>
                    <a:pt x="60473" y="1200503"/>
                  </a:lnTo>
                  <a:lnTo>
                    <a:pt x="78269" y="1242584"/>
                  </a:lnTo>
                  <a:lnTo>
                    <a:pt x="98155" y="1283515"/>
                  </a:lnTo>
                  <a:lnTo>
                    <a:pt x="120061" y="1323229"/>
                  </a:lnTo>
                  <a:lnTo>
                    <a:pt x="143922" y="1361660"/>
                  </a:lnTo>
                  <a:lnTo>
                    <a:pt x="169669" y="1398740"/>
                  </a:lnTo>
                  <a:lnTo>
                    <a:pt x="197237" y="1434403"/>
                  </a:lnTo>
                  <a:lnTo>
                    <a:pt x="226558" y="1468580"/>
                  </a:lnTo>
                  <a:lnTo>
                    <a:pt x="257565" y="1501206"/>
                  </a:lnTo>
                  <a:lnTo>
                    <a:pt x="290191" y="1532213"/>
                  </a:lnTo>
                  <a:lnTo>
                    <a:pt x="324368" y="1561534"/>
                  </a:lnTo>
                  <a:lnTo>
                    <a:pt x="360031" y="1589102"/>
                  </a:lnTo>
                  <a:lnTo>
                    <a:pt x="397111" y="1614850"/>
                  </a:lnTo>
                  <a:lnTo>
                    <a:pt x="435542" y="1638710"/>
                  </a:lnTo>
                  <a:lnTo>
                    <a:pt x="475256" y="1660617"/>
                  </a:lnTo>
                  <a:lnTo>
                    <a:pt x="516187" y="1680502"/>
                  </a:lnTo>
                  <a:lnTo>
                    <a:pt x="558268" y="1698299"/>
                  </a:lnTo>
                  <a:lnTo>
                    <a:pt x="601431" y="1713940"/>
                  </a:lnTo>
                  <a:lnTo>
                    <a:pt x="645609" y="1727359"/>
                  </a:lnTo>
                  <a:lnTo>
                    <a:pt x="690736" y="1738489"/>
                  </a:lnTo>
                  <a:lnTo>
                    <a:pt x="736744" y="1747262"/>
                  </a:lnTo>
                  <a:lnTo>
                    <a:pt x="783566" y="1753612"/>
                  </a:lnTo>
                  <a:lnTo>
                    <a:pt x="831136" y="1757471"/>
                  </a:lnTo>
                  <a:lnTo>
                    <a:pt x="879386" y="1758772"/>
                  </a:lnTo>
                  <a:close/>
                </a:path>
              </a:pathLst>
            </a:custGeom>
            <a:ln w="127000">
              <a:solidFill>
                <a:srgbClr val="FFFDE5"/>
              </a:solidFill>
            </a:ln>
          </p:spPr>
          <p:txBody>
            <a:bodyPr wrap="square" lIns="0" tIns="0" rIns="0" bIns="0" rtlCol="0"/>
            <a:lstStyle/>
            <a:p>
              <a:endParaRPr/>
            </a:p>
          </p:txBody>
        </p:sp>
      </p:grpSp>
      <p:sp>
        <p:nvSpPr>
          <p:cNvPr id="16" name="object 16"/>
          <p:cNvSpPr txBox="1"/>
          <p:nvPr/>
        </p:nvSpPr>
        <p:spPr>
          <a:xfrm>
            <a:off x="4375382" y="2002349"/>
            <a:ext cx="2177818" cy="1755775"/>
          </a:xfrm>
          <a:prstGeom prst="rect">
            <a:avLst/>
          </a:prstGeom>
        </p:spPr>
        <p:txBody>
          <a:bodyPr vert="horz" wrap="square" lIns="0" tIns="69215" rIns="0" bIns="0" rtlCol="0">
            <a:spAutoFit/>
          </a:bodyPr>
          <a:lstStyle/>
          <a:p>
            <a:pPr algn="ctr">
              <a:lnSpc>
                <a:spcPct val="100000"/>
              </a:lnSpc>
              <a:spcBef>
                <a:spcPts val="545"/>
              </a:spcBef>
            </a:pPr>
            <a:r>
              <a:rPr sz="5000" b="1" spc="-140" dirty="0">
                <a:solidFill>
                  <a:srgbClr val="231F20"/>
                </a:solidFill>
                <a:latin typeface="Avenir Heavy"/>
                <a:cs typeface="Avenir Heavy"/>
              </a:rPr>
              <a:t>16,000</a:t>
            </a:r>
            <a:endParaRPr sz="5000" dirty="0">
              <a:latin typeface="Avenir Heavy"/>
              <a:cs typeface="Avenir Heavy"/>
            </a:endParaRPr>
          </a:p>
          <a:p>
            <a:pPr marL="368300" marR="356870" indent="-635" algn="ctr">
              <a:lnSpc>
                <a:spcPts val="2300"/>
              </a:lnSpc>
              <a:spcBef>
                <a:spcPts val="340"/>
              </a:spcBef>
            </a:pPr>
            <a:r>
              <a:rPr sz="2000" b="1" dirty="0">
                <a:solidFill>
                  <a:srgbClr val="231F20"/>
                </a:solidFill>
                <a:latin typeface="Avenir Heavy"/>
                <a:cs typeface="Avenir Heavy"/>
              </a:rPr>
              <a:t>Kids</a:t>
            </a:r>
            <a:r>
              <a:rPr sz="2000" b="1" spc="-45" dirty="0">
                <a:solidFill>
                  <a:srgbClr val="231F20"/>
                </a:solidFill>
                <a:latin typeface="Avenir Heavy"/>
                <a:cs typeface="Avenir Heavy"/>
              </a:rPr>
              <a:t> </a:t>
            </a:r>
            <a:r>
              <a:rPr sz="2000" b="1" spc="-25" dirty="0">
                <a:solidFill>
                  <a:srgbClr val="231F20"/>
                </a:solidFill>
                <a:latin typeface="Avenir Heavy"/>
                <a:cs typeface="Avenir Heavy"/>
              </a:rPr>
              <a:t>are </a:t>
            </a:r>
            <a:r>
              <a:rPr sz="2000" b="1" spc="-10" dirty="0">
                <a:solidFill>
                  <a:srgbClr val="231F20"/>
                </a:solidFill>
                <a:latin typeface="Avenir Heavy"/>
                <a:cs typeface="Avenir Heavy"/>
              </a:rPr>
              <a:t>diagnosed </a:t>
            </a:r>
            <a:r>
              <a:rPr sz="2000" b="1" dirty="0">
                <a:solidFill>
                  <a:srgbClr val="231F20"/>
                </a:solidFill>
                <a:latin typeface="Avenir Heavy"/>
                <a:cs typeface="Avenir Heavy"/>
              </a:rPr>
              <a:t>each</a:t>
            </a:r>
            <a:r>
              <a:rPr sz="2000" b="1" spc="-45" dirty="0">
                <a:solidFill>
                  <a:srgbClr val="231F20"/>
                </a:solidFill>
                <a:latin typeface="Avenir Heavy"/>
                <a:cs typeface="Avenir Heavy"/>
              </a:rPr>
              <a:t> </a:t>
            </a:r>
            <a:r>
              <a:rPr sz="2000" b="1" spc="-20" dirty="0">
                <a:solidFill>
                  <a:srgbClr val="231F20"/>
                </a:solidFill>
                <a:latin typeface="Avenir Heavy"/>
                <a:cs typeface="Avenir Heavy"/>
              </a:rPr>
              <a:t>year</a:t>
            </a:r>
            <a:endParaRPr sz="2000" dirty="0">
              <a:latin typeface="Avenir Heavy"/>
              <a:cs typeface="Avenir Heavy"/>
            </a:endParaRPr>
          </a:p>
        </p:txBody>
      </p:sp>
      <p:grpSp>
        <p:nvGrpSpPr>
          <p:cNvPr id="17" name="object 17"/>
          <p:cNvGrpSpPr/>
          <p:nvPr/>
        </p:nvGrpSpPr>
        <p:grpSpPr>
          <a:xfrm>
            <a:off x="1798761" y="4252979"/>
            <a:ext cx="1885950" cy="1885950"/>
            <a:chOff x="1798761" y="4252979"/>
            <a:chExt cx="1885950" cy="1885950"/>
          </a:xfrm>
        </p:grpSpPr>
        <p:sp>
          <p:nvSpPr>
            <p:cNvPr id="18" name="object 18"/>
            <p:cNvSpPr/>
            <p:nvPr/>
          </p:nvSpPr>
          <p:spPr>
            <a:xfrm>
              <a:off x="1862261" y="4316479"/>
              <a:ext cx="1758950" cy="1758950"/>
            </a:xfrm>
            <a:custGeom>
              <a:avLst/>
              <a:gdLst/>
              <a:ahLst/>
              <a:cxnLst/>
              <a:rect l="l" t="t" r="r" b="b"/>
              <a:pathLst>
                <a:path w="1758950" h="1758950">
                  <a:moveTo>
                    <a:pt x="879386" y="0"/>
                  </a:moveTo>
                  <a:lnTo>
                    <a:pt x="831136" y="1301"/>
                  </a:lnTo>
                  <a:lnTo>
                    <a:pt x="783566" y="5160"/>
                  </a:lnTo>
                  <a:lnTo>
                    <a:pt x="736744" y="11509"/>
                  </a:lnTo>
                  <a:lnTo>
                    <a:pt x="690736" y="20282"/>
                  </a:lnTo>
                  <a:lnTo>
                    <a:pt x="645609" y="31412"/>
                  </a:lnTo>
                  <a:lnTo>
                    <a:pt x="601431" y="44831"/>
                  </a:lnTo>
                  <a:lnTo>
                    <a:pt x="558268" y="60473"/>
                  </a:lnTo>
                  <a:lnTo>
                    <a:pt x="516187" y="78269"/>
                  </a:lnTo>
                  <a:lnTo>
                    <a:pt x="475256" y="98155"/>
                  </a:lnTo>
                  <a:lnTo>
                    <a:pt x="435542" y="120061"/>
                  </a:lnTo>
                  <a:lnTo>
                    <a:pt x="397111" y="143922"/>
                  </a:lnTo>
                  <a:lnTo>
                    <a:pt x="360031" y="169669"/>
                  </a:lnTo>
                  <a:lnTo>
                    <a:pt x="324368" y="197237"/>
                  </a:lnTo>
                  <a:lnTo>
                    <a:pt x="290191" y="226558"/>
                  </a:lnTo>
                  <a:lnTo>
                    <a:pt x="257565" y="257565"/>
                  </a:lnTo>
                  <a:lnTo>
                    <a:pt x="226558" y="290191"/>
                  </a:lnTo>
                  <a:lnTo>
                    <a:pt x="197237" y="324368"/>
                  </a:lnTo>
                  <a:lnTo>
                    <a:pt x="169669" y="360031"/>
                  </a:lnTo>
                  <a:lnTo>
                    <a:pt x="143922" y="397111"/>
                  </a:lnTo>
                  <a:lnTo>
                    <a:pt x="120061" y="435542"/>
                  </a:lnTo>
                  <a:lnTo>
                    <a:pt x="98155" y="475256"/>
                  </a:lnTo>
                  <a:lnTo>
                    <a:pt x="78269" y="516187"/>
                  </a:lnTo>
                  <a:lnTo>
                    <a:pt x="60473" y="558268"/>
                  </a:lnTo>
                  <a:lnTo>
                    <a:pt x="44831" y="601431"/>
                  </a:lnTo>
                  <a:lnTo>
                    <a:pt x="31412" y="645609"/>
                  </a:lnTo>
                  <a:lnTo>
                    <a:pt x="20282" y="690736"/>
                  </a:lnTo>
                  <a:lnTo>
                    <a:pt x="11509" y="736744"/>
                  </a:lnTo>
                  <a:lnTo>
                    <a:pt x="5160" y="783566"/>
                  </a:lnTo>
                  <a:lnTo>
                    <a:pt x="1301" y="831136"/>
                  </a:lnTo>
                  <a:lnTo>
                    <a:pt x="0" y="879386"/>
                  </a:lnTo>
                  <a:lnTo>
                    <a:pt x="1301" y="927635"/>
                  </a:lnTo>
                  <a:lnTo>
                    <a:pt x="5160" y="975205"/>
                  </a:lnTo>
                  <a:lnTo>
                    <a:pt x="11509" y="1022027"/>
                  </a:lnTo>
                  <a:lnTo>
                    <a:pt x="20282" y="1068035"/>
                  </a:lnTo>
                  <a:lnTo>
                    <a:pt x="31412" y="1113162"/>
                  </a:lnTo>
                  <a:lnTo>
                    <a:pt x="44831" y="1157340"/>
                  </a:lnTo>
                  <a:lnTo>
                    <a:pt x="60473" y="1200503"/>
                  </a:lnTo>
                  <a:lnTo>
                    <a:pt x="78269" y="1242584"/>
                  </a:lnTo>
                  <a:lnTo>
                    <a:pt x="98155" y="1283515"/>
                  </a:lnTo>
                  <a:lnTo>
                    <a:pt x="120061" y="1323229"/>
                  </a:lnTo>
                  <a:lnTo>
                    <a:pt x="143922" y="1361660"/>
                  </a:lnTo>
                  <a:lnTo>
                    <a:pt x="169669" y="1398740"/>
                  </a:lnTo>
                  <a:lnTo>
                    <a:pt x="197237" y="1434403"/>
                  </a:lnTo>
                  <a:lnTo>
                    <a:pt x="226558" y="1468580"/>
                  </a:lnTo>
                  <a:lnTo>
                    <a:pt x="257565" y="1501206"/>
                  </a:lnTo>
                  <a:lnTo>
                    <a:pt x="290191" y="1532213"/>
                  </a:lnTo>
                  <a:lnTo>
                    <a:pt x="324368" y="1561534"/>
                  </a:lnTo>
                  <a:lnTo>
                    <a:pt x="360031" y="1589102"/>
                  </a:lnTo>
                  <a:lnTo>
                    <a:pt x="397111" y="1614850"/>
                  </a:lnTo>
                  <a:lnTo>
                    <a:pt x="435542" y="1638710"/>
                  </a:lnTo>
                  <a:lnTo>
                    <a:pt x="475256" y="1660617"/>
                  </a:lnTo>
                  <a:lnTo>
                    <a:pt x="516187" y="1680502"/>
                  </a:lnTo>
                  <a:lnTo>
                    <a:pt x="558268" y="1698299"/>
                  </a:lnTo>
                  <a:lnTo>
                    <a:pt x="601431" y="1713940"/>
                  </a:lnTo>
                  <a:lnTo>
                    <a:pt x="645609" y="1727359"/>
                  </a:lnTo>
                  <a:lnTo>
                    <a:pt x="690736" y="1738489"/>
                  </a:lnTo>
                  <a:lnTo>
                    <a:pt x="736744" y="1747262"/>
                  </a:lnTo>
                  <a:lnTo>
                    <a:pt x="783566" y="1753612"/>
                  </a:lnTo>
                  <a:lnTo>
                    <a:pt x="831136" y="1757471"/>
                  </a:lnTo>
                  <a:lnTo>
                    <a:pt x="879386" y="1758772"/>
                  </a:lnTo>
                  <a:lnTo>
                    <a:pt x="927635" y="1757471"/>
                  </a:lnTo>
                  <a:lnTo>
                    <a:pt x="975205" y="1753612"/>
                  </a:lnTo>
                  <a:lnTo>
                    <a:pt x="1022027" y="1747262"/>
                  </a:lnTo>
                  <a:lnTo>
                    <a:pt x="1068035" y="1738489"/>
                  </a:lnTo>
                  <a:lnTo>
                    <a:pt x="1113162" y="1727359"/>
                  </a:lnTo>
                  <a:lnTo>
                    <a:pt x="1157340" y="1713940"/>
                  </a:lnTo>
                  <a:lnTo>
                    <a:pt x="1200503" y="1698299"/>
                  </a:lnTo>
                  <a:lnTo>
                    <a:pt x="1242584" y="1680502"/>
                  </a:lnTo>
                  <a:lnTo>
                    <a:pt x="1283515" y="1660617"/>
                  </a:lnTo>
                  <a:lnTo>
                    <a:pt x="1323229" y="1638710"/>
                  </a:lnTo>
                  <a:lnTo>
                    <a:pt x="1361660" y="1614850"/>
                  </a:lnTo>
                  <a:lnTo>
                    <a:pt x="1398740" y="1589102"/>
                  </a:lnTo>
                  <a:lnTo>
                    <a:pt x="1434403" y="1561534"/>
                  </a:lnTo>
                  <a:lnTo>
                    <a:pt x="1468580" y="1532213"/>
                  </a:lnTo>
                  <a:lnTo>
                    <a:pt x="1501206" y="1501206"/>
                  </a:lnTo>
                  <a:lnTo>
                    <a:pt x="1532213" y="1468580"/>
                  </a:lnTo>
                  <a:lnTo>
                    <a:pt x="1561534" y="1434403"/>
                  </a:lnTo>
                  <a:lnTo>
                    <a:pt x="1589102" y="1398740"/>
                  </a:lnTo>
                  <a:lnTo>
                    <a:pt x="1614850" y="1361660"/>
                  </a:lnTo>
                  <a:lnTo>
                    <a:pt x="1638710" y="1323229"/>
                  </a:lnTo>
                  <a:lnTo>
                    <a:pt x="1660617" y="1283515"/>
                  </a:lnTo>
                  <a:lnTo>
                    <a:pt x="1680502" y="1242584"/>
                  </a:lnTo>
                  <a:lnTo>
                    <a:pt x="1698299" y="1200503"/>
                  </a:lnTo>
                  <a:lnTo>
                    <a:pt x="1713940" y="1157340"/>
                  </a:lnTo>
                  <a:lnTo>
                    <a:pt x="1727359" y="1113162"/>
                  </a:lnTo>
                  <a:lnTo>
                    <a:pt x="1738489" y="1068035"/>
                  </a:lnTo>
                  <a:lnTo>
                    <a:pt x="1747262" y="1022027"/>
                  </a:lnTo>
                  <a:lnTo>
                    <a:pt x="1753612" y="975205"/>
                  </a:lnTo>
                  <a:lnTo>
                    <a:pt x="1757471" y="927635"/>
                  </a:lnTo>
                  <a:lnTo>
                    <a:pt x="1758772" y="879386"/>
                  </a:lnTo>
                  <a:lnTo>
                    <a:pt x="1757471" y="831136"/>
                  </a:lnTo>
                  <a:lnTo>
                    <a:pt x="1753612" y="783566"/>
                  </a:lnTo>
                  <a:lnTo>
                    <a:pt x="1747262" y="736744"/>
                  </a:lnTo>
                  <a:lnTo>
                    <a:pt x="1738489" y="690736"/>
                  </a:lnTo>
                  <a:lnTo>
                    <a:pt x="1727359" y="645609"/>
                  </a:lnTo>
                  <a:lnTo>
                    <a:pt x="1713940" y="601431"/>
                  </a:lnTo>
                  <a:lnTo>
                    <a:pt x="1698299" y="558268"/>
                  </a:lnTo>
                  <a:lnTo>
                    <a:pt x="1680502" y="516187"/>
                  </a:lnTo>
                  <a:lnTo>
                    <a:pt x="1660617" y="475256"/>
                  </a:lnTo>
                  <a:lnTo>
                    <a:pt x="1638710" y="435542"/>
                  </a:lnTo>
                  <a:lnTo>
                    <a:pt x="1614850" y="397111"/>
                  </a:lnTo>
                  <a:lnTo>
                    <a:pt x="1589102" y="360031"/>
                  </a:lnTo>
                  <a:lnTo>
                    <a:pt x="1561534" y="324368"/>
                  </a:lnTo>
                  <a:lnTo>
                    <a:pt x="1532213" y="290191"/>
                  </a:lnTo>
                  <a:lnTo>
                    <a:pt x="1501206" y="257565"/>
                  </a:lnTo>
                  <a:lnTo>
                    <a:pt x="1468580" y="226558"/>
                  </a:lnTo>
                  <a:lnTo>
                    <a:pt x="1434403" y="197237"/>
                  </a:lnTo>
                  <a:lnTo>
                    <a:pt x="1398740" y="169669"/>
                  </a:lnTo>
                  <a:lnTo>
                    <a:pt x="1361660" y="143922"/>
                  </a:lnTo>
                  <a:lnTo>
                    <a:pt x="1323229" y="120061"/>
                  </a:lnTo>
                  <a:lnTo>
                    <a:pt x="1283515" y="98155"/>
                  </a:lnTo>
                  <a:lnTo>
                    <a:pt x="1242584" y="78269"/>
                  </a:lnTo>
                  <a:lnTo>
                    <a:pt x="1200503" y="60473"/>
                  </a:lnTo>
                  <a:lnTo>
                    <a:pt x="1157340" y="44831"/>
                  </a:lnTo>
                  <a:lnTo>
                    <a:pt x="1113162" y="31412"/>
                  </a:lnTo>
                  <a:lnTo>
                    <a:pt x="1068035" y="20282"/>
                  </a:lnTo>
                  <a:lnTo>
                    <a:pt x="1022027" y="11509"/>
                  </a:lnTo>
                  <a:lnTo>
                    <a:pt x="975205" y="5160"/>
                  </a:lnTo>
                  <a:lnTo>
                    <a:pt x="927635" y="1301"/>
                  </a:lnTo>
                  <a:lnTo>
                    <a:pt x="879386" y="0"/>
                  </a:lnTo>
                  <a:close/>
                </a:path>
              </a:pathLst>
            </a:custGeom>
            <a:solidFill>
              <a:srgbClr val="C7DBE2"/>
            </a:solidFill>
          </p:spPr>
          <p:txBody>
            <a:bodyPr wrap="square" lIns="0" tIns="0" rIns="0" bIns="0" rtlCol="0"/>
            <a:lstStyle/>
            <a:p>
              <a:endParaRPr/>
            </a:p>
          </p:txBody>
        </p:sp>
        <p:sp>
          <p:nvSpPr>
            <p:cNvPr id="19" name="object 19"/>
            <p:cNvSpPr/>
            <p:nvPr/>
          </p:nvSpPr>
          <p:spPr>
            <a:xfrm>
              <a:off x="1862261" y="4316479"/>
              <a:ext cx="1758950" cy="1758950"/>
            </a:xfrm>
            <a:custGeom>
              <a:avLst/>
              <a:gdLst/>
              <a:ahLst/>
              <a:cxnLst/>
              <a:rect l="l" t="t" r="r" b="b"/>
              <a:pathLst>
                <a:path w="1758950" h="1758950">
                  <a:moveTo>
                    <a:pt x="879386" y="1758772"/>
                  </a:moveTo>
                  <a:lnTo>
                    <a:pt x="927635" y="1757471"/>
                  </a:lnTo>
                  <a:lnTo>
                    <a:pt x="975205" y="1753612"/>
                  </a:lnTo>
                  <a:lnTo>
                    <a:pt x="1022027" y="1747262"/>
                  </a:lnTo>
                  <a:lnTo>
                    <a:pt x="1068035" y="1738489"/>
                  </a:lnTo>
                  <a:lnTo>
                    <a:pt x="1113162" y="1727359"/>
                  </a:lnTo>
                  <a:lnTo>
                    <a:pt x="1157340" y="1713940"/>
                  </a:lnTo>
                  <a:lnTo>
                    <a:pt x="1200503" y="1698299"/>
                  </a:lnTo>
                  <a:lnTo>
                    <a:pt x="1242584" y="1680502"/>
                  </a:lnTo>
                  <a:lnTo>
                    <a:pt x="1283515" y="1660617"/>
                  </a:lnTo>
                  <a:lnTo>
                    <a:pt x="1323229" y="1638710"/>
                  </a:lnTo>
                  <a:lnTo>
                    <a:pt x="1361660" y="1614850"/>
                  </a:lnTo>
                  <a:lnTo>
                    <a:pt x="1398740" y="1589102"/>
                  </a:lnTo>
                  <a:lnTo>
                    <a:pt x="1434403" y="1561534"/>
                  </a:lnTo>
                  <a:lnTo>
                    <a:pt x="1468580" y="1532213"/>
                  </a:lnTo>
                  <a:lnTo>
                    <a:pt x="1501206" y="1501206"/>
                  </a:lnTo>
                  <a:lnTo>
                    <a:pt x="1532213" y="1468580"/>
                  </a:lnTo>
                  <a:lnTo>
                    <a:pt x="1561534" y="1434403"/>
                  </a:lnTo>
                  <a:lnTo>
                    <a:pt x="1589102" y="1398740"/>
                  </a:lnTo>
                  <a:lnTo>
                    <a:pt x="1614850" y="1361660"/>
                  </a:lnTo>
                  <a:lnTo>
                    <a:pt x="1638710" y="1323229"/>
                  </a:lnTo>
                  <a:lnTo>
                    <a:pt x="1660617" y="1283515"/>
                  </a:lnTo>
                  <a:lnTo>
                    <a:pt x="1680502" y="1242584"/>
                  </a:lnTo>
                  <a:lnTo>
                    <a:pt x="1698299" y="1200503"/>
                  </a:lnTo>
                  <a:lnTo>
                    <a:pt x="1713940" y="1157340"/>
                  </a:lnTo>
                  <a:lnTo>
                    <a:pt x="1727359" y="1113162"/>
                  </a:lnTo>
                  <a:lnTo>
                    <a:pt x="1738489" y="1068035"/>
                  </a:lnTo>
                  <a:lnTo>
                    <a:pt x="1747262" y="1022027"/>
                  </a:lnTo>
                  <a:lnTo>
                    <a:pt x="1753612" y="975205"/>
                  </a:lnTo>
                  <a:lnTo>
                    <a:pt x="1757471" y="927635"/>
                  </a:lnTo>
                  <a:lnTo>
                    <a:pt x="1758772" y="879386"/>
                  </a:lnTo>
                  <a:lnTo>
                    <a:pt x="1757471" y="831136"/>
                  </a:lnTo>
                  <a:lnTo>
                    <a:pt x="1753612" y="783566"/>
                  </a:lnTo>
                  <a:lnTo>
                    <a:pt x="1747262" y="736744"/>
                  </a:lnTo>
                  <a:lnTo>
                    <a:pt x="1738489" y="690736"/>
                  </a:lnTo>
                  <a:lnTo>
                    <a:pt x="1727359" y="645609"/>
                  </a:lnTo>
                  <a:lnTo>
                    <a:pt x="1713940" y="601431"/>
                  </a:lnTo>
                  <a:lnTo>
                    <a:pt x="1698299" y="558268"/>
                  </a:lnTo>
                  <a:lnTo>
                    <a:pt x="1680502" y="516187"/>
                  </a:lnTo>
                  <a:lnTo>
                    <a:pt x="1660617" y="475256"/>
                  </a:lnTo>
                  <a:lnTo>
                    <a:pt x="1638710" y="435542"/>
                  </a:lnTo>
                  <a:lnTo>
                    <a:pt x="1614850" y="397111"/>
                  </a:lnTo>
                  <a:lnTo>
                    <a:pt x="1589102" y="360031"/>
                  </a:lnTo>
                  <a:lnTo>
                    <a:pt x="1561534" y="324368"/>
                  </a:lnTo>
                  <a:lnTo>
                    <a:pt x="1532213" y="290191"/>
                  </a:lnTo>
                  <a:lnTo>
                    <a:pt x="1501206" y="257565"/>
                  </a:lnTo>
                  <a:lnTo>
                    <a:pt x="1468580" y="226558"/>
                  </a:lnTo>
                  <a:lnTo>
                    <a:pt x="1434403" y="197237"/>
                  </a:lnTo>
                  <a:lnTo>
                    <a:pt x="1398740" y="169669"/>
                  </a:lnTo>
                  <a:lnTo>
                    <a:pt x="1361660" y="143922"/>
                  </a:lnTo>
                  <a:lnTo>
                    <a:pt x="1323229" y="120061"/>
                  </a:lnTo>
                  <a:lnTo>
                    <a:pt x="1283515" y="98155"/>
                  </a:lnTo>
                  <a:lnTo>
                    <a:pt x="1242584" y="78269"/>
                  </a:lnTo>
                  <a:lnTo>
                    <a:pt x="1200503" y="60473"/>
                  </a:lnTo>
                  <a:lnTo>
                    <a:pt x="1157340" y="44831"/>
                  </a:lnTo>
                  <a:lnTo>
                    <a:pt x="1113162" y="31412"/>
                  </a:lnTo>
                  <a:lnTo>
                    <a:pt x="1068035" y="20282"/>
                  </a:lnTo>
                  <a:lnTo>
                    <a:pt x="1022027" y="11509"/>
                  </a:lnTo>
                  <a:lnTo>
                    <a:pt x="975205" y="5160"/>
                  </a:lnTo>
                  <a:lnTo>
                    <a:pt x="927635" y="1301"/>
                  </a:lnTo>
                  <a:lnTo>
                    <a:pt x="879386" y="0"/>
                  </a:lnTo>
                  <a:lnTo>
                    <a:pt x="831136" y="1301"/>
                  </a:lnTo>
                  <a:lnTo>
                    <a:pt x="783566" y="5160"/>
                  </a:lnTo>
                  <a:lnTo>
                    <a:pt x="736744" y="11509"/>
                  </a:lnTo>
                  <a:lnTo>
                    <a:pt x="690736" y="20282"/>
                  </a:lnTo>
                  <a:lnTo>
                    <a:pt x="645609" y="31412"/>
                  </a:lnTo>
                  <a:lnTo>
                    <a:pt x="601431" y="44831"/>
                  </a:lnTo>
                  <a:lnTo>
                    <a:pt x="558268" y="60473"/>
                  </a:lnTo>
                  <a:lnTo>
                    <a:pt x="516187" y="78269"/>
                  </a:lnTo>
                  <a:lnTo>
                    <a:pt x="475256" y="98155"/>
                  </a:lnTo>
                  <a:lnTo>
                    <a:pt x="435542" y="120061"/>
                  </a:lnTo>
                  <a:lnTo>
                    <a:pt x="397111" y="143922"/>
                  </a:lnTo>
                  <a:lnTo>
                    <a:pt x="360031" y="169669"/>
                  </a:lnTo>
                  <a:lnTo>
                    <a:pt x="324368" y="197237"/>
                  </a:lnTo>
                  <a:lnTo>
                    <a:pt x="290191" y="226558"/>
                  </a:lnTo>
                  <a:lnTo>
                    <a:pt x="257565" y="257565"/>
                  </a:lnTo>
                  <a:lnTo>
                    <a:pt x="226558" y="290191"/>
                  </a:lnTo>
                  <a:lnTo>
                    <a:pt x="197237" y="324368"/>
                  </a:lnTo>
                  <a:lnTo>
                    <a:pt x="169669" y="360031"/>
                  </a:lnTo>
                  <a:lnTo>
                    <a:pt x="143922" y="397111"/>
                  </a:lnTo>
                  <a:lnTo>
                    <a:pt x="120061" y="435542"/>
                  </a:lnTo>
                  <a:lnTo>
                    <a:pt x="98155" y="475256"/>
                  </a:lnTo>
                  <a:lnTo>
                    <a:pt x="78269" y="516187"/>
                  </a:lnTo>
                  <a:lnTo>
                    <a:pt x="60473" y="558268"/>
                  </a:lnTo>
                  <a:lnTo>
                    <a:pt x="44831" y="601431"/>
                  </a:lnTo>
                  <a:lnTo>
                    <a:pt x="31412" y="645609"/>
                  </a:lnTo>
                  <a:lnTo>
                    <a:pt x="20282" y="690736"/>
                  </a:lnTo>
                  <a:lnTo>
                    <a:pt x="11509" y="736744"/>
                  </a:lnTo>
                  <a:lnTo>
                    <a:pt x="5160" y="783566"/>
                  </a:lnTo>
                  <a:lnTo>
                    <a:pt x="1301" y="831136"/>
                  </a:lnTo>
                  <a:lnTo>
                    <a:pt x="0" y="879386"/>
                  </a:lnTo>
                  <a:lnTo>
                    <a:pt x="1301" y="927635"/>
                  </a:lnTo>
                  <a:lnTo>
                    <a:pt x="5160" y="975205"/>
                  </a:lnTo>
                  <a:lnTo>
                    <a:pt x="11509" y="1022027"/>
                  </a:lnTo>
                  <a:lnTo>
                    <a:pt x="20282" y="1068035"/>
                  </a:lnTo>
                  <a:lnTo>
                    <a:pt x="31412" y="1113162"/>
                  </a:lnTo>
                  <a:lnTo>
                    <a:pt x="44831" y="1157340"/>
                  </a:lnTo>
                  <a:lnTo>
                    <a:pt x="60473" y="1200503"/>
                  </a:lnTo>
                  <a:lnTo>
                    <a:pt x="78269" y="1242584"/>
                  </a:lnTo>
                  <a:lnTo>
                    <a:pt x="98155" y="1283515"/>
                  </a:lnTo>
                  <a:lnTo>
                    <a:pt x="120061" y="1323229"/>
                  </a:lnTo>
                  <a:lnTo>
                    <a:pt x="143922" y="1361660"/>
                  </a:lnTo>
                  <a:lnTo>
                    <a:pt x="169669" y="1398740"/>
                  </a:lnTo>
                  <a:lnTo>
                    <a:pt x="197237" y="1434403"/>
                  </a:lnTo>
                  <a:lnTo>
                    <a:pt x="226558" y="1468580"/>
                  </a:lnTo>
                  <a:lnTo>
                    <a:pt x="257565" y="1501206"/>
                  </a:lnTo>
                  <a:lnTo>
                    <a:pt x="290191" y="1532213"/>
                  </a:lnTo>
                  <a:lnTo>
                    <a:pt x="324368" y="1561534"/>
                  </a:lnTo>
                  <a:lnTo>
                    <a:pt x="360031" y="1589102"/>
                  </a:lnTo>
                  <a:lnTo>
                    <a:pt x="397111" y="1614850"/>
                  </a:lnTo>
                  <a:lnTo>
                    <a:pt x="435542" y="1638710"/>
                  </a:lnTo>
                  <a:lnTo>
                    <a:pt x="475256" y="1660617"/>
                  </a:lnTo>
                  <a:lnTo>
                    <a:pt x="516187" y="1680502"/>
                  </a:lnTo>
                  <a:lnTo>
                    <a:pt x="558268" y="1698299"/>
                  </a:lnTo>
                  <a:lnTo>
                    <a:pt x="601431" y="1713940"/>
                  </a:lnTo>
                  <a:lnTo>
                    <a:pt x="645609" y="1727359"/>
                  </a:lnTo>
                  <a:lnTo>
                    <a:pt x="690736" y="1738489"/>
                  </a:lnTo>
                  <a:lnTo>
                    <a:pt x="736744" y="1747262"/>
                  </a:lnTo>
                  <a:lnTo>
                    <a:pt x="783566" y="1753612"/>
                  </a:lnTo>
                  <a:lnTo>
                    <a:pt x="831136" y="1757471"/>
                  </a:lnTo>
                  <a:lnTo>
                    <a:pt x="879386" y="1758772"/>
                  </a:lnTo>
                  <a:close/>
                </a:path>
              </a:pathLst>
            </a:custGeom>
            <a:ln w="127000">
              <a:solidFill>
                <a:srgbClr val="FFFDE5"/>
              </a:solidFill>
            </a:ln>
          </p:spPr>
          <p:txBody>
            <a:bodyPr wrap="square" lIns="0" tIns="0" rIns="0" bIns="0" rtlCol="0"/>
            <a:lstStyle/>
            <a:p>
              <a:endParaRPr/>
            </a:p>
          </p:txBody>
        </p:sp>
      </p:grpSp>
      <p:sp>
        <p:nvSpPr>
          <p:cNvPr id="20" name="object 20"/>
          <p:cNvSpPr txBox="1"/>
          <p:nvPr/>
        </p:nvSpPr>
        <p:spPr>
          <a:xfrm>
            <a:off x="1778011" y="5236023"/>
            <a:ext cx="2048510" cy="914400"/>
          </a:xfrm>
          <a:prstGeom prst="rect">
            <a:avLst/>
          </a:prstGeom>
        </p:spPr>
        <p:txBody>
          <a:bodyPr vert="horz" wrap="square" lIns="0" tIns="33019" rIns="0" bIns="0" rtlCol="0">
            <a:spAutoFit/>
          </a:bodyPr>
          <a:lstStyle/>
          <a:p>
            <a:pPr marL="12700" marR="5080" indent="-635" algn="ctr">
              <a:lnSpc>
                <a:spcPts val="2300"/>
              </a:lnSpc>
              <a:spcBef>
                <a:spcPts val="259"/>
              </a:spcBef>
            </a:pPr>
            <a:r>
              <a:rPr sz="2000" b="1" dirty="0">
                <a:solidFill>
                  <a:srgbClr val="231F20"/>
                </a:solidFill>
                <a:latin typeface="Avenir Heavy"/>
                <a:cs typeface="Avenir Heavy"/>
              </a:rPr>
              <a:t>Increase</a:t>
            </a:r>
            <a:r>
              <a:rPr sz="2000" b="1" spc="-85" dirty="0">
                <a:solidFill>
                  <a:srgbClr val="231F20"/>
                </a:solidFill>
                <a:latin typeface="Avenir Heavy"/>
                <a:cs typeface="Avenir Heavy"/>
              </a:rPr>
              <a:t> </a:t>
            </a:r>
            <a:r>
              <a:rPr sz="2000" b="1" spc="-25" dirty="0">
                <a:solidFill>
                  <a:srgbClr val="231F20"/>
                </a:solidFill>
                <a:latin typeface="Avenir Heavy"/>
                <a:cs typeface="Avenir Heavy"/>
              </a:rPr>
              <a:t>in </a:t>
            </a:r>
            <a:r>
              <a:rPr sz="2000" b="1" dirty="0">
                <a:solidFill>
                  <a:srgbClr val="231F20"/>
                </a:solidFill>
                <a:latin typeface="Avenir Heavy"/>
                <a:cs typeface="Avenir Heavy"/>
              </a:rPr>
              <a:t>childhood</a:t>
            </a:r>
            <a:r>
              <a:rPr sz="2000" b="1" spc="-95" dirty="0">
                <a:solidFill>
                  <a:srgbClr val="231F20"/>
                </a:solidFill>
                <a:latin typeface="Avenir Heavy"/>
                <a:cs typeface="Avenir Heavy"/>
              </a:rPr>
              <a:t> </a:t>
            </a:r>
            <a:r>
              <a:rPr sz="2000" b="1" spc="-10" dirty="0">
                <a:solidFill>
                  <a:srgbClr val="231F20"/>
                </a:solidFill>
                <a:latin typeface="Avenir Heavy"/>
                <a:cs typeface="Avenir Heavy"/>
              </a:rPr>
              <a:t>cancer </a:t>
            </a:r>
            <a:r>
              <a:rPr sz="2000" b="1" dirty="0">
                <a:solidFill>
                  <a:srgbClr val="231F20"/>
                </a:solidFill>
                <a:latin typeface="Avenir Heavy"/>
                <a:cs typeface="Avenir Heavy"/>
              </a:rPr>
              <a:t>since</a:t>
            </a:r>
            <a:r>
              <a:rPr sz="2000" b="1" spc="-50" dirty="0">
                <a:solidFill>
                  <a:srgbClr val="231F20"/>
                </a:solidFill>
                <a:latin typeface="Avenir Heavy"/>
                <a:cs typeface="Avenir Heavy"/>
              </a:rPr>
              <a:t> </a:t>
            </a:r>
            <a:r>
              <a:rPr sz="2000" b="1" spc="-20" dirty="0">
                <a:solidFill>
                  <a:srgbClr val="231F20"/>
                </a:solidFill>
                <a:latin typeface="Avenir Heavy"/>
                <a:cs typeface="Avenir Heavy"/>
              </a:rPr>
              <a:t>1975</a:t>
            </a:r>
            <a:endParaRPr sz="2000">
              <a:latin typeface="Avenir Heavy"/>
              <a:cs typeface="Avenir Heavy"/>
            </a:endParaRPr>
          </a:p>
        </p:txBody>
      </p:sp>
      <p:grpSp>
        <p:nvGrpSpPr>
          <p:cNvPr id="21" name="object 21"/>
          <p:cNvGrpSpPr/>
          <p:nvPr/>
        </p:nvGrpSpPr>
        <p:grpSpPr>
          <a:xfrm>
            <a:off x="4450522" y="4216403"/>
            <a:ext cx="1885950" cy="1885950"/>
            <a:chOff x="4450522" y="4216403"/>
            <a:chExt cx="1885950" cy="1885950"/>
          </a:xfrm>
        </p:grpSpPr>
        <p:sp>
          <p:nvSpPr>
            <p:cNvPr id="22" name="object 22"/>
            <p:cNvSpPr/>
            <p:nvPr/>
          </p:nvSpPr>
          <p:spPr>
            <a:xfrm>
              <a:off x="4514022" y="4279903"/>
              <a:ext cx="1758950" cy="1758950"/>
            </a:xfrm>
            <a:custGeom>
              <a:avLst/>
              <a:gdLst/>
              <a:ahLst/>
              <a:cxnLst/>
              <a:rect l="l" t="t" r="r" b="b"/>
              <a:pathLst>
                <a:path w="1758950" h="1758950">
                  <a:moveTo>
                    <a:pt x="879386" y="0"/>
                  </a:moveTo>
                  <a:lnTo>
                    <a:pt x="831136" y="1301"/>
                  </a:lnTo>
                  <a:lnTo>
                    <a:pt x="783566" y="5160"/>
                  </a:lnTo>
                  <a:lnTo>
                    <a:pt x="736744" y="11509"/>
                  </a:lnTo>
                  <a:lnTo>
                    <a:pt x="690736" y="20282"/>
                  </a:lnTo>
                  <a:lnTo>
                    <a:pt x="645609" y="31412"/>
                  </a:lnTo>
                  <a:lnTo>
                    <a:pt x="601431" y="44831"/>
                  </a:lnTo>
                  <a:lnTo>
                    <a:pt x="558268" y="60473"/>
                  </a:lnTo>
                  <a:lnTo>
                    <a:pt x="516187" y="78269"/>
                  </a:lnTo>
                  <a:lnTo>
                    <a:pt x="475256" y="98155"/>
                  </a:lnTo>
                  <a:lnTo>
                    <a:pt x="435542" y="120061"/>
                  </a:lnTo>
                  <a:lnTo>
                    <a:pt x="397111" y="143922"/>
                  </a:lnTo>
                  <a:lnTo>
                    <a:pt x="360031" y="169669"/>
                  </a:lnTo>
                  <a:lnTo>
                    <a:pt x="324368" y="197237"/>
                  </a:lnTo>
                  <a:lnTo>
                    <a:pt x="290191" y="226558"/>
                  </a:lnTo>
                  <a:lnTo>
                    <a:pt x="257565" y="257565"/>
                  </a:lnTo>
                  <a:lnTo>
                    <a:pt x="226558" y="290191"/>
                  </a:lnTo>
                  <a:lnTo>
                    <a:pt x="197237" y="324368"/>
                  </a:lnTo>
                  <a:lnTo>
                    <a:pt x="169669" y="360031"/>
                  </a:lnTo>
                  <a:lnTo>
                    <a:pt x="143922" y="397111"/>
                  </a:lnTo>
                  <a:lnTo>
                    <a:pt x="120061" y="435542"/>
                  </a:lnTo>
                  <a:lnTo>
                    <a:pt x="98155" y="475256"/>
                  </a:lnTo>
                  <a:lnTo>
                    <a:pt x="78269" y="516187"/>
                  </a:lnTo>
                  <a:lnTo>
                    <a:pt x="60473" y="558268"/>
                  </a:lnTo>
                  <a:lnTo>
                    <a:pt x="44831" y="601431"/>
                  </a:lnTo>
                  <a:lnTo>
                    <a:pt x="31412" y="645609"/>
                  </a:lnTo>
                  <a:lnTo>
                    <a:pt x="20282" y="690736"/>
                  </a:lnTo>
                  <a:lnTo>
                    <a:pt x="11509" y="736744"/>
                  </a:lnTo>
                  <a:lnTo>
                    <a:pt x="5160" y="783566"/>
                  </a:lnTo>
                  <a:lnTo>
                    <a:pt x="1301" y="831136"/>
                  </a:lnTo>
                  <a:lnTo>
                    <a:pt x="0" y="879386"/>
                  </a:lnTo>
                  <a:lnTo>
                    <a:pt x="1301" y="927635"/>
                  </a:lnTo>
                  <a:lnTo>
                    <a:pt x="5160" y="975205"/>
                  </a:lnTo>
                  <a:lnTo>
                    <a:pt x="11509" y="1022027"/>
                  </a:lnTo>
                  <a:lnTo>
                    <a:pt x="20282" y="1068035"/>
                  </a:lnTo>
                  <a:lnTo>
                    <a:pt x="31412" y="1113162"/>
                  </a:lnTo>
                  <a:lnTo>
                    <a:pt x="44831" y="1157340"/>
                  </a:lnTo>
                  <a:lnTo>
                    <a:pt x="60473" y="1200503"/>
                  </a:lnTo>
                  <a:lnTo>
                    <a:pt x="78269" y="1242584"/>
                  </a:lnTo>
                  <a:lnTo>
                    <a:pt x="98155" y="1283515"/>
                  </a:lnTo>
                  <a:lnTo>
                    <a:pt x="120061" y="1323229"/>
                  </a:lnTo>
                  <a:lnTo>
                    <a:pt x="143922" y="1361660"/>
                  </a:lnTo>
                  <a:lnTo>
                    <a:pt x="169669" y="1398740"/>
                  </a:lnTo>
                  <a:lnTo>
                    <a:pt x="197237" y="1434403"/>
                  </a:lnTo>
                  <a:lnTo>
                    <a:pt x="226558" y="1468580"/>
                  </a:lnTo>
                  <a:lnTo>
                    <a:pt x="257565" y="1501206"/>
                  </a:lnTo>
                  <a:lnTo>
                    <a:pt x="290191" y="1532213"/>
                  </a:lnTo>
                  <a:lnTo>
                    <a:pt x="324368" y="1561534"/>
                  </a:lnTo>
                  <a:lnTo>
                    <a:pt x="360031" y="1589102"/>
                  </a:lnTo>
                  <a:lnTo>
                    <a:pt x="397111" y="1614850"/>
                  </a:lnTo>
                  <a:lnTo>
                    <a:pt x="435542" y="1638710"/>
                  </a:lnTo>
                  <a:lnTo>
                    <a:pt x="475256" y="1660617"/>
                  </a:lnTo>
                  <a:lnTo>
                    <a:pt x="516187" y="1680502"/>
                  </a:lnTo>
                  <a:lnTo>
                    <a:pt x="558268" y="1698299"/>
                  </a:lnTo>
                  <a:lnTo>
                    <a:pt x="601431" y="1713940"/>
                  </a:lnTo>
                  <a:lnTo>
                    <a:pt x="645609" y="1727359"/>
                  </a:lnTo>
                  <a:lnTo>
                    <a:pt x="690736" y="1738489"/>
                  </a:lnTo>
                  <a:lnTo>
                    <a:pt x="736744" y="1747262"/>
                  </a:lnTo>
                  <a:lnTo>
                    <a:pt x="783566" y="1753612"/>
                  </a:lnTo>
                  <a:lnTo>
                    <a:pt x="831136" y="1757471"/>
                  </a:lnTo>
                  <a:lnTo>
                    <a:pt x="879386" y="1758772"/>
                  </a:lnTo>
                  <a:lnTo>
                    <a:pt x="927635" y="1757471"/>
                  </a:lnTo>
                  <a:lnTo>
                    <a:pt x="975205" y="1753612"/>
                  </a:lnTo>
                  <a:lnTo>
                    <a:pt x="1022027" y="1747262"/>
                  </a:lnTo>
                  <a:lnTo>
                    <a:pt x="1068035" y="1738489"/>
                  </a:lnTo>
                  <a:lnTo>
                    <a:pt x="1113162" y="1727359"/>
                  </a:lnTo>
                  <a:lnTo>
                    <a:pt x="1157340" y="1713940"/>
                  </a:lnTo>
                  <a:lnTo>
                    <a:pt x="1200503" y="1698299"/>
                  </a:lnTo>
                  <a:lnTo>
                    <a:pt x="1242584" y="1680502"/>
                  </a:lnTo>
                  <a:lnTo>
                    <a:pt x="1283515" y="1660617"/>
                  </a:lnTo>
                  <a:lnTo>
                    <a:pt x="1323229" y="1638710"/>
                  </a:lnTo>
                  <a:lnTo>
                    <a:pt x="1361660" y="1614850"/>
                  </a:lnTo>
                  <a:lnTo>
                    <a:pt x="1398740" y="1589102"/>
                  </a:lnTo>
                  <a:lnTo>
                    <a:pt x="1434403" y="1561534"/>
                  </a:lnTo>
                  <a:lnTo>
                    <a:pt x="1468580" y="1532213"/>
                  </a:lnTo>
                  <a:lnTo>
                    <a:pt x="1501206" y="1501206"/>
                  </a:lnTo>
                  <a:lnTo>
                    <a:pt x="1532213" y="1468580"/>
                  </a:lnTo>
                  <a:lnTo>
                    <a:pt x="1561534" y="1434403"/>
                  </a:lnTo>
                  <a:lnTo>
                    <a:pt x="1589102" y="1398740"/>
                  </a:lnTo>
                  <a:lnTo>
                    <a:pt x="1614850" y="1361660"/>
                  </a:lnTo>
                  <a:lnTo>
                    <a:pt x="1638710" y="1323229"/>
                  </a:lnTo>
                  <a:lnTo>
                    <a:pt x="1660617" y="1283515"/>
                  </a:lnTo>
                  <a:lnTo>
                    <a:pt x="1680502" y="1242584"/>
                  </a:lnTo>
                  <a:lnTo>
                    <a:pt x="1698299" y="1200503"/>
                  </a:lnTo>
                  <a:lnTo>
                    <a:pt x="1713940" y="1157340"/>
                  </a:lnTo>
                  <a:lnTo>
                    <a:pt x="1727359" y="1113162"/>
                  </a:lnTo>
                  <a:lnTo>
                    <a:pt x="1738489" y="1068035"/>
                  </a:lnTo>
                  <a:lnTo>
                    <a:pt x="1747262" y="1022027"/>
                  </a:lnTo>
                  <a:lnTo>
                    <a:pt x="1753612" y="975205"/>
                  </a:lnTo>
                  <a:lnTo>
                    <a:pt x="1757471" y="927635"/>
                  </a:lnTo>
                  <a:lnTo>
                    <a:pt x="1758772" y="879386"/>
                  </a:lnTo>
                  <a:lnTo>
                    <a:pt x="1757471" y="831136"/>
                  </a:lnTo>
                  <a:lnTo>
                    <a:pt x="1753612" y="783566"/>
                  </a:lnTo>
                  <a:lnTo>
                    <a:pt x="1747262" y="736744"/>
                  </a:lnTo>
                  <a:lnTo>
                    <a:pt x="1738489" y="690736"/>
                  </a:lnTo>
                  <a:lnTo>
                    <a:pt x="1727359" y="645609"/>
                  </a:lnTo>
                  <a:lnTo>
                    <a:pt x="1713940" y="601431"/>
                  </a:lnTo>
                  <a:lnTo>
                    <a:pt x="1698299" y="558268"/>
                  </a:lnTo>
                  <a:lnTo>
                    <a:pt x="1680502" y="516187"/>
                  </a:lnTo>
                  <a:lnTo>
                    <a:pt x="1660617" y="475256"/>
                  </a:lnTo>
                  <a:lnTo>
                    <a:pt x="1638710" y="435542"/>
                  </a:lnTo>
                  <a:lnTo>
                    <a:pt x="1614850" y="397111"/>
                  </a:lnTo>
                  <a:lnTo>
                    <a:pt x="1589102" y="360031"/>
                  </a:lnTo>
                  <a:lnTo>
                    <a:pt x="1561534" y="324368"/>
                  </a:lnTo>
                  <a:lnTo>
                    <a:pt x="1532213" y="290191"/>
                  </a:lnTo>
                  <a:lnTo>
                    <a:pt x="1501206" y="257565"/>
                  </a:lnTo>
                  <a:lnTo>
                    <a:pt x="1468580" y="226558"/>
                  </a:lnTo>
                  <a:lnTo>
                    <a:pt x="1434403" y="197237"/>
                  </a:lnTo>
                  <a:lnTo>
                    <a:pt x="1398740" y="169669"/>
                  </a:lnTo>
                  <a:lnTo>
                    <a:pt x="1361660" y="143922"/>
                  </a:lnTo>
                  <a:lnTo>
                    <a:pt x="1323229" y="120061"/>
                  </a:lnTo>
                  <a:lnTo>
                    <a:pt x="1283515" y="98155"/>
                  </a:lnTo>
                  <a:lnTo>
                    <a:pt x="1242584" y="78269"/>
                  </a:lnTo>
                  <a:lnTo>
                    <a:pt x="1200503" y="60473"/>
                  </a:lnTo>
                  <a:lnTo>
                    <a:pt x="1157340" y="44831"/>
                  </a:lnTo>
                  <a:lnTo>
                    <a:pt x="1113162" y="31412"/>
                  </a:lnTo>
                  <a:lnTo>
                    <a:pt x="1068035" y="20282"/>
                  </a:lnTo>
                  <a:lnTo>
                    <a:pt x="1022027" y="11509"/>
                  </a:lnTo>
                  <a:lnTo>
                    <a:pt x="975205" y="5160"/>
                  </a:lnTo>
                  <a:lnTo>
                    <a:pt x="927635" y="1301"/>
                  </a:lnTo>
                  <a:lnTo>
                    <a:pt x="879386" y="0"/>
                  </a:lnTo>
                  <a:close/>
                </a:path>
              </a:pathLst>
            </a:custGeom>
            <a:solidFill>
              <a:srgbClr val="C7DBE2"/>
            </a:solidFill>
          </p:spPr>
          <p:txBody>
            <a:bodyPr wrap="square" lIns="0" tIns="0" rIns="0" bIns="0" rtlCol="0"/>
            <a:lstStyle/>
            <a:p>
              <a:endParaRPr/>
            </a:p>
          </p:txBody>
        </p:sp>
        <p:sp>
          <p:nvSpPr>
            <p:cNvPr id="23" name="object 23"/>
            <p:cNvSpPr/>
            <p:nvPr/>
          </p:nvSpPr>
          <p:spPr>
            <a:xfrm>
              <a:off x="4514022" y="4279903"/>
              <a:ext cx="1758950" cy="1758950"/>
            </a:xfrm>
            <a:custGeom>
              <a:avLst/>
              <a:gdLst/>
              <a:ahLst/>
              <a:cxnLst/>
              <a:rect l="l" t="t" r="r" b="b"/>
              <a:pathLst>
                <a:path w="1758950" h="1758950">
                  <a:moveTo>
                    <a:pt x="879386" y="1758772"/>
                  </a:moveTo>
                  <a:lnTo>
                    <a:pt x="927635" y="1757471"/>
                  </a:lnTo>
                  <a:lnTo>
                    <a:pt x="975205" y="1753612"/>
                  </a:lnTo>
                  <a:lnTo>
                    <a:pt x="1022027" y="1747262"/>
                  </a:lnTo>
                  <a:lnTo>
                    <a:pt x="1068035" y="1738489"/>
                  </a:lnTo>
                  <a:lnTo>
                    <a:pt x="1113162" y="1727359"/>
                  </a:lnTo>
                  <a:lnTo>
                    <a:pt x="1157340" y="1713940"/>
                  </a:lnTo>
                  <a:lnTo>
                    <a:pt x="1200503" y="1698299"/>
                  </a:lnTo>
                  <a:lnTo>
                    <a:pt x="1242584" y="1680502"/>
                  </a:lnTo>
                  <a:lnTo>
                    <a:pt x="1283515" y="1660617"/>
                  </a:lnTo>
                  <a:lnTo>
                    <a:pt x="1323229" y="1638710"/>
                  </a:lnTo>
                  <a:lnTo>
                    <a:pt x="1361660" y="1614850"/>
                  </a:lnTo>
                  <a:lnTo>
                    <a:pt x="1398740" y="1589102"/>
                  </a:lnTo>
                  <a:lnTo>
                    <a:pt x="1434403" y="1561534"/>
                  </a:lnTo>
                  <a:lnTo>
                    <a:pt x="1468580" y="1532213"/>
                  </a:lnTo>
                  <a:lnTo>
                    <a:pt x="1501206" y="1501206"/>
                  </a:lnTo>
                  <a:lnTo>
                    <a:pt x="1532213" y="1468580"/>
                  </a:lnTo>
                  <a:lnTo>
                    <a:pt x="1561534" y="1434403"/>
                  </a:lnTo>
                  <a:lnTo>
                    <a:pt x="1589102" y="1398740"/>
                  </a:lnTo>
                  <a:lnTo>
                    <a:pt x="1614850" y="1361660"/>
                  </a:lnTo>
                  <a:lnTo>
                    <a:pt x="1638710" y="1323229"/>
                  </a:lnTo>
                  <a:lnTo>
                    <a:pt x="1660617" y="1283515"/>
                  </a:lnTo>
                  <a:lnTo>
                    <a:pt x="1680502" y="1242584"/>
                  </a:lnTo>
                  <a:lnTo>
                    <a:pt x="1698299" y="1200503"/>
                  </a:lnTo>
                  <a:lnTo>
                    <a:pt x="1713940" y="1157340"/>
                  </a:lnTo>
                  <a:lnTo>
                    <a:pt x="1727359" y="1113162"/>
                  </a:lnTo>
                  <a:lnTo>
                    <a:pt x="1738489" y="1068035"/>
                  </a:lnTo>
                  <a:lnTo>
                    <a:pt x="1747262" y="1022027"/>
                  </a:lnTo>
                  <a:lnTo>
                    <a:pt x="1753612" y="975205"/>
                  </a:lnTo>
                  <a:lnTo>
                    <a:pt x="1757471" y="927635"/>
                  </a:lnTo>
                  <a:lnTo>
                    <a:pt x="1758772" y="879386"/>
                  </a:lnTo>
                  <a:lnTo>
                    <a:pt x="1757471" y="831136"/>
                  </a:lnTo>
                  <a:lnTo>
                    <a:pt x="1753612" y="783566"/>
                  </a:lnTo>
                  <a:lnTo>
                    <a:pt x="1747262" y="736744"/>
                  </a:lnTo>
                  <a:lnTo>
                    <a:pt x="1738489" y="690736"/>
                  </a:lnTo>
                  <a:lnTo>
                    <a:pt x="1727359" y="645609"/>
                  </a:lnTo>
                  <a:lnTo>
                    <a:pt x="1713940" y="601431"/>
                  </a:lnTo>
                  <a:lnTo>
                    <a:pt x="1698299" y="558268"/>
                  </a:lnTo>
                  <a:lnTo>
                    <a:pt x="1680502" y="516187"/>
                  </a:lnTo>
                  <a:lnTo>
                    <a:pt x="1660617" y="475256"/>
                  </a:lnTo>
                  <a:lnTo>
                    <a:pt x="1638710" y="435542"/>
                  </a:lnTo>
                  <a:lnTo>
                    <a:pt x="1614850" y="397111"/>
                  </a:lnTo>
                  <a:lnTo>
                    <a:pt x="1589102" y="360031"/>
                  </a:lnTo>
                  <a:lnTo>
                    <a:pt x="1561534" y="324368"/>
                  </a:lnTo>
                  <a:lnTo>
                    <a:pt x="1532213" y="290191"/>
                  </a:lnTo>
                  <a:lnTo>
                    <a:pt x="1501206" y="257565"/>
                  </a:lnTo>
                  <a:lnTo>
                    <a:pt x="1468580" y="226558"/>
                  </a:lnTo>
                  <a:lnTo>
                    <a:pt x="1434403" y="197237"/>
                  </a:lnTo>
                  <a:lnTo>
                    <a:pt x="1398740" y="169669"/>
                  </a:lnTo>
                  <a:lnTo>
                    <a:pt x="1361660" y="143922"/>
                  </a:lnTo>
                  <a:lnTo>
                    <a:pt x="1323229" y="120061"/>
                  </a:lnTo>
                  <a:lnTo>
                    <a:pt x="1283515" y="98155"/>
                  </a:lnTo>
                  <a:lnTo>
                    <a:pt x="1242584" y="78269"/>
                  </a:lnTo>
                  <a:lnTo>
                    <a:pt x="1200503" y="60473"/>
                  </a:lnTo>
                  <a:lnTo>
                    <a:pt x="1157340" y="44831"/>
                  </a:lnTo>
                  <a:lnTo>
                    <a:pt x="1113162" y="31412"/>
                  </a:lnTo>
                  <a:lnTo>
                    <a:pt x="1068035" y="20282"/>
                  </a:lnTo>
                  <a:lnTo>
                    <a:pt x="1022027" y="11509"/>
                  </a:lnTo>
                  <a:lnTo>
                    <a:pt x="975205" y="5160"/>
                  </a:lnTo>
                  <a:lnTo>
                    <a:pt x="927635" y="1301"/>
                  </a:lnTo>
                  <a:lnTo>
                    <a:pt x="879386" y="0"/>
                  </a:lnTo>
                  <a:lnTo>
                    <a:pt x="831136" y="1301"/>
                  </a:lnTo>
                  <a:lnTo>
                    <a:pt x="783566" y="5160"/>
                  </a:lnTo>
                  <a:lnTo>
                    <a:pt x="736744" y="11509"/>
                  </a:lnTo>
                  <a:lnTo>
                    <a:pt x="690736" y="20282"/>
                  </a:lnTo>
                  <a:lnTo>
                    <a:pt x="645609" y="31412"/>
                  </a:lnTo>
                  <a:lnTo>
                    <a:pt x="601431" y="44831"/>
                  </a:lnTo>
                  <a:lnTo>
                    <a:pt x="558268" y="60473"/>
                  </a:lnTo>
                  <a:lnTo>
                    <a:pt x="516187" y="78269"/>
                  </a:lnTo>
                  <a:lnTo>
                    <a:pt x="475256" y="98155"/>
                  </a:lnTo>
                  <a:lnTo>
                    <a:pt x="435542" y="120061"/>
                  </a:lnTo>
                  <a:lnTo>
                    <a:pt x="397111" y="143922"/>
                  </a:lnTo>
                  <a:lnTo>
                    <a:pt x="360031" y="169669"/>
                  </a:lnTo>
                  <a:lnTo>
                    <a:pt x="324368" y="197237"/>
                  </a:lnTo>
                  <a:lnTo>
                    <a:pt x="290191" y="226558"/>
                  </a:lnTo>
                  <a:lnTo>
                    <a:pt x="257565" y="257565"/>
                  </a:lnTo>
                  <a:lnTo>
                    <a:pt x="226558" y="290191"/>
                  </a:lnTo>
                  <a:lnTo>
                    <a:pt x="197237" y="324368"/>
                  </a:lnTo>
                  <a:lnTo>
                    <a:pt x="169669" y="360031"/>
                  </a:lnTo>
                  <a:lnTo>
                    <a:pt x="143922" y="397111"/>
                  </a:lnTo>
                  <a:lnTo>
                    <a:pt x="120061" y="435542"/>
                  </a:lnTo>
                  <a:lnTo>
                    <a:pt x="98155" y="475256"/>
                  </a:lnTo>
                  <a:lnTo>
                    <a:pt x="78269" y="516187"/>
                  </a:lnTo>
                  <a:lnTo>
                    <a:pt x="60473" y="558268"/>
                  </a:lnTo>
                  <a:lnTo>
                    <a:pt x="44831" y="601431"/>
                  </a:lnTo>
                  <a:lnTo>
                    <a:pt x="31412" y="645609"/>
                  </a:lnTo>
                  <a:lnTo>
                    <a:pt x="20282" y="690736"/>
                  </a:lnTo>
                  <a:lnTo>
                    <a:pt x="11509" y="736744"/>
                  </a:lnTo>
                  <a:lnTo>
                    <a:pt x="5160" y="783566"/>
                  </a:lnTo>
                  <a:lnTo>
                    <a:pt x="1301" y="831136"/>
                  </a:lnTo>
                  <a:lnTo>
                    <a:pt x="0" y="879386"/>
                  </a:lnTo>
                  <a:lnTo>
                    <a:pt x="1301" y="927635"/>
                  </a:lnTo>
                  <a:lnTo>
                    <a:pt x="5160" y="975205"/>
                  </a:lnTo>
                  <a:lnTo>
                    <a:pt x="11509" y="1022027"/>
                  </a:lnTo>
                  <a:lnTo>
                    <a:pt x="20282" y="1068035"/>
                  </a:lnTo>
                  <a:lnTo>
                    <a:pt x="31412" y="1113162"/>
                  </a:lnTo>
                  <a:lnTo>
                    <a:pt x="44831" y="1157340"/>
                  </a:lnTo>
                  <a:lnTo>
                    <a:pt x="60473" y="1200503"/>
                  </a:lnTo>
                  <a:lnTo>
                    <a:pt x="78269" y="1242584"/>
                  </a:lnTo>
                  <a:lnTo>
                    <a:pt x="98155" y="1283515"/>
                  </a:lnTo>
                  <a:lnTo>
                    <a:pt x="120061" y="1323229"/>
                  </a:lnTo>
                  <a:lnTo>
                    <a:pt x="143922" y="1361660"/>
                  </a:lnTo>
                  <a:lnTo>
                    <a:pt x="169669" y="1398740"/>
                  </a:lnTo>
                  <a:lnTo>
                    <a:pt x="197237" y="1434403"/>
                  </a:lnTo>
                  <a:lnTo>
                    <a:pt x="226558" y="1468580"/>
                  </a:lnTo>
                  <a:lnTo>
                    <a:pt x="257565" y="1501206"/>
                  </a:lnTo>
                  <a:lnTo>
                    <a:pt x="290191" y="1532213"/>
                  </a:lnTo>
                  <a:lnTo>
                    <a:pt x="324368" y="1561534"/>
                  </a:lnTo>
                  <a:lnTo>
                    <a:pt x="360031" y="1589102"/>
                  </a:lnTo>
                  <a:lnTo>
                    <a:pt x="397111" y="1614850"/>
                  </a:lnTo>
                  <a:lnTo>
                    <a:pt x="435542" y="1638710"/>
                  </a:lnTo>
                  <a:lnTo>
                    <a:pt x="475256" y="1660617"/>
                  </a:lnTo>
                  <a:lnTo>
                    <a:pt x="516187" y="1680502"/>
                  </a:lnTo>
                  <a:lnTo>
                    <a:pt x="558268" y="1698299"/>
                  </a:lnTo>
                  <a:lnTo>
                    <a:pt x="601431" y="1713940"/>
                  </a:lnTo>
                  <a:lnTo>
                    <a:pt x="645609" y="1727359"/>
                  </a:lnTo>
                  <a:lnTo>
                    <a:pt x="690736" y="1738489"/>
                  </a:lnTo>
                  <a:lnTo>
                    <a:pt x="736744" y="1747262"/>
                  </a:lnTo>
                  <a:lnTo>
                    <a:pt x="783566" y="1753612"/>
                  </a:lnTo>
                  <a:lnTo>
                    <a:pt x="831136" y="1757471"/>
                  </a:lnTo>
                  <a:lnTo>
                    <a:pt x="879386" y="1758772"/>
                  </a:lnTo>
                  <a:close/>
                </a:path>
              </a:pathLst>
            </a:custGeom>
            <a:ln w="127000">
              <a:solidFill>
                <a:srgbClr val="FFFDE5"/>
              </a:solidFill>
            </a:ln>
          </p:spPr>
          <p:txBody>
            <a:bodyPr wrap="square" lIns="0" tIns="0" rIns="0" bIns="0" rtlCol="0"/>
            <a:lstStyle/>
            <a:p>
              <a:endParaRPr/>
            </a:p>
          </p:txBody>
        </p:sp>
      </p:grpSp>
      <p:sp>
        <p:nvSpPr>
          <p:cNvPr id="24" name="object 24"/>
          <p:cNvSpPr txBox="1"/>
          <p:nvPr/>
        </p:nvSpPr>
        <p:spPr>
          <a:xfrm>
            <a:off x="2175297" y="4435923"/>
            <a:ext cx="3791585" cy="939800"/>
          </a:xfrm>
          <a:prstGeom prst="rect">
            <a:avLst/>
          </a:prstGeom>
        </p:spPr>
        <p:txBody>
          <a:bodyPr vert="horz" wrap="square" lIns="0" tIns="12700" rIns="0" bIns="0" rtlCol="0">
            <a:spAutoFit/>
          </a:bodyPr>
          <a:lstStyle/>
          <a:p>
            <a:pPr marL="50800">
              <a:lnSpc>
                <a:spcPct val="100000"/>
              </a:lnSpc>
              <a:spcBef>
                <a:spcPts val="100"/>
              </a:spcBef>
              <a:tabLst>
                <a:tab pos="2606675" algn="l"/>
              </a:tabLst>
            </a:pPr>
            <a:r>
              <a:rPr sz="6000" b="1" spc="-805" dirty="0">
                <a:solidFill>
                  <a:srgbClr val="231F20"/>
                </a:solidFill>
                <a:latin typeface="Avenir Heavy"/>
                <a:cs typeface="Avenir Heavy"/>
              </a:rPr>
              <a:t>4</a:t>
            </a:r>
            <a:r>
              <a:rPr sz="6000" b="1" spc="-910" dirty="0">
                <a:solidFill>
                  <a:srgbClr val="231F20"/>
                </a:solidFill>
                <a:latin typeface="Avenir Heavy"/>
                <a:cs typeface="Avenir Heavy"/>
              </a:rPr>
              <a:t>1</a:t>
            </a:r>
            <a:r>
              <a:rPr sz="6000" b="1" spc="-37" baseline="18055" dirty="0">
                <a:solidFill>
                  <a:srgbClr val="231F20"/>
                </a:solidFill>
                <a:latin typeface="Avenir Heavy"/>
                <a:cs typeface="Avenir Heavy"/>
              </a:rPr>
              <a:t>%</a:t>
            </a:r>
            <a:r>
              <a:rPr sz="6000" b="1" baseline="18055" dirty="0">
                <a:solidFill>
                  <a:srgbClr val="231F20"/>
                </a:solidFill>
                <a:latin typeface="Avenir Heavy"/>
                <a:cs typeface="Avenir Heavy"/>
              </a:rPr>
              <a:t>	</a:t>
            </a:r>
            <a:r>
              <a:rPr sz="6000" b="1" spc="-1170" baseline="18055" dirty="0">
                <a:solidFill>
                  <a:srgbClr val="231F20"/>
                </a:solidFill>
                <a:latin typeface="Avenir Heavy"/>
                <a:cs typeface="Avenir Heavy"/>
              </a:rPr>
              <a:t>$</a:t>
            </a:r>
            <a:r>
              <a:rPr sz="6000" b="1" spc="-780" dirty="0">
                <a:solidFill>
                  <a:srgbClr val="231F20"/>
                </a:solidFill>
                <a:latin typeface="Avenir Heavy"/>
                <a:cs typeface="Avenir Heavy"/>
              </a:rPr>
              <a:t>1.9</a:t>
            </a:r>
            <a:endParaRPr sz="6000">
              <a:latin typeface="Avenir Heavy"/>
              <a:cs typeface="Avenir Heavy"/>
            </a:endParaRPr>
          </a:p>
        </p:txBody>
      </p:sp>
      <p:sp>
        <p:nvSpPr>
          <p:cNvPr id="25" name="object 25"/>
          <p:cNvSpPr txBox="1"/>
          <p:nvPr/>
        </p:nvSpPr>
        <p:spPr>
          <a:xfrm>
            <a:off x="4851022" y="5244401"/>
            <a:ext cx="1115860" cy="321821"/>
          </a:xfrm>
          <a:prstGeom prst="rect">
            <a:avLst/>
          </a:prstGeom>
        </p:spPr>
        <p:txBody>
          <a:bodyPr vert="horz" wrap="square" lIns="0" tIns="12700" rIns="0" bIns="0" rtlCol="0">
            <a:spAutoFit/>
          </a:bodyPr>
          <a:lstStyle/>
          <a:p>
            <a:pPr marL="12700">
              <a:lnSpc>
                <a:spcPct val="100000"/>
              </a:lnSpc>
              <a:spcBef>
                <a:spcPts val="100"/>
              </a:spcBef>
            </a:pPr>
            <a:r>
              <a:rPr sz="2000" b="1" spc="-10" dirty="0">
                <a:solidFill>
                  <a:srgbClr val="231F20"/>
                </a:solidFill>
                <a:latin typeface="Avenir Heavy"/>
                <a:cs typeface="Avenir Heavy"/>
              </a:rPr>
              <a:t>BILLION</a:t>
            </a:r>
            <a:endParaRPr sz="2000" dirty="0">
              <a:latin typeface="Avenir Heavy"/>
              <a:cs typeface="Avenir Heavy"/>
            </a:endParaRPr>
          </a:p>
        </p:txBody>
      </p:sp>
      <p:sp>
        <p:nvSpPr>
          <p:cNvPr id="26" name="object 26"/>
          <p:cNvSpPr txBox="1"/>
          <p:nvPr/>
        </p:nvSpPr>
        <p:spPr>
          <a:xfrm>
            <a:off x="4256154" y="5766181"/>
            <a:ext cx="2341132" cy="623247"/>
          </a:xfrm>
          <a:prstGeom prst="rect">
            <a:avLst/>
          </a:prstGeom>
        </p:spPr>
        <p:txBody>
          <a:bodyPr vert="horz" wrap="square" lIns="0" tIns="33019" rIns="0" bIns="0" rtlCol="0">
            <a:spAutoFit/>
          </a:bodyPr>
          <a:lstStyle/>
          <a:p>
            <a:pPr marL="12700" marR="5080" indent="19050">
              <a:lnSpc>
                <a:spcPts val="2300"/>
              </a:lnSpc>
              <a:spcBef>
                <a:spcPts val="259"/>
              </a:spcBef>
            </a:pPr>
            <a:r>
              <a:rPr sz="2000" b="1" dirty="0">
                <a:solidFill>
                  <a:srgbClr val="231F20"/>
                </a:solidFill>
                <a:latin typeface="Avenir Heavy"/>
                <a:cs typeface="Avenir Heavy"/>
              </a:rPr>
              <a:t>Cost</a:t>
            </a:r>
            <a:r>
              <a:rPr sz="2000" b="1" spc="-25" dirty="0">
                <a:solidFill>
                  <a:srgbClr val="231F20"/>
                </a:solidFill>
                <a:latin typeface="Avenir Heavy"/>
                <a:cs typeface="Avenir Heavy"/>
              </a:rPr>
              <a:t> </a:t>
            </a:r>
            <a:r>
              <a:rPr sz="2000" b="1" dirty="0">
                <a:solidFill>
                  <a:srgbClr val="231F20"/>
                </a:solidFill>
                <a:latin typeface="Avenir Heavy"/>
                <a:cs typeface="Avenir Heavy"/>
              </a:rPr>
              <a:t>per</a:t>
            </a:r>
            <a:r>
              <a:rPr sz="2000" b="1" spc="-25" dirty="0">
                <a:solidFill>
                  <a:srgbClr val="231F20"/>
                </a:solidFill>
                <a:latin typeface="Avenir Heavy"/>
                <a:cs typeface="Avenir Heavy"/>
              </a:rPr>
              <a:t> </a:t>
            </a:r>
            <a:r>
              <a:rPr sz="2000" b="1" dirty="0">
                <a:solidFill>
                  <a:srgbClr val="231F20"/>
                </a:solidFill>
                <a:latin typeface="Avenir Heavy"/>
                <a:cs typeface="Avenir Heavy"/>
              </a:rPr>
              <a:t>year</a:t>
            </a:r>
            <a:r>
              <a:rPr sz="2000" b="1" spc="-25" dirty="0">
                <a:solidFill>
                  <a:srgbClr val="231F20"/>
                </a:solidFill>
                <a:latin typeface="Avenir Heavy"/>
                <a:cs typeface="Avenir Heavy"/>
              </a:rPr>
              <a:t> due </a:t>
            </a:r>
            <a:r>
              <a:rPr sz="2000" b="1" dirty="0">
                <a:solidFill>
                  <a:srgbClr val="231F20"/>
                </a:solidFill>
                <a:latin typeface="Avenir Heavy"/>
                <a:cs typeface="Avenir Heavy"/>
              </a:rPr>
              <a:t>to</a:t>
            </a:r>
            <a:r>
              <a:rPr sz="2000" b="1" spc="-20" dirty="0">
                <a:solidFill>
                  <a:srgbClr val="231F20"/>
                </a:solidFill>
                <a:latin typeface="Avenir Heavy"/>
                <a:cs typeface="Avenir Heavy"/>
              </a:rPr>
              <a:t> </a:t>
            </a:r>
            <a:r>
              <a:rPr sz="2000" b="1" spc="-10" dirty="0">
                <a:solidFill>
                  <a:srgbClr val="231F20"/>
                </a:solidFill>
                <a:latin typeface="Avenir Heavy"/>
                <a:cs typeface="Avenir Heavy"/>
              </a:rPr>
              <a:t>hospitalizations</a:t>
            </a:r>
            <a:endParaRPr sz="2000" dirty="0">
              <a:latin typeface="Avenir Heavy"/>
              <a:cs typeface="Avenir Heavy"/>
            </a:endParaRPr>
          </a:p>
        </p:txBody>
      </p:sp>
      <p:sp>
        <p:nvSpPr>
          <p:cNvPr id="27" name="object 27"/>
          <p:cNvSpPr txBox="1"/>
          <p:nvPr/>
        </p:nvSpPr>
        <p:spPr>
          <a:xfrm>
            <a:off x="331214" y="7327719"/>
            <a:ext cx="4519807" cy="182101"/>
          </a:xfrm>
          <a:prstGeom prst="rect">
            <a:avLst/>
          </a:prstGeom>
        </p:spPr>
        <p:txBody>
          <a:bodyPr vert="horz" wrap="square" lIns="0" tIns="12700" rIns="0" bIns="0" rtlCol="0">
            <a:spAutoFit/>
          </a:bodyPr>
          <a:lstStyle/>
          <a:p>
            <a:pPr marL="12700">
              <a:lnSpc>
                <a:spcPct val="100000"/>
              </a:lnSpc>
              <a:spcBef>
                <a:spcPts val="100"/>
              </a:spcBef>
            </a:pPr>
            <a:r>
              <a:rPr sz="1100" dirty="0">
                <a:solidFill>
                  <a:srgbClr val="004E71"/>
                </a:solidFill>
                <a:latin typeface="Avenir Next Medium"/>
                <a:cs typeface="Avenir Next Medium"/>
              </a:rPr>
              <a:t>C</a:t>
            </a:r>
            <a:r>
              <a:rPr sz="1100" spc="-60" dirty="0">
                <a:solidFill>
                  <a:srgbClr val="004E71"/>
                </a:solidFill>
                <a:latin typeface="Avenir Next Medium"/>
                <a:cs typeface="Avenir Next Medium"/>
              </a:rPr>
              <a:t> </a:t>
            </a:r>
            <a:r>
              <a:rPr sz="1100" dirty="0">
                <a:solidFill>
                  <a:srgbClr val="004E71"/>
                </a:solidFill>
                <a:latin typeface="Avenir Next Medium"/>
                <a:cs typeface="Avenir Next Medium"/>
              </a:rPr>
              <a:t>H</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I</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L</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D</a:t>
            </a:r>
            <a:r>
              <a:rPr sz="1100" spc="-55" dirty="0">
                <a:solidFill>
                  <a:srgbClr val="004E71"/>
                </a:solidFill>
                <a:latin typeface="Avenir Next Medium"/>
                <a:cs typeface="Avenir Next Medium"/>
              </a:rPr>
              <a:t> </a:t>
            </a:r>
            <a:r>
              <a:rPr sz="1100" dirty="0">
                <a:solidFill>
                  <a:srgbClr val="004E71"/>
                </a:solidFill>
                <a:latin typeface="Avenir Next Medium"/>
                <a:cs typeface="Avenir Next Medium"/>
              </a:rPr>
              <a:t>H</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O</a:t>
            </a:r>
            <a:r>
              <a:rPr sz="1100" spc="-55" dirty="0">
                <a:solidFill>
                  <a:srgbClr val="004E71"/>
                </a:solidFill>
                <a:latin typeface="Avenir Next Medium"/>
                <a:cs typeface="Avenir Next Medium"/>
              </a:rPr>
              <a:t> </a:t>
            </a:r>
            <a:r>
              <a:rPr sz="1100" spc="100" dirty="0">
                <a:solidFill>
                  <a:srgbClr val="004E71"/>
                </a:solidFill>
                <a:latin typeface="Avenir Next Medium"/>
                <a:cs typeface="Avenir Next Medium"/>
              </a:rPr>
              <a:t>OD</a:t>
            </a:r>
            <a:r>
              <a:rPr sz="1100" spc="434" dirty="0">
                <a:solidFill>
                  <a:srgbClr val="004E71"/>
                </a:solidFill>
                <a:latin typeface="Avenir Next Medium"/>
                <a:cs typeface="Avenir Next Medium"/>
              </a:rPr>
              <a:t> </a:t>
            </a:r>
            <a:r>
              <a:rPr sz="1100" dirty="0">
                <a:solidFill>
                  <a:srgbClr val="004E71"/>
                </a:solidFill>
                <a:latin typeface="Avenir Next Medium"/>
                <a:cs typeface="Avenir Next Medium"/>
              </a:rPr>
              <a:t>C</a:t>
            </a:r>
            <a:r>
              <a:rPr sz="1100" spc="-30" dirty="0">
                <a:solidFill>
                  <a:srgbClr val="004E71"/>
                </a:solidFill>
                <a:latin typeface="Avenir Next Medium"/>
                <a:cs typeface="Avenir Next Medium"/>
              </a:rPr>
              <a:t> </a:t>
            </a:r>
            <a:r>
              <a:rPr sz="1100" spc="140" dirty="0">
                <a:solidFill>
                  <a:srgbClr val="004E71"/>
                </a:solidFill>
                <a:latin typeface="Avenir Next Medium"/>
                <a:cs typeface="Avenir Next Medium"/>
              </a:rPr>
              <a:t>ANC</a:t>
            </a:r>
            <a:r>
              <a:rPr sz="1100" spc="-55" dirty="0">
                <a:solidFill>
                  <a:srgbClr val="004E71"/>
                </a:solidFill>
                <a:latin typeface="Avenir Next Medium"/>
                <a:cs typeface="Avenir Next Medium"/>
              </a:rPr>
              <a:t> </a:t>
            </a:r>
            <a:r>
              <a:rPr sz="1100" dirty="0">
                <a:solidFill>
                  <a:srgbClr val="004E71"/>
                </a:solidFill>
                <a:latin typeface="Avenir Next Medium"/>
                <a:cs typeface="Avenir Next Medium"/>
              </a:rPr>
              <a:t>E</a:t>
            </a:r>
            <a:r>
              <a:rPr sz="1100" spc="-60" dirty="0">
                <a:solidFill>
                  <a:srgbClr val="004E71"/>
                </a:solidFill>
                <a:latin typeface="Avenir Next Medium"/>
                <a:cs typeface="Avenir Next Medium"/>
              </a:rPr>
              <a:t> </a:t>
            </a:r>
            <a:r>
              <a:rPr sz="1100" dirty="0">
                <a:solidFill>
                  <a:srgbClr val="004E71"/>
                </a:solidFill>
                <a:latin typeface="Avenir Next Medium"/>
                <a:cs typeface="Avenir Next Medium"/>
              </a:rPr>
              <a:t>R</a:t>
            </a:r>
            <a:r>
              <a:rPr sz="1100" spc="434" dirty="0">
                <a:solidFill>
                  <a:srgbClr val="004E71"/>
                </a:solidFill>
                <a:latin typeface="Avenir Next Medium"/>
                <a:cs typeface="Avenir Next Medium"/>
              </a:rPr>
              <a:t> </a:t>
            </a:r>
            <a:r>
              <a:rPr sz="1100" spc="140" dirty="0">
                <a:solidFill>
                  <a:srgbClr val="004E71"/>
                </a:solidFill>
                <a:latin typeface="Avenir Next Medium"/>
                <a:cs typeface="Avenir Next Medium"/>
              </a:rPr>
              <a:t>AND</a:t>
            </a:r>
            <a:r>
              <a:rPr sz="1100" spc="434" dirty="0">
                <a:solidFill>
                  <a:srgbClr val="004E71"/>
                </a:solidFill>
                <a:latin typeface="Avenir Next Medium"/>
                <a:cs typeface="Avenir Next Medium"/>
              </a:rPr>
              <a:t> </a:t>
            </a:r>
            <a:r>
              <a:rPr sz="1100" dirty="0">
                <a:solidFill>
                  <a:srgbClr val="004E71"/>
                </a:solidFill>
                <a:latin typeface="Avenir Next Medium"/>
                <a:cs typeface="Avenir Next Medium"/>
              </a:rPr>
              <a:t>T</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H</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E</a:t>
            </a:r>
            <a:r>
              <a:rPr sz="1100" spc="434" dirty="0">
                <a:solidFill>
                  <a:srgbClr val="004E71"/>
                </a:solidFill>
                <a:latin typeface="Avenir Next Medium"/>
                <a:cs typeface="Avenir Next Medium"/>
              </a:rPr>
              <a:t> </a:t>
            </a:r>
            <a:r>
              <a:rPr sz="1100" dirty="0">
                <a:solidFill>
                  <a:srgbClr val="004E71"/>
                </a:solidFill>
                <a:latin typeface="Avenir Next Medium"/>
                <a:cs typeface="Avenir Next Medium"/>
              </a:rPr>
              <a:t>E</a:t>
            </a:r>
            <a:r>
              <a:rPr sz="1100" spc="-60" dirty="0">
                <a:solidFill>
                  <a:srgbClr val="004E71"/>
                </a:solidFill>
                <a:latin typeface="Avenir Next Medium"/>
                <a:cs typeface="Avenir Next Medium"/>
              </a:rPr>
              <a:t> </a:t>
            </a:r>
            <a:r>
              <a:rPr sz="1100" dirty="0">
                <a:solidFill>
                  <a:srgbClr val="004E71"/>
                </a:solidFill>
                <a:latin typeface="Avenir Next Medium"/>
                <a:cs typeface="Avenir Next Medium"/>
              </a:rPr>
              <a:t>N</a:t>
            </a:r>
            <a:r>
              <a:rPr sz="1100" spc="-45" dirty="0">
                <a:solidFill>
                  <a:srgbClr val="004E71"/>
                </a:solidFill>
                <a:latin typeface="Avenir Next Medium"/>
                <a:cs typeface="Avenir Next Medium"/>
              </a:rPr>
              <a:t> </a:t>
            </a:r>
            <a:r>
              <a:rPr sz="1100" dirty="0">
                <a:solidFill>
                  <a:srgbClr val="004E71"/>
                </a:solidFill>
                <a:latin typeface="Avenir Next Medium"/>
                <a:cs typeface="Avenir Next Medium"/>
              </a:rPr>
              <a:t>V</a:t>
            </a:r>
            <a:r>
              <a:rPr sz="1100" spc="-45" dirty="0">
                <a:solidFill>
                  <a:srgbClr val="004E71"/>
                </a:solidFill>
                <a:latin typeface="Avenir Next Medium"/>
                <a:cs typeface="Avenir Next Medium"/>
              </a:rPr>
              <a:t> </a:t>
            </a:r>
            <a:r>
              <a:rPr sz="1100" dirty="0">
                <a:solidFill>
                  <a:srgbClr val="004E71"/>
                </a:solidFill>
                <a:latin typeface="Avenir Next Medium"/>
                <a:cs typeface="Avenir Next Medium"/>
              </a:rPr>
              <a:t>I</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R</a:t>
            </a:r>
            <a:r>
              <a:rPr sz="1100" spc="-65" dirty="0">
                <a:solidFill>
                  <a:srgbClr val="004E71"/>
                </a:solidFill>
                <a:latin typeface="Avenir Next Medium"/>
                <a:cs typeface="Avenir Next Medium"/>
              </a:rPr>
              <a:t> </a:t>
            </a:r>
            <a:r>
              <a:rPr sz="1100" spc="165" dirty="0">
                <a:solidFill>
                  <a:srgbClr val="004E71"/>
                </a:solidFill>
                <a:latin typeface="Avenir Next Medium"/>
                <a:cs typeface="Avenir Next Medium"/>
              </a:rPr>
              <a:t>ONME</a:t>
            </a:r>
            <a:r>
              <a:rPr sz="1100" spc="-60" dirty="0">
                <a:solidFill>
                  <a:srgbClr val="004E71"/>
                </a:solidFill>
                <a:latin typeface="Avenir Next Medium"/>
                <a:cs typeface="Avenir Next Medium"/>
              </a:rPr>
              <a:t> </a:t>
            </a:r>
            <a:r>
              <a:rPr sz="1100" dirty="0">
                <a:solidFill>
                  <a:srgbClr val="004E71"/>
                </a:solidFill>
                <a:latin typeface="Avenir Next Medium"/>
                <a:cs typeface="Avenir Next Medium"/>
              </a:rPr>
              <a:t>N</a:t>
            </a:r>
            <a:r>
              <a:rPr sz="1100" spc="-50" dirty="0">
                <a:solidFill>
                  <a:srgbClr val="004E71"/>
                </a:solidFill>
                <a:latin typeface="Avenir Next Medium"/>
                <a:cs typeface="Avenir Next Medium"/>
              </a:rPr>
              <a:t> T</a:t>
            </a:r>
            <a:endParaRPr sz="1100" dirty="0">
              <a:latin typeface="Avenir Next Medium"/>
              <a:cs typeface="Avenir Next Medium"/>
            </a:endParaRPr>
          </a:p>
        </p:txBody>
      </p:sp>
      <p:sp>
        <p:nvSpPr>
          <p:cNvPr id="28" name="object 28"/>
          <p:cNvSpPr txBox="1"/>
          <p:nvPr/>
        </p:nvSpPr>
        <p:spPr>
          <a:xfrm>
            <a:off x="8230616" y="7142480"/>
            <a:ext cx="1498600" cy="482600"/>
          </a:xfrm>
          <a:prstGeom prst="rect">
            <a:avLst/>
          </a:prstGeom>
        </p:spPr>
        <p:txBody>
          <a:bodyPr vert="horz" wrap="square" lIns="0" tIns="12700" rIns="0" bIns="0" rtlCol="0">
            <a:spAutoFit/>
          </a:bodyPr>
          <a:lstStyle/>
          <a:p>
            <a:pPr marL="12700">
              <a:lnSpc>
                <a:spcPct val="100000"/>
              </a:lnSpc>
              <a:spcBef>
                <a:spcPts val="100"/>
              </a:spcBef>
              <a:tabLst>
                <a:tab pos="1258570" algn="l"/>
              </a:tabLst>
            </a:pPr>
            <a:r>
              <a:rPr sz="2000" spc="-10" dirty="0">
                <a:solidFill>
                  <a:srgbClr val="004E71"/>
                </a:solidFill>
                <a:latin typeface="Avenir Next Medium"/>
                <a:cs typeface="Avenir Next Medium"/>
              </a:rPr>
              <a:t>Learner</a:t>
            </a:r>
            <a:r>
              <a:rPr sz="2000" dirty="0">
                <a:solidFill>
                  <a:srgbClr val="004E71"/>
                </a:solidFill>
                <a:latin typeface="Avenir Next Medium"/>
                <a:cs typeface="Avenir Next Medium"/>
              </a:rPr>
              <a:t>	</a:t>
            </a:r>
            <a:r>
              <a:rPr sz="3000" spc="-50" dirty="0">
                <a:solidFill>
                  <a:srgbClr val="004E71"/>
                </a:solidFill>
                <a:latin typeface="Avenir Next Medium"/>
                <a:cs typeface="Avenir Next Medium"/>
              </a:rPr>
              <a:t>4</a:t>
            </a:r>
            <a:endParaRPr sz="3000">
              <a:latin typeface="Avenir Next Medium"/>
              <a:cs typeface="Avenir Next Medium"/>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685800" y="4511519"/>
            <a:ext cx="4590415" cy="0"/>
          </a:xfrm>
          <a:custGeom>
            <a:avLst/>
            <a:gdLst/>
            <a:ahLst/>
            <a:cxnLst/>
            <a:rect l="l" t="t" r="r" b="b"/>
            <a:pathLst>
              <a:path w="4590415">
                <a:moveTo>
                  <a:pt x="0" y="0"/>
                </a:moveTo>
                <a:lnTo>
                  <a:pt x="4590288" y="0"/>
                </a:lnTo>
              </a:path>
            </a:pathLst>
          </a:custGeom>
          <a:ln w="6350">
            <a:solidFill>
              <a:srgbClr val="231F20"/>
            </a:solidFill>
          </a:ln>
        </p:spPr>
        <p:txBody>
          <a:bodyPr wrap="square" lIns="0" tIns="0" rIns="0" bIns="0" rtlCol="0"/>
          <a:lstStyle/>
          <a:p>
            <a:endParaRPr/>
          </a:p>
        </p:txBody>
      </p:sp>
      <p:sp>
        <p:nvSpPr>
          <p:cNvPr id="3" name="object 3"/>
          <p:cNvSpPr txBox="1">
            <a:spLocks noGrp="1"/>
          </p:cNvSpPr>
          <p:nvPr>
            <p:ph type="title"/>
          </p:nvPr>
        </p:nvSpPr>
        <p:spPr>
          <a:xfrm>
            <a:off x="673100" y="837181"/>
            <a:ext cx="8288655" cy="901700"/>
          </a:xfrm>
          <a:prstGeom prst="rect">
            <a:avLst/>
          </a:prstGeom>
        </p:spPr>
        <p:txBody>
          <a:bodyPr vert="horz" wrap="square" lIns="0" tIns="58419" rIns="0" bIns="0" rtlCol="0">
            <a:spAutoFit/>
          </a:bodyPr>
          <a:lstStyle/>
          <a:p>
            <a:pPr marL="12700" marR="5080">
              <a:lnSpc>
                <a:spcPts val="3300"/>
              </a:lnSpc>
              <a:spcBef>
                <a:spcPts val="459"/>
              </a:spcBef>
            </a:pPr>
            <a:r>
              <a:rPr sz="3000" spc="75" dirty="0"/>
              <a:t>The</a:t>
            </a:r>
            <a:r>
              <a:rPr sz="3000" spc="85" dirty="0"/>
              <a:t> </a:t>
            </a:r>
            <a:r>
              <a:rPr sz="3000" spc="50" dirty="0"/>
              <a:t>rate</a:t>
            </a:r>
            <a:r>
              <a:rPr sz="3000" spc="85" dirty="0"/>
              <a:t> </a:t>
            </a:r>
            <a:r>
              <a:rPr sz="3000" dirty="0"/>
              <a:t>of</a:t>
            </a:r>
            <a:r>
              <a:rPr sz="3000" spc="85" dirty="0"/>
              <a:t> </a:t>
            </a:r>
            <a:r>
              <a:rPr sz="3000" spc="60" dirty="0"/>
              <a:t>childhood</a:t>
            </a:r>
            <a:r>
              <a:rPr sz="3000" spc="90" dirty="0"/>
              <a:t> </a:t>
            </a:r>
            <a:r>
              <a:rPr sz="3000" dirty="0"/>
              <a:t>leukemia</a:t>
            </a:r>
            <a:r>
              <a:rPr sz="3000" spc="85" dirty="0"/>
              <a:t> </a:t>
            </a:r>
            <a:r>
              <a:rPr sz="3000" spc="75" dirty="0"/>
              <a:t>has</a:t>
            </a:r>
            <a:r>
              <a:rPr sz="3000" spc="85" dirty="0"/>
              <a:t> </a:t>
            </a:r>
            <a:r>
              <a:rPr sz="3000" dirty="0"/>
              <a:t>been</a:t>
            </a:r>
            <a:r>
              <a:rPr sz="3000" spc="90" dirty="0"/>
              <a:t> </a:t>
            </a:r>
            <a:r>
              <a:rPr sz="3000" spc="-10" dirty="0"/>
              <a:t>increasing, </a:t>
            </a:r>
            <a:r>
              <a:rPr sz="3000" dirty="0"/>
              <a:t>especially</a:t>
            </a:r>
            <a:r>
              <a:rPr sz="3000" spc="-35" dirty="0"/>
              <a:t> </a:t>
            </a:r>
            <a:r>
              <a:rPr sz="3000" spc="75" dirty="0"/>
              <a:t>among</a:t>
            </a:r>
            <a:r>
              <a:rPr sz="3000" spc="-35" dirty="0"/>
              <a:t> </a:t>
            </a:r>
            <a:r>
              <a:rPr sz="3000" spc="60" dirty="0"/>
              <a:t>Latino</a:t>
            </a:r>
            <a:r>
              <a:rPr sz="3000" spc="-30" dirty="0"/>
              <a:t> </a:t>
            </a:r>
            <a:r>
              <a:rPr sz="3000" spc="-10" dirty="0"/>
              <a:t>children.</a:t>
            </a:r>
            <a:endParaRPr sz="3000"/>
          </a:p>
        </p:txBody>
      </p:sp>
      <p:sp>
        <p:nvSpPr>
          <p:cNvPr id="4" name="object 4"/>
          <p:cNvSpPr txBox="1"/>
          <p:nvPr/>
        </p:nvSpPr>
        <p:spPr>
          <a:xfrm>
            <a:off x="673100" y="1903981"/>
            <a:ext cx="8427085" cy="4331970"/>
          </a:xfrm>
          <a:prstGeom prst="rect">
            <a:avLst/>
          </a:prstGeom>
        </p:spPr>
        <p:txBody>
          <a:bodyPr vert="horz" wrap="square" lIns="0" tIns="33020" rIns="0" bIns="0" rtlCol="0">
            <a:spAutoFit/>
          </a:bodyPr>
          <a:lstStyle/>
          <a:p>
            <a:pPr marL="12700" marR="522605" algn="just">
              <a:lnSpc>
                <a:spcPts val="2300"/>
              </a:lnSpc>
              <a:spcBef>
                <a:spcPts val="260"/>
              </a:spcBef>
            </a:pPr>
            <a:r>
              <a:rPr sz="2000" b="1" dirty="0">
                <a:solidFill>
                  <a:srgbClr val="231F20"/>
                </a:solidFill>
                <a:latin typeface="Avenir Heavy"/>
                <a:cs typeface="Avenir Heavy"/>
              </a:rPr>
              <a:t>In</a:t>
            </a:r>
            <a:r>
              <a:rPr sz="2000" b="1" spc="-40" dirty="0">
                <a:solidFill>
                  <a:srgbClr val="231F20"/>
                </a:solidFill>
                <a:latin typeface="Avenir Heavy"/>
                <a:cs typeface="Avenir Heavy"/>
              </a:rPr>
              <a:t> </a:t>
            </a:r>
            <a:r>
              <a:rPr sz="2000" b="1" spc="-10" dirty="0">
                <a:solidFill>
                  <a:srgbClr val="231F20"/>
                </a:solidFill>
                <a:latin typeface="Avenir Heavy"/>
                <a:cs typeface="Avenir Heavy"/>
              </a:rPr>
              <a:t>low-</a:t>
            </a:r>
            <a:r>
              <a:rPr sz="2000" b="1" dirty="0">
                <a:solidFill>
                  <a:srgbClr val="231F20"/>
                </a:solidFill>
                <a:latin typeface="Avenir Heavy"/>
                <a:cs typeface="Avenir Heavy"/>
              </a:rPr>
              <a:t>income</a:t>
            </a:r>
            <a:r>
              <a:rPr sz="2000" b="1" spc="-40" dirty="0">
                <a:solidFill>
                  <a:srgbClr val="231F20"/>
                </a:solidFill>
                <a:latin typeface="Avenir Heavy"/>
                <a:cs typeface="Avenir Heavy"/>
              </a:rPr>
              <a:t> </a:t>
            </a:r>
            <a:r>
              <a:rPr sz="2000" b="1" dirty="0">
                <a:solidFill>
                  <a:srgbClr val="231F20"/>
                </a:solidFill>
                <a:latin typeface="Avenir Heavy"/>
                <a:cs typeface="Avenir Heavy"/>
              </a:rPr>
              <a:t>countries</a:t>
            </a:r>
            <a:r>
              <a:rPr sz="2000" b="1" spc="-40" dirty="0">
                <a:solidFill>
                  <a:srgbClr val="231F20"/>
                </a:solidFill>
                <a:latin typeface="Avenir Heavy"/>
                <a:cs typeface="Avenir Heavy"/>
              </a:rPr>
              <a:t> </a:t>
            </a:r>
            <a:r>
              <a:rPr sz="2000" b="1" dirty="0">
                <a:solidFill>
                  <a:srgbClr val="231F20"/>
                </a:solidFill>
                <a:latin typeface="Avenir Heavy"/>
                <a:cs typeface="Avenir Heavy"/>
              </a:rPr>
              <a:t>many</a:t>
            </a:r>
            <a:r>
              <a:rPr sz="2000" b="1" spc="-40" dirty="0">
                <a:solidFill>
                  <a:srgbClr val="231F20"/>
                </a:solidFill>
                <a:latin typeface="Avenir Heavy"/>
                <a:cs typeface="Avenir Heavy"/>
              </a:rPr>
              <a:t> </a:t>
            </a:r>
            <a:r>
              <a:rPr sz="2000" b="1" dirty="0">
                <a:solidFill>
                  <a:srgbClr val="231F20"/>
                </a:solidFill>
                <a:latin typeface="Avenir Heavy"/>
                <a:cs typeface="Avenir Heavy"/>
              </a:rPr>
              <a:t>cases</a:t>
            </a:r>
            <a:r>
              <a:rPr sz="2000" b="1" spc="-40" dirty="0">
                <a:solidFill>
                  <a:srgbClr val="231F20"/>
                </a:solidFill>
                <a:latin typeface="Avenir Heavy"/>
                <a:cs typeface="Avenir Heavy"/>
              </a:rPr>
              <a:t> </a:t>
            </a:r>
            <a:r>
              <a:rPr sz="2000" b="1" dirty="0">
                <a:solidFill>
                  <a:srgbClr val="231F20"/>
                </a:solidFill>
                <a:latin typeface="Avenir Heavy"/>
                <a:cs typeface="Avenir Heavy"/>
              </a:rPr>
              <a:t>of</a:t>
            </a:r>
            <a:r>
              <a:rPr sz="2000" b="1" spc="-40" dirty="0">
                <a:solidFill>
                  <a:srgbClr val="231F20"/>
                </a:solidFill>
                <a:latin typeface="Avenir Heavy"/>
                <a:cs typeface="Avenir Heavy"/>
              </a:rPr>
              <a:t> </a:t>
            </a:r>
            <a:r>
              <a:rPr sz="2000" b="1" dirty="0">
                <a:solidFill>
                  <a:srgbClr val="231F20"/>
                </a:solidFill>
                <a:latin typeface="Avenir Heavy"/>
                <a:cs typeface="Avenir Heavy"/>
              </a:rPr>
              <a:t>childhood</a:t>
            </a:r>
            <a:r>
              <a:rPr sz="2000" b="1" spc="-40" dirty="0">
                <a:solidFill>
                  <a:srgbClr val="231F20"/>
                </a:solidFill>
                <a:latin typeface="Avenir Heavy"/>
                <a:cs typeface="Avenir Heavy"/>
              </a:rPr>
              <a:t> </a:t>
            </a:r>
            <a:r>
              <a:rPr sz="2000" b="1" dirty="0">
                <a:solidFill>
                  <a:srgbClr val="231F20"/>
                </a:solidFill>
                <a:latin typeface="Avenir Heavy"/>
                <a:cs typeface="Avenir Heavy"/>
              </a:rPr>
              <a:t>cancer</a:t>
            </a:r>
            <a:r>
              <a:rPr sz="2000" b="1" spc="-35" dirty="0">
                <a:solidFill>
                  <a:srgbClr val="231F20"/>
                </a:solidFill>
                <a:latin typeface="Avenir Heavy"/>
                <a:cs typeface="Avenir Heavy"/>
              </a:rPr>
              <a:t> </a:t>
            </a:r>
            <a:r>
              <a:rPr sz="2000" b="1" spc="-25" dirty="0">
                <a:solidFill>
                  <a:srgbClr val="231F20"/>
                </a:solidFill>
                <a:latin typeface="Avenir Heavy"/>
                <a:cs typeface="Avenir Heavy"/>
              </a:rPr>
              <a:t>go </a:t>
            </a:r>
            <a:r>
              <a:rPr sz="2000" b="1" dirty="0">
                <a:solidFill>
                  <a:srgbClr val="231F20"/>
                </a:solidFill>
                <a:latin typeface="Avenir Heavy"/>
                <a:cs typeface="Avenir Heavy"/>
              </a:rPr>
              <a:t>uncounted</a:t>
            </a:r>
            <a:r>
              <a:rPr sz="2000" b="1" spc="-65" dirty="0">
                <a:solidFill>
                  <a:srgbClr val="231F20"/>
                </a:solidFill>
                <a:latin typeface="Avenir Heavy"/>
                <a:cs typeface="Avenir Heavy"/>
              </a:rPr>
              <a:t> </a:t>
            </a:r>
            <a:r>
              <a:rPr sz="2000" b="1" dirty="0">
                <a:solidFill>
                  <a:srgbClr val="231F20"/>
                </a:solidFill>
                <a:latin typeface="Avenir Heavy"/>
                <a:cs typeface="Avenir Heavy"/>
              </a:rPr>
              <a:t>and</a:t>
            </a:r>
            <a:r>
              <a:rPr sz="2000" b="1" spc="-65" dirty="0">
                <a:solidFill>
                  <a:srgbClr val="231F20"/>
                </a:solidFill>
                <a:latin typeface="Avenir Heavy"/>
                <a:cs typeface="Avenir Heavy"/>
              </a:rPr>
              <a:t> </a:t>
            </a:r>
            <a:r>
              <a:rPr sz="2000" b="1" dirty="0">
                <a:solidFill>
                  <a:srgbClr val="231F20"/>
                </a:solidFill>
                <a:latin typeface="Avenir Heavy"/>
                <a:cs typeface="Avenir Heavy"/>
              </a:rPr>
              <a:t>unreported</a:t>
            </a:r>
            <a:r>
              <a:rPr sz="2000" b="1" spc="-65" dirty="0">
                <a:solidFill>
                  <a:srgbClr val="231F20"/>
                </a:solidFill>
                <a:latin typeface="Avenir Heavy"/>
                <a:cs typeface="Avenir Heavy"/>
              </a:rPr>
              <a:t> </a:t>
            </a:r>
            <a:r>
              <a:rPr sz="2000" b="1" dirty="0">
                <a:solidFill>
                  <a:srgbClr val="231F20"/>
                </a:solidFill>
                <a:latin typeface="Avenir Heavy"/>
                <a:cs typeface="Avenir Heavy"/>
              </a:rPr>
              <a:t>because</a:t>
            </a:r>
            <a:r>
              <a:rPr sz="2000" b="1" spc="-65" dirty="0">
                <a:solidFill>
                  <a:srgbClr val="231F20"/>
                </a:solidFill>
                <a:latin typeface="Avenir Heavy"/>
                <a:cs typeface="Avenir Heavy"/>
              </a:rPr>
              <a:t> </a:t>
            </a:r>
            <a:r>
              <a:rPr sz="2000" b="1" dirty="0">
                <a:solidFill>
                  <a:srgbClr val="231F20"/>
                </a:solidFill>
                <a:latin typeface="Avenir Heavy"/>
                <a:cs typeface="Avenir Heavy"/>
              </a:rPr>
              <a:t>there</a:t>
            </a:r>
            <a:r>
              <a:rPr sz="2000" b="1" spc="-65" dirty="0">
                <a:solidFill>
                  <a:srgbClr val="231F20"/>
                </a:solidFill>
                <a:latin typeface="Avenir Heavy"/>
                <a:cs typeface="Avenir Heavy"/>
              </a:rPr>
              <a:t> </a:t>
            </a:r>
            <a:r>
              <a:rPr sz="2000" b="1" dirty="0">
                <a:solidFill>
                  <a:srgbClr val="231F20"/>
                </a:solidFill>
                <a:latin typeface="Avenir Heavy"/>
                <a:cs typeface="Avenir Heavy"/>
              </a:rPr>
              <a:t>are</a:t>
            </a:r>
            <a:r>
              <a:rPr sz="2000" b="1" spc="-65" dirty="0">
                <a:solidFill>
                  <a:srgbClr val="231F20"/>
                </a:solidFill>
                <a:latin typeface="Avenir Heavy"/>
                <a:cs typeface="Avenir Heavy"/>
              </a:rPr>
              <a:t> </a:t>
            </a:r>
            <a:r>
              <a:rPr sz="2000" b="1" dirty="0">
                <a:solidFill>
                  <a:srgbClr val="231F20"/>
                </a:solidFill>
                <a:latin typeface="Avenir Heavy"/>
                <a:cs typeface="Avenir Heavy"/>
              </a:rPr>
              <a:t>no</a:t>
            </a:r>
            <a:r>
              <a:rPr sz="2000" b="1" spc="-65" dirty="0">
                <a:solidFill>
                  <a:srgbClr val="231F20"/>
                </a:solidFill>
                <a:latin typeface="Avenir Heavy"/>
                <a:cs typeface="Avenir Heavy"/>
              </a:rPr>
              <a:t> </a:t>
            </a:r>
            <a:r>
              <a:rPr sz="2000" b="1" dirty="0">
                <a:solidFill>
                  <a:srgbClr val="231F20"/>
                </a:solidFill>
                <a:latin typeface="Avenir Heavy"/>
                <a:cs typeface="Avenir Heavy"/>
              </a:rPr>
              <a:t>cancer</a:t>
            </a:r>
            <a:r>
              <a:rPr sz="2000" b="1" spc="-65" dirty="0">
                <a:solidFill>
                  <a:srgbClr val="231F20"/>
                </a:solidFill>
                <a:latin typeface="Avenir Heavy"/>
                <a:cs typeface="Avenir Heavy"/>
              </a:rPr>
              <a:t> </a:t>
            </a:r>
            <a:r>
              <a:rPr sz="2000" b="1" spc="-10" dirty="0">
                <a:solidFill>
                  <a:srgbClr val="231F20"/>
                </a:solidFill>
                <a:latin typeface="Avenir Heavy"/>
                <a:cs typeface="Avenir Heavy"/>
              </a:rPr>
              <a:t>registries.</a:t>
            </a:r>
            <a:endParaRPr sz="2000" dirty="0">
              <a:latin typeface="Avenir Heavy"/>
              <a:cs typeface="Avenir Heavy"/>
            </a:endParaRPr>
          </a:p>
          <a:p>
            <a:pPr marL="12700" marR="743585" algn="just">
              <a:lnSpc>
                <a:spcPts val="2300"/>
              </a:lnSpc>
              <a:spcBef>
                <a:spcPts val="875"/>
              </a:spcBef>
            </a:pPr>
            <a:r>
              <a:rPr sz="2000" dirty="0">
                <a:solidFill>
                  <a:srgbClr val="231F20"/>
                </a:solidFill>
                <a:latin typeface="Avenir Book"/>
                <a:cs typeface="Avenir Book"/>
              </a:rPr>
              <a:t>This</a:t>
            </a:r>
            <a:r>
              <a:rPr sz="2000" spc="-25" dirty="0">
                <a:solidFill>
                  <a:srgbClr val="231F20"/>
                </a:solidFill>
                <a:latin typeface="Avenir Book"/>
                <a:cs typeface="Avenir Book"/>
              </a:rPr>
              <a:t> </a:t>
            </a:r>
            <a:r>
              <a:rPr sz="2000" dirty="0">
                <a:solidFill>
                  <a:srgbClr val="231F20"/>
                </a:solidFill>
                <a:latin typeface="Avenir Book"/>
                <a:cs typeface="Avenir Book"/>
              </a:rPr>
              <a:t>chart</a:t>
            </a:r>
            <a:r>
              <a:rPr sz="2000" spc="-20" dirty="0">
                <a:solidFill>
                  <a:srgbClr val="231F20"/>
                </a:solidFill>
                <a:latin typeface="Avenir Book"/>
                <a:cs typeface="Avenir Book"/>
              </a:rPr>
              <a:t> </a:t>
            </a:r>
            <a:r>
              <a:rPr sz="2000" dirty="0">
                <a:solidFill>
                  <a:srgbClr val="231F20"/>
                </a:solidFill>
                <a:latin typeface="Avenir Book"/>
                <a:cs typeface="Avenir Book"/>
              </a:rPr>
              <a:t>shows</a:t>
            </a:r>
            <a:r>
              <a:rPr sz="2000" spc="-20" dirty="0">
                <a:solidFill>
                  <a:srgbClr val="231F20"/>
                </a:solidFill>
                <a:latin typeface="Avenir Book"/>
                <a:cs typeface="Avenir Book"/>
              </a:rPr>
              <a:t> </a:t>
            </a:r>
            <a:r>
              <a:rPr sz="2000" dirty="0">
                <a:solidFill>
                  <a:srgbClr val="231F20"/>
                </a:solidFill>
                <a:latin typeface="Avenir Book"/>
                <a:cs typeface="Avenir Book"/>
              </a:rPr>
              <a:t>how</a:t>
            </a:r>
            <a:r>
              <a:rPr sz="2000" spc="-20" dirty="0">
                <a:solidFill>
                  <a:srgbClr val="231F20"/>
                </a:solidFill>
                <a:latin typeface="Avenir Book"/>
                <a:cs typeface="Avenir Book"/>
              </a:rPr>
              <a:t> </a:t>
            </a:r>
            <a:r>
              <a:rPr sz="2000" dirty="0">
                <a:solidFill>
                  <a:srgbClr val="231F20"/>
                </a:solidFill>
                <a:latin typeface="Avenir Book"/>
                <a:cs typeface="Avenir Book"/>
              </a:rPr>
              <a:t>from</a:t>
            </a:r>
            <a:r>
              <a:rPr sz="2000" spc="-25" dirty="0">
                <a:solidFill>
                  <a:srgbClr val="231F20"/>
                </a:solidFill>
                <a:latin typeface="Avenir Book"/>
                <a:cs typeface="Avenir Book"/>
              </a:rPr>
              <a:t> </a:t>
            </a:r>
            <a:r>
              <a:rPr sz="2000" dirty="0">
                <a:solidFill>
                  <a:srgbClr val="231F20"/>
                </a:solidFill>
                <a:latin typeface="Avenir Book"/>
                <a:cs typeface="Avenir Book"/>
              </a:rPr>
              <a:t>1988</a:t>
            </a:r>
            <a:r>
              <a:rPr sz="2000" spc="-20" dirty="0">
                <a:solidFill>
                  <a:srgbClr val="231F20"/>
                </a:solidFill>
                <a:latin typeface="Avenir Book"/>
                <a:cs typeface="Avenir Book"/>
              </a:rPr>
              <a:t> </a:t>
            </a:r>
            <a:r>
              <a:rPr sz="2000" dirty="0">
                <a:solidFill>
                  <a:srgbClr val="231F20"/>
                </a:solidFill>
                <a:latin typeface="Avenir Book"/>
                <a:cs typeface="Avenir Book"/>
              </a:rPr>
              <a:t>to</a:t>
            </a:r>
            <a:r>
              <a:rPr sz="2000" spc="-20" dirty="0">
                <a:solidFill>
                  <a:srgbClr val="231F20"/>
                </a:solidFill>
                <a:latin typeface="Avenir Book"/>
                <a:cs typeface="Avenir Book"/>
              </a:rPr>
              <a:t> </a:t>
            </a:r>
            <a:r>
              <a:rPr sz="2000" dirty="0">
                <a:solidFill>
                  <a:srgbClr val="231F20"/>
                </a:solidFill>
                <a:latin typeface="Avenir Book"/>
                <a:cs typeface="Avenir Book"/>
              </a:rPr>
              <a:t>2012</a:t>
            </a:r>
            <a:r>
              <a:rPr sz="2000" spc="-20" dirty="0">
                <a:solidFill>
                  <a:srgbClr val="231F20"/>
                </a:solidFill>
                <a:latin typeface="Avenir Book"/>
                <a:cs typeface="Avenir Book"/>
              </a:rPr>
              <a:t> </a:t>
            </a:r>
            <a:r>
              <a:rPr sz="2000" dirty="0">
                <a:solidFill>
                  <a:srgbClr val="231F20"/>
                </a:solidFill>
                <a:latin typeface="Avenir Book"/>
                <a:cs typeface="Avenir Book"/>
              </a:rPr>
              <a:t>the</a:t>
            </a:r>
            <a:r>
              <a:rPr sz="2000" spc="-25" dirty="0">
                <a:solidFill>
                  <a:srgbClr val="231F20"/>
                </a:solidFill>
                <a:latin typeface="Avenir Book"/>
                <a:cs typeface="Avenir Book"/>
              </a:rPr>
              <a:t> </a:t>
            </a:r>
            <a:r>
              <a:rPr sz="2000" dirty="0">
                <a:solidFill>
                  <a:srgbClr val="231F20"/>
                </a:solidFill>
                <a:latin typeface="Avenir Book"/>
                <a:cs typeface="Avenir Book"/>
              </a:rPr>
              <a:t>rates</a:t>
            </a:r>
            <a:r>
              <a:rPr sz="2000" spc="-20" dirty="0">
                <a:solidFill>
                  <a:srgbClr val="231F20"/>
                </a:solidFill>
                <a:latin typeface="Avenir Book"/>
                <a:cs typeface="Avenir Book"/>
              </a:rPr>
              <a:t> </a:t>
            </a:r>
            <a:r>
              <a:rPr sz="2000" dirty="0">
                <a:solidFill>
                  <a:srgbClr val="231F20"/>
                </a:solidFill>
                <a:latin typeface="Avenir Book"/>
                <a:cs typeface="Avenir Book"/>
              </a:rPr>
              <a:t>of</a:t>
            </a:r>
            <a:r>
              <a:rPr sz="2000" spc="-20" dirty="0">
                <a:solidFill>
                  <a:srgbClr val="231F20"/>
                </a:solidFill>
                <a:latin typeface="Avenir Book"/>
                <a:cs typeface="Avenir Book"/>
              </a:rPr>
              <a:t> </a:t>
            </a:r>
            <a:r>
              <a:rPr sz="2000" dirty="0">
                <a:solidFill>
                  <a:srgbClr val="231F20"/>
                </a:solidFill>
                <a:latin typeface="Avenir Book"/>
                <a:cs typeface="Avenir Book"/>
              </a:rPr>
              <a:t>ALL</a:t>
            </a:r>
            <a:r>
              <a:rPr sz="2000" spc="-20" dirty="0">
                <a:solidFill>
                  <a:srgbClr val="231F20"/>
                </a:solidFill>
                <a:latin typeface="Avenir Book"/>
                <a:cs typeface="Avenir Book"/>
              </a:rPr>
              <a:t> </a:t>
            </a:r>
            <a:r>
              <a:rPr sz="2000" spc="-10" dirty="0">
                <a:solidFill>
                  <a:srgbClr val="231F20"/>
                </a:solidFill>
                <a:latin typeface="Avenir Book"/>
                <a:cs typeface="Avenir Book"/>
              </a:rPr>
              <a:t>(leukemia, </a:t>
            </a:r>
            <a:r>
              <a:rPr sz="2000" dirty="0">
                <a:solidFill>
                  <a:srgbClr val="231F20"/>
                </a:solidFill>
                <a:latin typeface="Avenir Book"/>
                <a:cs typeface="Avenir Book"/>
              </a:rPr>
              <a:t>the</a:t>
            </a:r>
            <a:r>
              <a:rPr sz="2000" spc="-20" dirty="0">
                <a:solidFill>
                  <a:srgbClr val="231F20"/>
                </a:solidFill>
                <a:latin typeface="Avenir Book"/>
                <a:cs typeface="Avenir Book"/>
              </a:rPr>
              <a:t> </a:t>
            </a:r>
            <a:r>
              <a:rPr sz="2000" dirty="0">
                <a:solidFill>
                  <a:srgbClr val="231F20"/>
                </a:solidFill>
                <a:latin typeface="Avenir Book"/>
                <a:cs typeface="Avenir Book"/>
              </a:rPr>
              <a:t>most</a:t>
            </a:r>
            <a:r>
              <a:rPr sz="2000" spc="-15" dirty="0">
                <a:solidFill>
                  <a:srgbClr val="231F20"/>
                </a:solidFill>
                <a:latin typeface="Avenir Book"/>
                <a:cs typeface="Avenir Book"/>
              </a:rPr>
              <a:t> </a:t>
            </a:r>
            <a:r>
              <a:rPr sz="2000" dirty="0">
                <a:solidFill>
                  <a:srgbClr val="231F20"/>
                </a:solidFill>
                <a:latin typeface="Avenir Book"/>
                <a:cs typeface="Avenir Book"/>
              </a:rPr>
              <a:t>common</a:t>
            </a:r>
            <a:r>
              <a:rPr sz="2000" spc="-15" dirty="0">
                <a:solidFill>
                  <a:srgbClr val="231F20"/>
                </a:solidFill>
                <a:latin typeface="Avenir Book"/>
                <a:cs typeface="Avenir Book"/>
              </a:rPr>
              <a:t> </a:t>
            </a:r>
            <a:r>
              <a:rPr sz="2000" dirty="0">
                <a:solidFill>
                  <a:srgbClr val="231F20"/>
                </a:solidFill>
                <a:latin typeface="Avenir Book"/>
                <a:cs typeface="Avenir Book"/>
              </a:rPr>
              <a:t>childhood</a:t>
            </a:r>
            <a:r>
              <a:rPr sz="2000" spc="-20" dirty="0">
                <a:solidFill>
                  <a:srgbClr val="231F20"/>
                </a:solidFill>
                <a:latin typeface="Avenir Book"/>
                <a:cs typeface="Avenir Book"/>
              </a:rPr>
              <a:t> </a:t>
            </a:r>
            <a:r>
              <a:rPr sz="2000" dirty="0">
                <a:solidFill>
                  <a:srgbClr val="231F20"/>
                </a:solidFill>
                <a:latin typeface="Avenir Book"/>
                <a:cs typeface="Avenir Book"/>
              </a:rPr>
              <a:t>cancer)</a:t>
            </a:r>
            <a:r>
              <a:rPr sz="2000" spc="-15" dirty="0">
                <a:solidFill>
                  <a:srgbClr val="231F20"/>
                </a:solidFill>
                <a:latin typeface="Avenir Book"/>
                <a:cs typeface="Avenir Book"/>
              </a:rPr>
              <a:t> </a:t>
            </a:r>
            <a:r>
              <a:rPr sz="2000" dirty="0">
                <a:solidFill>
                  <a:srgbClr val="231F20"/>
                </a:solidFill>
                <a:latin typeface="Avenir Book"/>
                <a:cs typeface="Avenir Book"/>
              </a:rPr>
              <a:t>rose</a:t>
            </a:r>
            <a:r>
              <a:rPr sz="2000" spc="-15" dirty="0">
                <a:solidFill>
                  <a:srgbClr val="231F20"/>
                </a:solidFill>
                <a:latin typeface="Avenir Book"/>
                <a:cs typeface="Avenir Book"/>
              </a:rPr>
              <a:t> </a:t>
            </a:r>
            <a:r>
              <a:rPr sz="2000" dirty="0">
                <a:solidFill>
                  <a:srgbClr val="231F20"/>
                </a:solidFill>
                <a:latin typeface="Avenir Book"/>
                <a:cs typeface="Avenir Book"/>
              </a:rPr>
              <a:t>35%</a:t>
            </a:r>
            <a:r>
              <a:rPr sz="2000" spc="-20" dirty="0">
                <a:solidFill>
                  <a:srgbClr val="231F20"/>
                </a:solidFill>
                <a:latin typeface="Avenir Book"/>
                <a:cs typeface="Avenir Book"/>
              </a:rPr>
              <a:t> </a:t>
            </a:r>
            <a:r>
              <a:rPr sz="2000" dirty="0">
                <a:solidFill>
                  <a:srgbClr val="231F20"/>
                </a:solidFill>
                <a:latin typeface="Avenir Book"/>
                <a:cs typeface="Avenir Book"/>
              </a:rPr>
              <a:t>for</a:t>
            </a:r>
            <a:r>
              <a:rPr sz="2000" spc="-15" dirty="0">
                <a:solidFill>
                  <a:srgbClr val="231F20"/>
                </a:solidFill>
                <a:latin typeface="Avenir Book"/>
                <a:cs typeface="Avenir Book"/>
              </a:rPr>
              <a:t> </a:t>
            </a:r>
            <a:r>
              <a:rPr sz="2000" dirty="0">
                <a:solidFill>
                  <a:srgbClr val="231F20"/>
                </a:solidFill>
                <a:latin typeface="Avenir Book"/>
                <a:cs typeface="Avenir Book"/>
              </a:rPr>
              <a:t>Latino</a:t>
            </a:r>
            <a:r>
              <a:rPr sz="2000" spc="-15" dirty="0">
                <a:solidFill>
                  <a:srgbClr val="231F20"/>
                </a:solidFill>
                <a:latin typeface="Avenir Book"/>
                <a:cs typeface="Avenir Book"/>
              </a:rPr>
              <a:t> </a:t>
            </a:r>
            <a:r>
              <a:rPr sz="2000" dirty="0">
                <a:solidFill>
                  <a:srgbClr val="231F20"/>
                </a:solidFill>
                <a:latin typeface="Avenir Book"/>
                <a:cs typeface="Avenir Book"/>
              </a:rPr>
              <a:t>children</a:t>
            </a:r>
            <a:r>
              <a:rPr sz="2000" spc="-20" dirty="0">
                <a:solidFill>
                  <a:srgbClr val="231F20"/>
                </a:solidFill>
                <a:latin typeface="Avenir Book"/>
                <a:cs typeface="Avenir Book"/>
              </a:rPr>
              <a:t> </a:t>
            </a:r>
            <a:r>
              <a:rPr sz="2000" spc="-25" dirty="0">
                <a:solidFill>
                  <a:srgbClr val="231F20"/>
                </a:solidFill>
                <a:latin typeface="Avenir Book"/>
                <a:cs typeface="Avenir Book"/>
              </a:rPr>
              <a:t>in </a:t>
            </a:r>
            <a:r>
              <a:rPr sz="2000" spc="-10" dirty="0">
                <a:solidFill>
                  <a:srgbClr val="231F20"/>
                </a:solidFill>
                <a:latin typeface="Avenir Book"/>
                <a:cs typeface="Avenir Book"/>
              </a:rPr>
              <a:t>California.</a:t>
            </a:r>
            <a:endParaRPr sz="2000" dirty="0">
              <a:latin typeface="Avenir Book"/>
              <a:cs typeface="Avenir Book"/>
            </a:endParaRPr>
          </a:p>
          <a:p>
            <a:pPr marL="12700" marR="517525" algn="just">
              <a:lnSpc>
                <a:spcPts val="2300"/>
              </a:lnSpc>
              <a:spcBef>
                <a:spcPts val="880"/>
              </a:spcBef>
            </a:pPr>
            <a:r>
              <a:rPr sz="2000" dirty="0">
                <a:solidFill>
                  <a:srgbClr val="231F20"/>
                </a:solidFill>
                <a:latin typeface="Avenir Book"/>
                <a:cs typeface="Avenir Book"/>
              </a:rPr>
              <a:t>“From</a:t>
            </a:r>
            <a:r>
              <a:rPr sz="2000" spc="-10" dirty="0">
                <a:solidFill>
                  <a:srgbClr val="231F20"/>
                </a:solidFill>
                <a:latin typeface="Avenir Book"/>
                <a:cs typeface="Avenir Book"/>
              </a:rPr>
              <a:t> </a:t>
            </a:r>
            <a:r>
              <a:rPr sz="2000" dirty="0">
                <a:solidFill>
                  <a:srgbClr val="231F20"/>
                </a:solidFill>
                <a:latin typeface="Avenir Book"/>
                <a:cs typeface="Avenir Book"/>
              </a:rPr>
              <a:t>1988</a:t>
            </a:r>
            <a:r>
              <a:rPr sz="2000" spc="-10" dirty="0">
                <a:solidFill>
                  <a:srgbClr val="231F20"/>
                </a:solidFill>
                <a:latin typeface="Avenir Book"/>
                <a:cs typeface="Avenir Book"/>
              </a:rPr>
              <a:t> </a:t>
            </a:r>
            <a:r>
              <a:rPr sz="2000" dirty="0">
                <a:solidFill>
                  <a:srgbClr val="231F20"/>
                </a:solidFill>
                <a:latin typeface="Avenir Book"/>
                <a:cs typeface="Avenir Book"/>
              </a:rPr>
              <a:t>to</a:t>
            </a:r>
            <a:r>
              <a:rPr sz="2000" spc="-10" dirty="0">
                <a:solidFill>
                  <a:srgbClr val="231F20"/>
                </a:solidFill>
                <a:latin typeface="Avenir Book"/>
                <a:cs typeface="Avenir Book"/>
              </a:rPr>
              <a:t> </a:t>
            </a:r>
            <a:r>
              <a:rPr sz="2000" dirty="0">
                <a:solidFill>
                  <a:srgbClr val="231F20"/>
                </a:solidFill>
                <a:latin typeface="Avenir Book"/>
                <a:cs typeface="Avenir Book"/>
              </a:rPr>
              <a:t>2012,</a:t>
            </a:r>
            <a:r>
              <a:rPr sz="2000" spc="-5" dirty="0">
                <a:solidFill>
                  <a:srgbClr val="231F20"/>
                </a:solidFill>
                <a:latin typeface="Avenir Book"/>
                <a:cs typeface="Avenir Book"/>
              </a:rPr>
              <a:t> </a:t>
            </a:r>
            <a:r>
              <a:rPr sz="2000" dirty="0">
                <a:solidFill>
                  <a:srgbClr val="231F20"/>
                </a:solidFill>
                <a:latin typeface="Avenir Book"/>
                <a:cs typeface="Avenir Book"/>
              </a:rPr>
              <a:t>the</a:t>
            </a:r>
            <a:r>
              <a:rPr sz="2000" spc="-10" dirty="0">
                <a:solidFill>
                  <a:srgbClr val="231F20"/>
                </a:solidFill>
                <a:latin typeface="Avenir Book"/>
                <a:cs typeface="Avenir Book"/>
              </a:rPr>
              <a:t> </a:t>
            </a:r>
            <a:r>
              <a:rPr sz="2000" dirty="0">
                <a:solidFill>
                  <a:srgbClr val="231F20"/>
                </a:solidFill>
                <a:latin typeface="Avenir Book"/>
                <a:cs typeface="Avenir Book"/>
              </a:rPr>
              <a:t>rate</a:t>
            </a:r>
            <a:r>
              <a:rPr sz="2000" spc="-10" dirty="0">
                <a:solidFill>
                  <a:srgbClr val="231F20"/>
                </a:solidFill>
                <a:latin typeface="Avenir Book"/>
                <a:cs typeface="Avenir Book"/>
              </a:rPr>
              <a:t> </a:t>
            </a:r>
            <a:r>
              <a:rPr sz="2000" dirty="0">
                <a:solidFill>
                  <a:srgbClr val="231F20"/>
                </a:solidFill>
                <a:latin typeface="Avenir Book"/>
                <a:cs typeface="Avenir Book"/>
              </a:rPr>
              <a:t>of</a:t>
            </a:r>
            <a:r>
              <a:rPr sz="2000" spc="-5" dirty="0">
                <a:solidFill>
                  <a:srgbClr val="231F20"/>
                </a:solidFill>
                <a:latin typeface="Avenir Book"/>
                <a:cs typeface="Avenir Book"/>
              </a:rPr>
              <a:t> </a:t>
            </a:r>
            <a:r>
              <a:rPr sz="2000" dirty="0">
                <a:solidFill>
                  <a:srgbClr val="231F20"/>
                </a:solidFill>
                <a:latin typeface="Avenir Book"/>
                <a:cs typeface="Avenir Book"/>
              </a:rPr>
              <a:t>lymphoblastic</a:t>
            </a:r>
            <a:r>
              <a:rPr sz="2000" spc="-10" dirty="0">
                <a:solidFill>
                  <a:srgbClr val="231F20"/>
                </a:solidFill>
                <a:latin typeface="Avenir Book"/>
                <a:cs typeface="Avenir Book"/>
              </a:rPr>
              <a:t> </a:t>
            </a:r>
            <a:r>
              <a:rPr sz="2000" dirty="0">
                <a:solidFill>
                  <a:srgbClr val="231F20"/>
                </a:solidFill>
                <a:latin typeface="Avenir Book"/>
                <a:cs typeface="Avenir Book"/>
              </a:rPr>
              <a:t>leukemia</a:t>
            </a:r>
            <a:r>
              <a:rPr sz="2000" spc="-10" dirty="0">
                <a:solidFill>
                  <a:srgbClr val="231F20"/>
                </a:solidFill>
                <a:latin typeface="Avenir Book"/>
                <a:cs typeface="Avenir Book"/>
              </a:rPr>
              <a:t> </a:t>
            </a:r>
            <a:r>
              <a:rPr sz="2000" dirty="0">
                <a:solidFill>
                  <a:srgbClr val="231F20"/>
                </a:solidFill>
                <a:latin typeface="Avenir Book"/>
                <a:cs typeface="Avenir Book"/>
              </a:rPr>
              <a:t>climbed</a:t>
            </a:r>
            <a:r>
              <a:rPr sz="2000" spc="-5" dirty="0">
                <a:solidFill>
                  <a:srgbClr val="231F20"/>
                </a:solidFill>
                <a:latin typeface="Avenir Book"/>
                <a:cs typeface="Avenir Book"/>
              </a:rPr>
              <a:t> </a:t>
            </a:r>
            <a:r>
              <a:rPr sz="2000" spc="-25" dirty="0">
                <a:solidFill>
                  <a:srgbClr val="231F20"/>
                </a:solidFill>
                <a:latin typeface="Avenir Book"/>
                <a:cs typeface="Avenir Book"/>
              </a:rPr>
              <a:t>35% </a:t>
            </a:r>
            <a:r>
              <a:rPr sz="2000" dirty="0">
                <a:solidFill>
                  <a:srgbClr val="231F20"/>
                </a:solidFill>
                <a:latin typeface="Avenir Book"/>
                <a:cs typeface="Avenir Book"/>
              </a:rPr>
              <a:t>for</a:t>
            </a:r>
            <a:r>
              <a:rPr sz="2000" spc="-10" dirty="0">
                <a:solidFill>
                  <a:srgbClr val="231F20"/>
                </a:solidFill>
                <a:latin typeface="Avenir Book"/>
                <a:cs typeface="Avenir Book"/>
              </a:rPr>
              <a:t> </a:t>
            </a:r>
            <a:r>
              <a:rPr sz="2000" dirty="0">
                <a:solidFill>
                  <a:srgbClr val="231F20"/>
                </a:solidFill>
                <a:latin typeface="Avenir Book"/>
                <a:cs typeface="Avenir Book"/>
              </a:rPr>
              <a:t>Latino</a:t>
            </a:r>
            <a:r>
              <a:rPr sz="2000" spc="-5" dirty="0">
                <a:solidFill>
                  <a:srgbClr val="231F20"/>
                </a:solidFill>
                <a:latin typeface="Avenir Book"/>
                <a:cs typeface="Avenir Book"/>
              </a:rPr>
              <a:t> </a:t>
            </a:r>
            <a:r>
              <a:rPr sz="2000" dirty="0">
                <a:solidFill>
                  <a:srgbClr val="231F20"/>
                </a:solidFill>
                <a:latin typeface="Avenir Book"/>
                <a:cs typeface="Avenir Book"/>
              </a:rPr>
              <a:t>children</a:t>
            </a:r>
            <a:r>
              <a:rPr sz="2000" spc="-10" dirty="0">
                <a:solidFill>
                  <a:srgbClr val="231F20"/>
                </a:solidFill>
                <a:latin typeface="Avenir Book"/>
                <a:cs typeface="Avenir Book"/>
              </a:rPr>
              <a:t> </a:t>
            </a:r>
            <a:r>
              <a:rPr sz="2000" dirty="0">
                <a:solidFill>
                  <a:srgbClr val="231F20"/>
                </a:solidFill>
                <a:latin typeface="Avenir Book"/>
                <a:cs typeface="Avenir Book"/>
              </a:rPr>
              <a:t>in</a:t>
            </a:r>
            <a:r>
              <a:rPr sz="2000" spc="-5" dirty="0">
                <a:solidFill>
                  <a:srgbClr val="231F20"/>
                </a:solidFill>
                <a:latin typeface="Avenir Book"/>
                <a:cs typeface="Avenir Book"/>
              </a:rPr>
              <a:t> </a:t>
            </a:r>
            <a:r>
              <a:rPr sz="2000" dirty="0">
                <a:solidFill>
                  <a:srgbClr val="231F20"/>
                </a:solidFill>
                <a:latin typeface="Avenir Book"/>
                <a:cs typeface="Avenir Book"/>
              </a:rPr>
              <a:t>California</a:t>
            </a:r>
            <a:r>
              <a:rPr sz="2000" spc="-5" dirty="0">
                <a:solidFill>
                  <a:srgbClr val="231F20"/>
                </a:solidFill>
                <a:latin typeface="Avenir Book"/>
                <a:cs typeface="Avenir Book"/>
              </a:rPr>
              <a:t> </a:t>
            </a:r>
            <a:r>
              <a:rPr sz="2000" dirty="0">
                <a:solidFill>
                  <a:srgbClr val="231F20"/>
                </a:solidFill>
                <a:latin typeface="Avenir Book"/>
                <a:cs typeface="Avenir Book"/>
              </a:rPr>
              <a:t>and</a:t>
            </a:r>
            <a:r>
              <a:rPr sz="2000" spc="-10" dirty="0">
                <a:solidFill>
                  <a:srgbClr val="231F20"/>
                </a:solidFill>
                <a:latin typeface="Avenir Book"/>
                <a:cs typeface="Avenir Book"/>
              </a:rPr>
              <a:t> </a:t>
            </a:r>
            <a:r>
              <a:rPr sz="2000" dirty="0">
                <a:solidFill>
                  <a:srgbClr val="231F20"/>
                </a:solidFill>
                <a:latin typeface="Avenir Book"/>
                <a:cs typeface="Avenir Book"/>
              </a:rPr>
              <a:t>12%</a:t>
            </a:r>
            <a:r>
              <a:rPr sz="2000" spc="-5" dirty="0">
                <a:solidFill>
                  <a:srgbClr val="231F20"/>
                </a:solidFill>
                <a:latin typeface="Avenir Book"/>
                <a:cs typeface="Avenir Book"/>
              </a:rPr>
              <a:t> </a:t>
            </a:r>
            <a:r>
              <a:rPr sz="2000" dirty="0">
                <a:solidFill>
                  <a:srgbClr val="231F20"/>
                </a:solidFill>
                <a:latin typeface="Avenir Book"/>
                <a:cs typeface="Avenir Book"/>
              </a:rPr>
              <a:t>for</a:t>
            </a:r>
            <a:r>
              <a:rPr sz="2000" spc="-5" dirty="0">
                <a:solidFill>
                  <a:srgbClr val="231F20"/>
                </a:solidFill>
                <a:latin typeface="Avenir Book"/>
                <a:cs typeface="Avenir Book"/>
              </a:rPr>
              <a:t> </a:t>
            </a:r>
            <a:r>
              <a:rPr sz="2000" dirty="0">
                <a:solidFill>
                  <a:srgbClr val="231F20"/>
                </a:solidFill>
                <a:latin typeface="Avenir Book"/>
                <a:cs typeface="Avenir Book"/>
              </a:rPr>
              <a:t>White</a:t>
            </a:r>
            <a:r>
              <a:rPr sz="2000" spc="-10" dirty="0">
                <a:solidFill>
                  <a:srgbClr val="231F20"/>
                </a:solidFill>
                <a:latin typeface="Avenir Book"/>
                <a:cs typeface="Avenir Book"/>
              </a:rPr>
              <a:t> children.”</a:t>
            </a:r>
            <a:endParaRPr sz="2000" dirty="0">
              <a:latin typeface="Avenir Book"/>
              <a:cs typeface="Avenir Book"/>
            </a:endParaRPr>
          </a:p>
          <a:p>
            <a:pPr>
              <a:lnSpc>
                <a:spcPct val="100000"/>
              </a:lnSpc>
              <a:spcBef>
                <a:spcPts val="360"/>
              </a:spcBef>
            </a:pPr>
            <a:endParaRPr sz="2000" dirty="0">
              <a:latin typeface="Avenir Book"/>
              <a:cs typeface="Avenir Book"/>
            </a:endParaRPr>
          </a:p>
          <a:p>
            <a:pPr marL="12700" marR="5080">
              <a:lnSpc>
                <a:spcPct val="104200"/>
              </a:lnSpc>
            </a:pPr>
            <a:r>
              <a:rPr sz="1600" dirty="0">
                <a:solidFill>
                  <a:srgbClr val="231F20"/>
                </a:solidFill>
                <a:latin typeface="Avenir Book"/>
                <a:cs typeface="Avenir Book"/>
              </a:rPr>
              <a:t>Footnote:</a:t>
            </a:r>
            <a:r>
              <a:rPr sz="1600" spc="-15" dirty="0">
                <a:solidFill>
                  <a:srgbClr val="231F20"/>
                </a:solidFill>
                <a:latin typeface="Avenir Book"/>
                <a:cs typeface="Avenir Book"/>
              </a:rPr>
              <a:t> </a:t>
            </a:r>
            <a:r>
              <a:rPr sz="1600" dirty="0">
                <a:solidFill>
                  <a:srgbClr val="231F20"/>
                </a:solidFill>
                <a:latin typeface="Avenir Book"/>
                <a:cs typeface="Avenir Book"/>
              </a:rPr>
              <a:t>“In</a:t>
            </a:r>
            <a:r>
              <a:rPr sz="1600" spc="-10" dirty="0">
                <a:solidFill>
                  <a:srgbClr val="231F20"/>
                </a:solidFill>
                <a:latin typeface="Avenir Book"/>
                <a:cs typeface="Avenir Book"/>
              </a:rPr>
              <a:t> </a:t>
            </a:r>
            <a:r>
              <a:rPr sz="1600" dirty="0">
                <a:solidFill>
                  <a:srgbClr val="231F20"/>
                </a:solidFill>
                <a:latin typeface="Avenir Book"/>
                <a:cs typeface="Avenir Book"/>
              </a:rPr>
              <a:t>1998,</a:t>
            </a:r>
            <a:r>
              <a:rPr sz="1600" spc="-15" dirty="0">
                <a:solidFill>
                  <a:srgbClr val="231F20"/>
                </a:solidFill>
                <a:latin typeface="Avenir Book"/>
                <a:cs typeface="Avenir Book"/>
              </a:rPr>
              <a:t> </a:t>
            </a:r>
            <a:r>
              <a:rPr sz="1600" dirty="0">
                <a:solidFill>
                  <a:srgbClr val="231F20"/>
                </a:solidFill>
                <a:latin typeface="Avenir Book"/>
                <a:cs typeface="Avenir Book"/>
              </a:rPr>
              <a:t>there</a:t>
            </a:r>
            <a:r>
              <a:rPr sz="1600" spc="-10" dirty="0">
                <a:solidFill>
                  <a:srgbClr val="231F20"/>
                </a:solidFill>
                <a:latin typeface="Avenir Book"/>
                <a:cs typeface="Avenir Book"/>
              </a:rPr>
              <a:t> </a:t>
            </a:r>
            <a:r>
              <a:rPr sz="1600" dirty="0">
                <a:solidFill>
                  <a:srgbClr val="231F20"/>
                </a:solidFill>
                <a:latin typeface="Avenir Book"/>
                <a:cs typeface="Avenir Book"/>
              </a:rPr>
              <a:t>were</a:t>
            </a:r>
            <a:r>
              <a:rPr sz="1600" spc="-15" dirty="0">
                <a:solidFill>
                  <a:srgbClr val="231F20"/>
                </a:solidFill>
                <a:latin typeface="Avenir Book"/>
                <a:cs typeface="Avenir Book"/>
              </a:rPr>
              <a:t> </a:t>
            </a:r>
            <a:r>
              <a:rPr sz="1600" dirty="0">
                <a:solidFill>
                  <a:srgbClr val="231F20"/>
                </a:solidFill>
                <a:latin typeface="Avenir Book"/>
                <a:cs typeface="Avenir Book"/>
              </a:rPr>
              <a:t>37</a:t>
            </a:r>
            <a:r>
              <a:rPr sz="1600" spc="-10" dirty="0">
                <a:solidFill>
                  <a:srgbClr val="231F20"/>
                </a:solidFill>
                <a:latin typeface="Avenir Book"/>
                <a:cs typeface="Avenir Book"/>
              </a:rPr>
              <a:t> </a:t>
            </a:r>
            <a:r>
              <a:rPr sz="1600" dirty="0">
                <a:solidFill>
                  <a:srgbClr val="231F20"/>
                </a:solidFill>
                <a:latin typeface="Avenir Book"/>
                <a:cs typeface="Avenir Book"/>
              </a:rPr>
              <a:t>new</a:t>
            </a:r>
            <a:r>
              <a:rPr sz="1600" spc="-15" dirty="0">
                <a:solidFill>
                  <a:srgbClr val="231F20"/>
                </a:solidFill>
                <a:latin typeface="Avenir Book"/>
                <a:cs typeface="Avenir Book"/>
              </a:rPr>
              <a:t> </a:t>
            </a:r>
            <a:r>
              <a:rPr sz="1600" dirty="0">
                <a:solidFill>
                  <a:srgbClr val="231F20"/>
                </a:solidFill>
                <a:latin typeface="Avenir Book"/>
                <a:cs typeface="Avenir Book"/>
              </a:rPr>
              <a:t>acute</a:t>
            </a:r>
            <a:r>
              <a:rPr sz="1600" spc="-10" dirty="0">
                <a:solidFill>
                  <a:srgbClr val="231F20"/>
                </a:solidFill>
                <a:latin typeface="Avenir Book"/>
                <a:cs typeface="Avenir Book"/>
              </a:rPr>
              <a:t> </a:t>
            </a:r>
            <a:r>
              <a:rPr sz="1600" dirty="0">
                <a:solidFill>
                  <a:srgbClr val="231F20"/>
                </a:solidFill>
                <a:latin typeface="Avenir Book"/>
                <a:cs typeface="Avenir Book"/>
              </a:rPr>
              <a:t>lymphoblastic</a:t>
            </a:r>
            <a:r>
              <a:rPr sz="1600" spc="-15" dirty="0">
                <a:solidFill>
                  <a:srgbClr val="231F20"/>
                </a:solidFill>
                <a:latin typeface="Avenir Book"/>
                <a:cs typeface="Avenir Book"/>
              </a:rPr>
              <a:t> </a:t>
            </a:r>
            <a:r>
              <a:rPr sz="1600" dirty="0">
                <a:solidFill>
                  <a:srgbClr val="231F20"/>
                </a:solidFill>
                <a:latin typeface="Avenir Book"/>
                <a:cs typeface="Avenir Book"/>
              </a:rPr>
              <a:t>leukemia</a:t>
            </a:r>
            <a:r>
              <a:rPr sz="1600" spc="-10" dirty="0">
                <a:solidFill>
                  <a:srgbClr val="231F20"/>
                </a:solidFill>
                <a:latin typeface="Avenir Book"/>
                <a:cs typeface="Avenir Book"/>
              </a:rPr>
              <a:t> </a:t>
            </a:r>
            <a:r>
              <a:rPr sz="1600" dirty="0">
                <a:solidFill>
                  <a:srgbClr val="231F20"/>
                </a:solidFill>
                <a:latin typeface="Avenir Book"/>
                <a:cs typeface="Avenir Book"/>
              </a:rPr>
              <a:t>(ALL)</a:t>
            </a:r>
            <a:r>
              <a:rPr sz="1600" spc="-10" dirty="0">
                <a:solidFill>
                  <a:srgbClr val="231F20"/>
                </a:solidFill>
                <a:latin typeface="Avenir Book"/>
                <a:cs typeface="Avenir Book"/>
              </a:rPr>
              <a:t> </a:t>
            </a:r>
            <a:r>
              <a:rPr sz="1600" dirty="0">
                <a:solidFill>
                  <a:srgbClr val="231F20"/>
                </a:solidFill>
                <a:latin typeface="Avenir Book"/>
                <a:cs typeface="Avenir Book"/>
              </a:rPr>
              <a:t>patients</a:t>
            </a:r>
            <a:r>
              <a:rPr sz="1600" spc="-15" dirty="0">
                <a:solidFill>
                  <a:srgbClr val="231F20"/>
                </a:solidFill>
                <a:latin typeface="Avenir Book"/>
                <a:cs typeface="Avenir Book"/>
              </a:rPr>
              <a:t> </a:t>
            </a:r>
            <a:r>
              <a:rPr sz="1600" dirty="0">
                <a:solidFill>
                  <a:srgbClr val="231F20"/>
                </a:solidFill>
                <a:latin typeface="Avenir Book"/>
                <a:cs typeface="Avenir Book"/>
              </a:rPr>
              <a:t>for</a:t>
            </a:r>
            <a:r>
              <a:rPr sz="1600" spc="-10" dirty="0">
                <a:solidFill>
                  <a:srgbClr val="231F20"/>
                </a:solidFill>
                <a:latin typeface="Avenir Book"/>
                <a:cs typeface="Avenir Book"/>
              </a:rPr>
              <a:t> every </a:t>
            </a:r>
            <a:r>
              <a:rPr sz="1600" dirty="0">
                <a:solidFill>
                  <a:srgbClr val="231F20"/>
                </a:solidFill>
                <a:latin typeface="Avenir Book"/>
                <a:cs typeface="Avenir Book"/>
              </a:rPr>
              <a:t>1</a:t>
            </a:r>
            <a:r>
              <a:rPr sz="1600" spc="-10" dirty="0">
                <a:solidFill>
                  <a:srgbClr val="231F20"/>
                </a:solidFill>
                <a:latin typeface="Avenir Book"/>
                <a:cs typeface="Avenir Book"/>
              </a:rPr>
              <a:t> </a:t>
            </a:r>
            <a:r>
              <a:rPr sz="1600" dirty="0">
                <a:solidFill>
                  <a:srgbClr val="231F20"/>
                </a:solidFill>
                <a:latin typeface="Avenir Book"/>
                <a:cs typeface="Avenir Book"/>
              </a:rPr>
              <a:t>million</a:t>
            </a:r>
            <a:r>
              <a:rPr sz="1600" spc="-10" dirty="0">
                <a:solidFill>
                  <a:srgbClr val="231F20"/>
                </a:solidFill>
                <a:latin typeface="Avenir Book"/>
                <a:cs typeface="Avenir Book"/>
              </a:rPr>
              <a:t> </a:t>
            </a:r>
            <a:r>
              <a:rPr sz="1600" dirty="0">
                <a:solidFill>
                  <a:srgbClr val="231F20"/>
                </a:solidFill>
                <a:latin typeface="Avenir Book"/>
                <a:cs typeface="Avenir Book"/>
              </a:rPr>
              <a:t>Latino</a:t>
            </a:r>
            <a:r>
              <a:rPr sz="1600" spc="-10" dirty="0">
                <a:solidFill>
                  <a:srgbClr val="231F20"/>
                </a:solidFill>
                <a:latin typeface="Avenir Book"/>
                <a:cs typeface="Avenir Book"/>
              </a:rPr>
              <a:t> </a:t>
            </a:r>
            <a:r>
              <a:rPr sz="1600" dirty="0">
                <a:solidFill>
                  <a:srgbClr val="231F20"/>
                </a:solidFill>
                <a:latin typeface="Avenir Book"/>
                <a:cs typeface="Avenir Book"/>
              </a:rPr>
              <a:t>children</a:t>
            </a:r>
            <a:r>
              <a:rPr sz="1600" spc="-10" dirty="0">
                <a:solidFill>
                  <a:srgbClr val="231F20"/>
                </a:solidFill>
                <a:latin typeface="Avenir Book"/>
                <a:cs typeface="Avenir Book"/>
              </a:rPr>
              <a:t> </a:t>
            </a:r>
            <a:r>
              <a:rPr sz="1600" dirty="0">
                <a:solidFill>
                  <a:srgbClr val="231F20"/>
                </a:solidFill>
                <a:latin typeface="Avenir Book"/>
                <a:cs typeface="Avenir Book"/>
              </a:rPr>
              <a:t>in</a:t>
            </a:r>
            <a:r>
              <a:rPr sz="1600" spc="-10" dirty="0">
                <a:solidFill>
                  <a:srgbClr val="231F20"/>
                </a:solidFill>
                <a:latin typeface="Avenir Book"/>
                <a:cs typeface="Avenir Book"/>
              </a:rPr>
              <a:t> </a:t>
            </a:r>
            <a:r>
              <a:rPr sz="1600" dirty="0">
                <a:solidFill>
                  <a:srgbClr val="231F20"/>
                </a:solidFill>
                <a:latin typeface="Avenir Book"/>
                <a:cs typeface="Avenir Book"/>
              </a:rPr>
              <a:t>California</a:t>
            </a:r>
            <a:r>
              <a:rPr sz="1600" spc="-10" dirty="0">
                <a:solidFill>
                  <a:srgbClr val="231F20"/>
                </a:solidFill>
                <a:latin typeface="Avenir Book"/>
                <a:cs typeface="Avenir Book"/>
              </a:rPr>
              <a:t> </a:t>
            </a:r>
            <a:r>
              <a:rPr sz="1600" dirty="0">
                <a:solidFill>
                  <a:srgbClr val="231F20"/>
                </a:solidFill>
                <a:latin typeface="Avenir Book"/>
                <a:cs typeface="Avenir Book"/>
              </a:rPr>
              <a:t>and</a:t>
            </a:r>
            <a:r>
              <a:rPr sz="1600" spc="-10" dirty="0">
                <a:solidFill>
                  <a:srgbClr val="231F20"/>
                </a:solidFill>
                <a:latin typeface="Avenir Book"/>
                <a:cs typeface="Avenir Book"/>
              </a:rPr>
              <a:t> </a:t>
            </a:r>
            <a:r>
              <a:rPr sz="1600" dirty="0">
                <a:solidFill>
                  <a:srgbClr val="231F20"/>
                </a:solidFill>
                <a:latin typeface="Avenir Book"/>
                <a:cs typeface="Avenir Book"/>
              </a:rPr>
              <a:t>32</a:t>
            </a:r>
            <a:r>
              <a:rPr sz="1600" spc="-5" dirty="0">
                <a:solidFill>
                  <a:srgbClr val="231F20"/>
                </a:solidFill>
                <a:latin typeface="Avenir Book"/>
                <a:cs typeface="Avenir Book"/>
              </a:rPr>
              <a:t> </a:t>
            </a:r>
            <a:r>
              <a:rPr sz="1600" dirty="0">
                <a:solidFill>
                  <a:srgbClr val="231F20"/>
                </a:solidFill>
                <a:latin typeface="Avenir Book"/>
                <a:cs typeface="Avenir Book"/>
              </a:rPr>
              <a:t>new</a:t>
            </a:r>
            <a:r>
              <a:rPr sz="1600" spc="-10" dirty="0">
                <a:solidFill>
                  <a:srgbClr val="231F20"/>
                </a:solidFill>
                <a:latin typeface="Avenir Book"/>
                <a:cs typeface="Avenir Book"/>
              </a:rPr>
              <a:t> </a:t>
            </a:r>
            <a:r>
              <a:rPr sz="1600" dirty="0">
                <a:solidFill>
                  <a:srgbClr val="231F20"/>
                </a:solidFill>
                <a:latin typeface="Avenir Book"/>
                <a:cs typeface="Avenir Book"/>
              </a:rPr>
              <a:t>ALL</a:t>
            </a:r>
            <a:r>
              <a:rPr sz="1600" spc="-10" dirty="0">
                <a:solidFill>
                  <a:srgbClr val="231F20"/>
                </a:solidFill>
                <a:latin typeface="Avenir Book"/>
                <a:cs typeface="Avenir Book"/>
              </a:rPr>
              <a:t> </a:t>
            </a:r>
            <a:r>
              <a:rPr sz="1600" dirty="0">
                <a:solidFill>
                  <a:srgbClr val="231F20"/>
                </a:solidFill>
                <a:latin typeface="Avenir Book"/>
                <a:cs typeface="Avenir Book"/>
              </a:rPr>
              <a:t>patients</a:t>
            </a:r>
            <a:r>
              <a:rPr sz="1600" spc="-10" dirty="0">
                <a:solidFill>
                  <a:srgbClr val="231F20"/>
                </a:solidFill>
                <a:latin typeface="Avenir Book"/>
                <a:cs typeface="Avenir Book"/>
              </a:rPr>
              <a:t> </a:t>
            </a:r>
            <a:r>
              <a:rPr sz="1600" dirty="0">
                <a:solidFill>
                  <a:srgbClr val="231F20"/>
                </a:solidFill>
                <a:latin typeface="Avenir Book"/>
                <a:cs typeface="Avenir Book"/>
              </a:rPr>
              <a:t>per</a:t>
            </a:r>
            <a:r>
              <a:rPr sz="1600" spc="-10" dirty="0">
                <a:solidFill>
                  <a:srgbClr val="231F20"/>
                </a:solidFill>
                <a:latin typeface="Avenir Book"/>
                <a:cs typeface="Avenir Book"/>
              </a:rPr>
              <a:t> </a:t>
            </a:r>
            <a:r>
              <a:rPr sz="1600" dirty="0">
                <a:solidFill>
                  <a:srgbClr val="231F20"/>
                </a:solidFill>
                <a:latin typeface="Avenir Book"/>
                <a:cs typeface="Avenir Book"/>
              </a:rPr>
              <a:t>1</a:t>
            </a:r>
            <a:r>
              <a:rPr sz="1600" spc="-10" dirty="0">
                <a:solidFill>
                  <a:srgbClr val="231F20"/>
                </a:solidFill>
                <a:latin typeface="Avenir Book"/>
                <a:cs typeface="Avenir Book"/>
              </a:rPr>
              <a:t> </a:t>
            </a:r>
            <a:r>
              <a:rPr sz="1600" dirty="0">
                <a:solidFill>
                  <a:srgbClr val="231F20"/>
                </a:solidFill>
                <a:latin typeface="Avenir Book"/>
                <a:cs typeface="Avenir Book"/>
              </a:rPr>
              <a:t>million</a:t>
            </a:r>
            <a:r>
              <a:rPr sz="1600" spc="-10" dirty="0">
                <a:solidFill>
                  <a:srgbClr val="231F20"/>
                </a:solidFill>
                <a:latin typeface="Avenir Book"/>
                <a:cs typeface="Avenir Book"/>
              </a:rPr>
              <a:t> </a:t>
            </a:r>
            <a:r>
              <a:rPr sz="1600" dirty="0">
                <a:solidFill>
                  <a:srgbClr val="231F20"/>
                </a:solidFill>
                <a:latin typeface="Avenir Book"/>
                <a:cs typeface="Avenir Book"/>
              </a:rPr>
              <a:t>non-Latino</a:t>
            </a:r>
            <a:r>
              <a:rPr sz="1600" spc="-5" dirty="0">
                <a:solidFill>
                  <a:srgbClr val="231F20"/>
                </a:solidFill>
                <a:latin typeface="Avenir Book"/>
                <a:cs typeface="Avenir Book"/>
              </a:rPr>
              <a:t> </a:t>
            </a:r>
            <a:r>
              <a:rPr sz="1600" spc="-10" dirty="0">
                <a:solidFill>
                  <a:srgbClr val="231F20"/>
                </a:solidFill>
                <a:latin typeface="Avenir Book"/>
                <a:cs typeface="Avenir Book"/>
              </a:rPr>
              <a:t>White </a:t>
            </a:r>
            <a:r>
              <a:rPr sz="1600" dirty="0">
                <a:solidFill>
                  <a:srgbClr val="231F20"/>
                </a:solidFill>
                <a:latin typeface="Avenir Book"/>
                <a:cs typeface="Avenir Book"/>
              </a:rPr>
              <a:t>kids.</a:t>
            </a:r>
            <a:r>
              <a:rPr sz="1600" spc="-15" dirty="0">
                <a:solidFill>
                  <a:srgbClr val="231F20"/>
                </a:solidFill>
                <a:latin typeface="Avenir Book"/>
                <a:cs typeface="Avenir Book"/>
              </a:rPr>
              <a:t> </a:t>
            </a:r>
            <a:r>
              <a:rPr sz="1600" dirty="0">
                <a:solidFill>
                  <a:srgbClr val="231F20"/>
                </a:solidFill>
                <a:latin typeface="Avenir Book"/>
                <a:cs typeface="Avenir Book"/>
              </a:rPr>
              <a:t>For</a:t>
            </a:r>
            <a:r>
              <a:rPr sz="1600" spc="-15" dirty="0">
                <a:solidFill>
                  <a:srgbClr val="231F20"/>
                </a:solidFill>
                <a:latin typeface="Avenir Book"/>
                <a:cs typeface="Avenir Book"/>
              </a:rPr>
              <a:t> </a:t>
            </a:r>
            <a:r>
              <a:rPr sz="1600" dirty="0">
                <a:solidFill>
                  <a:srgbClr val="231F20"/>
                </a:solidFill>
                <a:latin typeface="Avenir Book"/>
                <a:cs typeface="Avenir Book"/>
              </a:rPr>
              <a:t>a</a:t>
            </a:r>
            <a:r>
              <a:rPr sz="1600" spc="-15" dirty="0">
                <a:solidFill>
                  <a:srgbClr val="231F20"/>
                </a:solidFill>
                <a:latin typeface="Avenir Book"/>
                <a:cs typeface="Avenir Book"/>
              </a:rPr>
              <a:t> </a:t>
            </a:r>
            <a:r>
              <a:rPr sz="1600" dirty="0">
                <a:solidFill>
                  <a:srgbClr val="231F20"/>
                </a:solidFill>
                <a:latin typeface="Avenir Book"/>
                <a:cs typeface="Avenir Book"/>
              </a:rPr>
              <a:t>particular</a:t>
            </a:r>
            <a:r>
              <a:rPr sz="1600" spc="-10" dirty="0">
                <a:solidFill>
                  <a:srgbClr val="231F20"/>
                </a:solidFill>
                <a:latin typeface="Avenir Book"/>
                <a:cs typeface="Avenir Book"/>
              </a:rPr>
              <a:t> </a:t>
            </a:r>
            <a:r>
              <a:rPr sz="1600" spc="-20" dirty="0">
                <a:solidFill>
                  <a:srgbClr val="231F20"/>
                </a:solidFill>
                <a:latin typeface="Avenir Book"/>
                <a:cs typeface="Avenir Book"/>
              </a:rPr>
              <a:t>year,</a:t>
            </a:r>
            <a:r>
              <a:rPr sz="1600" spc="-15" dirty="0">
                <a:solidFill>
                  <a:srgbClr val="231F20"/>
                </a:solidFill>
                <a:latin typeface="Avenir Book"/>
                <a:cs typeface="Avenir Book"/>
              </a:rPr>
              <a:t> </a:t>
            </a:r>
            <a:r>
              <a:rPr sz="1600" dirty="0">
                <a:solidFill>
                  <a:srgbClr val="231F20"/>
                </a:solidFill>
                <a:latin typeface="Avenir Book"/>
                <a:cs typeface="Avenir Book"/>
              </a:rPr>
              <a:t>each</a:t>
            </a:r>
            <a:r>
              <a:rPr sz="1600" spc="-15" dirty="0">
                <a:solidFill>
                  <a:srgbClr val="231F20"/>
                </a:solidFill>
                <a:latin typeface="Avenir Book"/>
                <a:cs typeface="Avenir Book"/>
              </a:rPr>
              <a:t> </a:t>
            </a:r>
            <a:r>
              <a:rPr sz="1600" dirty="0">
                <a:solidFill>
                  <a:srgbClr val="231F20"/>
                </a:solidFill>
                <a:latin typeface="Avenir Book"/>
                <a:cs typeface="Avenir Book"/>
              </a:rPr>
              <a:t>bed</a:t>
            </a:r>
            <a:r>
              <a:rPr sz="1600" spc="-10" dirty="0">
                <a:solidFill>
                  <a:srgbClr val="231F20"/>
                </a:solidFill>
                <a:latin typeface="Avenir Book"/>
                <a:cs typeface="Avenir Book"/>
              </a:rPr>
              <a:t> </a:t>
            </a:r>
            <a:r>
              <a:rPr sz="1600" dirty="0">
                <a:solidFill>
                  <a:srgbClr val="231F20"/>
                </a:solidFill>
                <a:latin typeface="Avenir Book"/>
                <a:cs typeface="Avenir Book"/>
              </a:rPr>
              <a:t>represents</a:t>
            </a:r>
            <a:r>
              <a:rPr sz="1600" spc="-15" dirty="0">
                <a:solidFill>
                  <a:srgbClr val="231F20"/>
                </a:solidFill>
                <a:latin typeface="Avenir Book"/>
                <a:cs typeface="Avenir Book"/>
              </a:rPr>
              <a:t> </a:t>
            </a:r>
            <a:r>
              <a:rPr sz="1600" dirty="0">
                <a:solidFill>
                  <a:srgbClr val="231F20"/>
                </a:solidFill>
                <a:latin typeface="Avenir Book"/>
                <a:cs typeface="Avenir Book"/>
              </a:rPr>
              <a:t>one</a:t>
            </a:r>
            <a:r>
              <a:rPr sz="1600" spc="-15" dirty="0">
                <a:solidFill>
                  <a:srgbClr val="231F20"/>
                </a:solidFill>
                <a:latin typeface="Avenir Book"/>
                <a:cs typeface="Avenir Book"/>
              </a:rPr>
              <a:t> </a:t>
            </a:r>
            <a:r>
              <a:rPr sz="1600" dirty="0">
                <a:solidFill>
                  <a:srgbClr val="231F20"/>
                </a:solidFill>
                <a:latin typeface="Avenir Book"/>
                <a:cs typeface="Avenir Book"/>
              </a:rPr>
              <a:t>extra</a:t>
            </a:r>
            <a:r>
              <a:rPr sz="1600" spc="-10" dirty="0">
                <a:solidFill>
                  <a:srgbClr val="231F20"/>
                </a:solidFill>
                <a:latin typeface="Avenir Book"/>
                <a:cs typeface="Avenir Book"/>
              </a:rPr>
              <a:t> </a:t>
            </a:r>
            <a:r>
              <a:rPr sz="1600" dirty="0">
                <a:solidFill>
                  <a:srgbClr val="231F20"/>
                </a:solidFill>
                <a:latin typeface="Avenir Book"/>
                <a:cs typeface="Avenir Book"/>
              </a:rPr>
              <a:t>new</a:t>
            </a:r>
            <a:r>
              <a:rPr sz="1600" spc="-15" dirty="0">
                <a:solidFill>
                  <a:srgbClr val="231F20"/>
                </a:solidFill>
                <a:latin typeface="Avenir Book"/>
                <a:cs typeface="Avenir Book"/>
              </a:rPr>
              <a:t> </a:t>
            </a:r>
            <a:r>
              <a:rPr sz="1600" dirty="0">
                <a:solidFill>
                  <a:srgbClr val="231F20"/>
                </a:solidFill>
                <a:latin typeface="Avenir Book"/>
                <a:cs typeface="Avenir Book"/>
              </a:rPr>
              <a:t>ALL</a:t>
            </a:r>
            <a:r>
              <a:rPr sz="1600" spc="-15" dirty="0">
                <a:solidFill>
                  <a:srgbClr val="231F20"/>
                </a:solidFill>
                <a:latin typeface="Avenir Book"/>
                <a:cs typeface="Avenir Book"/>
              </a:rPr>
              <a:t> </a:t>
            </a:r>
            <a:r>
              <a:rPr sz="1600" dirty="0">
                <a:solidFill>
                  <a:srgbClr val="231F20"/>
                </a:solidFill>
                <a:latin typeface="Avenir Book"/>
                <a:cs typeface="Avenir Book"/>
              </a:rPr>
              <a:t>patient</a:t>
            </a:r>
            <a:r>
              <a:rPr sz="1600" spc="-15" dirty="0">
                <a:solidFill>
                  <a:srgbClr val="231F20"/>
                </a:solidFill>
                <a:latin typeface="Avenir Book"/>
                <a:cs typeface="Avenir Book"/>
              </a:rPr>
              <a:t> </a:t>
            </a:r>
            <a:r>
              <a:rPr sz="1600" dirty="0">
                <a:solidFill>
                  <a:srgbClr val="231F20"/>
                </a:solidFill>
                <a:latin typeface="Avenir Book"/>
                <a:cs typeface="Avenir Book"/>
              </a:rPr>
              <a:t>per</a:t>
            </a:r>
            <a:r>
              <a:rPr sz="1600" spc="-10" dirty="0">
                <a:solidFill>
                  <a:srgbClr val="231F20"/>
                </a:solidFill>
                <a:latin typeface="Avenir Book"/>
                <a:cs typeface="Avenir Book"/>
              </a:rPr>
              <a:t> </a:t>
            </a:r>
            <a:r>
              <a:rPr sz="1600" dirty="0">
                <a:solidFill>
                  <a:srgbClr val="231F20"/>
                </a:solidFill>
                <a:latin typeface="Avenir Book"/>
                <a:cs typeface="Avenir Book"/>
              </a:rPr>
              <a:t>1</a:t>
            </a:r>
            <a:r>
              <a:rPr sz="1600" spc="-15" dirty="0">
                <a:solidFill>
                  <a:srgbClr val="231F20"/>
                </a:solidFill>
                <a:latin typeface="Avenir Book"/>
                <a:cs typeface="Avenir Book"/>
              </a:rPr>
              <a:t> </a:t>
            </a:r>
            <a:r>
              <a:rPr sz="1600" dirty="0">
                <a:solidFill>
                  <a:srgbClr val="231F20"/>
                </a:solidFill>
                <a:latin typeface="Avenir Book"/>
                <a:cs typeface="Avenir Book"/>
              </a:rPr>
              <a:t>million</a:t>
            </a:r>
            <a:r>
              <a:rPr sz="1600" spc="-15" dirty="0">
                <a:solidFill>
                  <a:srgbClr val="231F20"/>
                </a:solidFill>
                <a:latin typeface="Avenir Book"/>
                <a:cs typeface="Avenir Book"/>
              </a:rPr>
              <a:t> </a:t>
            </a:r>
            <a:r>
              <a:rPr sz="1600" spc="-20" dirty="0">
                <a:solidFill>
                  <a:srgbClr val="231F20"/>
                </a:solidFill>
                <a:latin typeface="Avenir Book"/>
                <a:cs typeface="Avenir Book"/>
              </a:rPr>
              <a:t>kids </a:t>
            </a:r>
            <a:r>
              <a:rPr sz="1600" dirty="0">
                <a:solidFill>
                  <a:srgbClr val="231F20"/>
                </a:solidFill>
                <a:latin typeface="Avenir Book"/>
                <a:cs typeface="Avenir Book"/>
              </a:rPr>
              <a:t>(e.g.</a:t>
            </a:r>
            <a:r>
              <a:rPr sz="1600" spc="-15" dirty="0">
                <a:solidFill>
                  <a:srgbClr val="231F20"/>
                </a:solidFill>
                <a:latin typeface="Avenir Book"/>
                <a:cs typeface="Avenir Book"/>
              </a:rPr>
              <a:t> </a:t>
            </a:r>
            <a:r>
              <a:rPr sz="1600" dirty="0">
                <a:solidFill>
                  <a:srgbClr val="231F20"/>
                </a:solidFill>
                <a:latin typeface="Avenir Book"/>
                <a:cs typeface="Avenir Book"/>
              </a:rPr>
              <a:t>there</a:t>
            </a:r>
            <a:r>
              <a:rPr sz="1600" spc="-15" dirty="0">
                <a:solidFill>
                  <a:srgbClr val="231F20"/>
                </a:solidFill>
                <a:latin typeface="Avenir Book"/>
                <a:cs typeface="Avenir Book"/>
              </a:rPr>
              <a:t> </a:t>
            </a:r>
            <a:r>
              <a:rPr sz="1600" dirty="0">
                <a:solidFill>
                  <a:srgbClr val="231F20"/>
                </a:solidFill>
                <a:latin typeface="Avenir Book"/>
                <a:cs typeface="Avenir Book"/>
              </a:rPr>
              <a:t>were</a:t>
            </a:r>
            <a:r>
              <a:rPr sz="1600" spc="-15" dirty="0">
                <a:solidFill>
                  <a:srgbClr val="231F20"/>
                </a:solidFill>
                <a:latin typeface="Avenir Book"/>
                <a:cs typeface="Avenir Book"/>
              </a:rPr>
              <a:t> </a:t>
            </a:r>
            <a:r>
              <a:rPr sz="1600" dirty="0">
                <a:solidFill>
                  <a:srgbClr val="231F20"/>
                </a:solidFill>
                <a:latin typeface="Avenir Book"/>
                <a:cs typeface="Avenir Book"/>
              </a:rPr>
              <a:t>14</a:t>
            </a:r>
            <a:r>
              <a:rPr sz="1600" spc="-15" dirty="0">
                <a:solidFill>
                  <a:srgbClr val="231F20"/>
                </a:solidFill>
                <a:latin typeface="Avenir Book"/>
                <a:cs typeface="Avenir Book"/>
              </a:rPr>
              <a:t> </a:t>
            </a:r>
            <a:r>
              <a:rPr sz="1600" dirty="0">
                <a:solidFill>
                  <a:srgbClr val="231F20"/>
                </a:solidFill>
                <a:latin typeface="Avenir Book"/>
                <a:cs typeface="Avenir Book"/>
              </a:rPr>
              <a:t>extra</a:t>
            </a:r>
            <a:r>
              <a:rPr sz="1600" spc="-15" dirty="0">
                <a:solidFill>
                  <a:srgbClr val="231F20"/>
                </a:solidFill>
                <a:latin typeface="Avenir Book"/>
                <a:cs typeface="Avenir Book"/>
              </a:rPr>
              <a:t> </a:t>
            </a:r>
            <a:r>
              <a:rPr sz="1600" dirty="0">
                <a:solidFill>
                  <a:srgbClr val="231F20"/>
                </a:solidFill>
                <a:latin typeface="Avenir Book"/>
                <a:cs typeface="Avenir Book"/>
              </a:rPr>
              <a:t>new</a:t>
            </a:r>
            <a:r>
              <a:rPr sz="1600" spc="-10" dirty="0">
                <a:solidFill>
                  <a:srgbClr val="231F20"/>
                </a:solidFill>
                <a:latin typeface="Avenir Book"/>
                <a:cs typeface="Avenir Book"/>
              </a:rPr>
              <a:t> </a:t>
            </a:r>
            <a:r>
              <a:rPr sz="1600" dirty="0">
                <a:solidFill>
                  <a:srgbClr val="231F20"/>
                </a:solidFill>
                <a:latin typeface="Avenir Book"/>
                <a:cs typeface="Avenir Book"/>
              </a:rPr>
              <a:t>ALL</a:t>
            </a:r>
            <a:r>
              <a:rPr sz="1600" spc="-15" dirty="0">
                <a:solidFill>
                  <a:srgbClr val="231F20"/>
                </a:solidFill>
                <a:latin typeface="Avenir Book"/>
                <a:cs typeface="Avenir Book"/>
              </a:rPr>
              <a:t> </a:t>
            </a:r>
            <a:r>
              <a:rPr sz="1600" dirty="0">
                <a:solidFill>
                  <a:srgbClr val="231F20"/>
                </a:solidFill>
                <a:latin typeface="Avenir Book"/>
                <a:cs typeface="Avenir Book"/>
              </a:rPr>
              <a:t>patients</a:t>
            </a:r>
            <a:r>
              <a:rPr sz="1600" spc="-15" dirty="0">
                <a:solidFill>
                  <a:srgbClr val="231F20"/>
                </a:solidFill>
                <a:latin typeface="Avenir Book"/>
                <a:cs typeface="Avenir Book"/>
              </a:rPr>
              <a:t> </a:t>
            </a:r>
            <a:r>
              <a:rPr sz="1600" dirty="0">
                <a:solidFill>
                  <a:srgbClr val="231F20"/>
                </a:solidFill>
                <a:latin typeface="Avenir Book"/>
                <a:cs typeface="Avenir Book"/>
              </a:rPr>
              <a:t>per</a:t>
            </a:r>
            <a:r>
              <a:rPr sz="1600" spc="-15" dirty="0">
                <a:solidFill>
                  <a:srgbClr val="231F20"/>
                </a:solidFill>
                <a:latin typeface="Avenir Book"/>
                <a:cs typeface="Avenir Book"/>
              </a:rPr>
              <a:t> </a:t>
            </a:r>
            <a:r>
              <a:rPr sz="1600" dirty="0">
                <a:solidFill>
                  <a:srgbClr val="231F20"/>
                </a:solidFill>
                <a:latin typeface="Avenir Book"/>
                <a:cs typeface="Avenir Book"/>
              </a:rPr>
              <a:t>1</a:t>
            </a:r>
            <a:r>
              <a:rPr sz="1600" spc="-15" dirty="0">
                <a:solidFill>
                  <a:srgbClr val="231F20"/>
                </a:solidFill>
                <a:latin typeface="Avenir Book"/>
                <a:cs typeface="Avenir Book"/>
              </a:rPr>
              <a:t> </a:t>
            </a:r>
            <a:r>
              <a:rPr sz="1600" dirty="0">
                <a:solidFill>
                  <a:srgbClr val="231F20"/>
                </a:solidFill>
                <a:latin typeface="Avenir Book"/>
                <a:cs typeface="Avenir Book"/>
              </a:rPr>
              <a:t>million</a:t>
            </a:r>
            <a:r>
              <a:rPr sz="1600" spc="-15" dirty="0">
                <a:solidFill>
                  <a:srgbClr val="231F20"/>
                </a:solidFill>
                <a:latin typeface="Avenir Book"/>
                <a:cs typeface="Avenir Book"/>
              </a:rPr>
              <a:t> </a:t>
            </a:r>
            <a:r>
              <a:rPr sz="1600" dirty="0">
                <a:solidFill>
                  <a:srgbClr val="231F20"/>
                </a:solidFill>
                <a:latin typeface="Avenir Book"/>
                <a:cs typeface="Avenir Book"/>
              </a:rPr>
              <a:t>Latino</a:t>
            </a:r>
            <a:r>
              <a:rPr sz="1600" spc="-10" dirty="0">
                <a:solidFill>
                  <a:srgbClr val="231F20"/>
                </a:solidFill>
                <a:latin typeface="Avenir Book"/>
                <a:cs typeface="Avenir Book"/>
              </a:rPr>
              <a:t> </a:t>
            </a:r>
            <a:r>
              <a:rPr sz="1600" dirty="0">
                <a:solidFill>
                  <a:srgbClr val="231F20"/>
                </a:solidFill>
                <a:latin typeface="Avenir Book"/>
                <a:cs typeface="Avenir Book"/>
              </a:rPr>
              <a:t>kids</a:t>
            </a:r>
            <a:r>
              <a:rPr sz="1600" spc="-15" dirty="0">
                <a:solidFill>
                  <a:srgbClr val="231F20"/>
                </a:solidFill>
                <a:latin typeface="Avenir Book"/>
                <a:cs typeface="Avenir Book"/>
              </a:rPr>
              <a:t> </a:t>
            </a:r>
            <a:r>
              <a:rPr sz="1600" dirty="0">
                <a:solidFill>
                  <a:srgbClr val="231F20"/>
                </a:solidFill>
                <a:latin typeface="Avenir Book"/>
                <a:cs typeface="Avenir Book"/>
              </a:rPr>
              <a:t>in</a:t>
            </a:r>
            <a:r>
              <a:rPr sz="1600" spc="-15" dirty="0">
                <a:solidFill>
                  <a:srgbClr val="231F20"/>
                </a:solidFill>
                <a:latin typeface="Avenir Book"/>
                <a:cs typeface="Avenir Book"/>
              </a:rPr>
              <a:t> </a:t>
            </a:r>
            <a:r>
              <a:rPr sz="1600" dirty="0">
                <a:solidFill>
                  <a:srgbClr val="231F20"/>
                </a:solidFill>
                <a:latin typeface="Avenir Book"/>
                <a:cs typeface="Avenir Book"/>
              </a:rPr>
              <a:t>2012</a:t>
            </a:r>
            <a:r>
              <a:rPr sz="1600" spc="-15" dirty="0">
                <a:solidFill>
                  <a:srgbClr val="231F20"/>
                </a:solidFill>
                <a:latin typeface="Avenir Book"/>
                <a:cs typeface="Avenir Book"/>
              </a:rPr>
              <a:t> </a:t>
            </a:r>
            <a:r>
              <a:rPr sz="1600" dirty="0">
                <a:solidFill>
                  <a:srgbClr val="231F20"/>
                </a:solidFill>
                <a:latin typeface="Avenir Book"/>
                <a:cs typeface="Avenir Book"/>
              </a:rPr>
              <a:t>vs.</a:t>
            </a:r>
            <a:r>
              <a:rPr sz="1600" spc="-15" dirty="0">
                <a:solidFill>
                  <a:srgbClr val="231F20"/>
                </a:solidFill>
                <a:latin typeface="Avenir Book"/>
                <a:cs typeface="Avenir Book"/>
              </a:rPr>
              <a:t> </a:t>
            </a:r>
            <a:r>
              <a:rPr sz="1600" spc="-10" dirty="0">
                <a:solidFill>
                  <a:srgbClr val="231F20"/>
                </a:solidFill>
                <a:latin typeface="Avenir Book"/>
                <a:cs typeface="Avenir Book"/>
              </a:rPr>
              <a:t>1988).”</a:t>
            </a:r>
            <a:endParaRPr sz="1600" dirty="0">
              <a:latin typeface="Avenir Book"/>
              <a:cs typeface="Avenir Book"/>
            </a:endParaRPr>
          </a:p>
          <a:p>
            <a:pPr marL="12700" marR="101600">
              <a:lnSpc>
                <a:spcPct val="104200"/>
              </a:lnSpc>
              <a:spcBef>
                <a:spcPts val="875"/>
              </a:spcBef>
            </a:pPr>
            <a:r>
              <a:rPr sz="1600" dirty="0">
                <a:solidFill>
                  <a:srgbClr val="231F20"/>
                </a:solidFill>
                <a:latin typeface="Avenir Book"/>
                <a:cs typeface="Avenir Book"/>
              </a:rPr>
              <a:t>Graphic</a:t>
            </a:r>
            <a:r>
              <a:rPr sz="1600" spc="-20" dirty="0">
                <a:solidFill>
                  <a:srgbClr val="231F20"/>
                </a:solidFill>
                <a:latin typeface="Avenir Book"/>
                <a:cs typeface="Avenir Book"/>
              </a:rPr>
              <a:t> </a:t>
            </a:r>
            <a:r>
              <a:rPr sz="1600" dirty="0">
                <a:solidFill>
                  <a:srgbClr val="231F20"/>
                </a:solidFill>
                <a:latin typeface="Avenir Book"/>
                <a:cs typeface="Avenir Book"/>
              </a:rPr>
              <a:t>reproduced</a:t>
            </a:r>
            <a:r>
              <a:rPr sz="1600" spc="-15" dirty="0">
                <a:solidFill>
                  <a:srgbClr val="231F20"/>
                </a:solidFill>
                <a:latin typeface="Avenir Book"/>
                <a:cs typeface="Avenir Book"/>
              </a:rPr>
              <a:t> </a:t>
            </a:r>
            <a:r>
              <a:rPr sz="1600" dirty="0">
                <a:solidFill>
                  <a:srgbClr val="231F20"/>
                </a:solidFill>
                <a:latin typeface="Avenir Book"/>
                <a:cs typeface="Avenir Book"/>
              </a:rPr>
              <a:t>with</a:t>
            </a:r>
            <a:r>
              <a:rPr sz="1600" spc="-15" dirty="0">
                <a:solidFill>
                  <a:srgbClr val="231F20"/>
                </a:solidFill>
                <a:latin typeface="Avenir Book"/>
                <a:cs typeface="Avenir Book"/>
              </a:rPr>
              <a:t> </a:t>
            </a:r>
            <a:r>
              <a:rPr sz="1600" dirty="0">
                <a:solidFill>
                  <a:srgbClr val="231F20"/>
                </a:solidFill>
                <a:latin typeface="Avenir Book"/>
                <a:cs typeface="Avenir Book"/>
              </a:rPr>
              <a:t>permission</a:t>
            </a:r>
            <a:r>
              <a:rPr sz="1600" spc="-20" dirty="0">
                <a:solidFill>
                  <a:srgbClr val="231F20"/>
                </a:solidFill>
                <a:latin typeface="Avenir Book"/>
                <a:cs typeface="Avenir Book"/>
              </a:rPr>
              <a:t> </a:t>
            </a:r>
            <a:r>
              <a:rPr sz="1600" dirty="0">
                <a:solidFill>
                  <a:srgbClr val="231F20"/>
                </a:solidFill>
                <a:latin typeface="Avenir Book"/>
                <a:cs typeface="Avenir Book"/>
              </a:rPr>
              <a:t>from</a:t>
            </a:r>
            <a:r>
              <a:rPr sz="1600" spc="-15" dirty="0">
                <a:solidFill>
                  <a:srgbClr val="231F20"/>
                </a:solidFill>
                <a:latin typeface="Avenir Book"/>
                <a:cs typeface="Avenir Book"/>
              </a:rPr>
              <a:t> </a:t>
            </a:r>
            <a:r>
              <a:rPr sz="1600" dirty="0">
                <a:solidFill>
                  <a:srgbClr val="231F20"/>
                </a:solidFill>
                <a:latin typeface="Avenir Book"/>
                <a:cs typeface="Avenir Book"/>
              </a:rPr>
              <a:t>the</a:t>
            </a:r>
            <a:r>
              <a:rPr sz="1600" spc="-15" dirty="0">
                <a:solidFill>
                  <a:srgbClr val="231F20"/>
                </a:solidFill>
                <a:latin typeface="Avenir Book"/>
                <a:cs typeface="Avenir Book"/>
              </a:rPr>
              <a:t> </a:t>
            </a:r>
            <a:r>
              <a:rPr sz="1600" dirty="0">
                <a:solidFill>
                  <a:srgbClr val="231F20"/>
                </a:solidFill>
                <a:latin typeface="Avenir Book"/>
                <a:cs typeface="Avenir Book"/>
              </a:rPr>
              <a:t>Center</a:t>
            </a:r>
            <a:r>
              <a:rPr sz="1600" spc="-20" dirty="0">
                <a:solidFill>
                  <a:srgbClr val="231F20"/>
                </a:solidFill>
                <a:latin typeface="Avenir Book"/>
                <a:cs typeface="Avenir Book"/>
              </a:rPr>
              <a:t> </a:t>
            </a:r>
            <a:r>
              <a:rPr sz="1600" dirty="0">
                <a:solidFill>
                  <a:srgbClr val="231F20"/>
                </a:solidFill>
                <a:latin typeface="Avenir Book"/>
                <a:cs typeface="Avenir Book"/>
              </a:rPr>
              <a:t>for</a:t>
            </a:r>
            <a:r>
              <a:rPr sz="1600" spc="-15" dirty="0">
                <a:solidFill>
                  <a:srgbClr val="231F20"/>
                </a:solidFill>
                <a:latin typeface="Avenir Book"/>
                <a:cs typeface="Avenir Book"/>
              </a:rPr>
              <a:t> </a:t>
            </a:r>
            <a:r>
              <a:rPr sz="1600" dirty="0">
                <a:solidFill>
                  <a:srgbClr val="231F20"/>
                </a:solidFill>
                <a:latin typeface="Avenir Book"/>
                <a:cs typeface="Avenir Book"/>
              </a:rPr>
              <a:t>Integrative</a:t>
            </a:r>
            <a:r>
              <a:rPr sz="1600" spc="-15" dirty="0">
                <a:solidFill>
                  <a:srgbClr val="231F20"/>
                </a:solidFill>
                <a:latin typeface="Avenir Book"/>
                <a:cs typeface="Avenir Book"/>
              </a:rPr>
              <a:t> </a:t>
            </a:r>
            <a:r>
              <a:rPr sz="1600" dirty="0">
                <a:solidFill>
                  <a:srgbClr val="231F20"/>
                </a:solidFill>
                <a:latin typeface="Avenir Book"/>
                <a:cs typeface="Avenir Book"/>
              </a:rPr>
              <a:t>Research</a:t>
            </a:r>
            <a:r>
              <a:rPr sz="1600" spc="-20" dirty="0">
                <a:solidFill>
                  <a:srgbClr val="231F20"/>
                </a:solidFill>
                <a:latin typeface="Avenir Book"/>
                <a:cs typeface="Avenir Book"/>
              </a:rPr>
              <a:t> </a:t>
            </a:r>
            <a:r>
              <a:rPr sz="1600" dirty="0">
                <a:solidFill>
                  <a:srgbClr val="231F20"/>
                </a:solidFill>
                <a:latin typeface="Avenir Book"/>
                <a:cs typeface="Avenir Book"/>
              </a:rPr>
              <a:t>on</a:t>
            </a:r>
            <a:r>
              <a:rPr sz="1600" spc="-15" dirty="0">
                <a:solidFill>
                  <a:srgbClr val="231F20"/>
                </a:solidFill>
                <a:latin typeface="Avenir Book"/>
                <a:cs typeface="Avenir Book"/>
              </a:rPr>
              <a:t> </a:t>
            </a:r>
            <a:r>
              <a:rPr sz="1600" spc="-10" dirty="0">
                <a:solidFill>
                  <a:srgbClr val="231F20"/>
                </a:solidFill>
                <a:latin typeface="Avenir Book"/>
                <a:cs typeface="Avenir Book"/>
              </a:rPr>
              <a:t>Childhood </a:t>
            </a:r>
            <a:r>
              <a:rPr sz="1600" dirty="0">
                <a:solidFill>
                  <a:srgbClr val="231F20"/>
                </a:solidFill>
                <a:latin typeface="Avenir Book"/>
                <a:cs typeface="Avenir Book"/>
              </a:rPr>
              <a:t>Leukemia</a:t>
            </a:r>
            <a:r>
              <a:rPr sz="1600" spc="-10" dirty="0">
                <a:solidFill>
                  <a:srgbClr val="231F20"/>
                </a:solidFill>
                <a:latin typeface="Avenir Book"/>
                <a:cs typeface="Avenir Book"/>
              </a:rPr>
              <a:t> </a:t>
            </a:r>
            <a:r>
              <a:rPr sz="1600" dirty="0">
                <a:solidFill>
                  <a:srgbClr val="231F20"/>
                </a:solidFill>
                <a:latin typeface="Avenir Book"/>
                <a:cs typeface="Avenir Book"/>
              </a:rPr>
              <a:t>and</a:t>
            </a:r>
            <a:r>
              <a:rPr sz="1600" spc="-5" dirty="0">
                <a:solidFill>
                  <a:srgbClr val="231F20"/>
                </a:solidFill>
                <a:latin typeface="Avenir Book"/>
                <a:cs typeface="Avenir Book"/>
              </a:rPr>
              <a:t> </a:t>
            </a:r>
            <a:r>
              <a:rPr sz="1600" dirty="0">
                <a:solidFill>
                  <a:srgbClr val="231F20"/>
                </a:solidFill>
                <a:latin typeface="Avenir Book"/>
                <a:cs typeface="Avenir Book"/>
              </a:rPr>
              <a:t>the</a:t>
            </a:r>
            <a:r>
              <a:rPr sz="1600" spc="-10" dirty="0">
                <a:solidFill>
                  <a:srgbClr val="231F20"/>
                </a:solidFill>
                <a:latin typeface="Avenir Book"/>
                <a:cs typeface="Avenir Book"/>
              </a:rPr>
              <a:t> </a:t>
            </a:r>
            <a:r>
              <a:rPr sz="1600" dirty="0">
                <a:solidFill>
                  <a:srgbClr val="231F20"/>
                </a:solidFill>
                <a:latin typeface="Avenir Book"/>
                <a:cs typeface="Avenir Book"/>
              </a:rPr>
              <a:t>Environment</a:t>
            </a:r>
            <a:r>
              <a:rPr sz="1600" spc="-5" dirty="0">
                <a:solidFill>
                  <a:srgbClr val="231F20"/>
                </a:solidFill>
                <a:latin typeface="Avenir Book"/>
                <a:cs typeface="Avenir Book"/>
              </a:rPr>
              <a:t> </a:t>
            </a:r>
            <a:r>
              <a:rPr sz="1600" spc="-10" dirty="0">
                <a:solidFill>
                  <a:srgbClr val="231F20"/>
                </a:solidFill>
                <a:latin typeface="Avenir Book"/>
                <a:cs typeface="Avenir Book"/>
              </a:rPr>
              <a:t>(CIRCLE)</a:t>
            </a:r>
            <a:endParaRPr sz="1600" dirty="0">
              <a:latin typeface="Avenir Book"/>
              <a:cs typeface="Avenir Book"/>
            </a:endParaRPr>
          </a:p>
        </p:txBody>
      </p:sp>
      <p:sp>
        <p:nvSpPr>
          <p:cNvPr id="5" name="object 5"/>
          <p:cNvSpPr txBox="1"/>
          <p:nvPr/>
        </p:nvSpPr>
        <p:spPr>
          <a:xfrm>
            <a:off x="292100" y="7315200"/>
            <a:ext cx="5270500" cy="182101"/>
          </a:xfrm>
          <a:prstGeom prst="rect">
            <a:avLst/>
          </a:prstGeom>
        </p:spPr>
        <p:txBody>
          <a:bodyPr vert="horz" wrap="square" lIns="0" tIns="12700" rIns="0" bIns="0" rtlCol="0">
            <a:spAutoFit/>
          </a:bodyPr>
          <a:lstStyle/>
          <a:p>
            <a:pPr marL="12700">
              <a:lnSpc>
                <a:spcPct val="100000"/>
              </a:lnSpc>
              <a:spcBef>
                <a:spcPts val="100"/>
              </a:spcBef>
            </a:pPr>
            <a:r>
              <a:rPr sz="1100" dirty="0">
                <a:solidFill>
                  <a:srgbClr val="004E71"/>
                </a:solidFill>
                <a:latin typeface="Avenir Next Medium"/>
                <a:cs typeface="Avenir Next Medium"/>
              </a:rPr>
              <a:t>P</a:t>
            </a:r>
            <a:r>
              <a:rPr sz="1100" spc="-70" dirty="0">
                <a:solidFill>
                  <a:srgbClr val="004E71"/>
                </a:solidFill>
                <a:latin typeface="Avenir Next Medium"/>
                <a:cs typeface="Avenir Next Medium"/>
              </a:rPr>
              <a:t> </a:t>
            </a:r>
            <a:r>
              <a:rPr sz="1100" dirty="0">
                <a:solidFill>
                  <a:srgbClr val="004E71"/>
                </a:solidFill>
                <a:latin typeface="Avenir Next Medium"/>
                <a:cs typeface="Avenir Next Medium"/>
              </a:rPr>
              <a:t>E</a:t>
            </a:r>
            <a:r>
              <a:rPr sz="1100" spc="-60" dirty="0">
                <a:solidFill>
                  <a:srgbClr val="004E71"/>
                </a:solidFill>
                <a:latin typeface="Avenir Next Medium"/>
                <a:cs typeface="Avenir Next Medium"/>
              </a:rPr>
              <a:t> </a:t>
            </a:r>
            <a:r>
              <a:rPr sz="1100" dirty="0">
                <a:solidFill>
                  <a:srgbClr val="004E71"/>
                </a:solidFill>
                <a:latin typeface="Avenir Next Medium"/>
                <a:cs typeface="Avenir Next Medium"/>
              </a:rPr>
              <a:t>D</a:t>
            </a:r>
            <a:r>
              <a:rPr sz="1100" spc="-50" dirty="0">
                <a:solidFill>
                  <a:srgbClr val="004E71"/>
                </a:solidFill>
                <a:latin typeface="Avenir Next Medium"/>
                <a:cs typeface="Avenir Next Medium"/>
              </a:rPr>
              <a:t> </a:t>
            </a:r>
            <a:r>
              <a:rPr sz="1100" spc="105" dirty="0">
                <a:solidFill>
                  <a:srgbClr val="004E71"/>
                </a:solidFill>
                <a:latin typeface="Avenir Next Medium"/>
                <a:cs typeface="Avenir Next Medium"/>
              </a:rPr>
              <a:t>IA</a:t>
            </a:r>
            <a:r>
              <a:rPr sz="1100" spc="-130" dirty="0">
                <a:solidFill>
                  <a:srgbClr val="004E71"/>
                </a:solidFill>
                <a:latin typeface="Avenir Next Medium"/>
                <a:cs typeface="Avenir Next Medium"/>
              </a:rPr>
              <a:t> </a:t>
            </a:r>
            <a:r>
              <a:rPr sz="1100" dirty="0">
                <a:solidFill>
                  <a:srgbClr val="004E71"/>
                </a:solidFill>
                <a:latin typeface="Avenir Next Medium"/>
                <a:cs typeface="Avenir Next Medium"/>
              </a:rPr>
              <a:t>T</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R</a:t>
            </a:r>
            <a:r>
              <a:rPr sz="1100" spc="-45" dirty="0">
                <a:solidFill>
                  <a:srgbClr val="004E71"/>
                </a:solidFill>
                <a:latin typeface="Avenir Next Medium"/>
                <a:cs typeface="Avenir Next Medium"/>
              </a:rPr>
              <a:t> </a:t>
            </a:r>
            <a:r>
              <a:rPr sz="1100" dirty="0">
                <a:solidFill>
                  <a:srgbClr val="004E71"/>
                </a:solidFill>
                <a:latin typeface="Avenir Next Medium"/>
                <a:cs typeface="Avenir Next Medium"/>
              </a:rPr>
              <a:t>I</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C</a:t>
            </a:r>
            <a:r>
              <a:rPr sz="1100" spc="440" dirty="0">
                <a:solidFill>
                  <a:srgbClr val="004E71"/>
                </a:solidFill>
                <a:latin typeface="Avenir Next Medium"/>
                <a:cs typeface="Avenir Next Medium"/>
              </a:rPr>
              <a:t> </a:t>
            </a:r>
            <a:r>
              <a:rPr sz="1100" dirty="0">
                <a:solidFill>
                  <a:srgbClr val="004E71"/>
                </a:solidFill>
                <a:latin typeface="Avenir Next Medium"/>
                <a:cs typeface="Avenir Next Medium"/>
              </a:rPr>
              <a:t>E</a:t>
            </a:r>
            <a:r>
              <a:rPr sz="1100" spc="-60" dirty="0">
                <a:solidFill>
                  <a:srgbClr val="004E71"/>
                </a:solidFill>
                <a:latin typeface="Avenir Next Medium"/>
                <a:cs typeface="Avenir Next Medium"/>
              </a:rPr>
              <a:t> </a:t>
            </a:r>
            <a:r>
              <a:rPr sz="1100" dirty="0">
                <a:solidFill>
                  <a:srgbClr val="004E71"/>
                </a:solidFill>
                <a:latin typeface="Avenir Next Medium"/>
                <a:cs typeface="Avenir Next Medium"/>
              </a:rPr>
              <a:t>N</a:t>
            </a:r>
            <a:r>
              <a:rPr sz="1100" spc="-45" dirty="0">
                <a:solidFill>
                  <a:srgbClr val="004E71"/>
                </a:solidFill>
                <a:latin typeface="Avenir Next Medium"/>
                <a:cs typeface="Avenir Next Medium"/>
              </a:rPr>
              <a:t> </a:t>
            </a:r>
            <a:r>
              <a:rPr sz="1100" dirty="0">
                <a:solidFill>
                  <a:srgbClr val="004E71"/>
                </a:solidFill>
                <a:latin typeface="Avenir Next Medium"/>
                <a:cs typeface="Avenir Next Medium"/>
              </a:rPr>
              <a:t>V</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I</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R</a:t>
            </a:r>
            <a:r>
              <a:rPr sz="1100" spc="-60" dirty="0">
                <a:solidFill>
                  <a:srgbClr val="004E71"/>
                </a:solidFill>
                <a:latin typeface="Avenir Next Medium"/>
                <a:cs typeface="Avenir Next Medium"/>
              </a:rPr>
              <a:t> </a:t>
            </a:r>
            <a:r>
              <a:rPr sz="1100" spc="165" dirty="0">
                <a:solidFill>
                  <a:srgbClr val="004E71"/>
                </a:solidFill>
                <a:latin typeface="Avenir Next Medium"/>
                <a:cs typeface="Avenir Next Medium"/>
              </a:rPr>
              <a:t>ONME</a:t>
            </a:r>
            <a:r>
              <a:rPr sz="1100" spc="-60" dirty="0">
                <a:solidFill>
                  <a:srgbClr val="004E71"/>
                </a:solidFill>
                <a:latin typeface="Avenir Next Medium"/>
                <a:cs typeface="Avenir Next Medium"/>
              </a:rPr>
              <a:t> </a:t>
            </a:r>
            <a:r>
              <a:rPr sz="1100" dirty="0">
                <a:solidFill>
                  <a:srgbClr val="004E71"/>
                </a:solidFill>
                <a:latin typeface="Avenir Next Medium"/>
                <a:cs typeface="Avenir Next Medium"/>
              </a:rPr>
              <a:t>N</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T</a:t>
            </a:r>
            <a:r>
              <a:rPr sz="1100" spc="-130" dirty="0">
                <a:solidFill>
                  <a:srgbClr val="004E71"/>
                </a:solidFill>
                <a:latin typeface="Avenir Next Medium"/>
                <a:cs typeface="Avenir Next Medium"/>
              </a:rPr>
              <a:t> </a:t>
            </a:r>
            <a:r>
              <a:rPr sz="1100" spc="105" dirty="0">
                <a:solidFill>
                  <a:srgbClr val="004E71"/>
                </a:solidFill>
                <a:latin typeface="Avenir Next Medium"/>
                <a:cs typeface="Avenir Next Medium"/>
              </a:rPr>
              <a:t>AL</a:t>
            </a:r>
            <a:r>
              <a:rPr sz="1100" spc="440" dirty="0">
                <a:solidFill>
                  <a:srgbClr val="004E71"/>
                </a:solidFill>
                <a:latin typeface="Avenir Next Medium"/>
                <a:cs typeface="Avenir Next Medium"/>
              </a:rPr>
              <a:t> </a:t>
            </a:r>
            <a:r>
              <a:rPr sz="1100" dirty="0">
                <a:solidFill>
                  <a:srgbClr val="004E71"/>
                </a:solidFill>
                <a:latin typeface="Avenir Next Medium"/>
                <a:cs typeface="Avenir Next Medium"/>
              </a:rPr>
              <a:t>H</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E</a:t>
            </a:r>
            <a:r>
              <a:rPr sz="1100" spc="-25" dirty="0">
                <a:solidFill>
                  <a:srgbClr val="004E71"/>
                </a:solidFill>
                <a:latin typeface="Avenir Next Medium"/>
                <a:cs typeface="Avenir Next Medium"/>
              </a:rPr>
              <a:t> </a:t>
            </a:r>
            <a:r>
              <a:rPr sz="1100" spc="105" dirty="0">
                <a:solidFill>
                  <a:srgbClr val="004E71"/>
                </a:solidFill>
                <a:latin typeface="Avenir Next Medium"/>
                <a:cs typeface="Avenir Next Medium"/>
              </a:rPr>
              <a:t>AL</a:t>
            </a:r>
            <a:r>
              <a:rPr sz="1100" spc="-130" dirty="0">
                <a:solidFill>
                  <a:srgbClr val="004E71"/>
                </a:solidFill>
                <a:latin typeface="Avenir Next Medium"/>
                <a:cs typeface="Avenir Next Medium"/>
              </a:rPr>
              <a:t> </a:t>
            </a:r>
            <a:r>
              <a:rPr sz="1100" dirty="0">
                <a:solidFill>
                  <a:srgbClr val="004E71"/>
                </a:solidFill>
                <a:latin typeface="Avenir Next Medium"/>
                <a:cs typeface="Avenir Next Medium"/>
              </a:rPr>
              <a:t>T</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H</a:t>
            </a:r>
            <a:r>
              <a:rPr sz="1100" spc="440" dirty="0">
                <a:solidFill>
                  <a:srgbClr val="004E71"/>
                </a:solidFill>
                <a:latin typeface="Avenir Next Medium"/>
                <a:cs typeface="Avenir Next Medium"/>
              </a:rPr>
              <a:t> </a:t>
            </a:r>
            <a:r>
              <a:rPr sz="1100" dirty="0">
                <a:solidFill>
                  <a:srgbClr val="004E71"/>
                </a:solidFill>
                <a:latin typeface="Avenir Next Medium"/>
                <a:cs typeface="Avenir Next Medium"/>
              </a:rPr>
              <a:t>S</a:t>
            </a:r>
            <a:r>
              <a:rPr sz="1100" spc="-60" dirty="0">
                <a:solidFill>
                  <a:srgbClr val="004E71"/>
                </a:solidFill>
                <a:latin typeface="Avenir Next Medium"/>
                <a:cs typeface="Avenir Next Medium"/>
              </a:rPr>
              <a:t> </a:t>
            </a:r>
            <a:r>
              <a:rPr sz="1100" dirty="0">
                <a:solidFill>
                  <a:srgbClr val="004E71"/>
                </a:solidFill>
                <a:latin typeface="Avenir Next Medium"/>
                <a:cs typeface="Avenir Next Medium"/>
              </a:rPr>
              <a:t>P</a:t>
            </a:r>
            <a:r>
              <a:rPr sz="1100" spc="-65" dirty="0">
                <a:solidFill>
                  <a:srgbClr val="004E71"/>
                </a:solidFill>
                <a:latin typeface="Avenir Next Medium"/>
                <a:cs typeface="Avenir Next Medium"/>
              </a:rPr>
              <a:t> </a:t>
            </a:r>
            <a:r>
              <a:rPr sz="1100" spc="-10" dirty="0">
                <a:solidFill>
                  <a:srgbClr val="004E71"/>
                </a:solidFill>
                <a:latin typeface="Avenir Next Medium"/>
                <a:cs typeface="Avenir Next Medium"/>
              </a:rPr>
              <a:t>E</a:t>
            </a:r>
            <a:r>
              <a:rPr sz="1100" spc="-70" dirty="0">
                <a:solidFill>
                  <a:srgbClr val="004E71"/>
                </a:solidFill>
                <a:latin typeface="Avenir Next Medium"/>
                <a:cs typeface="Avenir Next Medium"/>
              </a:rPr>
              <a:t> </a:t>
            </a:r>
            <a:r>
              <a:rPr sz="1100" dirty="0">
                <a:solidFill>
                  <a:srgbClr val="004E71"/>
                </a:solidFill>
                <a:latin typeface="Avenir Next Medium"/>
                <a:cs typeface="Avenir Next Medium"/>
              </a:rPr>
              <a:t>C</a:t>
            </a:r>
            <a:r>
              <a:rPr sz="1100" spc="-55" dirty="0">
                <a:solidFill>
                  <a:srgbClr val="004E71"/>
                </a:solidFill>
                <a:latin typeface="Avenir Next Medium"/>
                <a:cs typeface="Avenir Next Medium"/>
              </a:rPr>
              <a:t> </a:t>
            </a:r>
            <a:r>
              <a:rPr sz="1100" spc="140" dirty="0">
                <a:solidFill>
                  <a:srgbClr val="004E71"/>
                </a:solidFill>
                <a:latin typeface="Avenir Next Medium"/>
                <a:cs typeface="Avenir Next Medium"/>
              </a:rPr>
              <a:t>IAL</a:t>
            </a:r>
            <a:r>
              <a:rPr sz="1100" spc="-130" dirty="0">
                <a:solidFill>
                  <a:srgbClr val="004E71"/>
                </a:solidFill>
                <a:latin typeface="Avenir Next Medium"/>
                <a:cs typeface="Avenir Next Medium"/>
              </a:rPr>
              <a:t> </a:t>
            </a:r>
            <a:r>
              <a:rPr sz="1100" dirty="0">
                <a:solidFill>
                  <a:srgbClr val="004E71"/>
                </a:solidFill>
                <a:latin typeface="Avenir Next Medium"/>
                <a:cs typeface="Avenir Next Medium"/>
              </a:rPr>
              <a:t>T Y</a:t>
            </a:r>
            <a:r>
              <a:rPr sz="1100" spc="440" dirty="0">
                <a:solidFill>
                  <a:srgbClr val="004E71"/>
                </a:solidFill>
                <a:latin typeface="Avenir Next Medium"/>
                <a:cs typeface="Avenir Next Medium"/>
              </a:rPr>
              <a:t> </a:t>
            </a:r>
            <a:r>
              <a:rPr sz="1100" spc="100" dirty="0">
                <a:solidFill>
                  <a:srgbClr val="004E71"/>
                </a:solidFill>
                <a:latin typeface="Avenir Next Medium"/>
                <a:cs typeface="Avenir Next Medium"/>
              </a:rPr>
              <a:t>UN</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I</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T</a:t>
            </a:r>
            <a:r>
              <a:rPr sz="1100" spc="-45" dirty="0">
                <a:solidFill>
                  <a:srgbClr val="004E71"/>
                </a:solidFill>
                <a:latin typeface="Avenir Next Medium"/>
                <a:cs typeface="Avenir Next Medium"/>
              </a:rPr>
              <a:t> </a:t>
            </a:r>
            <a:r>
              <a:rPr sz="1100" spc="-50" dirty="0">
                <a:solidFill>
                  <a:srgbClr val="004E71"/>
                </a:solidFill>
                <a:latin typeface="Avenir Next Medium"/>
                <a:cs typeface="Avenir Next Medium"/>
              </a:rPr>
              <a:t>S</a:t>
            </a:r>
            <a:endParaRPr sz="1100" dirty="0">
              <a:latin typeface="Avenir Next Medium"/>
              <a:cs typeface="Avenir Next Medium"/>
            </a:endParaRPr>
          </a:p>
        </p:txBody>
      </p:sp>
      <p:sp>
        <p:nvSpPr>
          <p:cNvPr id="6" name="object 6"/>
          <p:cNvSpPr txBox="1"/>
          <p:nvPr/>
        </p:nvSpPr>
        <p:spPr>
          <a:xfrm>
            <a:off x="7975600" y="7146035"/>
            <a:ext cx="1803400" cy="482600"/>
          </a:xfrm>
          <a:prstGeom prst="rect">
            <a:avLst/>
          </a:prstGeom>
        </p:spPr>
        <p:txBody>
          <a:bodyPr vert="horz" wrap="square" lIns="0" tIns="12700" rIns="0" bIns="0" rtlCol="0">
            <a:spAutoFit/>
          </a:bodyPr>
          <a:lstStyle/>
          <a:p>
            <a:pPr marL="12700">
              <a:lnSpc>
                <a:spcPct val="100000"/>
              </a:lnSpc>
              <a:spcBef>
                <a:spcPts val="100"/>
              </a:spcBef>
              <a:tabLst>
                <a:tab pos="1563370" algn="l"/>
              </a:tabLst>
            </a:pPr>
            <a:r>
              <a:rPr sz="2000" spc="-10" dirty="0">
                <a:solidFill>
                  <a:srgbClr val="004E71"/>
                </a:solidFill>
                <a:latin typeface="Avenir Next Medium"/>
                <a:cs typeface="Avenir Next Medium"/>
              </a:rPr>
              <a:t>Educator</a:t>
            </a:r>
            <a:r>
              <a:rPr sz="2000" dirty="0">
                <a:solidFill>
                  <a:srgbClr val="004E71"/>
                </a:solidFill>
                <a:latin typeface="Avenir Next Medium"/>
                <a:cs typeface="Avenir Next Medium"/>
              </a:rPr>
              <a:t>	</a:t>
            </a:r>
            <a:r>
              <a:rPr sz="3000" spc="-50" dirty="0">
                <a:solidFill>
                  <a:srgbClr val="004E71"/>
                </a:solidFill>
                <a:latin typeface="Avenir Next Medium"/>
                <a:cs typeface="Avenir Next Medium"/>
              </a:rPr>
              <a:t>5</a:t>
            </a:r>
            <a:endParaRPr sz="3000">
              <a:latin typeface="Avenir Next Medium"/>
              <a:cs typeface="Avenir Next Medium"/>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6601968" y="1602232"/>
            <a:ext cx="1591310" cy="4608830"/>
          </a:xfrm>
          <a:custGeom>
            <a:avLst/>
            <a:gdLst/>
            <a:ahLst/>
            <a:cxnLst/>
            <a:rect l="l" t="t" r="r" b="b"/>
            <a:pathLst>
              <a:path w="1591309" h="4608830">
                <a:moveTo>
                  <a:pt x="1432140" y="0"/>
                </a:moveTo>
                <a:lnTo>
                  <a:pt x="158915" y="0"/>
                </a:lnTo>
                <a:lnTo>
                  <a:pt x="108684" y="8101"/>
                </a:lnTo>
                <a:lnTo>
                  <a:pt x="65060" y="30660"/>
                </a:lnTo>
                <a:lnTo>
                  <a:pt x="30660" y="65060"/>
                </a:lnTo>
                <a:lnTo>
                  <a:pt x="8101" y="108684"/>
                </a:lnTo>
                <a:lnTo>
                  <a:pt x="0" y="158915"/>
                </a:lnTo>
                <a:lnTo>
                  <a:pt x="0" y="4449660"/>
                </a:lnTo>
                <a:lnTo>
                  <a:pt x="8101" y="4499891"/>
                </a:lnTo>
                <a:lnTo>
                  <a:pt x="30660" y="4543515"/>
                </a:lnTo>
                <a:lnTo>
                  <a:pt x="65060" y="4577915"/>
                </a:lnTo>
                <a:lnTo>
                  <a:pt x="108684" y="4600474"/>
                </a:lnTo>
                <a:lnTo>
                  <a:pt x="158915" y="4608576"/>
                </a:lnTo>
                <a:lnTo>
                  <a:pt x="1432140" y="4608576"/>
                </a:lnTo>
                <a:lnTo>
                  <a:pt x="1482371" y="4600474"/>
                </a:lnTo>
                <a:lnTo>
                  <a:pt x="1525995" y="4577915"/>
                </a:lnTo>
                <a:lnTo>
                  <a:pt x="1560395" y="4543515"/>
                </a:lnTo>
                <a:lnTo>
                  <a:pt x="1582954" y="4499891"/>
                </a:lnTo>
                <a:lnTo>
                  <a:pt x="1591056" y="4449660"/>
                </a:lnTo>
                <a:lnTo>
                  <a:pt x="1591056" y="158915"/>
                </a:lnTo>
                <a:lnTo>
                  <a:pt x="1582954" y="108684"/>
                </a:lnTo>
                <a:lnTo>
                  <a:pt x="1560395" y="65060"/>
                </a:lnTo>
                <a:lnTo>
                  <a:pt x="1525995" y="30660"/>
                </a:lnTo>
                <a:lnTo>
                  <a:pt x="1482371" y="8101"/>
                </a:lnTo>
                <a:lnTo>
                  <a:pt x="1432140" y="0"/>
                </a:lnTo>
                <a:close/>
              </a:path>
            </a:pathLst>
          </a:custGeom>
          <a:solidFill>
            <a:srgbClr val="FFEBAF"/>
          </a:solidFill>
        </p:spPr>
        <p:txBody>
          <a:bodyPr wrap="square" lIns="0" tIns="0" rIns="0" bIns="0" rtlCol="0"/>
          <a:lstStyle/>
          <a:p>
            <a:endParaRPr/>
          </a:p>
        </p:txBody>
      </p:sp>
      <p:sp>
        <p:nvSpPr>
          <p:cNvPr id="3" name="object 3"/>
          <p:cNvSpPr/>
          <p:nvPr/>
        </p:nvSpPr>
        <p:spPr>
          <a:xfrm>
            <a:off x="800100" y="6555575"/>
            <a:ext cx="3927475" cy="0"/>
          </a:xfrm>
          <a:custGeom>
            <a:avLst/>
            <a:gdLst/>
            <a:ahLst/>
            <a:cxnLst/>
            <a:rect l="l" t="t" r="r" b="b"/>
            <a:pathLst>
              <a:path w="3927475">
                <a:moveTo>
                  <a:pt x="0" y="0"/>
                </a:moveTo>
                <a:lnTo>
                  <a:pt x="3927348" y="0"/>
                </a:lnTo>
              </a:path>
            </a:pathLst>
          </a:custGeom>
          <a:ln w="6350">
            <a:solidFill>
              <a:srgbClr val="231F20"/>
            </a:solidFill>
          </a:ln>
        </p:spPr>
        <p:txBody>
          <a:bodyPr wrap="square" lIns="0" tIns="0" rIns="0" bIns="0" rtlCol="0"/>
          <a:lstStyle/>
          <a:p>
            <a:endParaRPr/>
          </a:p>
        </p:txBody>
      </p:sp>
      <p:sp>
        <p:nvSpPr>
          <p:cNvPr id="4" name="object 4"/>
          <p:cNvSpPr txBox="1"/>
          <p:nvPr/>
        </p:nvSpPr>
        <p:spPr>
          <a:xfrm>
            <a:off x="787400" y="6628601"/>
            <a:ext cx="7585709" cy="269240"/>
          </a:xfrm>
          <a:prstGeom prst="rect">
            <a:avLst/>
          </a:prstGeom>
        </p:spPr>
        <p:txBody>
          <a:bodyPr vert="horz" wrap="square" lIns="0" tIns="12700" rIns="0" bIns="0" rtlCol="0">
            <a:spAutoFit/>
          </a:bodyPr>
          <a:lstStyle/>
          <a:p>
            <a:pPr marL="12700">
              <a:lnSpc>
                <a:spcPct val="100000"/>
              </a:lnSpc>
              <a:spcBef>
                <a:spcPts val="100"/>
              </a:spcBef>
            </a:pPr>
            <a:r>
              <a:rPr sz="1600" dirty="0">
                <a:solidFill>
                  <a:srgbClr val="231F20"/>
                </a:solidFill>
                <a:latin typeface="Avenir Book"/>
                <a:cs typeface="Avenir Book"/>
              </a:rPr>
              <a:t>Each</a:t>
            </a:r>
            <a:r>
              <a:rPr sz="1600" spc="-15" dirty="0">
                <a:solidFill>
                  <a:srgbClr val="231F20"/>
                </a:solidFill>
                <a:latin typeface="Avenir Book"/>
                <a:cs typeface="Avenir Book"/>
              </a:rPr>
              <a:t> </a:t>
            </a:r>
            <a:r>
              <a:rPr sz="1600" dirty="0">
                <a:solidFill>
                  <a:srgbClr val="231F20"/>
                </a:solidFill>
                <a:latin typeface="Avenir Book"/>
                <a:cs typeface="Avenir Book"/>
              </a:rPr>
              <a:t>bed</a:t>
            </a:r>
            <a:r>
              <a:rPr sz="1600" spc="-10" dirty="0">
                <a:solidFill>
                  <a:srgbClr val="231F20"/>
                </a:solidFill>
                <a:latin typeface="Avenir Book"/>
                <a:cs typeface="Avenir Book"/>
              </a:rPr>
              <a:t> </a:t>
            </a:r>
            <a:r>
              <a:rPr sz="1600" dirty="0">
                <a:solidFill>
                  <a:srgbClr val="231F20"/>
                </a:solidFill>
                <a:latin typeface="Avenir Book"/>
                <a:cs typeface="Avenir Book"/>
              </a:rPr>
              <a:t>in</a:t>
            </a:r>
            <a:r>
              <a:rPr sz="1600" spc="-15" dirty="0">
                <a:solidFill>
                  <a:srgbClr val="231F20"/>
                </a:solidFill>
                <a:latin typeface="Avenir Book"/>
                <a:cs typeface="Avenir Book"/>
              </a:rPr>
              <a:t> </a:t>
            </a:r>
            <a:r>
              <a:rPr sz="1600" dirty="0">
                <a:solidFill>
                  <a:srgbClr val="231F20"/>
                </a:solidFill>
                <a:latin typeface="Avenir Book"/>
                <a:cs typeface="Avenir Book"/>
              </a:rPr>
              <a:t>the</a:t>
            </a:r>
            <a:r>
              <a:rPr sz="1600" spc="-10" dirty="0">
                <a:solidFill>
                  <a:srgbClr val="231F20"/>
                </a:solidFill>
                <a:latin typeface="Avenir Book"/>
                <a:cs typeface="Avenir Book"/>
              </a:rPr>
              <a:t> </a:t>
            </a:r>
            <a:r>
              <a:rPr sz="1600" dirty="0">
                <a:solidFill>
                  <a:srgbClr val="231F20"/>
                </a:solidFill>
                <a:latin typeface="Avenir Book"/>
                <a:cs typeface="Avenir Book"/>
              </a:rPr>
              <a:t>infographic</a:t>
            </a:r>
            <a:r>
              <a:rPr sz="1600" spc="-15" dirty="0">
                <a:solidFill>
                  <a:srgbClr val="231F20"/>
                </a:solidFill>
                <a:latin typeface="Avenir Book"/>
                <a:cs typeface="Avenir Book"/>
              </a:rPr>
              <a:t> </a:t>
            </a:r>
            <a:r>
              <a:rPr sz="1600" dirty="0">
                <a:solidFill>
                  <a:srgbClr val="231F20"/>
                </a:solidFill>
                <a:latin typeface="Avenir Book"/>
                <a:cs typeface="Avenir Book"/>
              </a:rPr>
              <a:t>represents</a:t>
            </a:r>
            <a:r>
              <a:rPr sz="1600" spc="-10" dirty="0">
                <a:solidFill>
                  <a:srgbClr val="231F20"/>
                </a:solidFill>
                <a:latin typeface="Avenir Book"/>
                <a:cs typeface="Avenir Book"/>
              </a:rPr>
              <a:t> </a:t>
            </a:r>
            <a:r>
              <a:rPr sz="1600" dirty="0">
                <a:solidFill>
                  <a:srgbClr val="231F20"/>
                </a:solidFill>
                <a:latin typeface="Avenir Book"/>
                <a:cs typeface="Avenir Book"/>
              </a:rPr>
              <a:t>an</a:t>
            </a:r>
            <a:r>
              <a:rPr sz="1600" spc="-15" dirty="0">
                <a:solidFill>
                  <a:srgbClr val="231F20"/>
                </a:solidFill>
                <a:latin typeface="Avenir Book"/>
                <a:cs typeface="Avenir Book"/>
              </a:rPr>
              <a:t> </a:t>
            </a:r>
            <a:r>
              <a:rPr sz="1600" dirty="0">
                <a:solidFill>
                  <a:srgbClr val="231F20"/>
                </a:solidFill>
                <a:latin typeface="Avenir Book"/>
                <a:cs typeface="Avenir Book"/>
              </a:rPr>
              <a:t>additional</a:t>
            </a:r>
            <a:r>
              <a:rPr sz="1600" spc="-10" dirty="0">
                <a:solidFill>
                  <a:srgbClr val="231F20"/>
                </a:solidFill>
                <a:latin typeface="Avenir Book"/>
                <a:cs typeface="Avenir Book"/>
              </a:rPr>
              <a:t> </a:t>
            </a:r>
            <a:r>
              <a:rPr sz="1600" dirty="0">
                <a:solidFill>
                  <a:srgbClr val="231F20"/>
                </a:solidFill>
                <a:latin typeface="Avenir Book"/>
                <a:cs typeface="Avenir Book"/>
              </a:rPr>
              <a:t>leukemia</a:t>
            </a:r>
            <a:r>
              <a:rPr sz="1600" spc="-15" dirty="0">
                <a:solidFill>
                  <a:srgbClr val="231F20"/>
                </a:solidFill>
                <a:latin typeface="Avenir Book"/>
                <a:cs typeface="Avenir Book"/>
              </a:rPr>
              <a:t> </a:t>
            </a:r>
            <a:r>
              <a:rPr sz="1600" dirty="0">
                <a:solidFill>
                  <a:srgbClr val="231F20"/>
                </a:solidFill>
                <a:latin typeface="Avenir Book"/>
                <a:cs typeface="Avenir Book"/>
              </a:rPr>
              <a:t>case</a:t>
            </a:r>
            <a:r>
              <a:rPr sz="1600" spc="-10" dirty="0">
                <a:solidFill>
                  <a:srgbClr val="231F20"/>
                </a:solidFill>
                <a:latin typeface="Avenir Book"/>
                <a:cs typeface="Avenir Book"/>
              </a:rPr>
              <a:t> </a:t>
            </a:r>
            <a:r>
              <a:rPr sz="1600" dirty="0">
                <a:solidFill>
                  <a:srgbClr val="231F20"/>
                </a:solidFill>
                <a:latin typeface="Avenir Book"/>
                <a:cs typeface="Avenir Book"/>
              </a:rPr>
              <a:t>per</a:t>
            </a:r>
            <a:r>
              <a:rPr sz="1600" spc="-10" dirty="0">
                <a:solidFill>
                  <a:srgbClr val="231F20"/>
                </a:solidFill>
                <a:latin typeface="Avenir Book"/>
                <a:cs typeface="Avenir Book"/>
              </a:rPr>
              <a:t> </a:t>
            </a:r>
            <a:r>
              <a:rPr sz="1600" dirty="0">
                <a:solidFill>
                  <a:srgbClr val="231F20"/>
                </a:solidFill>
                <a:latin typeface="Avenir Book"/>
                <a:cs typeface="Avenir Book"/>
              </a:rPr>
              <a:t>million</a:t>
            </a:r>
            <a:r>
              <a:rPr sz="1600" spc="-15" dirty="0">
                <a:solidFill>
                  <a:srgbClr val="231F20"/>
                </a:solidFill>
                <a:latin typeface="Avenir Book"/>
                <a:cs typeface="Avenir Book"/>
              </a:rPr>
              <a:t> </a:t>
            </a:r>
            <a:r>
              <a:rPr sz="1600" spc="-10" dirty="0">
                <a:solidFill>
                  <a:srgbClr val="231F20"/>
                </a:solidFill>
                <a:latin typeface="Avenir Book"/>
                <a:cs typeface="Avenir Book"/>
              </a:rPr>
              <a:t>kids.</a:t>
            </a:r>
            <a:endParaRPr sz="1600">
              <a:latin typeface="Avenir Book"/>
              <a:cs typeface="Avenir Book"/>
            </a:endParaRPr>
          </a:p>
        </p:txBody>
      </p:sp>
      <p:sp>
        <p:nvSpPr>
          <p:cNvPr id="5" name="object 5"/>
          <p:cNvSpPr txBox="1">
            <a:spLocks noGrp="1"/>
          </p:cNvSpPr>
          <p:nvPr>
            <p:ph type="title"/>
          </p:nvPr>
        </p:nvSpPr>
        <p:spPr>
          <a:xfrm>
            <a:off x="571500" y="557781"/>
            <a:ext cx="8288655" cy="901700"/>
          </a:xfrm>
          <a:prstGeom prst="rect">
            <a:avLst/>
          </a:prstGeom>
        </p:spPr>
        <p:txBody>
          <a:bodyPr vert="horz" wrap="square" lIns="0" tIns="58419" rIns="0" bIns="0" rtlCol="0">
            <a:spAutoFit/>
          </a:bodyPr>
          <a:lstStyle/>
          <a:p>
            <a:pPr marL="12700" marR="5080">
              <a:lnSpc>
                <a:spcPts val="3300"/>
              </a:lnSpc>
              <a:spcBef>
                <a:spcPts val="459"/>
              </a:spcBef>
            </a:pPr>
            <a:r>
              <a:rPr sz="3000" spc="75" dirty="0"/>
              <a:t>The</a:t>
            </a:r>
            <a:r>
              <a:rPr sz="3000" spc="85" dirty="0"/>
              <a:t> </a:t>
            </a:r>
            <a:r>
              <a:rPr sz="3000" spc="50" dirty="0"/>
              <a:t>rate</a:t>
            </a:r>
            <a:r>
              <a:rPr sz="3000" spc="85" dirty="0"/>
              <a:t> </a:t>
            </a:r>
            <a:r>
              <a:rPr sz="3000" dirty="0"/>
              <a:t>of</a:t>
            </a:r>
            <a:r>
              <a:rPr sz="3000" spc="85" dirty="0"/>
              <a:t> </a:t>
            </a:r>
            <a:r>
              <a:rPr sz="3000" spc="60" dirty="0"/>
              <a:t>childhood</a:t>
            </a:r>
            <a:r>
              <a:rPr sz="3000" spc="90" dirty="0"/>
              <a:t> </a:t>
            </a:r>
            <a:r>
              <a:rPr sz="3000" dirty="0"/>
              <a:t>leukemia</a:t>
            </a:r>
            <a:r>
              <a:rPr sz="3000" spc="85" dirty="0"/>
              <a:t> </a:t>
            </a:r>
            <a:r>
              <a:rPr sz="3000" spc="75" dirty="0"/>
              <a:t>has</a:t>
            </a:r>
            <a:r>
              <a:rPr sz="3000" spc="85" dirty="0"/>
              <a:t> </a:t>
            </a:r>
            <a:r>
              <a:rPr sz="3000" dirty="0"/>
              <a:t>been</a:t>
            </a:r>
            <a:r>
              <a:rPr sz="3000" spc="90" dirty="0"/>
              <a:t> </a:t>
            </a:r>
            <a:r>
              <a:rPr sz="3000" spc="-10" dirty="0"/>
              <a:t>increasing, </a:t>
            </a:r>
            <a:r>
              <a:rPr sz="3000" dirty="0"/>
              <a:t>especially</a:t>
            </a:r>
            <a:r>
              <a:rPr sz="3000" spc="-35" dirty="0"/>
              <a:t> </a:t>
            </a:r>
            <a:r>
              <a:rPr sz="3000" spc="75" dirty="0"/>
              <a:t>among</a:t>
            </a:r>
            <a:r>
              <a:rPr sz="3000" spc="-35" dirty="0"/>
              <a:t> </a:t>
            </a:r>
            <a:r>
              <a:rPr sz="3000" spc="60" dirty="0"/>
              <a:t>Latino</a:t>
            </a:r>
            <a:r>
              <a:rPr sz="3000" spc="-30" dirty="0"/>
              <a:t> </a:t>
            </a:r>
            <a:r>
              <a:rPr sz="3000" spc="-10" dirty="0"/>
              <a:t>children.</a:t>
            </a:r>
            <a:endParaRPr sz="3000"/>
          </a:p>
        </p:txBody>
      </p:sp>
      <p:grpSp>
        <p:nvGrpSpPr>
          <p:cNvPr id="6" name="object 6"/>
          <p:cNvGrpSpPr/>
          <p:nvPr/>
        </p:nvGrpSpPr>
        <p:grpSpPr>
          <a:xfrm>
            <a:off x="804672" y="1753616"/>
            <a:ext cx="7205980" cy="4456430"/>
            <a:chOff x="804672" y="1753616"/>
            <a:chExt cx="7205980" cy="4456430"/>
          </a:xfrm>
        </p:grpSpPr>
        <p:pic>
          <p:nvPicPr>
            <p:cNvPr id="7" name="object 7"/>
            <p:cNvPicPr/>
            <p:nvPr/>
          </p:nvPicPr>
          <p:blipFill>
            <a:blip r:embed="rId2" cstate="print"/>
            <a:stretch>
              <a:fillRect/>
            </a:stretch>
          </p:blipFill>
          <p:spPr>
            <a:xfrm>
              <a:off x="1465122" y="1753616"/>
              <a:ext cx="5209997" cy="4455883"/>
            </a:xfrm>
            <a:prstGeom prst="rect">
              <a:avLst/>
            </a:prstGeom>
          </p:spPr>
        </p:pic>
        <p:pic>
          <p:nvPicPr>
            <p:cNvPr id="8" name="object 8"/>
            <p:cNvPicPr/>
            <p:nvPr/>
          </p:nvPicPr>
          <p:blipFill>
            <a:blip r:embed="rId3" cstate="print"/>
            <a:stretch>
              <a:fillRect/>
            </a:stretch>
          </p:blipFill>
          <p:spPr>
            <a:xfrm>
              <a:off x="804672" y="2406904"/>
              <a:ext cx="2578607" cy="1828800"/>
            </a:xfrm>
            <a:prstGeom prst="rect">
              <a:avLst/>
            </a:prstGeom>
          </p:spPr>
        </p:pic>
        <p:pic>
          <p:nvPicPr>
            <p:cNvPr id="9" name="object 9"/>
            <p:cNvPicPr/>
            <p:nvPr/>
          </p:nvPicPr>
          <p:blipFill>
            <a:blip r:embed="rId4" cstate="print"/>
            <a:stretch>
              <a:fillRect/>
            </a:stretch>
          </p:blipFill>
          <p:spPr>
            <a:xfrm>
              <a:off x="6675119" y="1753730"/>
              <a:ext cx="1335493" cy="4427753"/>
            </a:xfrm>
            <a:prstGeom prst="rect">
              <a:avLst/>
            </a:prstGeom>
          </p:spPr>
        </p:pic>
      </p:grpSp>
      <p:sp>
        <p:nvSpPr>
          <p:cNvPr id="10" name="object 10"/>
          <p:cNvSpPr txBox="1"/>
          <p:nvPr/>
        </p:nvSpPr>
        <p:spPr>
          <a:xfrm>
            <a:off x="331214" y="7315380"/>
            <a:ext cx="4545585" cy="182101"/>
          </a:xfrm>
          <a:prstGeom prst="rect">
            <a:avLst/>
          </a:prstGeom>
        </p:spPr>
        <p:txBody>
          <a:bodyPr vert="horz" wrap="square" lIns="0" tIns="12700" rIns="0" bIns="0" rtlCol="0">
            <a:spAutoFit/>
          </a:bodyPr>
          <a:lstStyle/>
          <a:p>
            <a:pPr marL="12700">
              <a:lnSpc>
                <a:spcPct val="100000"/>
              </a:lnSpc>
              <a:spcBef>
                <a:spcPts val="100"/>
              </a:spcBef>
            </a:pPr>
            <a:r>
              <a:rPr sz="1100" dirty="0">
                <a:solidFill>
                  <a:srgbClr val="004E71"/>
                </a:solidFill>
                <a:latin typeface="Avenir Next Medium"/>
                <a:cs typeface="Avenir Next Medium"/>
              </a:rPr>
              <a:t>C</a:t>
            </a:r>
            <a:r>
              <a:rPr sz="1100" spc="-60" dirty="0">
                <a:solidFill>
                  <a:srgbClr val="004E71"/>
                </a:solidFill>
                <a:latin typeface="Avenir Next Medium"/>
                <a:cs typeface="Avenir Next Medium"/>
              </a:rPr>
              <a:t> </a:t>
            </a:r>
            <a:r>
              <a:rPr sz="1100" dirty="0">
                <a:solidFill>
                  <a:srgbClr val="004E71"/>
                </a:solidFill>
                <a:latin typeface="Avenir Next Medium"/>
                <a:cs typeface="Avenir Next Medium"/>
              </a:rPr>
              <a:t>H</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I</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L</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D</a:t>
            </a:r>
            <a:r>
              <a:rPr sz="1100" spc="-55" dirty="0">
                <a:solidFill>
                  <a:srgbClr val="004E71"/>
                </a:solidFill>
                <a:latin typeface="Avenir Next Medium"/>
                <a:cs typeface="Avenir Next Medium"/>
              </a:rPr>
              <a:t> </a:t>
            </a:r>
            <a:r>
              <a:rPr sz="1100" dirty="0">
                <a:solidFill>
                  <a:srgbClr val="004E71"/>
                </a:solidFill>
                <a:latin typeface="Avenir Next Medium"/>
                <a:cs typeface="Avenir Next Medium"/>
              </a:rPr>
              <a:t>H</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O</a:t>
            </a:r>
            <a:r>
              <a:rPr sz="1100" spc="-55" dirty="0">
                <a:solidFill>
                  <a:srgbClr val="004E71"/>
                </a:solidFill>
                <a:latin typeface="Avenir Next Medium"/>
                <a:cs typeface="Avenir Next Medium"/>
              </a:rPr>
              <a:t> </a:t>
            </a:r>
            <a:r>
              <a:rPr sz="1100" spc="100" dirty="0">
                <a:solidFill>
                  <a:srgbClr val="004E71"/>
                </a:solidFill>
                <a:latin typeface="Avenir Next Medium"/>
                <a:cs typeface="Avenir Next Medium"/>
              </a:rPr>
              <a:t>OD</a:t>
            </a:r>
            <a:r>
              <a:rPr sz="1100" spc="434" dirty="0">
                <a:solidFill>
                  <a:srgbClr val="004E71"/>
                </a:solidFill>
                <a:latin typeface="Avenir Next Medium"/>
                <a:cs typeface="Avenir Next Medium"/>
              </a:rPr>
              <a:t> </a:t>
            </a:r>
            <a:r>
              <a:rPr sz="1100" dirty="0">
                <a:solidFill>
                  <a:srgbClr val="004E71"/>
                </a:solidFill>
                <a:latin typeface="Avenir Next Medium"/>
                <a:cs typeface="Avenir Next Medium"/>
              </a:rPr>
              <a:t>C</a:t>
            </a:r>
            <a:r>
              <a:rPr sz="1100" spc="-30" dirty="0">
                <a:solidFill>
                  <a:srgbClr val="004E71"/>
                </a:solidFill>
                <a:latin typeface="Avenir Next Medium"/>
                <a:cs typeface="Avenir Next Medium"/>
              </a:rPr>
              <a:t> </a:t>
            </a:r>
            <a:r>
              <a:rPr sz="1100" spc="140" dirty="0">
                <a:solidFill>
                  <a:srgbClr val="004E71"/>
                </a:solidFill>
                <a:latin typeface="Avenir Next Medium"/>
                <a:cs typeface="Avenir Next Medium"/>
              </a:rPr>
              <a:t>ANC</a:t>
            </a:r>
            <a:r>
              <a:rPr sz="1100" spc="-55" dirty="0">
                <a:solidFill>
                  <a:srgbClr val="004E71"/>
                </a:solidFill>
                <a:latin typeface="Avenir Next Medium"/>
                <a:cs typeface="Avenir Next Medium"/>
              </a:rPr>
              <a:t> </a:t>
            </a:r>
            <a:r>
              <a:rPr sz="1100" dirty="0">
                <a:solidFill>
                  <a:srgbClr val="004E71"/>
                </a:solidFill>
                <a:latin typeface="Avenir Next Medium"/>
                <a:cs typeface="Avenir Next Medium"/>
              </a:rPr>
              <a:t>E</a:t>
            </a:r>
            <a:r>
              <a:rPr sz="1100" spc="-60" dirty="0">
                <a:solidFill>
                  <a:srgbClr val="004E71"/>
                </a:solidFill>
                <a:latin typeface="Avenir Next Medium"/>
                <a:cs typeface="Avenir Next Medium"/>
              </a:rPr>
              <a:t> </a:t>
            </a:r>
            <a:r>
              <a:rPr sz="1100" dirty="0">
                <a:solidFill>
                  <a:srgbClr val="004E71"/>
                </a:solidFill>
                <a:latin typeface="Avenir Next Medium"/>
                <a:cs typeface="Avenir Next Medium"/>
              </a:rPr>
              <a:t>R</a:t>
            </a:r>
            <a:r>
              <a:rPr sz="1100" spc="434" dirty="0">
                <a:solidFill>
                  <a:srgbClr val="004E71"/>
                </a:solidFill>
                <a:latin typeface="Avenir Next Medium"/>
                <a:cs typeface="Avenir Next Medium"/>
              </a:rPr>
              <a:t> </a:t>
            </a:r>
            <a:r>
              <a:rPr sz="1100" spc="140" dirty="0">
                <a:solidFill>
                  <a:srgbClr val="004E71"/>
                </a:solidFill>
                <a:latin typeface="Avenir Next Medium"/>
                <a:cs typeface="Avenir Next Medium"/>
              </a:rPr>
              <a:t>AND</a:t>
            </a:r>
            <a:r>
              <a:rPr sz="1100" spc="434" dirty="0">
                <a:solidFill>
                  <a:srgbClr val="004E71"/>
                </a:solidFill>
                <a:latin typeface="Avenir Next Medium"/>
                <a:cs typeface="Avenir Next Medium"/>
              </a:rPr>
              <a:t> </a:t>
            </a:r>
            <a:r>
              <a:rPr sz="1100" dirty="0">
                <a:solidFill>
                  <a:srgbClr val="004E71"/>
                </a:solidFill>
                <a:latin typeface="Avenir Next Medium"/>
                <a:cs typeface="Avenir Next Medium"/>
              </a:rPr>
              <a:t>T</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H</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E</a:t>
            </a:r>
            <a:r>
              <a:rPr sz="1100" spc="434" dirty="0">
                <a:solidFill>
                  <a:srgbClr val="004E71"/>
                </a:solidFill>
                <a:latin typeface="Avenir Next Medium"/>
                <a:cs typeface="Avenir Next Medium"/>
              </a:rPr>
              <a:t> </a:t>
            </a:r>
            <a:r>
              <a:rPr sz="1100" dirty="0">
                <a:solidFill>
                  <a:srgbClr val="004E71"/>
                </a:solidFill>
                <a:latin typeface="Avenir Next Medium"/>
                <a:cs typeface="Avenir Next Medium"/>
              </a:rPr>
              <a:t>E</a:t>
            </a:r>
            <a:r>
              <a:rPr sz="1100" spc="-60" dirty="0">
                <a:solidFill>
                  <a:srgbClr val="004E71"/>
                </a:solidFill>
                <a:latin typeface="Avenir Next Medium"/>
                <a:cs typeface="Avenir Next Medium"/>
              </a:rPr>
              <a:t> </a:t>
            </a:r>
            <a:r>
              <a:rPr sz="1100" dirty="0">
                <a:solidFill>
                  <a:srgbClr val="004E71"/>
                </a:solidFill>
                <a:latin typeface="Avenir Next Medium"/>
                <a:cs typeface="Avenir Next Medium"/>
              </a:rPr>
              <a:t>N</a:t>
            </a:r>
            <a:r>
              <a:rPr sz="1100" spc="-45" dirty="0">
                <a:solidFill>
                  <a:srgbClr val="004E71"/>
                </a:solidFill>
                <a:latin typeface="Avenir Next Medium"/>
                <a:cs typeface="Avenir Next Medium"/>
              </a:rPr>
              <a:t> </a:t>
            </a:r>
            <a:r>
              <a:rPr sz="1100" dirty="0">
                <a:solidFill>
                  <a:srgbClr val="004E71"/>
                </a:solidFill>
                <a:latin typeface="Avenir Next Medium"/>
                <a:cs typeface="Avenir Next Medium"/>
              </a:rPr>
              <a:t>V</a:t>
            </a:r>
            <a:r>
              <a:rPr sz="1100" spc="-45" dirty="0">
                <a:solidFill>
                  <a:srgbClr val="004E71"/>
                </a:solidFill>
                <a:latin typeface="Avenir Next Medium"/>
                <a:cs typeface="Avenir Next Medium"/>
              </a:rPr>
              <a:t> </a:t>
            </a:r>
            <a:r>
              <a:rPr sz="1100" dirty="0">
                <a:solidFill>
                  <a:srgbClr val="004E71"/>
                </a:solidFill>
                <a:latin typeface="Avenir Next Medium"/>
                <a:cs typeface="Avenir Next Medium"/>
              </a:rPr>
              <a:t>I</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R</a:t>
            </a:r>
            <a:r>
              <a:rPr sz="1100" spc="-65" dirty="0">
                <a:solidFill>
                  <a:srgbClr val="004E71"/>
                </a:solidFill>
                <a:latin typeface="Avenir Next Medium"/>
                <a:cs typeface="Avenir Next Medium"/>
              </a:rPr>
              <a:t> </a:t>
            </a:r>
            <a:r>
              <a:rPr sz="1100" spc="165" dirty="0">
                <a:solidFill>
                  <a:srgbClr val="004E71"/>
                </a:solidFill>
                <a:latin typeface="Avenir Next Medium"/>
                <a:cs typeface="Avenir Next Medium"/>
              </a:rPr>
              <a:t>ONME</a:t>
            </a:r>
            <a:r>
              <a:rPr sz="1100" spc="-60" dirty="0">
                <a:solidFill>
                  <a:srgbClr val="004E71"/>
                </a:solidFill>
                <a:latin typeface="Avenir Next Medium"/>
                <a:cs typeface="Avenir Next Medium"/>
              </a:rPr>
              <a:t> </a:t>
            </a:r>
            <a:r>
              <a:rPr sz="1100" dirty="0">
                <a:solidFill>
                  <a:srgbClr val="004E71"/>
                </a:solidFill>
                <a:latin typeface="Avenir Next Medium"/>
                <a:cs typeface="Avenir Next Medium"/>
              </a:rPr>
              <a:t>N</a:t>
            </a:r>
            <a:r>
              <a:rPr sz="1100" spc="-50" dirty="0">
                <a:solidFill>
                  <a:srgbClr val="004E71"/>
                </a:solidFill>
                <a:latin typeface="Avenir Next Medium"/>
                <a:cs typeface="Avenir Next Medium"/>
              </a:rPr>
              <a:t> T</a:t>
            </a:r>
            <a:endParaRPr sz="1100">
              <a:latin typeface="Avenir Next Medium"/>
              <a:cs typeface="Avenir Next Medium"/>
            </a:endParaRPr>
          </a:p>
        </p:txBody>
      </p:sp>
      <p:sp>
        <p:nvSpPr>
          <p:cNvPr id="11" name="object 11"/>
          <p:cNvSpPr txBox="1"/>
          <p:nvPr/>
        </p:nvSpPr>
        <p:spPr>
          <a:xfrm>
            <a:off x="8230616" y="7142480"/>
            <a:ext cx="1498600" cy="482600"/>
          </a:xfrm>
          <a:prstGeom prst="rect">
            <a:avLst/>
          </a:prstGeom>
        </p:spPr>
        <p:txBody>
          <a:bodyPr vert="horz" wrap="square" lIns="0" tIns="12700" rIns="0" bIns="0" rtlCol="0">
            <a:spAutoFit/>
          </a:bodyPr>
          <a:lstStyle/>
          <a:p>
            <a:pPr marL="12700">
              <a:lnSpc>
                <a:spcPct val="100000"/>
              </a:lnSpc>
              <a:spcBef>
                <a:spcPts val="100"/>
              </a:spcBef>
              <a:tabLst>
                <a:tab pos="1258570" algn="l"/>
              </a:tabLst>
            </a:pPr>
            <a:r>
              <a:rPr sz="2000" spc="-10" dirty="0">
                <a:solidFill>
                  <a:srgbClr val="004E71"/>
                </a:solidFill>
                <a:latin typeface="Avenir Next Medium"/>
                <a:cs typeface="Avenir Next Medium"/>
              </a:rPr>
              <a:t>Learner</a:t>
            </a:r>
            <a:r>
              <a:rPr sz="2000" dirty="0">
                <a:solidFill>
                  <a:srgbClr val="004E71"/>
                </a:solidFill>
                <a:latin typeface="Avenir Next Medium"/>
                <a:cs typeface="Avenir Next Medium"/>
              </a:rPr>
              <a:t>	</a:t>
            </a:r>
            <a:r>
              <a:rPr sz="3000" spc="-50" dirty="0">
                <a:solidFill>
                  <a:srgbClr val="004E71"/>
                </a:solidFill>
                <a:latin typeface="Avenir Next Medium"/>
                <a:cs typeface="Avenir Next Medium"/>
              </a:rPr>
              <a:t>5</a:t>
            </a:r>
            <a:endParaRPr sz="3000">
              <a:latin typeface="Avenir Next Medium"/>
              <a:cs typeface="Avenir Next Medium"/>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934537" y="793797"/>
            <a:ext cx="7902575" cy="2245360"/>
          </a:xfrm>
          <a:prstGeom prst="rect">
            <a:avLst/>
          </a:prstGeom>
        </p:spPr>
        <p:txBody>
          <a:bodyPr vert="horz" wrap="square" lIns="0" tIns="63500" rIns="0" bIns="0" rtlCol="0">
            <a:spAutoFit/>
          </a:bodyPr>
          <a:lstStyle/>
          <a:p>
            <a:pPr marL="12700" marR="1482725">
              <a:lnSpc>
                <a:spcPts val="4000"/>
              </a:lnSpc>
              <a:spcBef>
                <a:spcPts val="500"/>
              </a:spcBef>
            </a:pPr>
            <a:r>
              <a:rPr spc="145" dirty="0"/>
              <a:t>Other</a:t>
            </a:r>
            <a:r>
              <a:rPr spc="75" dirty="0"/>
              <a:t> </a:t>
            </a:r>
            <a:r>
              <a:rPr dirty="0"/>
              <a:t>cancers</a:t>
            </a:r>
            <a:r>
              <a:rPr spc="75" dirty="0"/>
              <a:t> </a:t>
            </a:r>
            <a:r>
              <a:rPr spc="80" dirty="0"/>
              <a:t>are</a:t>
            </a:r>
            <a:r>
              <a:rPr spc="75" dirty="0"/>
              <a:t> </a:t>
            </a:r>
            <a:r>
              <a:rPr spc="50" dirty="0"/>
              <a:t>also</a:t>
            </a:r>
            <a:r>
              <a:rPr spc="75" dirty="0"/>
              <a:t> </a:t>
            </a:r>
            <a:r>
              <a:rPr spc="-10" dirty="0"/>
              <a:t>increasing, </a:t>
            </a:r>
            <a:r>
              <a:rPr dirty="0"/>
              <a:t>such</a:t>
            </a:r>
            <a:r>
              <a:rPr spc="80" dirty="0"/>
              <a:t> </a:t>
            </a:r>
            <a:r>
              <a:rPr spc="60" dirty="0"/>
              <a:t>as</a:t>
            </a:r>
            <a:r>
              <a:rPr spc="80" dirty="0"/>
              <a:t> </a:t>
            </a:r>
            <a:r>
              <a:rPr spc="100" dirty="0"/>
              <a:t>brain</a:t>
            </a:r>
            <a:r>
              <a:rPr spc="85" dirty="0"/>
              <a:t> </a:t>
            </a:r>
            <a:r>
              <a:rPr dirty="0"/>
              <a:t>cancer,</a:t>
            </a:r>
            <a:r>
              <a:rPr spc="80" dirty="0"/>
              <a:t> the</a:t>
            </a:r>
            <a:r>
              <a:rPr spc="85" dirty="0"/>
              <a:t> </a:t>
            </a:r>
            <a:r>
              <a:rPr spc="-10" dirty="0"/>
              <a:t>second </a:t>
            </a:r>
            <a:r>
              <a:rPr spc="75" dirty="0"/>
              <a:t>most</a:t>
            </a:r>
            <a:r>
              <a:rPr spc="-20" dirty="0"/>
              <a:t> </a:t>
            </a:r>
            <a:r>
              <a:rPr spc="85" dirty="0"/>
              <a:t>common</a:t>
            </a:r>
            <a:r>
              <a:rPr spc="-20" dirty="0"/>
              <a:t> </a:t>
            </a:r>
            <a:r>
              <a:rPr dirty="0"/>
              <a:t>kids’</a:t>
            </a:r>
            <a:r>
              <a:rPr spc="-20" dirty="0"/>
              <a:t> </a:t>
            </a:r>
            <a:r>
              <a:rPr spc="-10" dirty="0"/>
              <a:t>cancer.</a:t>
            </a:r>
          </a:p>
          <a:p>
            <a:pPr marL="12700" marR="5080">
              <a:lnSpc>
                <a:spcPts val="2300"/>
              </a:lnSpc>
              <a:spcBef>
                <a:spcPts val="535"/>
              </a:spcBef>
            </a:pPr>
            <a:r>
              <a:rPr sz="2000" b="1" dirty="0">
                <a:solidFill>
                  <a:srgbClr val="231F20"/>
                </a:solidFill>
                <a:latin typeface="Avenir Heavy"/>
                <a:cs typeface="Avenir Heavy"/>
              </a:rPr>
              <a:t>This</a:t>
            </a:r>
            <a:r>
              <a:rPr sz="2000" b="1" spc="-40" dirty="0">
                <a:solidFill>
                  <a:srgbClr val="231F20"/>
                </a:solidFill>
                <a:latin typeface="Avenir Heavy"/>
                <a:cs typeface="Avenir Heavy"/>
              </a:rPr>
              <a:t> </a:t>
            </a:r>
            <a:r>
              <a:rPr sz="2000" b="1" dirty="0">
                <a:solidFill>
                  <a:srgbClr val="231F20"/>
                </a:solidFill>
                <a:latin typeface="Avenir Heavy"/>
                <a:cs typeface="Avenir Heavy"/>
              </a:rPr>
              <a:t>chart</a:t>
            </a:r>
            <a:r>
              <a:rPr sz="2000" b="1" spc="-35" dirty="0">
                <a:solidFill>
                  <a:srgbClr val="231F20"/>
                </a:solidFill>
                <a:latin typeface="Avenir Heavy"/>
                <a:cs typeface="Avenir Heavy"/>
              </a:rPr>
              <a:t> </a:t>
            </a:r>
            <a:r>
              <a:rPr sz="2000" b="1" dirty="0">
                <a:solidFill>
                  <a:srgbClr val="231F20"/>
                </a:solidFill>
                <a:latin typeface="Avenir Heavy"/>
                <a:cs typeface="Avenir Heavy"/>
              </a:rPr>
              <a:t>shows</a:t>
            </a:r>
            <a:r>
              <a:rPr sz="2000" b="1" spc="-40" dirty="0">
                <a:solidFill>
                  <a:srgbClr val="231F20"/>
                </a:solidFill>
                <a:latin typeface="Avenir Heavy"/>
                <a:cs typeface="Avenir Heavy"/>
              </a:rPr>
              <a:t> </a:t>
            </a:r>
            <a:r>
              <a:rPr sz="2000" b="1" dirty="0">
                <a:solidFill>
                  <a:srgbClr val="231F20"/>
                </a:solidFill>
                <a:latin typeface="Avenir Heavy"/>
                <a:cs typeface="Avenir Heavy"/>
              </a:rPr>
              <a:t>a</a:t>
            </a:r>
            <a:r>
              <a:rPr sz="2000" b="1" spc="-35" dirty="0">
                <a:solidFill>
                  <a:srgbClr val="231F20"/>
                </a:solidFill>
                <a:latin typeface="Avenir Heavy"/>
                <a:cs typeface="Avenir Heavy"/>
              </a:rPr>
              <a:t> </a:t>
            </a:r>
            <a:r>
              <a:rPr sz="2000" b="1" dirty="0">
                <a:solidFill>
                  <a:srgbClr val="231F20"/>
                </a:solidFill>
                <a:latin typeface="Avenir Heavy"/>
                <a:cs typeface="Avenir Heavy"/>
              </a:rPr>
              <a:t>steady</a:t>
            </a:r>
            <a:r>
              <a:rPr sz="2000" b="1" spc="-40" dirty="0">
                <a:solidFill>
                  <a:srgbClr val="231F20"/>
                </a:solidFill>
                <a:latin typeface="Avenir Heavy"/>
                <a:cs typeface="Avenir Heavy"/>
              </a:rPr>
              <a:t> </a:t>
            </a:r>
            <a:r>
              <a:rPr sz="2000" b="1" dirty="0">
                <a:solidFill>
                  <a:srgbClr val="231F20"/>
                </a:solidFill>
                <a:latin typeface="Avenir Heavy"/>
                <a:cs typeface="Avenir Heavy"/>
              </a:rPr>
              <a:t>increase</a:t>
            </a:r>
            <a:r>
              <a:rPr sz="2000" b="1" spc="-35" dirty="0">
                <a:solidFill>
                  <a:srgbClr val="231F20"/>
                </a:solidFill>
                <a:latin typeface="Avenir Heavy"/>
                <a:cs typeface="Avenir Heavy"/>
              </a:rPr>
              <a:t> </a:t>
            </a:r>
            <a:r>
              <a:rPr sz="2000" b="1" dirty="0">
                <a:solidFill>
                  <a:srgbClr val="231F20"/>
                </a:solidFill>
                <a:latin typeface="Avenir Heavy"/>
                <a:cs typeface="Avenir Heavy"/>
              </a:rPr>
              <a:t>in</a:t>
            </a:r>
            <a:r>
              <a:rPr sz="2000" b="1" spc="-40" dirty="0">
                <a:solidFill>
                  <a:srgbClr val="231F20"/>
                </a:solidFill>
                <a:latin typeface="Avenir Heavy"/>
                <a:cs typeface="Avenir Heavy"/>
              </a:rPr>
              <a:t> </a:t>
            </a:r>
            <a:r>
              <a:rPr sz="2000" b="1" dirty="0">
                <a:solidFill>
                  <a:srgbClr val="231F20"/>
                </a:solidFill>
                <a:latin typeface="Avenir Heavy"/>
                <a:cs typeface="Avenir Heavy"/>
              </a:rPr>
              <a:t>brain</a:t>
            </a:r>
            <a:r>
              <a:rPr sz="2000" b="1" spc="-35" dirty="0">
                <a:solidFill>
                  <a:srgbClr val="231F20"/>
                </a:solidFill>
                <a:latin typeface="Avenir Heavy"/>
                <a:cs typeface="Avenir Heavy"/>
              </a:rPr>
              <a:t> </a:t>
            </a:r>
            <a:r>
              <a:rPr sz="2000" b="1" dirty="0">
                <a:solidFill>
                  <a:srgbClr val="231F20"/>
                </a:solidFill>
                <a:latin typeface="Avenir Heavy"/>
                <a:cs typeface="Avenir Heavy"/>
              </a:rPr>
              <a:t>cancer</a:t>
            </a:r>
            <a:r>
              <a:rPr sz="2000" b="1" spc="-35" dirty="0">
                <a:solidFill>
                  <a:srgbClr val="231F20"/>
                </a:solidFill>
                <a:latin typeface="Avenir Heavy"/>
                <a:cs typeface="Avenir Heavy"/>
              </a:rPr>
              <a:t> </a:t>
            </a:r>
            <a:r>
              <a:rPr sz="2000" b="1" dirty="0">
                <a:solidFill>
                  <a:srgbClr val="231F20"/>
                </a:solidFill>
                <a:latin typeface="Avenir Heavy"/>
                <a:cs typeface="Avenir Heavy"/>
              </a:rPr>
              <a:t>from</a:t>
            </a:r>
            <a:r>
              <a:rPr sz="2000" b="1" spc="-40" dirty="0">
                <a:solidFill>
                  <a:srgbClr val="231F20"/>
                </a:solidFill>
                <a:latin typeface="Avenir Heavy"/>
                <a:cs typeface="Avenir Heavy"/>
              </a:rPr>
              <a:t> </a:t>
            </a:r>
            <a:r>
              <a:rPr sz="2000" b="1" spc="-20" dirty="0">
                <a:solidFill>
                  <a:srgbClr val="231F20"/>
                </a:solidFill>
                <a:latin typeface="Avenir Heavy"/>
                <a:cs typeface="Avenir Heavy"/>
              </a:rPr>
              <a:t>2000-2019 </a:t>
            </a:r>
            <a:r>
              <a:rPr sz="2000" b="1" dirty="0">
                <a:solidFill>
                  <a:srgbClr val="231F20"/>
                </a:solidFill>
                <a:latin typeface="Avenir Heavy"/>
                <a:cs typeface="Avenir Heavy"/>
              </a:rPr>
              <a:t>for</a:t>
            </a:r>
            <a:r>
              <a:rPr sz="2000" b="1" spc="-30" dirty="0">
                <a:solidFill>
                  <a:srgbClr val="231F20"/>
                </a:solidFill>
                <a:latin typeface="Avenir Heavy"/>
                <a:cs typeface="Avenir Heavy"/>
              </a:rPr>
              <a:t> </a:t>
            </a:r>
            <a:r>
              <a:rPr sz="2000" b="1" dirty="0">
                <a:solidFill>
                  <a:srgbClr val="231F20"/>
                </a:solidFill>
                <a:latin typeface="Avenir Heavy"/>
                <a:cs typeface="Avenir Heavy"/>
              </a:rPr>
              <a:t>all</a:t>
            </a:r>
            <a:r>
              <a:rPr sz="2000" b="1" spc="-30" dirty="0">
                <a:solidFill>
                  <a:srgbClr val="231F20"/>
                </a:solidFill>
                <a:latin typeface="Avenir Heavy"/>
                <a:cs typeface="Avenir Heavy"/>
              </a:rPr>
              <a:t> </a:t>
            </a:r>
            <a:r>
              <a:rPr sz="2000" b="1" dirty="0">
                <a:solidFill>
                  <a:srgbClr val="231F20"/>
                </a:solidFill>
                <a:latin typeface="Avenir Heavy"/>
                <a:cs typeface="Avenir Heavy"/>
              </a:rPr>
              <a:t>children,</a:t>
            </a:r>
            <a:r>
              <a:rPr sz="2000" b="1" spc="-30" dirty="0">
                <a:solidFill>
                  <a:srgbClr val="231F20"/>
                </a:solidFill>
                <a:latin typeface="Avenir Heavy"/>
                <a:cs typeface="Avenir Heavy"/>
              </a:rPr>
              <a:t> </a:t>
            </a:r>
            <a:r>
              <a:rPr sz="2000" b="1" dirty="0">
                <a:solidFill>
                  <a:srgbClr val="231F20"/>
                </a:solidFill>
                <a:latin typeface="Avenir Heavy"/>
                <a:cs typeface="Avenir Heavy"/>
              </a:rPr>
              <a:t>all</a:t>
            </a:r>
            <a:r>
              <a:rPr sz="2000" b="1" spc="-30" dirty="0">
                <a:solidFill>
                  <a:srgbClr val="231F20"/>
                </a:solidFill>
                <a:latin typeface="Avenir Heavy"/>
                <a:cs typeface="Avenir Heavy"/>
              </a:rPr>
              <a:t> </a:t>
            </a:r>
            <a:r>
              <a:rPr sz="2000" b="1" dirty="0">
                <a:solidFill>
                  <a:srgbClr val="231F20"/>
                </a:solidFill>
                <a:latin typeface="Avenir Heavy"/>
                <a:cs typeface="Avenir Heavy"/>
              </a:rPr>
              <a:t>races</a:t>
            </a:r>
            <a:r>
              <a:rPr sz="2000" b="1" spc="-30" dirty="0">
                <a:solidFill>
                  <a:srgbClr val="231F20"/>
                </a:solidFill>
                <a:latin typeface="Avenir Heavy"/>
                <a:cs typeface="Avenir Heavy"/>
              </a:rPr>
              <a:t> </a:t>
            </a:r>
            <a:r>
              <a:rPr sz="2000" b="1" dirty="0">
                <a:solidFill>
                  <a:srgbClr val="231F20"/>
                </a:solidFill>
                <a:latin typeface="Avenir Heavy"/>
                <a:cs typeface="Avenir Heavy"/>
              </a:rPr>
              <a:t>less</a:t>
            </a:r>
            <a:r>
              <a:rPr sz="2000" b="1" spc="-30" dirty="0">
                <a:solidFill>
                  <a:srgbClr val="231F20"/>
                </a:solidFill>
                <a:latin typeface="Avenir Heavy"/>
                <a:cs typeface="Avenir Heavy"/>
              </a:rPr>
              <a:t> </a:t>
            </a:r>
            <a:r>
              <a:rPr sz="2000" b="1" dirty="0">
                <a:solidFill>
                  <a:srgbClr val="231F20"/>
                </a:solidFill>
                <a:latin typeface="Avenir Heavy"/>
                <a:cs typeface="Avenir Heavy"/>
              </a:rPr>
              <a:t>than</a:t>
            </a:r>
            <a:r>
              <a:rPr sz="2000" b="1" spc="-30" dirty="0">
                <a:solidFill>
                  <a:srgbClr val="231F20"/>
                </a:solidFill>
                <a:latin typeface="Avenir Heavy"/>
                <a:cs typeface="Avenir Heavy"/>
              </a:rPr>
              <a:t> </a:t>
            </a:r>
            <a:r>
              <a:rPr sz="2000" b="1" dirty="0">
                <a:solidFill>
                  <a:srgbClr val="231F20"/>
                </a:solidFill>
                <a:latin typeface="Avenir Heavy"/>
                <a:cs typeface="Avenir Heavy"/>
              </a:rPr>
              <a:t>age</a:t>
            </a:r>
            <a:r>
              <a:rPr sz="2000" b="1" spc="-30" dirty="0">
                <a:solidFill>
                  <a:srgbClr val="231F20"/>
                </a:solidFill>
                <a:latin typeface="Avenir Heavy"/>
                <a:cs typeface="Avenir Heavy"/>
              </a:rPr>
              <a:t> </a:t>
            </a:r>
            <a:r>
              <a:rPr sz="2000" b="1" spc="-25" dirty="0">
                <a:solidFill>
                  <a:srgbClr val="231F20"/>
                </a:solidFill>
                <a:latin typeface="Avenir Heavy"/>
                <a:cs typeface="Avenir Heavy"/>
              </a:rPr>
              <a:t>15.</a:t>
            </a:r>
            <a:endParaRPr sz="2000">
              <a:latin typeface="Avenir Heavy"/>
              <a:cs typeface="Avenir Heavy"/>
            </a:endParaRPr>
          </a:p>
        </p:txBody>
      </p:sp>
      <p:sp>
        <p:nvSpPr>
          <p:cNvPr id="3" name="object 3"/>
          <p:cNvSpPr/>
          <p:nvPr/>
        </p:nvSpPr>
        <p:spPr>
          <a:xfrm>
            <a:off x="969263" y="6123051"/>
            <a:ext cx="4782820" cy="0"/>
          </a:xfrm>
          <a:custGeom>
            <a:avLst/>
            <a:gdLst/>
            <a:ahLst/>
            <a:cxnLst/>
            <a:rect l="l" t="t" r="r" b="b"/>
            <a:pathLst>
              <a:path w="4782820">
                <a:moveTo>
                  <a:pt x="0" y="0"/>
                </a:moveTo>
                <a:lnTo>
                  <a:pt x="4782312" y="0"/>
                </a:lnTo>
              </a:path>
            </a:pathLst>
          </a:custGeom>
          <a:ln w="6350">
            <a:solidFill>
              <a:srgbClr val="231F20"/>
            </a:solidFill>
          </a:ln>
        </p:spPr>
        <p:txBody>
          <a:bodyPr wrap="square" lIns="0" tIns="0" rIns="0" bIns="0" rtlCol="0"/>
          <a:lstStyle/>
          <a:p>
            <a:endParaRPr/>
          </a:p>
        </p:txBody>
      </p:sp>
      <p:sp>
        <p:nvSpPr>
          <p:cNvPr id="4" name="object 4"/>
          <p:cNvSpPr txBox="1"/>
          <p:nvPr/>
        </p:nvSpPr>
        <p:spPr>
          <a:xfrm>
            <a:off x="956563" y="6196076"/>
            <a:ext cx="7652384" cy="777240"/>
          </a:xfrm>
          <a:prstGeom prst="rect">
            <a:avLst/>
          </a:prstGeom>
        </p:spPr>
        <p:txBody>
          <a:bodyPr vert="horz" wrap="square" lIns="0" tIns="2540" rIns="0" bIns="0" rtlCol="0">
            <a:spAutoFit/>
          </a:bodyPr>
          <a:lstStyle/>
          <a:p>
            <a:pPr marL="12700" marR="5080">
              <a:lnSpc>
                <a:spcPct val="104200"/>
              </a:lnSpc>
              <a:spcBef>
                <a:spcPts val="20"/>
              </a:spcBef>
            </a:pPr>
            <a:r>
              <a:rPr sz="1600" dirty="0">
                <a:solidFill>
                  <a:srgbClr val="231F20"/>
                </a:solidFill>
                <a:latin typeface="Avenir Book"/>
                <a:cs typeface="Avenir Book"/>
              </a:rPr>
              <a:t>Citation:</a:t>
            </a:r>
            <a:r>
              <a:rPr sz="1600" spc="-25" dirty="0">
                <a:solidFill>
                  <a:srgbClr val="231F20"/>
                </a:solidFill>
                <a:latin typeface="Avenir Book"/>
                <a:cs typeface="Avenir Book"/>
              </a:rPr>
              <a:t> </a:t>
            </a:r>
            <a:r>
              <a:rPr sz="1600" dirty="0">
                <a:solidFill>
                  <a:srgbClr val="231F20"/>
                </a:solidFill>
                <a:latin typeface="Avenir Book"/>
                <a:cs typeface="Avenir Book"/>
              </a:rPr>
              <a:t>SEER*</a:t>
            </a:r>
            <a:r>
              <a:rPr sz="1600" spc="-20" dirty="0">
                <a:solidFill>
                  <a:srgbClr val="231F20"/>
                </a:solidFill>
                <a:latin typeface="Avenir Book"/>
                <a:cs typeface="Avenir Book"/>
              </a:rPr>
              <a:t> </a:t>
            </a:r>
            <a:r>
              <a:rPr sz="1600" dirty="0">
                <a:solidFill>
                  <a:srgbClr val="231F20"/>
                </a:solidFill>
                <a:latin typeface="Avenir Book"/>
                <a:cs typeface="Avenir Book"/>
              </a:rPr>
              <a:t>Explorer</a:t>
            </a:r>
            <a:r>
              <a:rPr sz="1600" spc="-25" dirty="0">
                <a:solidFill>
                  <a:srgbClr val="231F20"/>
                </a:solidFill>
                <a:latin typeface="Avenir Book"/>
                <a:cs typeface="Avenir Book"/>
              </a:rPr>
              <a:t> </a:t>
            </a:r>
            <a:r>
              <a:rPr sz="1600" dirty="0">
                <a:solidFill>
                  <a:srgbClr val="231F20"/>
                </a:solidFill>
                <a:latin typeface="Avenir Book"/>
                <a:cs typeface="Avenir Book"/>
              </a:rPr>
              <a:t>-</a:t>
            </a:r>
            <a:r>
              <a:rPr sz="1600" spc="-20" dirty="0">
                <a:solidFill>
                  <a:srgbClr val="231F20"/>
                </a:solidFill>
                <a:latin typeface="Avenir Book"/>
                <a:cs typeface="Avenir Book"/>
              </a:rPr>
              <a:t> </a:t>
            </a:r>
            <a:r>
              <a:rPr sz="1600" dirty="0">
                <a:solidFill>
                  <a:srgbClr val="231F20"/>
                </a:solidFill>
                <a:latin typeface="Avenir Book"/>
                <a:cs typeface="Avenir Book"/>
              </a:rPr>
              <a:t>An</a:t>
            </a:r>
            <a:r>
              <a:rPr sz="1600" spc="-25" dirty="0">
                <a:solidFill>
                  <a:srgbClr val="231F20"/>
                </a:solidFill>
                <a:latin typeface="Avenir Book"/>
                <a:cs typeface="Avenir Book"/>
              </a:rPr>
              <a:t> </a:t>
            </a:r>
            <a:r>
              <a:rPr sz="1600" dirty="0">
                <a:solidFill>
                  <a:srgbClr val="231F20"/>
                </a:solidFill>
                <a:latin typeface="Avenir Book"/>
                <a:cs typeface="Avenir Book"/>
              </a:rPr>
              <a:t>interactive</a:t>
            </a:r>
            <a:r>
              <a:rPr sz="1600" spc="-20" dirty="0">
                <a:solidFill>
                  <a:srgbClr val="231F20"/>
                </a:solidFill>
                <a:latin typeface="Avenir Book"/>
                <a:cs typeface="Avenir Book"/>
              </a:rPr>
              <a:t> </a:t>
            </a:r>
            <a:r>
              <a:rPr sz="1600" dirty="0">
                <a:solidFill>
                  <a:srgbClr val="231F20"/>
                </a:solidFill>
                <a:latin typeface="Avenir Book"/>
                <a:cs typeface="Avenir Book"/>
              </a:rPr>
              <a:t>website</a:t>
            </a:r>
            <a:r>
              <a:rPr sz="1600" spc="-20" dirty="0">
                <a:solidFill>
                  <a:srgbClr val="231F20"/>
                </a:solidFill>
                <a:latin typeface="Avenir Book"/>
                <a:cs typeface="Avenir Book"/>
              </a:rPr>
              <a:t> </a:t>
            </a:r>
            <a:r>
              <a:rPr sz="1600" dirty="0">
                <a:solidFill>
                  <a:srgbClr val="231F20"/>
                </a:solidFill>
                <a:latin typeface="Avenir Book"/>
                <a:cs typeface="Avenir Book"/>
              </a:rPr>
              <a:t>for</a:t>
            </a:r>
            <a:r>
              <a:rPr sz="1600" spc="-25" dirty="0">
                <a:solidFill>
                  <a:srgbClr val="231F20"/>
                </a:solidFill>
                <a:latin typeface="Avenir Book"/>
                <a:cs typeface="Avenir Book"/>
              </a:rPr>
              <a:t> </a:t>
            </a:r>
            <a:r>
              <a:rPr sz="1600" dirty="0">
                <a:solidFill>
                  <a:srgbClr val="231F20"/>
                </a:solidFill>
                <a:latin typeface="Avenir Book"/>
                <a:cs typeface="Avenir Book"/>
              </a:rPr>
              <a:t>SEER</a:t>
            </a:r>
            <a:r>
              <a:rPr sz="1600" spc="-20" dirty="0">
                <a:solidFill>
                  <a:srgbClr val="231F20"/>
                </a:solidFill>
                <a:latin typeface="Avenir Book"/>
                <a:cs typeface="Avenir Book"/>
              </a:rPr>
              <a:t> </a:t>
            </a:r>
            <a:r>
              <a:rPr sz="1600" dirty="0">
                <a:solidFill>
                  <a:srgbClr val="231F20"/>
                </a:solidFill>
                <a:latin typeface="Avenir Book"/>
                <a:cs typeface="Avenir Book"/>
              </a:rPr>
              <a:t>cancer</a:t>
            </a:r>
            <a:r>
              <a:rPr sz="1600" spc="-25" dirty="0">
                <a:solidFill>
                  <a:srgbClr val="231F20"/>
                </a:solidFill>
                <a:latin typeface="Avenir Book"/>
                <a:cs typeface="Avenir Book"/>
              </a:rPr>
              <a:t> </a:t>
            </a:r>
            <a:r>
              <a:rPr sz="1600" dirty="0">
                <a:solidFill>
                  <a:srgbClr val="231F20"/>
                </a:solidFill>
                <a:latin typeface="Avenir Book"/>
                <a:cs typeface="Avenir Book"/>
              </a:rPr>
              <a:t>statistics</a:t>
            </a:r>
            <a:r>
              <a:rPr sz="1600" spc="-20" dirty="0">
                <a:solidFill>
                  <a:srgbClr val="231F20"/>
                </a:solidFill>
                <a:latin typeface="Avenir Book"/>
                <a:cs typeface="Avenir Book"/>
              </a:rPr>
              <a:t> </a:t>
            </a:r>
            <a:r>
              <a:rPr sz="1600" spc="-10" dirty="0">
                <a:solidFill>
                  <a:srgbClr val="231F20"/>
                </a:solidFill>
                <a:latin typeface="Avenir Book"/>
                <a:cs typeface="Avenir Book"/>
              </a:rPr>
              <a:t>[Internet]. </a:t>
            </a:r>
            <a:r>
              <a:rPr sz="1600" dirty="0">
                <a:solidFill>
                  <a:srgbClr val="231F20"/>
                </a:solidFill>
                <a:latin typeface="Avenir Book"/>
                <a:cs typeface="Avenir Book"/>
              </a:rPr>
              <a:t>Surveillance</a:t>
            </a:r>
            <a:r>
              <a:rPr sz="1600" spc="-20" dirty="0">
                <a:solidFill>
                  <a:srgbClr val="231F20"/>
                </a:solidFill>
                <a:latin typeface="Avenir Book"/>
                <a:cs typeface="Avenir Book"/>
              </a:rPr>
              <a:t> </a:t>
            </a:r>
            <a:r>
              <a:rPr sz="1600" dirty="0">
                <a:solidFill>
                  <a:srgbClr val="231F20"/>
                </a:solidFill>
                <a:latin typeface="Avenir Book"/>
                <a:cs typeface="Avenir Book"/>
              </a:rPr>
              <a:t>Research</a:t>
            </a:r>
            <a:r>
              <a:rPr sz="1600" spc="-15" dirty="0">
                <a:solidFill>
                  <a:srgbClr val="231F20"/>
                </a:solidFill>
                <a:latin typeface="Avenir Book"/>
                <a:cs typeface="Avenir Book"/>
              </a:rPr>
              <a:t> </a:t>
            </a:r>
            <a:r>
              <a:rPr sz="1600" dirty="0">
                <a:solidFill>
                  <a:srgbClr val="231F20"/>
                </a:solidFill>
                <a:latin typeface="Avenir Book"/>
                <a:cs typeface="Avenir Book"/>
              </a:rPr>
              <a:t>Program,</a:t>
            </a:r>
            <a:r>
              <a:rPr sz="1600" spc="-20" dirty="0">
                <a:solidFill>
                  <a:srgbClr val="231F20"/>
                </a:solidFill>
                <a:latin typeface="Avenir Book"/>
                <a:cs typeface="Avenir Book"/>
              </a:rPr>
              <a:t> </a:t>
            </a:r>
            <a:r>
              <a:rPr sz="1600" dirty="0">
                <a:solidFill>
                  <a:srgbClr val="231F20"/>
                </a:solidFill>
                <a:latin typeface="Avenir Book"/>
                <a:cs typeface="Avenir Book"/>
              </a:rPr>
              <a:t>National</a:t>
            </a:r>
            <a:r>
              <a:rPr sz="1600" spc="-15" dirty="0">
                <a:solidFill>
                  <a:srgbClr val="231F20"/>
                </a:solidFill>
                <a:latin typeface="Avenir Book"/>
                <a:cs typeface="Avenir Book"/>
              </a:rPr>
              <a:t> </a:t>
            </a:r>
            <a:r>
              <a:rPr sz="1600" dirty="0">
                <a:solidFill>
                  <a:srgbClr val="231F20"/>
                </a:solidFill>
                <a:latin typeface="Avenir Book"/>
                <a:cs typeface="Avenir Book"/>
              </a:rPr>
              <a:t>Cancer</a:t>
            </a:r>
            <a:r>
              <a:rPr sz="1600" spc="-15" dirty="0">
                <a:solidFill>
                  <a:srgbClr val="231F20"/>
                </a:solidFill>
                <a:latin typeface="Avenir Book"/>
                <a:cs typeface="Avenir Book"/>
              </a:rPr>
              <a:t> </a:t>
            </a:r>
            <a:r>
              <a:rPr sz="1600" dirty="0">
                <a:solidFill>
                  <a:srgbClr val="231F20"/>
                </a:solidFill>
                <a:latin typeface="Avenir Book"/>
                <a:cs typeface="Avenir Book"/>
              </a:rPr>
              <a:t>Institute.</a:t>
            </a:r>
            <a:r>
              <a:rPr sz="1600" spc="-20" dirty="0">
                <a:solidFill>
                  <a:srgbClr val="231F20"/>
                </a:solidFill>
                <a:latin typeface="Avenir Book"/>
                <a:cs typeface="Avenir Book"/>
              </a:rPr>
              <a:t> </a:t>
            </a:r>
            <a:r>
              <a:rPr sz="1600" dirty="0">
                <a:solidFill>
                  <a:srgbClr val="231F20"/>
                </a:solidFill>
                <a:latin typeface="Avenir Book"/>
                <a:cs typeface="Avenir Book"/>
              </a:rPr>
              <a:t>Available</a:t>
            </a:r>
            <a:r>
              <a:rPr sz="1600" spc="-15" dirty="0">
                <a:solidFill>
                  <a:srgbClr val="231F20"/>
                </a:solidFill>
                <a:latin typeface="Avenir Book"/>
                <a:cs typeface="Avenir Book"/>
              </a:rPr>
              <a:t> </a:t>
            </a:r>
            <a:r>
              <a:rPr sz="1600" spc="-20" dirty="0">
                <a:solidFill>
                  <a:srgbClr val="231F20"/>
                </a:solidFill>
                <a:latin typeface="Avenir Book"/>
                <a:cs typeface="Avenir Book"/>
              </a:rPr>
              <a:t>from </a:t>
            </a:r>
            <a:r>
              <a:rPr sz="1600" spc="-10" dirty="0">
                <a:solidFill>
                  <a:srgbClr val="231F20"/>
                </a:solidFill>
                <a:latin typeface="Avenir Book"/>
                <a:cs typeface="Avenir Book"/>
              </a:rPr>
              <a:t>https://seer.cancer.gov/statistics-network/explorer/</a:t>
            </a:r>
            <a:endParaRPr sz="1600">
              <a:latin typeface="Avenir Book"/>
              <a:cs typeface="Avenir Book"/>
            </a:endParaRPr>
          </a:p>
        </p:txBody>
      </p:sp>
      <p:sp>
        <p:nvSpPr>
          <p:cNvPr id="5" name="object 5"/>
          <p:cNvSpPr txBox="1"/>
          <p:nvPr/>
        </p:nvSpPr>
        <p:spPr>
          <a:xfrm>
            <a:off x="292100" y="7315200"/>
            <a:ext cx="5270500" cy="182101"/>
          </a:xfrm>
          <a:prstGeom prst="rect">
            <a:avLst/>
          </a:prstGeom>
        </p:spPr>
        <p:txBody>
          <a:bodyPr vert="horz" wrap="square" lIns="0" tIns="12700" rIns="0" bIns="0" rtlCol="0">
            <a:spAutoFit/>
          </a:bodyPr>
          <a:lstStyle/>
          <a:p>
            <a:pPr marL="12700">
              <a:lnSpc>
                <a:spcPct val="100000"/>
              </a:lnSpc>
              <a:spcBef>
                <a:spcPts val="100"/>
              </a:spcBef>
            </a:pPr>
            <a:r>
              <a:rPr sz="1100" dirty="0">
                <a:solidFill>
                  <a:srgbClr val="004E71"/>
                </a:solidFill>
                <a:latin typeface="Avenir Next Medium"/>
                <a:cs typeface="Avenir Next Medium"/>
              </a:rPr>
              <a:t>P</a:t>
            </a:r>
            <a:r>
              <a:rPr sz="1100" spc="-70" dirty="0">
                <a:solidFill>
                  <a:srgbClr val="004E71"/>
                </a:solidFill>
                <a:latin typeface="Avenir Next Medium"/>
                <a:cs typeface="Avenir Next Medium"/>
              </a:rPr>
              <a:t> </a:t>
            </a:r>
            <a:r>
              <a:rPr sz="1100" dirty="0">
                <a:solidFill>
                  <a:srgbClr val="004E71"/>
                </a:solidFill>
                <a:latin typeface="Avenir Next Medium"/>
                <a:cs typeface="Avenir Next Medium"/>
              </a:rPr>
              <a:t>E</a:t>
            </a:r>
            <a:r>
              <a:rPr sz="1100" spc="-60" dirty="0">
                <a:solidFill>
                  <a:srgbClr val="004E71"/>
                </a:solidFill>
                <a:latin typeface="Avenir Next Medium"/>
                <a:cs typeface="Avenir Next Medium"/>
              </a:rPr>
              <a:t> </a:t>
            </a:r>
            <a:r>
              <a:rPr sz="1100" dirty="0">
                <a:solidFill>
                  <a:srgbClr val="004E71"/>
                </a:solidFill>
                <a:latin typeface="Avenir Next Medium"/>
                <a:cs typeface="Avenir Next Medium"/>
              </a:rPr>
              <a:t>D</a:t>
            </a:r>
            <a:r>
              <a:rPr sz="1100" spc="-50" dirty="0">
                <a:solidFill>
                  <a:srgbClr val="004E71"/>
                </a:solidFill>
                <a:latin typeface="Avenir Next Medium"/>
                <a:cs typeface="Avenir Next Medium"/>
              </a:rPr>
              <a:t> </a:t>
            </a:r>
            <a:r>
              <a:rPr sz="1100" spc="105" dirty="0">
                <a:solidFill>
                  <a:srgbClr val="004E71"/>
                </a:solidFill>
                <a:latin typeface="Avenir Next Medium"/>
                <a:cs typeface="Avenir Next Medium"/>
              </a:rPr>
              <a:t>IA</a:t>
            </a:r>
            <a:r>
              <a:rPr sz="1100" spc="-130" dirty="0">
                <a:solidFill>
                  <a:srgbClr val="004E71"/>
                </a:solidFill>
                <a:latin typeface="Avenir Next Medium"/>
                <a:cs typeface="Avenir Next Medium"/>
              </a:rPr>
              <a:t> </a:t>
            </a:r>
            <a:r>
              <a:rPr sz="1100" dirty="0">
                <a:solidFill>
                  <a:srgbClr val="004E71"/>
                </a:solidFill>
                <a:latin typeface="Avenir Next Medium"/>
                <a:cs typeface="Avenir Next Medium"/>
              </a:rPr>
              <a:t>T</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R</a:t>
            </a:r>
            <a:r>
              <a:rPr sz="1100" spc="-45" dirty="0">
                <a:solidFill>
                  <a:srgbClr val="004E71"/>
                </a:solidFill>
                <a:latin typeface="Avenir Next Medium"/>
                <a:cs typeface="Avenir Next Medium"/>
              </a:rPr>
              <a:t> </a:t>
            </a:r>
            <a:r>
              <a:rPr sz="1100" dirty="0">
                <a:solidFill>
                  <a:srgbClr val="004E71"/>
                </a:solidFill>
                <a:latin typeface="Avenir Next Medium"/>
                <a:cs typeface="Avenir Next Medium"/>
              </a:rPr>
              <a:t>I</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C</a:t>
            </a:r>
            <a:r>
              <a:rPr sz="1100" spc="440" dirty="0">
                <a:solidFill>
                  <a:srgbClr val="004E71"/>
                </a:solidFill>
                <a:latin typeface="Avenir Next Medium"/>
                <a:cs typeface="Avenir Next Medium"/>
              </a:rPr>
              <a:t> </a:t>
            </a:r>
            <a:r>
              <a:rPr sz="1100" dirty="0">
                <a:solidFill>
                  <a:srgbClr val="004E71"/>
                </a:solidFill>
                <a:latin typeface="Avenir Next Medium"/>
                <a:cs typeface="Avenir Next Medium"/>
              </a:rPr>
              <a:t>E</a:t>
            </a:r>
            <a:r>
              <a:rPr sz="1100" spc="-60" dirty="0">
                <a:solidFill>
                  <a:srgbClr val="004E71"/>
                </a:solidFill>
                <a:latin typeface="Avenir Next Medium"/>
                <a:cs typeface="Avenir Next Medium"/>
              </a:rPr>
              <a:t> </a:t>
            </a:r>
            <a:r>
              <a:rPr sz="1100" dirty="0">
                <a:solidFill>
                  <a:srgbClr val="004E71"/>
                </a:solidFill>
                <a:latin typeface="Avenir Next Medium"/>
                <a:cs typeface="Avenir Next Medium"/>
              </a:rPr>
              <a:t>N</a:t>
            </a:r>
            <a:r>
              <a:rPr sz="1100" spc="-45" dirty="0">
                <a:solidFill>
                  <a:srgbClr val="004E71"/>
                </a:solidFill>
                <a:latin typeface="Avenir Next Medium"/>
                <a:cs typeface="Avenir Next Medium"/>
              </a:rPr>
              <a:t> </a:t>
            </a:r>
            <a:r>
              <a:rPr sz="1100" dirty="0">
                <a:solidFill>
                  <a:srgbClr val="004E71"/>
                </a:solidFill>
                <a:latin typeface="Avenir Next Medium"/>
                <a:cs typeface="Avenir Next Medium"/>
              </a:rPr>
              <a:t>V</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I</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R</a:t>
            </a:r>
            <a:r>
              <a:rPr sz="1100" spc="-60" dirty="0">
                <a:solidFill>
                  <a:srgbClr val="004E71"/>
                </a:solidFill>
                <a:latin typeface="Avenir Next Medium"/>
                <a:cs typeface="Avenir Next Medium"/>
              </a:rPr>
              <a:t> </a:t>
            </a:r>
            <a:r>
              <a:rPr sz="1100" spc="165" dirty="0">
                <a:solidFill>
                  <a:srgbClr val="004E71"/>
                </a:solidFill>
                <a:latin typeface="Avenir Next Medium"/>
                <a:cs typeface="Avenir Next Medium"/>
              </a:rPr>
              <a:t>ONME</a:t>
            </a:r>
            <a:r>
              <a:rPr sz="1100" spc="-60" dirty="0">
                <a:solidFill>
                  <a:srgbClr val="004E71"/>
                </a:solidFill>
                <a:latin typeface="Avenir Next Medium"/>
                <a:cs typeface="Avenir Next Medium"/>
              </a:rPr>
              <a:t> </a:t>
            </a:r>
            <a:r>
              <a:rPr sz="1100" dirty="0">
                <a:solidFill>
                  <a:srgbClr val="004E71"/>
                </a:solidFill>
                <a:latin typeface="Avenir Next Medium"/>
                <a:cs typeface="Avenir Next Medium"/>
              </a:rPr>
              <a:t>N</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T</a:t>
            </a:r>
            <a:r>
              <a:rPr sz="1100" spc="-130" dirty="0">
                <a:solidFill>
                  <a:srgbClr val="004E71"/>
                </a:solidFill>
                <a:latin typeface="Avenir Next Medium"/>
                <a:cs typeface="Avenir Next Medium"/>
              </a:rPr>
              <a:t> </a:t>
            </a:r>
            <a:r>
              <a:rPr sz="1100" spc="105" dirty="0">
                <a:solidFill>
                  <a:srgbClr val="004E71"/>
                </a:solidFill>
                <a:latin typeface="Avenir Next Medium"/>
                <a:cs typeface="Avenir Next Medium"/>
              </a:rPr>
              <a:t>AL</a:t>
            </a:r>
            <a:r>
              <a:rPr sz="1100" spc="440" dirty="0">
                <a:solidFill>
                  <a:srgbClr val="004E71"/>
                </a:solidFill>
                <a:latin typeface="Avenir Next Medium"/>
                <a:cs typeface="Avenir Next Medium"/>
              </a:rPr>
              <a:t> </a:t>
            </a:r>
            <a:r>
              <a:rPr sz="1100" dirty="0">
                <a:solidFill>
                  <a:srgbClr val="004E71"/>
                </a:solidFill>
                <a:latin typeface="Avenir Next Medium"/>
                <a:cs typeface="Avenir Next Medium"/>
              </a:rPr>
              <a:t>H</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E</a:t>
            </a:r>
            <a:r>
              <a:rPr sz="1100" spc="-25" dirty="0">
                <a:solidFill>
                  <a:srgbClr val="004E71"/>
                </a:solidFill>
                <a:latin typeface="Avenir Next Medium"/>
                <a:cs typeface="Avenir Next Medium"/>
              </a:rPr>
              <a:t> </a:t>
            </a:r>
            <a:r>
              <a:rPr sz="1100" spc="105" dirty="0">
                <a:solidFill>
                  <a:srgbClr val="004E71"/>
                </a:solidFill>
                <a:latin typeface="Avenir Next Medium"/>
                <a:cs typeface="Avenir Next Medium"/>
              </a:rPr>
              <a:t>AL</a:t>
            </a:r>
            <a:r>
              <a:rPr sz="1100" spc="-130" dirty="0">
                <a:solidFill>
                  <a:srgbClr val="004E71"/>
                </a:solidFill>
                <a:latin typeface="Avenir Next Medium"/>
                <a:cs typeface="Avenir Next Medium"/>
              </a:rPr>
              <a:t> </a:t>
            </a:r>
            <a:r>
              <a:rPr sz="1100" dirty="0">
                <a:solidFill>
                  <a:srgbClr val="004E71"/>
                </a:solidFill>
                <a:latin typeface="Avenir Next Medium"/>
                <a:cs typeface="Avenir Next Medium"/>
              </a:rPr>
              <a:t>T</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H</a:t>
            </a:r>
            <a:r>
              <a:rPr sz="1100" spc="440" dirty="0">
                <a:solidFill>
                  <a:srgbClr val="004E71"/>
                </a:solidFill>
                <a:latin typeface="Avenir Next Medium"/>
                <a:cs typeface="Avenir Next Medium"/>
              </a:rPr>
              <a:t> </a:t>
            </a:r>
            <a:r>
              <a:rPr sz="1100" dirty="0">
                <a:solidFill>
                  <a:srgbClr val="004E71"/>
                </a:solidFill>
                <a:latin typeface="Avenir Next Medium"/>
                <a:cs typeface="Avenir Next Medium"/>
              </a:rPr>
              <a:t>S</a:t>
            </a:r>
            <a:r>
              <a:rPr sz="1100" spc="-60" dirty="0">
                <a:solidFill>
                  <a:srgbClr val="004E71"/>
                </a:solidFill>
                <a:latin typeface="Avenir Next Medium"/>
                <a:cs typeface="Avenir Next Medium"/>
              </a:rPr>
              <a:t> </a:t>
            </a:r>
            <a:r>
              <a:rPr sz="1100" dirty="0">
                <a:solidFill>
                  <a:srgbClr val="004E71"/>
                </a:solidFill>
                <a:latin typeface="Avenir Next Medium"/>
                <a:cs typeface="Avenir Next Medium"/>
              </a:rPr>
              <a:t>P</a:t>
            </a:r>
            <a:r>
              <a:rPr sz="1100" spc="-65" dirty="0">
                <a:solidFill>
                  <a:srgbClr val="004E71"/>
                </a:solidFill>
                <a:latin typeface="Avenir Next Medium"/>
                <a:cs typeface="Avenir Next Medium"/>
              </a:rPr>
              <a:t> </a:t>
            </a:r>
            <a:r>
              <a:rPr sz="1100" spc="-10" dirty="0">
                <a:solidFill>
                  <a:srgbClr val="004E71"/>
                </a:solidFill>
                <a:latin typeface="Avenir Next Medium"/>
                <a:cs typeface="Avenir Next Medium"/>
              </a:rPr>
              <a:t>E</a:t>
            </a:r>
            <a:r>
              <a:rPr sz="1100" spc="-70" dirty="0">
                <a:solidFill>
                  <a:srgbClr val="004E71"/>
                </a:solidFill>
                <a:latin typeface="Avenir Next Medium"/>
                <a:cs typeface="Avenir Next Medium"/>
              </a:rPr>
              <a:t> </a:t>
            </a:r>
            <a:r>
              <a:rPr sz="1100" dirty="0">
                <a:solidFill>
                  <a:srgbClr val="004E71"/>
                </a:solidFill>
                <a:latin typeface="Avenir Next Medium"/>
                <a:cs typeface="Avenir Next Medium"/>
              </a:rPr>
              <a:t>C</a:t>
            </a:r>
            <a:r>
              <a:rPr sz="1100" spc="-55" dirty="0">
                <a:solidFill>
                  <a:srgbClr val="004E71"/>
                </a:solidFill>
                <a:latin typeface="Avenir Next Medium"/>
                <a:cs typeface="Avenir Next Medium"/>
              </a:rPr>
              <a:t> </a:t>
            </a:r>
            <a:r>
              <a:rPr sz="1100" spc="140" dirty="0">
                <a:solidFill>
                  <a:srgbClr val="004E71"/>
                </a:solidFill>
                <a:latin typeface="Avenir Next Medium"/>
                <a:cs typeface="Avenir Next Medium"/>
              </a:rPr>
              <a:t>IAL</a:t>
            </a:r>
            <a:r>
              <a:rPr sz="1100" spc="-130" dirty="0">
                <a:solidFill>
                  <a:srgbClr val="004E71"/>
                </a:solidFill>
                <a:latin typeface="Avenir Next Medium"/>
                <a:cs typeface="Avenir Next Medium"/>
              </a:rPr>
              <a:t> </a:t>
            </a:r>
            <a:r>
              <a:rPr sz="1100" dirty="0">
                <a:solidFill>
                  <a:srgbClr val="004E71"/>
                </a:solidFill>
                <a:latin typeface="Avenir Next Medium"/>
                <a:cs typeface="Avenir Next Medium"/>
              </a:rPr>
              <a:t>T Y</a:t>
            </a:r>
            <a:r>
              <a:rPr sz="1100" spc="440" dirty="0">
                <a:solidFill>
                  <a:srgbClr val="004E71"/>
                </a:solidFill>
                <a:latin typeface="Avenir Next Medium"/>
                <a:cs typeface="Avenir Next Medium"/>
              </a:rPr>
              <a:t> </a:t>
            </a:r>
            <a:r>
              <a:rPr sz="1100" spc="100" dirty="0">
                <a:solidFill>
                  <a:srgbClr val="004E71"/>
                </a:solidFill>
                <a:latin typeface="Avenir Next Medium"/>
                <a:cs typeface="Avenir Next Medium"/>
              </a:rPr>
              <a:t>UN</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I</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T</a:t>
            </a:r>
            <a:r>
              <a:rPr sz="1100" spc="-45" dirty="0">
                <a:solidFill>
                  <a:srgbClr val="004E71"/>
                </a:solidFill>
                <a:latin typeface="Avenir Next Medium"/>
                <a:cs typeface="Avenir Next Medium"/>
              </a:rPr>
              <a:t> </a:t>
            </a:r>
            <a:r>
              <a:rPr sz="1100" spc="-50" dirty="0">
                <a:solidFill>
                  <a:srgbClr val="004E71"/>
                </a:solidFill>
                <a:latin typeface="Avenir Next Medium"/>
                <a:cs typeface="Avenir Next Medium"/>
              </a:rPr>
              <a:t>S</a:t>
            </a:r>
            <a:endParaRPr sz="1100">
              <a:latin typeface="Avenir Next Medium"/>
              <a:cs typeface="Avenir Next Medium"/>
            </a:endParaRPr>
          </a:p>
        </p:txBody>
      </p:sp>
      <p:sp>
        <p:nvSpPr>
          <p:cNvPr id="6" name="object 6"/>
          <p:cNvSpPr txBox="1"/>
          <p:nvPr/>
        </p:nvSpPr>
        <p:spPr>
          <a:xfrm>
            <a:off x="7975600" y="7146035"/>
            <a:ext cx="1803400" cy="482600"/>
          </a:xfrm>
          <a:prstGeom prst="rect">
            <a:avLst/>
          </a:prstGeom>
        </p:spPr>
        <p:txBody>
          <a:bodyPr vert="horz" wrap="square" lIns="0" tIns="12700" rIns="0" bIns="0" rtlCol="0">
            <a:spAutoFit/>
          </a:bodyPr>
          <a:lstStyle/>
          <a:p>
            <a:pPr marL="12700">
              <a:lnSpc>
                <a:spcPct val="100000"/>
              </a:lnSpc>
              <a:spcBef>
                <a:spcPts val="100"/>
              </a:spcBef>
              <a:tabLst>
                <a:tab pos="1563370" algn="l"/>
              </a:tabLst>
            </a:pPr>
            <a:r>
              <a:rPr sz="2000" spc="-10" dirty="0">
                <a:solidFill>
                  <a:srgbClr val="004E71"/>
                </a:solidFill>
                <a:latin typeface="Avenir Next Medium"/>
                <a:cs typeface="Avenir Next Medium"/>
              </a:rPr>
              <a:t>Educator</a:t>
            </a:r>
            <a:r>
              <a:rPr sz="2000" dirty="0">
                <a:solidFill>
                  <a:srgbClr val="004E71"/>
                </a:solidFill>
                <a:latin typeface="Avenir Next Medium"/>
                <a:cs typeface="Avenir Next Medium"/>
              </a:rPr>
              <a:t>	</a:t>
            </a:r>
            <a:r>
              <a:rPr sz="3000" spc="-50" dirty="0">
                <a:solidFill>
                  <a:srgbClr val="004E71"/>
                </a:solidFill>
                <a:latin typeface="Avenir Next Medium"/>
                <a:cs typeface="Avenir Next Medium"/>
              </a:rPr>
              <a:t>6</a:t>
            </a:r>
            <a:endParaRPr sz="3000">
              <a:latin typeface="Avenir Next Medium"/>
              <a:cs typeface="Avenir Next Medium"/>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1" name="object 21"/>
          <p:cNvSpPr txBox="1"/>
          <p:nvPr/>
        </p:nvSpPr>
        <p:spPr>
          <a:xfrm>
            <a:off x="6350000" y="780806"/>
            <a:ext cx="3097530" cy="2759075"/>
          </a:xfrm>
          <a:prstGeom prst="rect">
            <a:avLst/>
          </a:prstGeom>
        </p:spPr>
        <p:txBody>
          <a:bodyPr vert="horz" wrap="square" lIns="0" tIns="57150" rIns="0" bIns="0" rtlCol="0">
            <a:spAutoFit/>
          </a:bodyPr>
          <a:lstStyle/>
          <a:p>
            <a:pPr marL="12700" marR="5080">
              <a:lnSpc>
                <a:spcPts val="3540"/>
              </a:lnSpc>
              <a:spcBef>
                <a:spcPts val="450"/>
              </a:spcBef>
            </a:pPr>
            <a:r>
              <a:rPr sz="3150" spc="145" dirty="0">
                <a:solidFill>
                  <a:srgbClr val="004A91"/>
                </a:solidFill>
                <a:latin typeface="Times New Roman"/>
                <a:cs typeface="Times New Roman"/>
              </a:rPr>
              <a:t>Other</a:t>
            </a:r>
            <a:r>
              <a:rPr sz="3150" spc="185" dirty="0">
                <a:solidFill>
                  <a:srgbClr val="004A91"/>
                </a:solidFill>
                <a:latin typeface="Times New Roman"/>
                <a:cs typeface="Times New Roman"/>
              </a:rPr>
              <a:t> </a:t>
            </a:r>
            <a:r>
              <a:rPr sz="3150" dirty="0">
                <a:solidFill>
                  <a:srgbClr val="004A91"/>
                </a:solidFill>
                <a:latin typeface="Times New Roman"/>
                <a:cs typeface="Times New Roman"/>
              </a:rPr>
              <a:t>cancers</a:t>
            </a:r>
            <a:r>
              <a:rPr sz="3150" spc="200" dirty="0">
                <a:solidFill>
                  <a:srgbClr val="004A91"/>
                </a:solidFill>
                <a:latin typeface="Times New Roman"/>
                <a:cs typeface="Times New Roman"/>
              </a:rPr>
              <a:t> </a:t>
            </a:r>
            <a:r>
              <a:rPr sz="3150" spc="35" dirty="0">
                <a:solidFill>
                  <a:srgbClr val="004A91"/>
                </a:solidFill>
                <a:latin typeface="Times New Roman"/>
                <a:cs typeface="Times New Roman"/>
              </a:rPr>
              <a:t>are </a:t>
            </a:r>
            <a:r>
              <a:rPr sz="3150" spc="60" dirty="0">
                <a:solidFill>
                  <a:srgbClr val="004A91"/>
                </a:solidFill>
                <a:latin typeface="Times New Roman"/>
                <a:cs typeface="Times New Roman"/>
              </a:rPr>
              <a:t>also</a:t>
            </a:r>
            <a:r>
              <a:rPr sz="3150" spc="30" dirty="0">
                <a:solidFill>
                  <a:srgbClr val="004A91"/>
                </a:solidFill>
                <a:latin typeface="Times New Roman"/>
                <a:cs typeface="Times New Roman"/>
              </a:rPr>
              <a:t> </a:t>
            </a:r>
            <a:r>
              <a:rPr sz="3150" spc="-10" dirty="0">
                <a:solidFill>
                  <a:srgbClr val="004A91"/>
                </a:solidFill>
                <a:latin typeface="Times New Roman"/>
                <a:cs typeface="Times New Roman"/>
              </a:rPr>
              <a:t>increasing, </a:t>
            </a:r>
            <a:r>
              <a:rPr sz="3150" dirty="0">
                <a:solidFill>
                  <a:srgbClr val="004A91"/>
                </a:solidFill>
                <a:latin typeface="Times New Roman"/>
                <a:cs typeface="Times New Roman"/>
              </a:rPr>
              <a:t>such</a:t>
            </a:r>
            <a:r>
              <a:rPr sz="3150" spc="110" dirty="0">
                <a:solidFill>
                  <a:srgbClr val="004A91"/>
                </a:solidFill>
                <a:latin typeface="Times New Roman"/>
                <a:cs typeface="Times New Roman"/>
              </a:rPr>
              <a:t> </a:t>
            </a:r>
            <a:r>
              <a:rPr sz="3150" spc="65" dirty="0">
                <a:solidFill>
                  <a:srgbClr val="004A91"/>
                </a:solidFill>
                <a:latin typeface="Times New Roman"/>
                <a:cs typeface="Times New Roman"/>
              </a:rPr>
              <a:t>as</a:t>
            </a:r>
            <a:r>
              <a:rPr sz="3150" spc="120" dirty="0">
                <a:solidFill>
                  <a:srgbClr val="004A91"/>
                </a:solidFill>
                <a:latin typeface="Times New Roman"/>
                <a:cs typeface="Times New Roman"/>
              </a:rPr>
              <a:t> </a:t>
            </a:r>
            <a:r>
              <a:rPr sz="3150" spc="95" dirty="0">
                <a:solidFill>
                  <a:srgbClr val="004A91"/>
                </a:solidFill>
                <a:latin typeface="Times New Roman"/>
                <a:cs typeface="Times New Roman"/>
              </a:rPr>
              <a:t>brain </a:t>
            </a:r>
            <a:r>
              <a:rPr sz="3150" dirty="0">
                <a:solidFill>
                  <a:srgbClr val="004A91"/>
                </a:solidFill>
                <a:latin typeface="Times New Roman"/>
                <a:cs typeface="Times New Roman"/>
              </a:rPr>
              <a:t>cancer,</a:t>
            </a:r>
            <a:r>
              <a:rPr sz="3150" spc="160" dirty="0">
                <a:solidFill>
                  <a:srgbClr val="004A91"/>
                </a:solidFill>
                <a:latin typeface="Times New Roman"/>
                <a:cs typeface="Times New Roman"/>
              </a:rPr>
              <a:t> </a:t>
            </a:r>
            <a:r>
              <a:rPr sz="3150" spc="95" dirty="0">
                <a:solidFill>
                  <a:srgbClr val="004A91"/>
                </a:solidFill>
                <a:latin typeface="Times New Roman"/>
                <a:cs typeface="Times New Roman"/>
              </a:rPr>
              <a:t>the</a:t>
            </a:r>
            <a:r>
              <a:rPr sz="3150" spc="175" dirty="0">
                <a:solidFill>
                  <a:srgbClr val="004A91"/>
                </a:solidFill>
                <a:latin typeface="Times New Roman"/>
                <a:cs typeface="Times New Roman"/>
              </a:rPr>
              <a:t> </a:t>
            </a:r>
            <a:r>
              <a:rPr sz="3150" spc="-10" dirty="0">
                <a:solidFill>
                  <a:srgbClr val="004A91"/>
                </a:solidFill>
                <a:latin typeface="Times New Roman"/>
                <a:cs typeface="Times New Roman"/>
              </a:rPr>
              <a:t>second </a:t>
            </a:r>
            <a:r>
              <a:rPr sz="3150" spc="85" dirty="0">
                <a:solidFill>
                  <a:srgbClr val="004A91"/>
                </a:solidFill>
                <a:latin typeface="Times New Roman"/>
                <a:cs typeface="Times New Roman"/>
              </a:rPr>
              <a:t>most</a:t>
            </a:r>
            <a:r>
              <a:rPr sz="3150" spc="40" dirty="0">
                <a:solidFill>
                  <a:srgbClr val="004A91"/>
                </a:solidFill>
                <a:latin typeface="Times New Roman"/>
                <a:cs typeface="Times New Roman"/>
              </a:rPr>
              <a:t> </a:t>
            </a:r>
            <a:r>
              <a:rPr sz="3150" spc="75" dirty="0">
                <a:solidFill>
                  <a:srgbClr val="004A91"/>
                </a:solidFill>
                <a:latin typeface="Times New Roman"/>
                <a:cs typeface="Times New Roman"/>
              </a:rPr>
              <a:t>common </a:t>
            </a:r>
            <a:r>
              <a:rPr sz="3150" dirty="0">
                <a:solidFill>
                  <a:srgbClr val="004A91"/>
                </a:solidFill>
                <a:latin typeface="Times New Roman"/>
                <a:cs typeface="Times New Roman"/>
              </a:rPr>
              <a:t>kids’</a:t>
            </a:r>
            <a:r>
              <a:rPr sz="3150" spc="-30" dirty="0">
                <a:solidFill>
                  <a:srgbClr val="004A91"/>
                </a:solidFill>
                <a:latin typeface="Times New Roman"/>
                <a:cs typeface="Times New Roman"/>
              </a:rPr>
              <a:t> </a:t>
            </a:r>
            <a:r>
              <a:rPr sz="3150" spc="-10" dirty="0">
                <a:solidFill>
                  <a:srgbClr val="004A91"/>
                </a:solidFill>
                <a:latin typeface="Times New Roman"/>
                <a:cs typeface="Times New Roman"/>
              </a:rPr>
              <a:t>cancer.</a:t>
            </a:r>
            <a:endParaRPr sz="3150">
              <a:latin typeface="Times New Roman"/>
              <a:cs typeface="Times New Roman"/>
            </a:endParaRPr>
          </a:p>
        </p:txBody>
      </p:sp>
      <p:sp>
        <p:nvSpPr>
          <p:cNvPr id="22" name="object 22"/>
          <p:cNvSpPr txBox="1"/>
          <p:nvPr/>
        </p:nvSpPr>
        <p:spPr>
          <a:xfrm>
            <a:off x="331214" y="7315200"/>
            <a:ext cx="4545585" cy="182101"/>
          </a:xfrm>
          <a:prstGeom prst="rect">
            <a:avLst/>
          </a:prstGeom>
        </p:spPr>
        <p:txBody>
          <a:bodyPr vert="horz" wrap="square" lIns="0" tIns="12700" rIns="0" bIns="0" rtlCol="0">
            <a:spAutoFit/>
          </a:bodyPr>
          <a:lstStyle/>
          <a:p>
            <a:pPr marL="12700">
              <a:lnSpc>
                <a:spcPct val="100000"/>
              </a:lnSpc>
              <a:spcBef>
                <a:spcPts val="100"/>
              </a:spcBef>
            </a:pPr>
            <a:r>
              <a:rPr sz="1100" dirty="0">
                <a:solidFill>
                  <a:srgbClr val="004E71"/>
                </a:solidFill>
                <a:latin typeface="Avenir Next Medium"/>
                <a:cs typeface="Avenir Next Medium"/>
              </a:rPr>
              <a:t>C</a:t>
            </a:r>
            <a:r>
              <a:rPr sz="1100" spc="-60" dirty="0">
                <a:solidFill>
                  <a:srgbClr val="004E71"/>
                </a:solidFill>
                <a:latin typeface="Avenir Next Medium"/>
                <a:cs typeface="Avenir Next Medium"/>
              </a:rPr>
              <a:t> </a:t>
            </a:r>
            <a:r>
              <a:rPr sz="1100" dirty="0">
                <a:solidFill>
                  <a:srgbClr val="004E71"/>
                </a:solidFill>
                <a:latin typeface="Avenir Next Medium"/>
                <a:cs typeface="Avenir Next Medium"/>
              </a:rPr>
              <a:t>H</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I</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L</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D</a:t>
            </a:r>
            <a:r>
              <a:rPr sz="1100" spc="-55" dirty="0">
                <a:solidFill>
                  <a:srgbClr val="004E71"/>
                </a:solidFill>
                <a:latin typeface="Avenir Next Medium"/>
                <a:cs typeface="Avenir Next Medium"/>
              </a:rPr>
              <a:t> </a:t>
            </a:r>
            <a:r>
              <a:rPr sz="1100" dirty="0">
                <a:solidFill>
                  <a:srgbClr val="004E71"/>
                </a:solidFill>
                <a:latin typeface="Avenir Next Medium"/>
                <a:cs typeface="Avenir Next Medium"/>
              </a:rPr>
              <a:t>H</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O</a:t>
            </a:r>
            <a:r>
              <a:rPr sz="1100" spc="-55" dirty="0">
                <a:solidFill>
                  <a:srgbClr val="004E71"/>
                </a:solidFill>
                <a:latin typeface="Avenir Next Medium"/>
                <a:cs typeface="Avenir Next Medium"/>
              </a:rPr>
              <a:t> </a:t>
            </a:r>
            <a:r>
              <a:rPr sz="1100" spc="100" dirty="0">
                <a:solidFill>
                  <a:srgbClr val="004E71"/>
                </a:solidFill>
                <a:latin typeface="Avenir Next Medium"/>
                <a:cs typeface="Avenir Next Medium"/>
              </a:rPr>
              <a:t>OD</a:t>
            </a:r>
            <a:r>
              <a:rPr sz="1100" spc="434" dirty="0">
                <a:solidFill>
                  <a:srgbClr val="004E71"/>
                </a:solidFill>
                <a:latin typeface="Avenir Next Medium"/>
                <a:cs typeface="Avenir Next Medium"/>
              </a:rPr>
              <a:t> </a:t>
            </a:r>
            <a:r>
              <a:rPr sz="1100" dirty="0">
                <a:solidFill>
                  <a:srgbClr val="004E71"/>
                </a:solidFill>
                <a:latin typeface="Avenir Next Medium"/>
                <a:cs typeface="Avenir Next Medium"/>
              </a:rPr>
              <a:t>C</a:t>
            </a:r>
            <a:r>
              <a:rPr sz="1100" spc="-30" dirty="0">
                <a:solidFill>
                  <a:srgbClr val="004E71"/>
                </a:solidFill>
                <a:latin typeface="Avenir Next Medium"/>
                <a:cs typeface="Avenir Next Medium"/>
              </a:rPr>
              <a:t> </a:t>
            </a:r>
            <a:r>
              <a:rPr sz="1100" spc="140" dirty="0">
                <a:solidFill>
                  <a:srgbClr val="004E71"/>
                </a:solidFill>
                <a:latin typeface="Avenir Next Medium"/>
                <a:cs typeface="Avenir Next Medium"/>
              </a:rPr>
              <a:t>ANC</a:t>
            </a:r>
            <a:r>
              <a:rPr sz="1100" spc="-55" dirty="0">
                <a:solidFill>
                  <a:srgbClr val="004E71"/>
                </a:solidFill>
                <a:latin typeface="Avenir Next Medium"/>
                <a:cs typeface="Avenir Next Medium"/>
              </a:rPr>
              <a:t> </a:t>
            </a:r>
            <a:r>
              <a:rPr sz="1100" dirty="0">
                <a:solidFill>
                  <a:srgbClr val="004E71"/>
                </a:solidFill>
                <a:latin typeface="Avenir Next Medium"/>
                <a:cs typeface="Avenir Next Medium"/>
              </a:rPr>
              <a:t>E</a:t>
            </a:r>
            <a:r>
              <a:rPr sz="1100" spc="-60" dirty="0">
                <a:solidFill>
                  <a:srgbClr val="004E71"/>
                </a:solidFill>
                <a:latin typeface="Avenir Next Medium"/>
                <a:cs typeface="Avenir Next Medium"/>
              </a:rPr>
              <a:t> </a:t>
            </a:r>
            <a:r>
              <a:rPr sz="1100" dirty="0">
                <a:solidFill>
                  <a:srgbClr val="004E71"/>
                </a:solidFill>
                <a:latin typeface="Avenir Next Medium"/>
                <a:cs typeface="Avenir Next Medium"/>
              </a:rPr>
              <a:t>R</a:t>
            </a:r>
            <a:r>
              <a:rPr sz="1100" spc="434" dirty="0">
                <a:solidFill>
                  <a:srgbClr val="004E71"/>
                </a:solidFill>
                <a:latin typeface="Avenir Next Medium"/>
                <a:cs typeface="Avenir Next Medium"/>
              </a:rPr>
              <a:t> </a:t>
            </a:r>
            <a:r>
              <a:rPr sz="1100" spc="140" dirty="0">
                <a:solidFill>
                  <a:srgbClr val="004E71"/>
                </a:solidFill>
                <a:latin typeface="Avenir Next Medium"/>
                <a:cs typeface="Avenir Next Medium"/>
              </a:rPr>
              <a:t>AND</a:t>
            </a:r>
            <a:r>
              <a:rPr sz="1100" spc="434" dirty="0">
                <a:solidFill>
                  <a:srgbClr val="004E71"/>
                </a:solidFill>
                <a:latin typeface="Avenir Next Medium"/>
                <a:cs typeface="Avenir Next Medium"/>
              </a:rPr>
              <a:t> </a:t>
            </a:r>
            <a:r>
              <a:rPr sz="1100" dirty="0">
                <a:solidFill>
                  <a:srgbClr val="004E71"/>
                </a:solidFill>
                <a:latin typeface="Avenir Next Medium"/>
                <a:cs typeface="Avenir Next Medium"/>
              </a:rPr>
              <a:t>T</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H</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E</a:t>
            </a:r>
            <a:r>
              <a:rPr sz="1100" spc="434" dirty="0">
                <a:solidFill>
                  <a:srgbClr val="004E71"/>
                </a:solidFill>
                <a:latin typeface="Avenir Next Medium"/>
                <a:cs typeface="Avenir Next Medium"/>
              </a:rPr>
              <a:t> </a:t>
            </a:r>
            <a:r>
              <a:rPr sz="1100" dirty="0">
                <a:solidFill>
                  <a:srgbClr val="004E71"/>
                </a:solidFill>
                <a:latin typeface="Avenir Next Medium"/>
                <a:cs typeface="Avenir Next Medium"/>
              </a:rPr>
              <a:t>E</a:t>
            </a:r>
            <a:r>
              <a:rPr sz="1100" spc="-60" dirty="0">
                <a:solidFill>
                  <a:srgbClr val="004E71"/>
                </a:solidFill>
                <a:latin typeface="Avenir Next Medium"/>
                <a:cs typeface="Avenir Next Medium"/>
              </a:rPr>
              <a:t> </a:t>
            </a:r>
            <a:r>
              <a:rPr sz="1100" dirty="0">
                <a:solidFill>
                  <a:srgbClr val="004E71"/>
                </a:solidFill>
                <a:latin typeface="Avenir Next Medium"/>
                <a:cs typeface="Avenir Next Medium"/>
              </a:rPr>
              <a:t>N</a:t>
            </a:r>
            <a:r>
              <a:rPr sz="1100" spc="-45" dirty="0">
                <a:solidFill>
                  <a:srgbClr val="004E71"/>
                </a:solidFill>
                <a:latin typeface="Avenir Next Medium"/>
                <a:cs typeface="Avenir Next Medium"/>
              </a:rPr>
              <a:t> </a:t>
            </a:r>
            <a:r>
              <a:rPr sz="1100" dirty="0">
                <a:solidFill>
                  <a:srgbClr val="004E71"/>
                </a:solidFill>
                <a:latin typeface="Avenir Next Medium"/>
                <a:cs typeface="Avenir Next Medium"/>
              </a:rPr>
              <a:t>V</a:t>
            </a:r>
            <a:r>
              <a:rPr sz="1100" spc="-45" dirty="0">
                <a:solidFill>
                  <a:srgbClr val="004E71"/>
                </a:solidFill>
                <a:latin typeface="Avenir Next Medium"/>
                <a:cs typeface="Avenir Next Medium"/>
              </a:rPr>
              <a:t> </a:t>
            </a:r>
            <a:r>
              <a:rPr sz="1100" dirty="0">
                <a:solidFill>
                  <a:srgbClr val="004E71"/>
                </a:solidFill>
                <a:latin typeface="Avenir Next Medium"/>
                <a:cs typeface="Avenir Next Medium"/>
              </a:rPr>
              <a:t>I</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R</a:t>
            </a:r>
            <a:r>
              <a:rPr sz="1100" spc="-65" dirty="0">
                <a:solidFill>
                  <a:srgbClr val="004E71"/>
                </a:solidFill>
                <a:latin typeface="Avenir Next Medium"/>
                <a:cs typeface="Avenir Next Medium"/>
              </a:rPr>
              <a:t> </a:t>
            </a:r>
            <a:r>
              <a:rPr sz="1100" spc="165" dirty="0">
                <a:solidFill>
                  <a:srgbClr val="004E71"/>
                </a:solidFill>
                <a:latin typeface="Avenir Next Medium"/>
                <a:cs typeface="Avenir Next Medium"/>
              </a:rPr>
              <a:t>ONME</a:t>
            </a:r>
            <a:r>
              <a:rPr sz="1100" spc="-60" dirty="0">
                <a:solidFill>
                  <a:srgbClr val="004E71"/>
                </a:solidFill>
                <a:latin typeface="Avenir Next Medium"/>
                <a:cs typeface="Avenir Next Medium"/>
              </a:rPr>
              <a:t> </a:t>
            </a:r>
            <a:r>
              <a:rPr sz="1100" dirty="0">
                <a:solidFill>
                  <a:srgbClr val="004E71"/>
                </a:solidFill>
                <a:latin typeface="Avenir Next Medium"/>
                <a:cs typeface="Avenir Next Medium"/>
              </a:rPr>
              <a:t>N</a:t>
            </a:r>
            <a:r>
              <a:rPr sz="1100" spc="-50" dirty="0">
                <a:solidFill>
                  <a:srgbClr val="004E71"/>
                </a:solidFill>
                <a:latin typeface="Avenir Next Medium"/>
                <a:cs typeface="Avenir Next Medium"/>
              </a:rPr>
              <a:t> T</a:t>
            </a:r>
            <a:endParaRPr sz="1100" dirty="0">
              <a:latin typeface="Avenir Next Medium"/>
              <a:cs typeface="Avenir Next Medium"/>
            </a:endParaRPr>
          </a:p>
        </p:txBody>
      </p:sp>
      <p:sp>
        <p:nvSpPr>
          <p:cNvPr id="23" name="object 23"/>
          <p:cNvSpPr txBox="1"/>
          <p:nvPr/>
        </p:nvSpPr>
        <p:spPr>
          <a:xfrm>
            <a:off x="8230616" y="7142480"/>
            <a:ext cx="1498600" cy="482600"/>
          </a:xfrm>
          <a:prstGeom prst="rect">
            <a:avLst/>
          </a:prstGeom>
        </p:spPr>
        <p:txBody>
          <a:bodyPr vert="horz" wrap="square" lIns="0" tIns="12700" rIns="0" bIns="0" rtlCol="0">
            <a:spAutoFit/>
          </a:bodyPr>
          <a:lstStyle/>
          <a:p>
            <a:pPr marL="12700">
              <a:lnSpc>
                <a:spcPct val="100000"/>
              </a:lnSpc>
              <a:spcBef>
                <a:spcPts val="100"/>
              </a:spcBef>
              <a:tabLst>
                <a:tab pos="1258570" algn="l"/>
              </a:tabLst>
            </a:pPr>
            <a:r>
              <a:rPr sz="2000" spc="-10" dirty="0">
                <a:solidFill>
                  <a:srgbClr val="004E71"/>
                </a:solidFill>
                <a:latin typeface="Avenir Next Medium"/>
                <a:cs typeface="Avenir Next Medium"/>
              </a:rPr>
              <a:t>Learner</a:t>
            </a:r>
            <a:r>
              <a:rPr sz="2000" dirty="0">
                <a:solidFill>
                  <a:srgbClr val="004E71"/>
                </a:solidFill>
                <a:latin typeface="Avenir Next Medium"/>
                <a:cs typeface="Avenir Next Medium"/>
              </a:rPr>
              <a:t>	</a:t>
            </a:r>
            <a:r>
              <a:rPr sz="3000" spc="-50" dirty="0">
                <a:solidFill>
                  <a:srgbClr val="004E71"/>
                </a:solidFill>
                <a:latin typeface="Avenir Next Medium"/>
                <a:cs typeface="Avenir Next Medium"/>
              </a:rPr>
              <a:t>6</a:t>
            </a:r>
            <a:endParaRPr sz="3000">
              <a:latin typeface="Avenir Next Medium"/>
              <a:cs typeface="Avenir Next Medium"/>
            </a:endParaRPr>
          </a:p>
        </p:txBody>
      </p:sp>
      <p:pic>
        <p:nvPicPr>
          <p:cNvPr id="24" name="Picture 23"/>
          <p:cNvPicPr>
            <a:picLocks noChangeAspect="1"/>
          </p:cNvPicPr>
          <p:nvPr/>
        </p:nvPicPr>
        <p:blipFill>
          <a:blip r:embed="rId2"/>
          <a:stretch>
            <a:fillRect/>
          </a:stretch>
        </p:blipFill>
        <p:spPr>
          <a:xfrm>
            <a:off x="914400" y="981495"/>
            <a:ext cx="5281930" cy="5533451"/>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257300" y="1352596"/>
            <a:ext cx="6960870" cy="1590040"/>
          </a:xfrm>
          <a:prstGeom prst="rect">
            <a:avLst/>
          </a:prstGeom>
        </p:spPr>
        <p:txBody>
          <a:bodyPr vert="horz" wrap="square" lIns="0" tIns="63500" rIns="0" bIns="0" rtlCol="0">
            <a:spAutoFit/>
          </a:bodyPr>
          <a:lstStyle/>
          <a:p>
            <a:pPr marL="12700" marR="5080">
              <a:lnSpc>
                <a:spcPts val="4000"/>
              </a:lnSpc>
              <a:spcBef>
                <a:spcPts val="500"/>
              </a:spcBef>
            </a:pPr>
            <a:r>
              <a:rPr spc="105" dirty="0"/>
              <a:t>More</a:t>
            </a:r>
            <a:r>
              <a:rPr spc="110" dirty="0"/>
              <a:t> </a:t>
            </a:r>
            <a:r>
              <a:rPr dirty="0"/>
              <a:t>kids</a:t>
            </a:r>
            <a:r>
              <a:rPr spc="114" dirty="0"/>
              <a:t> </a:t>
            </a:r>
            <a:r>
              <a:rPr dirty="0"/>
              <a:t>survive</a:t>
            </a:r>
            <a:r>
              <a:rPr spc="114" dirty="0"/>
              <a:t> </a:t>
            </a:r>
            <a:r>
              <a:rPr dirty="0"/>
              <a:t>cancer</a:t>
            </a:r>
            <a:r>
              <a:rPr spc="114" dirty="0"/>
              <a:t> </a:t>
            </a:r>
            <a:r>
              <a:rPr spc="165" dirty="0"/>
              <a:t>than</a:t>
            </a:r>
            <a:r>
              <a:rPr spc="114" dirty="0"/>
              <a:t> </a:t>
            </a:r>
            <a:r>
              <a:rPr spc="-20" dirty="0"/>
              <a:t>ever </a:t>
            </a:r>
            <a:r>
              <a:rPr dirty="0"/>
              <a:t>before,</a:t>
            </a:r>
            <a:r>
              <a:rPr spc="95" dirty="0"/>
              <a:t> </a:t>
            </a:r>
            <a:r>
              <a:rPr spc="110" dirty="0"/>
              <a:t>but </a:t>
            </a:r>
            <a:r>
              <a:rPr dirty="0"/>
              <a:t>survivors</a:t>
            </a:r>
            <a:r>
              <a:rPr spc="110" dirty="0"/>
              <a:t> </a:t>
            </a:r>
            <a:r>
              <a:rPr dirty="0"/>
              <a:t>have</a:t>
            </a:r>
            <a:r>
              <a:rPr spc="110" dirty="0"/>
              <a:t> </a:t>
            </a:r>
            <a:r>
              <a:rPr spc="-10" dirty="0"/>
              <a:t>greater </a:t>
            </a:r>
            <a:r>
              <a:rPr spc="70" dirty="0"/>
              <a:t>health</a:t>
            </a:r>
            <a:r>
              <a:rPr spc="90" dirty="0"/>
              <a:t> </a:t>
            </a:r>
            <a:r>
              <a:rPr dirty="0"/>
              <a:t>risks</a:t>
            </a:r>
            <a:r>
              <a:rPr spc="95" dirty="0"/>
              <a:t> </a:t>
            </a:r>
            <a:r>
              <a:rPr dirty="0"/>
              <a:t>for</a:t>
            </a:r>
            <a:r>
              <a:rPr spc="95" dirty="0"/>
              <a:t> </a:t>
            </a:r>
            <a:r>
              <a:rPr spc="80" dirty="0"/>
              <a:t>the</a:t>
            </a:r>
            <a:r>
              <a:rPr spc="95" dirty="0"/>
              <a:t> </a:t>
            </a:r>
            <a:r>
              <a:rPr dirty="0"/>
              <a:t>rest</a:t>
            </a:r>
            <a:r>
              <a:rPr spc="95" dirty="0"/>
              <a:t> </a:t>
            </a:r>
            <a:r>
              <a:rPr dirty="0"/>
              <a:t>of</a:t>
            </a:r>
            <a:r>
              <a:rPr spc="90" dirty="0"/>
              <a:t> </a:t>
            </a:r>
            <a:r>
              <a:rPr spc="65" dirty="0"/>
              <a:t>their</a:t>
            </a:r>
            <a:r>
              <a:rPr spc="95" dirty="0"/>
              <a:t> </a:t>
            </a:r>
            <a:r>
              <a:rPr spc="-20" dirty="0"/>
              <a:t>lives.</a:t>
            </a:r>
          </a:p>
        </p:txBody>
      </p:sp>
      <p:sp>
        <p:nvSpPr>
          <p:cNvPr id="3" name="object 3"/>
          <p:cNvSpPr txBox="1"/>
          <p:nvPr/>
        </p:nvSpPr>
        <p:spPr>
          <a:xfrm>
            <a:off x="1257300" y="3022646"/>
            <a:ext cx="6506845" cy="3092450"/>
          </a:xfrm>
          <a:prstGeom prst="rect">
            <a:avLst/>
          </a:prstGeom>
        </p:spPr>
        <p:txBody>
          <a:bodyPr vert="horz" wrap="square" lIns="0" tIns="58419" rIns="0" bIns="0" rtlCol="0">
            <a:spAutoFit/>
          </a:bodyPr>
          <a:lstStyle/>
          <a:p>
            <a:pPr marL="12700" marR="1228090">
              <a:lnSpc>
                <a:spcPts val="2800"/>
              </a:lnSpc>
              <a:spcBef>
                <a:spcPts val="459"/>
              </a:spcBef>
            </a:pPr>
            <a:r>
              <a:rPr sz="2600" spc="55" dirty="0">
                <a:solidFill>
                  <a:srgbClr val="004A91"/>
                </a:solidFill>
                <a:latin typeface="Times New Roman"/>
                <a:cs typeface="Times New Roman"/>
              </a:rPr>
              <a:t>Children</a:t>
            </a:r>
            <a:r>
              <a:rPr sz="2600" spc="60" dirty="0">
                <a:solidFill>
                  <a:srgbClr val="004A91"/>
                </a:solidFill>
                <a:latin typeface="Times New Roman"/>
                <a:cs typeface="Times New Roman"/>
              </a:rPr>
              <a:t> </a:t>
            </a:r>
            <a:r>
              <a:rPr sz="2600" dirty="0">
                <a:solidFill>
                  <a:srgbClr val="004A91"/>
                </a:solidFill>
                <a:latin typeface="Times New Roman"/>
                <a:cs typeface="Times New Roman"/>
              </a:rPr>
              <a:t>should</a:t>
            </a:r>
            <a:r>
              <a:rPr sz="2600" spc="60" dirty="0">
                <a:solidFill>
                  <a:srgbClr val="004A91"/>
                </a:solidFill>
                <a:latin typeface="Times New Roman"/>
                <a:cs typeface="Times New Roman"/>
              </a:rPr>
              <a:t> </a:t>
            </a:r>
            <a:r>
              <a:rPr sz="2600" spc="55" dirty="0">
                <a:solidFill>
                  <a:srgbClr val="004A91"/>
                </a:solidFill>
                <a:latin typeface="Times New Roman"/>
                <a:cs typeface="Times New Roman"/>
              </a:rPr>
              <a:t>be</a:t>
            </a:r>
            <a:r>
              <a:rPr sz="2600" spc="60" dirty="0">
                <a:solidFill>
                  <a:srgbClr val="004A91"/>
                </a:solidFill>
                <a:latin typeface="Times New Roman"/>
                <a:cs typeface="Times New Roman"/>
              </a:rPr>
              <a:t> </a:t>
            </a:r>
            <a:r>
              <a:rPr sz="2600" spc="-20" dirty="0">
                <a:solidFill>
                  <a:srgbClr val="004A91"/>
                </a:solidFill>
                <a:latin typeface="Times New Roman"/>
                <a:cs typeface="Times New Roman"/>
              </a:rPr>
              <a:t>closely</a:t>
            </a:r>
            <a:r>
              <a:rPr sz="2600" spc="60" dirty="0">
                <a:solidFill>
                  <a:srgbClr val="004A91"/>
                </a:solidFill>
                <a:latin typeface="Times New Roman"/>
                <a:cs typeface="Times New Roman"/>
              </a:rPr>
              <a:t> </a:t>
            </a:r>
            <a:r>
              <a:rPr sz="2600" dirty="0">
                <a:solidFill>
                  <a:srgbClr val="004A91"/>
                </a:solidFill>
                <a:latin typeface="Times New Roman"/>
                <a:cs typeface="Times New Roman"/>
              </a:rPr>
              <a:t>followed</a:t>
            </a:r>
            <a:r>
              <a:rPr sz="2600" spc="60" dirty="0">
                <a:solidFill>
                  <a:srgbClr val="004A91"/>
                </a:solidFill>
                <a:latin typeface="Times New Roman"/>
                <a:cs typeface="Times New Roman"/>
              </a:rPr>
              <a:t> </a:t>
            </a:r>
            <a:r>
              <a:rPr sz="2600" spc="35" dirty="0">
                <a:solidFill>
                  <a:srgbClr val="004A91"/>
                </a:solidFill>
                <a:latin typeface="Times New Roman"/>
                <a:cs typeface="Times New Roman"/>
              </a:rPr>
              <a:t>in </a:t>
            </a:r>
            <a:r>
              <a:rPr sz="2600" dirty="0">
                <a:solidFill>
                  <a:srgbClr val="004A91"/>
                </a:solidFill>
                <a:latin typeface="Times New Roman"/>
                <a:cs typeface="Times New Roman"/>
              </a:rPr>
              <a:t>survivorship</a:t>
            </a:r>
            <a:r>
              <a:rPr sz="2600" spc="320" dirty="0">
                <a:solidFill>
                  <a:srgbClr val="004A91"/>
                </a:solidFill>
                <a:latin typeface="Times New Roman"/>
                <a:cs typeface="Times New Roman"/>
              </a:rPr>
              <a:t> </a:t>
            </a:r>
            <a:r>
              <a:rPr sz="2600" spc="-10" dirty="0">
                <a:solidFill>
                  <a:srgbClr val="004A91"/>
                </a:solidFill>
                <a:latin typeface="Times New Roman"/>
                <a:cs typeface="Times New Roman"/>
              </a:rPr>
              <a:t>clinics.</a:t>
            </a:r>
            <a:endParaRPr sz="2600">
              <a:latin typeface="Times New Roman"/>
              <a:cs typeface="Times New Roman"/>
            </a:endParaRPr>
          </a:p>
          <a:p>
            <a:pPr marL="12700" marR="5080">
              <a:lnSpc>
                <a:spcPts val="2300"/>
              </a:lnSpc>
              <a:spcBef>
                <a:spcPts val="800"/>
              </a:spcBef>
            </a:pPr>
            <a:r>
              <a:rPr sz="2000" dirty="0">
                <a:solidFill>
                  <a:srgbClr val="231F20"/>
                </a:solidFill>
                <a:latin typeface="Avenir Book"/>
                <a:cs typeface="Avenir Book"/>
              </a:rPr>
              <a:t>(Survivorship</a:t>
            </a:r>
            <a:r>
              <a:rPr sz="2000" spc="-10" dirty="0">
                <a:solidFill>
                  <a:srgbClr val="231F20"/>
                </a:solidFill>
                <a:latin typeface="Avenir Book"/>
                <a:cs typeface="Avenir Book"/>
              </a:rPr>
              <a:t> </a:t>
            </a:r>
            <a:r>
              <a:rPr sz="2000" dirty="0">
                <a:solidFill>
                  <a:srgbClr val="231F20"/>
                </a:solidFill>
                <a:latin typeface="Avenir Book"/>
                <a:cs typeface="Avenir Book"/>
              </a:rPr>
              <a:t>clinics</a:t>
            </a:r>
            <a:r>
              <a:rPr sz="2000" spc="-5" dirty="0">
                <a:solidFill>
                  <a:srgbClr val="231F20"/>
                </a:solidFill>
                <a:latin typeface="Avenir Book"/>
                <a:cs typeface="Avenir Book"/>
              </a:rPr>
              <a:t> </a:t>
            </a:r>
            <a:r>
              <a:rPr sz="2000" dirty="0">
                <a:solidFill>
                  <a:srgbClr val="231F20"/>
                </a:solidFill>
                <a:latin typeface="Avenir Book"/>
                <a:cs typeface="Avenir Book"/>
              </a:rPr>
              <a:t>are</a:t>
            </a:r>
            <a:r>
              <a:rPr sz="2000" spc="-10" dirty="0">
                <a:solidFill>
                  <a:srgbClr val="231F20"/>
                </a:solidFill>
                <a:latin typeface="Avenir Book"/>
                <a:cs typeface="Avenir Book"/>
              </a:rPr>
              <a:t> </a:t>
            </a:r>
            <a:r>
              <a:rPr sz="2000" dirty="0">
                <a:solidFill>
                  <a:srgbClr val="231F20"/>
                </a:solidFill>
                <a:latin typeface="Avenir Book"/>
                <a:cs typeface="Avenir Book"/>
              </a:rPr>
              <a:t>places</a:t>
            </a:r>
            <a:r>
              <a:rPr sz="2000" spc="-5" dirty="0">
                <a:solidFill>
                  <a:srgbClr val="231F20"/>
                </a:solidFill>
                <a:latin typeface="Avenir Book"/>
                <a:cs typeface="Avenir Book"/>
              </a:rPr>
              <a:t> </a:t>
            </a:r>
            <a:r>
              <a:rPr sz="2000" dirty="0">
                <a:solidFill>
                  <a:srgbClr val="231F20"/>
                </a:solidFill>
                <a:latin typeface="Avenir Book"/>
                <a:cs typeface="Avenir Book"/>
              </a:rPr>
              <a:t>that</a:t>
            </a:r>
            <a:r>
              <a:rPr sz="2000" spc="-10" dirty="0">
                <a:solidFill>
                  <a:srgbClr val="231F20"/>
                </a:solidFill>
                <a:latin typeface="Avenir Book"/>
                <a:cs typeface="Avenir Book"/>
              </a:rPr>
              <a:t> </a:t>
            </a:r>
            <a:r>
              <a:rPr sz="2000" dirty="0">
                <a:solidFill>
                  <a:srgbClr val="231F20"/>
                </a:solidFill>
                <a:latin typeface="Avenir Book"/>
                <a:cs typeface="Avenir Book"/>
              </a:rPr>
              <a:t>specialize</a:t>
            </a:r>
            <a:r>
              <a:rPr sz="2000" spc="-5" dirty="0">
                <a:solidFill>
                  <a:srgbClr val="231F20"/>
                </a:solidFill>
                <a:latin typeface="Avenir Book"/>
                <a:cs typeface="Avenir Book"/>
              </a:rPr>
              <a:t> </a:t>
            </a:r>
            <a:r>
              <a:rPr sz="2000" dirty="0">
                <a:solidFill>
                  <a:srgbClr val="231F20"/>
                </a:solidFill>
                <a:latin typeface="Avenir Book"/>
                <a:cs typeface="Avenir Book"/>
              </a:rPr>
              <a:t>in</a:t>
            </a:r>
            <a:r>
              <a:rPr sz="2000" spc="-10" dirty="0">
                <a:solidFill>
                  <a:srgbClr val="231F20"/>
                </a:solidFill>
                <a:latin typeface="Avenir Book"/>
                <a:cs typeface="Avenir Book"/>
              </a:rPr>
              <a:t> </a:t>
            </a:r>
            <a:r>
              <a:rPr sz="2000" dirty="0">
                <a:solidFill>
                  <a:srgbClr val="231F20"/>
                </a:solidFill>
                <a:latin typeface="Avenir Book"/>
                <a:cs typeface="Avenir Book"/>
              </a:rPr>
              <a:t>follow-</a:t>
            </a:r>
            <a:r>
              <a:rPr sz="2000" spc="-25" dirty="0">
                <a:solidFill>
                  <a:srgbClr val="231F20"/>
                </a:solidFill>
                <a:latin typeface="Avenir Book"/>
                <a:cs typeface="Avenir Book"/>
              </a:rPr>
              <a:t>up </a:t>
            </a:r>
            <a:r>
              <a:rPr sz="2000" dirty="0">
                <a:solidFill>
                  <a:srgbClr val="231F20"/>
                </a:solidFill>
                <a:latin typeface="Avenir Book"/>
                <a:cs typeface="Avenir Book"/>
              </a:rPr>
              <a:t>care</a:t>
            </a:r>
            <a:r>
              <a:rPr sz="2000" spc="-30" dirty="0">
                <a:solidFill>
                  <a:srgbClr val="231F20"/>
                </a:solidFill>
                <a:latin typeface="Avenir Book"/>
                <a:cs typeface="Avenir Book"/>
              </a:rPr>
              <a:t> </a:t>
            </a:r>
            <a:r>
              <a:rPr sz="2000" dirty="0">
                <a:solidFill>
                  <a:srgbClr val="231F20"/>
                </a:solidFill>
                <a:latin typeface="Avenir Book"/>
                <a:cs typeface="Avenir Book"/>
              </a:rPr>
              <a:t>for</a:t>
            </a:r>
            <a:r>
              <a:rPr sz="2000" spc="-30" dirty="0">
                <a:solidFill>
                  <a:srgbClr val="231F20"/>
                </a:solidFill>
                <a:latin typeface="Avenir Book"/>
                <a:cs typeface="Avenir Book"/>
              </a:rPr>
              <a:t> </a:t>
            </a:r>
            <a:r>
              <a:rPr sz="2000" dirty="0">
                <a:solidFill>
                  <a:srgbClr val="231F20"/>
                </a:solidFill>
                <a:latin typeface="Avenir Book"/>
                <a:cs typeface="Avenir Book"/>
              </a:rPr>
              <a:t>kids</a:t>
            </a:r>
            <a:r>
              <a:rPr sz="2000" spc="-25" dirty="0">
                <a:solidFill>
                  <a:srgbClr val="231F20"/>
                </a:solidFill>
                <a:latin typeface="Avenir Book"/>
                <a:cs typeface="Avenir Book"/>
              </a:rPr>
              <a:t> </a:t>
            </a:r>
            <a:r>
              <a:rPr sz="2000" dirty="0">
                <a:solidFill>
                  <a:srgbClr val="231F20"/>
                </a:solidFill>
                <a:latin typeface="Avenir Book"/>
                <a:cs typeface="Avenir Book"/>
              </a:rPr>
              <a:t>who</a:t>
            </a:r>
            <a:r>
              <a:rPr sz="2000" spc="-30" dirty="0">
                <a:solidFill>
                  <a:srgbClr val="231F20"/>
                </a:solidFill>
                <a:latin typeface="Avenir Book"/>
                <a:cs typeface="Avenir Book"/>
              </a:rPr>
              <a:t> </a:t>
            </a:r>
            <a:r>
              <a:rPr sz="2000" dirty="0">
                <a:solidFill>
                  <a:srgbClr val="231F20"/>
                </a:solidFill>
                <a:latin typeface="Avenir Book"/>
                <a:cs typeface="Avenir Book"/>
              </a:rPr>
              <a:t>have</a:t>
            </a:r>
            <a:r>
              <a:rPr sz="2000" spc="-30" dirty="0">
                <a:solidFill>
                  <a:srgbClr val="231F20"/>
                </a:solidFill>
                <a:latin typeface="Avenir Book"/>
                <a:cs typeface="Avenir Book"/>
              </a:rPr>
              <a:t> </a:t>
            </a:r>
            <a:r>
              <a:rPr sz="2000" dirty="0">
                <a:solidFill>
                  <a:srgbClr val="231F20"/>
                </a:solidFill>
                <a:latin typeface="Avenir Book"/>
                <a:cs typeface="Avenir Book"/>
              </a:rPr>
              <a:t>been</a:t>
            </a:r>
            <a:r>
              <a:rPr sz="2000" spc="-25" dirty="0">
                <a:solidFill>
                  <a:srgbClr val="231F20"/>
                </a:solidFill>
                <a:latin typeface="Avenir Book"/>
                <a:cs typeface="Avenir Book"/>
              </a:rPr>
              <a:t> </a:t>
            </a:r>
            <a:r>
              <a:rPr sz="2000" dirty="0">
                <a:solidFill>
                  <a:srgbClr val="231F20"/>
                </a:solidFill>
                <a:latin typeface="Avenir Book"/>
                <a:cs typeface="Avenir Book"/>
              </a:rPr>
              <a:t>treated</a:t>
            </a:r>
            <a:r>
              <a:rPr sz="2000" spc="-30" dirty="0">
                <a:solidFill>
                  <a:srgbClr val="231F20"/>
                </a:solidFill>
                <a:latin typeface="Avenir Book"/>
                <a:cs typeface="Avenir Book"/>
              </a:rPr>
              <a:t> </a:t>
            </a:r>
            <a:r>
              <a:rPr sz="2000" dirty="0">
                <a:solidFill>
                  <a:srgbClr val="231F20"/>
                </a:solidFill>
                <a:latin typeface="Avenir Book"/>
                <a:cs typeface="Avenir Book"/>
              </a:rPr>
              <a:t>for</a:t>
            </a:r>
            <a:r>
              <a:rPr sz="2000" spc="-30" dirty="0">
                <a:solidFill>
                  <a:srgbClr val="231F20"/>
                </a:solidFill>
                <a:latin typeface="Avenir Book"/>
                <a:cs typeface="Avenir Book"/>
              </a:rPr>
              <a:t> </a:t>
            </a:r>
            <a:r>
              <a:rPr sz="2000" spc="-10" dirty="0">
                <a:solidFill>
                  <a:srgbClr val="231F20"/>
                </a:solidFill>
                <a:latin typeface="Avenir Book"/>
                <a:cs typeface="Avenir Book"/>
              </a:rPr>
              <a:t>cancer.)</a:t>
            </a:r>
            <a:endParaRPr sz="2000">
              <a:latin typeface="Avenir Book"/>
              <a:cs typeface="Avenir Book"/>
            </a:endParaRPr>
          </a:p>
          <a:p>
            <a:pPr marL="12700" marR="52069">
              <a:lnSpc>
                <a:spcPts val="2300"/>
              </a:lnSpc>
              <a:spcBef>
                <a:spcPts val="1350"/>
              </a:spcBef>
            </a:pPr>
            <a:r>
              <a:rPr sz="2000" b="1" dirty="0">
                <a:solidFill>
                  <a:srgbClr val="231F20"/>
                </a:solidFill>
                <a:latin typeface="Avenir Heavy"/>
                <a:cs typeface="Avenir Heavy"/>
              </a:rPr>
              <a:t>It</a:t>
            </a:r>
            <a:r>
              <a:rPr sz="2000" b="1" spc="-30" dirty="0">
                <a:solidFill>
                  <a:srgbClr val="231F20"/>
                </a:solidFill>
                <a:latin typeface="Avenir Heavy"/>
                <a:cs typeface="Avenir Heavy"/>
              </a:rPr>
              <a:t> </a:t>
            </a:r>
            <a:r>
              <a:rPr sz="2000" b="1" dirty="0">
                <a:solidFill>
                  <a:srgbClr val="231F20"/>
                </a:solidFill>
                <a:latin typeface="Avenir Heavy"/>
                <a:cs typeface="Avenir Heavy"/>
              </a:rPr>
              <a:t>used</a:t>
            </a:r>
            <a:r>
              <a:rPr sz="2000" b="1" spc="-30" dirty="0">
                <a:solidFill>
                  <a:srgbClr val="231F20"/>
                </a:solidFill>
                <a:latin typeface="Avenir Heavy"/>
                <a:cs typeface="Avenir Heavy"/>
              </a:rPr>
              <a:t> </a:t>
            </a:r>
            <a:r>
              <a:rPr sz="2000" b="1" dirty="0">
                <a:solidFill>
                  <a:srgbClr val="231F20"/>
                </a:solidFill>
                <a:latin typeface="Avenir Heavy"/>
                <a:cs typeface="Avenir Heavy"/>
              </a:rPr>
              <a:t>to</a:t>
            </a:r>
            <a:r>
              <a:rPr sz="2000" b="1" spc="-25" dirty="0">
                <a:solidFill>
                  <a:srgbClr val="231F20"/>
                </a:solidFill>
                <a:latin typeface="Avenir Heavy"/>
                <a:cs typeface="Avenir Heavy"/>
              </a:rPr>
              <a:t> </a:t>
            </a:r>
            <a:r>
              <a:rPr sz="2000" b="1" dirty="0">
                <a:solidFill>
                  <a:srgbClr val="231F20"/>
                </a:solidFill>
                <a:latin typeface="Avenir Heavy"/>
                <a:cs typeface="Avenir Heavy"/>
              </a:rPr>
              <a:t>be</a:t>
            </a:r>
            <a:r>
              <a:rPr sz="2000" b="1" spc="-30" dirty="0">
                <a:solidFill>
                  <a:srgbClr val="231F20"/>
                </a:solidFill>
                <a:latin typeface="Avenir Heavy"/>
                <a:cs typeface="Avenir Heavy"/>
              </a:rPr>
              <a:t> </a:t>
            </a:r>
            <a:r>
              <a:rPr sz="2000" b="1" dirty="0">
                <a:solidFill>
                  <a:srgbClr val="231F20"/>
                </a:solidFill>
                <a:latin typeface="Avenir Heavy"/>
                <a:cs typeface="Avenir Heavy"/>
              </a:rPr>
              <a:t>that</a:t>
            </a:r>
            <a:r>
              <a:rPr sz="2000" b="1" spc="-25" dirty="0">
                <a:solidFill>
                  <a:srgbClr val="231F20"/>
                </a:solidFill>
                <a:latin typeface="Avenir Heavy"/>
                <a:cs typeface="Avenir Heavy"/>
              </a:rPr>
              <a:t> </a:t>
            </a:r>
            <a:r>
              <a:rPr sz="2000" b="1" dirty="0">
                <a:solidFill>
                  <a:srgbClr val="231F20"/>
                </a:solidFill>
                <a:latin typeface="Avenir Heavy"/>
                <a:cs typeface="Avenir Heavy"/>
              </a:rPr>
              <a:t>only</a:t>
            </a:r>
            <a:r>
              <a:rPr sz="2000" b="1" spc="-30" dirty="0">
                <a:solidFill>
                  <a:srgbClr val="231F20"/>
                </a:solidFill>
                <a:latin typeface="Avenir Heavy"/>
                <a:cs typeface="Avenir Heavy"/>
              </a:rPr>
              <a:t> </a:t>
            </a:r>
            <a:r>
              <a:rPr sz="2000" b="1" dirty="0">
                <a:solidFill>
                  <a:srgbClr val="231F20"/>
                </a:solidFill>
                <a:latin typeface="Avenir Heavy"/>
                <a:cs typeface="Avenir Heavy"/>
              </a:rPr>
              <a:t>1</a:t>
            </a:r>
            <a:r>
              <a:rPr sz="2000" b="1" spc="-30" dirty="0">
                <a:solidFill>
                  <a:srgbClr val="231F20"/>
                </a:solidFill>
                <a:latin typeface="Avenir Heavy"/>
                <a:cs typeface="Avenir Heavy"/>
              </a:rPr>
              <a:t> </a:t>
            </a:r>
            <a:r>
              <a:rPr sz="2000" b="1" dirty="0">
                <a:solidFill>
                  <a:srgbClr val="231F20"/>
                </a:solidFill>
                <a:latin typeface="Avenir Heavy"/>
                <a:cs typeface="Avenir Heavy"/>
              </a:rPr>
              <a:t>in</a:t>
            </a:r>
            <a:r>
              <a:rPr sz="2000" b="1" spc="-25" dirty="0">
                <a:solidFill>
                  <a:srgbClr val="231F20"/>
                </a:solidFill>
                <a:latin typeface="Avenir Heavy"/>
                <a:cs typeface="Avenir Heavy"/>
              </a:rPr>
              <a:t> </a:t>
            </a:r>
            <a:r>
              <a:rPr sz="2000" b="1" dirty="0">
                <a:solidFill>
                  <a:srgbClr val="231F20"/>
                </a:solidFill>
                <a:latin typeface="Avenir Heavy"/>
                <a:cs typeface="Avenir Heavy"/>
              </a:rPr>
              <a:t>10</a:t>
            </a:r>
            <a:r>
              <a:rPr sz="2000" b="1" spc="-30" dirty="0">
                <a:solidFill>
                  <a:srgbClr val="231F20"/>
                </a:solidFill>
                <a:latin typeface="Avenir Heavy"/>
                <a:cs typeface="Avenir Heavy"/>
              </a:rPr>
              <a:t> </a:t>
            </a:r>
            <a:r>
              <a:rPr sz="2000" b="1" dirty="0">
                <a:solidFill>
                  <a:srgbClr val="231F20"/>
                </a:solidFill>
                <a:latin typeface="Avenir Heavy"/>
                <a:cs typeface="Avenir Heavy"/>
              </a:rPr>
              <a:t>children</a:t>
            </a:r>
            <a:r>
              <a:rPr sz="2000" b="1" spc="-25" dirty="0">
                <a:solidFill>
                  <a:srgbClr val="231F20"/>
                </a:solidFill>
                <a:latin typeface="Avenir Heavy"/>
                <a:cs typeface="Avenir Heavy"/>
              </a:rPr>
              <a:t> </a:t>
            </a:r>
            <a:r>
              <a:rPr sz="2000" b="1" dirty="0">
                <a:solidFill>
                  <a:srgbClr val="231F20"/>
                </a:solidFill>
                <a:latin typeface="Avenir Heavy"/>
                <a:cs typeface="Avenir Heavy"/>
              </a:rPr>
              <a:t>with</a:t>
            </a:r>
            <a:r>
              <a:rPr sz="2000" b="1" spc="-30" dirty="0">
                <a:solidFill>
                  <a:srgbClr val="231F20"/>
                </a:solidFill>
                <a:latin typeface="Avenir Heavy"/>
                <a:cs typeface="Avenir Heavy"/>
              </a:rPr>
              <a:t> </a:t>
            </a:r>
            <a:r>
              <a:rPr sz="2000" b="1" spc="-10" dirty="0">
                <a:solidFill>
                  <a:srgbClr val="231F20"/>
                </a:solidFill>
                <a:latin typeface="Avenir Heavy"/>
                <a:cs typeface="Avenir Heavy"/>
              </a:rPr>
              <a:t>leukemia </a:t>
            </a:r>
            <a:r>
              <a:rPr sz="2000" b="1" dirty="0">
                <a:solidFill>
                  <a:srgbClr val="231F20"/>
                </a:solidFill>
                <a:latin typeface="Avenir Heavy"/>
                <a:cs typeface="Avenir Heavy"/>
              </a:rPr>
              <a:t>survived</a:t>
            </a:r>
            <a:r>
              <a:rPr sz="2000" b="1" spc="-35" dirty="0">
                <a:solidFill>
                  <a:srgbClr val="231F20"/>
                </a:solidFill>
                <a:latin typeface="Avenir Heavy"/>
                <a:cs typeface="Avenir Heavy"/>
              </a:rPr>
              <a:t> </a:t>
            </a:r>
            <a:r>
              <a:rPr sz="2000" b="1" dirty="0">
                <a:solidFill>
                  <a:srgbClr val="231F20"/>
                </a:solidFill>
                <a:latin typeface="Avenir Heavy"/>
                <a:cs typeface="Avenir Heavy"/>
              </a:rPr>
              <a:t>for</a:t>
            </a:r>
            <a:r>
              <a:rPr sz="2000" b="1" spc="-35" dirty="0">
                <a:solidFill>
                  <a:srgbClr val="231F20"/>
                </a:solidFill>
                <a:latin typeface="Avenir Heavy"/>
                <a:cs typeface="Avenir Heavy"/>
              </a:rPr>
              <a:t> </a:t>
            </a:r>
            <a:r>
              <a:rPr sz="2000" b="1" dirty="0">
                <a:solidFill>
                  <a:srgbClr val="231F20"/>
                </a:solidFill>
                <a:latin typeface="Avenir Heavy"/>
                <a:cs typeface="Avenir Heavy"/>
              </a:rPr>
              <a:t>five</a:t>
            </a:r>
            <a:r>
              <a:rPr sz="2000" b="1" spc="-35" dirty="0">
                <a:solidFill>
                  <a:srgbClr val="231F20"/>
                </a:solidFill>
                <a:latin typeface="Avenir Heavy"/>
                <a:cs typeface="Avenir Heavy"/>
              </a:rPr>
              <a:t> </a:t>
            </a:r>
            <a:r>
              <a:rPr sz="2000" b="1" dirty="0">
                <a:solidFill>
                  <a:srgbClr val="231F20"/>
                </a:solidFill>
                <a:latin typeface="Avenir Heavy"/>
                <a:cs typeface="Avenir Heavy"/>
              </a:rPr>
              <a:t>years.</a:t>
            </a:r>
            <a:r>
              <a:rPr sz="2000" b="1" spc="-35" dirty="0">
                <a:solidFill>
                  <a:srgbClr val="231F20"/>
                </a:solidFill>
                <a:latin typeface="Avenir Heavy"/>
                <a:cs typeface="Avenir Heavy"/>
              </a:rPr>
              <a:t> </a:t>
            </a:r>
            <a:r>
              <a:rPr sz="2000" b="1" dirty="0">
                <a:solidFill>
                  <a:srgbClr val="231F20"/>
                </a:solidFill>
                <a:latin typeface="Avenir Heavy"/>
                <a:cs typeface="Avenir Heavy"/>
              </a:rPr>
              <a:t>Now</a:t>
            </a:r>
            <a:r>
              <a:rPr sz="2000" b="1" spc="-35" dirty="0">
                <a:solidFill>
                  <a:srgbClr val="231F20"/>
                </a:solidFill>
                <a:latin typeface="Avenir Heavy"/>
                <a:cs typeface="Avenir Heavy"/>
              </a:rPr>
              <a:t> </a:t>
            </a:r>
            <a:r>
              <a:rPr sz="2000" b="1" spc="-10" dirty="0">
                <a:solidFill>
                  <a:srgbClr val="231F20"/>
                </a:solidFill>
                <a:latin typeface="Avenir Heavy"/>
                <a:cs typeface="Avenir Heavy"/>
              </a:rPr>
              <a:t>it’s</a:t>
            </a:r>
            <a:r>
              <a:rPr sz="2000" b="1" spc="-35" dirty="0">
                <a:solidFill>
                  <a:srgbClr val="231F20"/>
                </a:solidFill>
                <a:latin typeface="Avenir Heavy"/>
                <a:cs typeface="Avenir Heavy"/>
              </a:rPr>
              <a:t> </a:t>
            </a:r>
            <a:r>
              <a:rPr sz="2000" b="1" dirty="0">
                <a:solidFill>
                  <a:srgbClr val="231F20"/>
                </a:solidFill>
                <a:latin typeface="Avenir Heavy"/>
                <a:cs typeface="Avenir Heavy"/>
              </a:rPr>
              <a:t>9</a:t>
            </a:r>
            <a:r>
              <a:rPr sz="2000" b="1" spc="-35" dirty="0">
                <a:solidFill>
                  <a:srgbClr val="231F20"/>
                </a:solidFill>
                <a:latin typeface="Avenir Heavy"/>
                <a:cs typeface="Avenir Heavy"/>
              </a:rPr>
              <a:t> </a:t>
            </a:r>
            <a:r>
              <a:rPr sz="2000" b="1" dirty="0">
                <a:solidFill>
                  <a:srgbClr val="231F20"/>
                </a:solidFill>
                <a:latin typeface="Avenir Heavy"/>
                <a:cs typeface="Avenir Heavy"/>
              </a:rPr>
              <a:t>in</a:t>
            </a:r>
            <a:r>
              <a:rPr sz="2000" b="1" spc="-35" dirty="0">
                <a:solidFill>
                  <a:srgbClr val="231F20"/>
                </a:solidFill>
                <a:latin typeface="Avenir Heavy"/>
                <a:cs typeface="Avenir Heavy"/>
              </a:rPr>
              <a:t> </a:t>
            </a:r>
            <a:r>
              <a:rPr sz="2000" b="1" dirty="0">
                <a:solidFill>
                  <a:srgbClr val="231F20"/>
                </a:solidFill>
                <a:latin typeface="Avenir Heavy"/>
                <a:cs typeface="Avenir Heavy"/>
              </a:rPr>
              <a:t>10</a:t>
            </a:r>
            <a:r>
              <a:rPr sz="2000" b="1" spc="-35" dirty="0">
                <a:solidFill>
                  <a:srgbClr val="231F20"/>
                </a:solidFill>
                <a:latin typeface="Avenir Heavy"/>
                <a:cs typeface="Avenir Heavy"/>
              </a:rPr>
              <a:t> </a:t>
            </a:r>
            <a:r>
              <a:rPr sz="2000" b="1" dirty="0">
                <a:solidFill>
                  <a:srgbClr val="231F20"/>
                </a:solidFill>
                <a:latin typeface="Avenir Heavy"/>
                <a:cs typeface="Avenir Heavy"/>
              </a:rPr>
              <a:t>in</a:t>
            </a:r>
            <a:r>
              <a:rPr sz="2000" b="1" spc="-30" dirty="0">
                <a:solidFill>
                  <a:srgbClr val="231F20"/>
                </a:solidFill>
                <a:latin typeface="Avenir Heavy"/>
                <a:cs typeface="Avenir Heavy"/>
              </a:rPr>
              <a:t> </a:t>
            </a:r>
            <a:r>
              <a:rPr sz="2000" b="1" dirty="0">
                <a:solidFill>
                  <a:srgbClr val="231F20"/>
                </a:solidFill>
                <a:latin typeface="Avenir Heavy"/>
                <a:cs typeface="Avenir Heavy"/>
              </a:rPr>
              <a:t>high</a:t>
            </a:r>
            <a:r>
              <a:rPr sz="2000" b="1" spc="-35" dirty="0">
                <a:solidFill>
                  <a:srgbClr val="231F20"/>
                </a:solidFill>
                <a:latin typeface="Avenir Heavy"/>
                <a:cs typeface="Avenir Heavy"/>
              </a:rPr>
              <a:t> </a:t>
            </a:r>
            <a:r>
              <a:rPr sz="2000" b="1" spc="-10" dirty="0">
                <a:solidFill>
                  <a:srgbClr val="231F20"/>
                </a:solidFill>
                <a:latin typeface="Avenir Heavy"/>
                <a:cs typeface="Avenir Heavy"/>
              </a:rPr>
              <a:t>income </a:t>
            </a:r>
            <a:r>
              <a:rPr sz="2000" b="1" dirty="0">
                <a:solidFill>
                  <a:srgbClr val="231F20"/>
                </a:solidFill>
                <a:latin typeface="Avenir Heavy"/>
                <a:cs typeface="Avenir Heavy"/>
              </a:rPr>
              <a:t>countries</a:t>
            </a:r>
            <a:r>
              <a:rPr sz="2000" b="1" spc="-25" dirty="0">
                <a:solidFill>
                  <a:srgbClr val="231F20"/>
                </a:solidFill>
                <a:latin typeface="Avenir Heavy"/>
                <a:cs typeface="Avenir Heavy"/>
              </a:rPr>
              <a:t> </a:t>
            </a:r>
            <a:r>
              <a:rPr sz="2000" b="1" dirty="0">
                <a:solidFill>
                  <a:srgbClr val="231F20"/>
                </a:solidFill>
                <a:latin typeface="Avenir Heavy"/>
                <a:cs typeface="Avenir Heavy"/>
              </a:rPr>
              <a:t>(it</a:t>
            </a:r>
            <a:r>
              <a:rPr sz="2000" b="1" spc="-20" dirty="0">
                <a:solidFill>
                  <a:srgbClr val="231F20"/>
                </a:solidFill>
                <a:latin typeface="Avenir Heavy"/>
                <a:cs typeface="Avenir Heavy"/>
              </a:rPr>
              <a:t> </a:t>
            </a:r>
            <a:r>
              <a:rPr sz="2000" b="1" dirty="0">
                <a:solidFill>
                  <a:srgbClr val="231F20"/>
                </a:solidFill>
                <a:latin typeface="Avenir Heavy"/>
                <a:cs typeface="Avenir Heavy"/>
              </a:rPr>
              <a:t>is</a:t>
            </a:r>
            <a:r>
              <a:rPr sz="2000" b="1" spc="-25" dirty="0">
                <a:solidFill>
                  <a:srgbClr val="231F20"/>
                </a:solidFill>
                <a:latin typeface="Avenir Heavy"/>
                <a:cs typeface="Avenir Heavy"/>
              </a:rPr>
              <a:t> </a:t>
            </a:r>
            <a:r>
              <a:rPr sz="2000" b="1" dirty="0">
                <a:solidFill>
                  <a:srgbClr val="231F20"/>
                </a:solidFill>
                <a:latin typeface="Avenir Heavy"/>
                <a:cs typeface="Avenir Heavy"/>
              </a:rPr>
              <a:t>still</a:t>
            </a:r>
            <a:r>
              <a:rPr sz="2000" b="1" spc="-20" dirty="0">
                <a:solidFill>
                  <a:srgbClr val="231F20"/>
                </a:solidFill>
                <a:latin typeface="Avenir Heavy"/>
                <a:cs typeface="Avenir Heavy"/>
              </a:rPr>
              <a:t> </a:t>
            </a:r>
            <a:r>
              <a:rPr sz="2000" b="1" dirty="0">
                <a:solidFill>
                  <a:srgbClr val="231F20"/>
                </a:solidFill>
                <a:latin typeface="Avenir Heavy"/>
                <a:cs typeface="Avenir Heavy"/>
              </a:rPr>
              <a:t>much</a:t>
            </a:r>
            <a:r>
              <a:rPr sz="2000" b="1" spc="-25" dirty="0">
                <a:solidFill>
                  <a:srgbClr val="231F20"/>
                </a:solidFill>
                <a:latin typeface="Avenir Heavy"/>
                <a:cs typeface="Avenir Heavy"/>
              </a:rPr>
              <a:t> </a:t>
            </a:r>
            <a:r>
              <a:rPr sz="2000" b="1" dirty="0">
                <a:solidFill>
                  <a:srgbClr val="231F20"/>
                </a:solidFill>
                <a:latin typeface="Avenir Heavy"/>
                <a:cs typeface="Avenir Heavy"/>
              </a:rPr>
              <a:t>less</a:t>
            </a:r>
            <a:r>
              <a:rPr sz="2000" b="1" spc="-20" dirty="0">
                <a:solidFill>
                  <a:srgbClr val="231F20"/>
                </a:solidFill>
                <a:latin typeface="Avenir Heavy"/>
                <a:cs typeface="Avenir Heavy"/>
              </a:rPr>
              <a:t> </a:t>
            </a:r>
            <a:r>
              <a:rPr sz="2000" b="1" dirty="0">
                <a:solidFill>
                  <a:srgbClr val="231F20"/>
                </a:solidFill>
                <a:latin typeface="Avenir Heavy"/>
                <a:cs typeface="Avenir Heavy"/>
              </a:rPr>
              <a:t>than</a:t>
            </a:r>
            <a:r>
              <a:rPr sz="2000" b="1" spc="-25" dirty="0">
                <a:solidFill>
                  <a:srgbClr val="231F20"/>
                </a:solidFill>
                <a:latin typeface="Avenir Heavy"/>
                <a:cs typeface="Avenir Heavy"/>
              </a:rPr>
              <a:t> </a:t>
            </a:r>
            <a:r>
              <a:rPr sz="2000" b="1" dirty="0">
                <a:solidFill>
                  <a:srgbClr val="231F20"/>
                </a:solidFill>
                <a:latin typeface="Avenir Heavy"/>
                <a:cs typeface="Avenir Heavy"/>
              </a:rPr>
              <a:t>that</a:t>
            </a:r>
            <a:r>
              <a:rPr sz="2000" b="1" spc="-20" dirty="0">
                <a:solidFill>
                  <a:srgbClr val="231F20"/>
                </a:solidFill>
                <a:latin typeface="Avenir Heavy"/>
                <a:cs typeface="Avenir Heavy"/>
              </a:rPr>
              <a:t> </a:t>
            </a:r>
            <a:r>
              <a:rPr sz="2000" b="1" dirty="0">
                <a:solidFill>
                  <a:srgbClr val="231F20"/>
                </a:solidFill>
                <a:latin typeface="Avenir Heavy"/>
                <a:cs typeface="Avenir Heavy"/>
              </a:rPr>
              <a:t>in</a:t>
            </a:r>
            <a:r>
              <a:rPr sz="2000" b="1" spc="-25" dirty="0">
                <a:solidFill>
                  <a:srgbClr val="231F20"/>
                </a:solidFill>
                <a:latin typeface="Avenir Heavy"/>
                <a:cs typeface="Avenir Heavy"/>
              </a:rPr>
              <a:t> </a:t>
            </a:r>
            <a:r>
              <a:rPr sz="2000" b="1" spc="-10" dirty="0">
                <a:solidFill>
                  <a:srgbClr val="231F20"/>
                </a:solidFill>
                <a:latin typeface="Avenir Heavy"/>
                <a:cs typeface="Avenir Heavy"/>
              </a:rPr>
              <a:t>low-income </a:t>
            </a:r>
            <a:r>
              <a:rPr sz="2000" b="1" dirty="0">
                <a:solidFill>
                  <a:srgbClr val="231F20"/>
                </a:solidFill>
                <a:latin typeface="Avenir Heavy"/>
                <a:cs typeface="Avenir Heavy"/>
              </a:rPr>
              <a:t>countries).</a:t>
            </a:r>
            <a:r>
              <a:rPr sz="2000" b="1" spc="-30" dirty="0">
                <a:solidFill>
                  <a:srgbClr val="231F20"/>
                </a:solidFill>
                <a:latin typeface="Avenir Heavy"/>
                <a:cs typeface="Avenir Heavy"/>
              </a:rPr>
              <a:t> </a:t>
            </a:r>
            <a:r>
              <a:rPr sz="2000" b="1" dirty="0">
                <a:solidFill>
                  <a:srgbClr val="231F20"/>
                </a:solidFill>
                <a:latin typeface="Avenir Heavy"/>
                <a:cs typeface="Avenir Heavy"/>
              </a:rPr>
              <a:t>For</a:t>
            </a:r>
            <a:r>
              <a:rPr sz="2000" b="1" spc="-30" dirty="0">
                <a:solidFill>
                  <a:srgbClr val="231F20"/>
                </a:solidFill>
                <a:latin typeface="Avenir Heavy"/>
                <a:cs typeface="Avenir Heavy"/>
              </a:rPr>
              <a:t> </a:t>
            </a:r>
            <a:r>
              <a:rPr sz="2000" b="1" dirty="0">
                <a:solidFill>
                  <a:srgbClr val="231F20"/>
                </a:solidFill>
                <a:latin typeface="Avenir Heavy"/>
                <a:cs typeface="Avenir Heavy"/>
              </a:rPr>
              <a:t>some</a:t>
            </a:r>
            <a:r>
              <a:rPr sz="2000" b="1" spc="-25" dirty="0">
                <a:solidFill>
                  <a:srgbClr val="231F20"/>
                </a:solidFill>
                <a:latin typeface="Avenir Heavy"/>
                <a:cs typeface="Avenir Heavy"/>
              </a:rPr>
              <a:t> </a:t>
            </a:r>
            <a:r>
              <a:rPr sz="2000" b="1" dirty="0">
                <a:solidFill>
                  <a:srgbClr val="231F20"/>
                </a:solidFill>
                <a:latin typeface="Avenir Heavy"/>
                <a:cs typeface="Avenir Heavy"/>
              </a:rPr>
              <a:t>cancers,</a:t>
            </a:r>
            <a:r>
              <a:rPr sz="2000" b="1" spc="-30" dirty="0">
                <a:solidFill>
                  <a:srgbClr val="231F20"/>
                </a:solidFill>
                <a:latin typeface="Avenir Heavy"/>
                <a:cs typeface="Avenir Heavy"/>
              </a:rPr>
              <a:t> </a:t>
            </a:r>
            <a:r>
              <a:rPr sz="2000" b="1" dirty="0">
                <a:solidFill>
                  <a:srgbClr val="231F20"/>
                </a:solidFill>
                <a:latin typeface="Avenir Heavy"/>
                <a:cs typeface="Avenir Heavy"/>
              </a:rPr>
              <a:t>survival</a:t>
            </a:r>
            <a:r>
              <a:rPr sz="2000" b="1" spc="-25" dirty="0">
                <a:solidFill>
                  <a:srgbClr val="231F20"/>
                </a:solidFill>
                <a:latin typeface="Avenir Heavy"/>
                <a:cs typeface="Avenir Heavy"/>
              </a:rPr>
              <a:t> </a:t>
            </a:r>
            <a:r>
              <a:rPr sz="2000" b="1" dirty="0">
                <a:solidFill>
                  <a:srgbClr val="231F20"/>
                </a:solidFill>
                <a:latin typeface="Avenir Heavy"/>
                <a:cs typeface="Avenir Heavy"/>
              </a:rPr>
              <a:t>rates</a:t>
            </a:r>
            <a:r>
              <a:rPr sz="2000" b="1" spc="-30" dirty="0">
                <a:solidFill>
                  <a:srgbClr val="231F20"/>
                </a:solidFill>
                <a:latin typeface="Avenir Heavy"/>
                <a:cs typeface="Avenir Heavy"/>
              </a:rPr>
              <a:t> </a:t>
            </a:r>
            <a:r>
              <a:rPr sz="2000" b="1" dirty="0">
                <a:solidFill>
                  <a:srgbClr val="231F20"/>
                </a:solidFill>
                <a:latin typeface="Avenir Heavy"/>
                <a:cs typeface="Avenir Heavy"/>
              </a:rPr>
              <a:t>have</a:t>
            </a:r>
            <a:r>
              <a:rPr sz="2000" b="1" spc="-30" dirty="0">
                <a:solidFill>
                  <a:srgbClr val="231F20"/>
                </a:solidFill>
                <a:latin typeface="Avenir Heavy"/>
                <a:cs typeface="Avenir Heavy"/>
              </a:rPr>
              <a:t> </a:t>
            </a:r>
            <a:r>
              <a:rPr sz="2000" b="1" spc="-25" dirty="0">
                <a:solidFill>
                  <a:srgbClr val="231F20"/>
                </a:solidFill>
                <a:latin typeface="Avenir Heavy"/>
                <a:cs typeface="Avenir Heavy"/>
              </a:rPr>
              <a:t>not </a:t>
            </a:r>
            <a:r>
              <a:rPr sz="2000" b="1" dirty="0">
                <a:solidFill>
                  <a:srgbClr val="231F20"/>
                </a:solidFill>
                <a:latin typeface="Avenir Heavy"/>
                <a:cs typeface="Avenir Heavy"/>
              </a:rPr>
              <a:t>gotten</a:t>
            </a:r>
            <a:r>
              <a:rPr sz="2000" b="1" spc="-35" dirty="0">
                <a:solidFill>
                  <a:srgbClr val="231F20"/>
                </a:solidFill>
                <a:latin typeface="Avenir Heavy"/>
                <a:cs typeface="Avenir Heavy"/>
              </a:rPr>
              <a:t> </a:t>
            </a:r>
            <a:r>
              <a:rPr sz="2000" b="1" dirty="0">
                <a:solidFill>
                  <a:srgbClr val="231F20"/>
                </a:solidFill>
                <a:latin typeface="Avenir Heavy"/>
                <a:cs typeface="Avenir Heavy"/>
              </a:rPr>
              <a:t>much</a:t>
            </a:r>
            <a:r>
              <a:rPr sz="2000" b="1" spc="-30" dirty="0">
                <a:solidFill>
                  <a:srgbClr val="231F20"/>
                </a:solidFill>
                <a:latin typeface="Avenir Heavy"/>
                <a:cs typeface="Avenir Heavy"/>
              </a:rPr>
              <a:t> </a:t>
            </a:r>
            <a:r>
              <a:rPr sz="2000" b="1" spc="-10" dirty="0">
                <a:solidFill>
                  <a:srgbClr val="231F20"/>
                </a:solidFill>
                <a:latin typeface="Avenir Heavy"/>
                <a:cs typeface="Avenir Heavy"/>
              </a:rPr>
              <a:t>better.</a:t>
            </a:r>
            <a:endParaRPr sz="2000">
              <a:latin typeface="Avenir Heavy"/>
              <a:cs typeface="Avenir Heavy"/>
            </a:endParaRPr>
          </a:p>
        </p:txBody>
      </p:sp>
      <p:sp>
        <p:nvSpPr>
          <p:cNvPr id="4" name="object 4"/>
          <p:cNvSpPr txBox="1"/>
          <p:nvPr/>
        </p:nvSpPr>
        <p:spPr>
          <a:xfrm>
            <a:off x="292100" y="7315200"/>
            <a:ext cx="5270500" cy="182101"/>
          </a:xfrm>
          <a:prstGeom prst="rect">
            <a:avLst/>
          </a:prstGeom>
        </p:spPr>
        <p:txBody>
          <a:bodyPr vert="horz" wrap="square" lIns="0" tIns="12700" rIns="0" bIns="0" rtlCol="0">
            <a:spAutoFit/>
          </a:bodyPr>
          <a:lstStyle/>
          <a:p>
            <a:pPr marL="12700">
              <a:lnSpc>
                <a:spcPct val="100000"/>
              </a:lnSpc>
              <a:spcBef>
                <a:spcPts val="100"/>
              </a:spcBef>
            </a:pPr>
            <a:r>
              <a:rPr sz="1100" dirty="0">
                <a:solidFill>
                  <a:srgbClr val="004E71"/>
                </a:solidFill>
                <a:latin typeface="Avenir Next Medium"/>
                <a:cs typeface="Avenir Next Medium"/>
              </a:rPr>
              <a:t>P</a:t>
            </a:r>
            <a:r>
              <a:rPr sz="1100" spc="-70" dirty="0">
                <a:solidFill>
                  <a:srgbClr val="004E71"/>
                </a:solidFill>
                <a:latin typeface="Avenir Next Medium"/>
                <a:cs typeface="Avenir Next Medium"/>
              </a:rPr>
              <a:t> </a:t>
            </a:r>
            <a:r>
              <a:rPr sz="1100" dirty="0">
                <a:solidFill>
                  <a:srgbClr val="004E71"/>
                </a:solidFill>
                <a:latin typeface="Avenir Next Medium"/>
                <a:cs typeface="Avenir Next Medium"/>
              </a:rPr>
              <a:t>E</a:t>
            </a:r>
            <a:r>
              <a:rPr sz="1100" spc="-60" dirty="0">
                <a:solidFill>
                  <a:srgbClr val="004E71"/>
                </a:solidFill>
                <a:latin typeface="Avenir Next Medium"/>
                <a:cs typeface="Avenir Next Medium"/>
              </a:rPr>
              <a:t> </a:t>
            </a:r>
            <a:r>
              <a:rPr sz="1100" dirty="0">
                <a:solidFill>
                  <a:srgbClr val="004E71"/>
                </a:solidFill>
                <a:latin typeface="Avenir Next Medium"/>
                <a:cs typeface="Avenir Next Medium"/>
              </a:rPr>
              <a:t>D</a:t>
            </a:r>
            <a:r>
              <a:rPr sz="1100" spc="-50" dirty="0">
                <a:solidFill>
                  <a:srgbClr val="004E71"/>
                </a:solidFill>
                <a:latin typeface="Avenir Next Medium"/>
                <a:cs typeface="Avenir Next Medium"/>
              </a:rPr>
              <a:t> </a:t>
            </a:r>
            <a:r>
              <a:rPr sz="1100" spc="105" dirty="0">
                <a:solidFill>
                  <a:srgbClr val="004E71"/>
                </a:solidFill>
                <a:latin typeface="Avenir Next Medium"/>
                <a:cs typeface="Avenir Next Medium"/>
              </a:rPr>
              <a:t>IA</a:t>
            </a:r>
            <a:r>
              <a:rPr sz="1100" spc="-130" dirty="0">
                <a:solidFill>
                  <a:srgbClr val="004E71"/>
                </a:solidFill>
                <a:latin typeface="Avenir Next Medium"/>
                <a:cs typeface="Avenir Next Medium"/>
              </a:rPr>
              <a:t> </a:t>
            </a:r>
            <a:r>
              <a:rPr sz="1100" dirty="0">
                <a:solidFill>
                  <a:srgbClr val="004E71"/>
                </a:solidFill>
                <a:latin typeface="Avenir Next Medium"/>
                <a:cs typeface="Avenir Next Medium"/>
              </a:rPr>
              <a:t>T</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R</a:t>
            </a:r>
            <a:r>
              <a:rPr sz="1100" spc="-45" dirty="0">
                <a:solidFill>
                  <a:srgbClr val="004E71"/>
                </a:solidFill>
                <a:latin typeface="Avenir Next Medium"/>
                <a:cs typeface="Avenir Next Medium"/>
              </a:rPr>
              <a:t> </a:t>
            </a:r>
            <a:r>
              <a:rPr sz="1100" dirty="0">
                <a:solidFill>
                  <a:srgbClr val="004E71"/>
                </a:solidFill>
                <a:latin typeface="Avenir Next Medium"/>
                <a:cs typeface="Avenir Next Medium"/>
              </a:rPr>
              <a:t>I</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C</a:t>
            </a:r>
            <a:r>
              <a:rPr sz="1100" spc="440" dirty="0">
                <a:solidFill>
                  <a:srgbClr val="004E71"/>
                </a:solidFill>
                <a:latin typeface="Avenir Next Medium"/>
                <a:cs typeface="Avenir Next Medium"/>
              </a:rPr>
              <a:t> </a:t>
            </a:r>
            <a:r>
              <a:rPr sz="1100" dirty="0">
                <a:solidFill>
                  <a:srgbClr val="004E71"/>
                </a:solidFill>
                <a:latin typeface="Avenir Next Medium"/>
                <a:cs typeface="Avenir Next Medium"/>
              </a:rPr>
              <a:t>E</a:t>
            </a:r>
            <a:r>
              <a:rPr sz="1100" spc="-60" dirty="0">
                <a:solidFill>
                  <a:srgbClr val="004E71"/>
                </a:solidFill>
                <a:latin typeface="Avenir Next Medium"/>
                <a:cs typeface="Avenir Next Medium"/>
              </a:rPr>
              <a:t> </a:t>
            </a:r>
            <a:r>
              <a:rPr sz="1100" dirty="0">
                <a:solidFill>
                  <a:srgbClr val="004E71"/>
                </a:solidFill>
                <a:latin typeface="Avenir Next Medium"/>
                <a:cs typeface="Avenir Next Medium"/>
              </a:rPr>
              <a:t>N</a:t>
            </a:r>
            <a:r>
              <a:rPr sz="1100" spc="-45" dirty="0">
                <a:solidFill>
                  <a:srgbClr val="004E71"/>
                </a:solidFill>
                <a:latin typeface="Avenir Next Medium"/>
                <a:cs typeface="Avenir Next Medium"/>
              </a:rPr>
              <a:t> </a:t>
            </a:r>
            <a:r>
              <a:rPr sz="1100" dirty="0">
                <a:solidFill>
                  <a:srgbClr val="004E71"/>
                </a:solidFill>
                <a:latin typeface="Avenir Next Medium"/>
                <a:cs typeface="Avenir Next Medium"/>
              </a:rPr>
              <a:t>V</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I</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R</a:t>
            </a:r>
            <a:r>
              <a:rPr sz="1100" spc="-60" dirty="0">
                <a:solidFill>
                  <a:srgbClr val="004E71"/>
                </a:solidFill>
                <a:latin typeface="Avenir Next Medium"/>
                <a:cs typeface="Avenir Next Medium"/>
              </a:rPr>
              <a:t> </a:t>
            </a:r>
            <a:r>
              <a:rPr sz="1100" spc="165" dirty="0">
                <a:solidFill>
                  <a:srgbClr val="004E71"/>
                </a:solidFill>
                <a:latin typeface="Avenir Next Medium"/>
                <a:cs typeface="Avenir Next Medium"/>
              </a:rPr>
              <a:t>ONME</a:t>
            </a:r>
            <a:r>
              <a:rPr sz="1100" spc="-60" dirty="0">
                <a:solidFill>
                  <a:srgbClr val="004E71"/>
                </a:solidFill>
                <a:latin typeface="Avenir Next Medium"/>
                <a:cs typeface="Avenir Next Medium"/>
              </a:rPr>
              <a:t> </a:t>
            </a:r>
            <a:r>
              <a:rPr sz="1100" dirty="0">
                <a:solidFill>
                  <a:srgbClr val="004E71"/>
                </a:solidFill>
                <a:latin typeface="Avenir Next Medium"/>
                <a:cs typeface="Avenir Next Medium"/>
              </a:rPr>
              <a:t>N</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T</a:t>
            </a:r>
            <a:r>
              <a:rPr sz="1100" spc="-130" dirty="0">
                <a:solidFill>
                  <a:srgbClr val="004E71"/>
                </a:solidFill>
                <a:latin typeface="Avenir Next Medium"/>
                <a:cs typeface="Avenir Next Medium"/>
              </a:rPr>
              <a:t> </a:t>
            </a:r>
            <a:r>
              <a:rPr sz="1100" spc="105" dirty="0">
                <a:solidFill>
                  <a:srgbClr val="004E71"/>
                </a:solidFill>
                <a:latin typeface="Avenir Next Medium"/>
                <a:cs typeface="Avenir Next Medium"/>
              </a:rPr>
              <a:t>AL</a:t>
            </a:r>
            <a:r>
              <a:rPr sz="1100" spc="440" dirty="0">
                <a:solidFill>
                  <a:srgbClr val="004E71"/>
                </a:solidFill>
                <a:latin typeface="Avenir Next Medium"/>
                <a:cs typeface="Avenir Next Medium"/>
              </a:rPr>
              <a:t> </a:t>
            </a:r>
            <a:r>
              <a:rPr sz="1100" dirty="0">
                <a:solidFill>
                  <a:srgbClr val="004E71"/>
                </a:solidFill>
                <a:latin typeface="Avenir Next Medium"/>
                <a:cs typeface="Avenir Next Medium"/>
              </a:rPr>
              <a:t>H</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E</a:t>
            </a:r>
            <a:r>
              <a:rPr sz="1100" spc="-25" dirty="0">
                <a:solidFill>
                  <a:srgbClr val="004E71"/>
                </a:solidFill>
                <a:latin typeface="Avenir Next Medium"/>
                <a:cs typeface="Avenir Next Medium"/>
              </a:rPr>
              <a:t> </a:t>
            </a:r>
            <a:r>
              <a:rPr sz="1100" spc="105" dirty="0">
                <a:solidFill>
                  <a:srgbClr val="004E71"/>
                </a:solidFill>
                <a:latin typeface="Avenir Next Medium"/>
                <a:cs typeface="Avenir Next Medium"/>
              </a:rPr>
              <a:t>AL</a:t>
            </a:r>
            <a:r>
              <a:rPr sz="1100" spc="-130" dirty="0">
                <a:solidFill>
                  <a:srgbClr val="004E71"/>
                </a:solidFill>
                <a:latin typeface="Avenir Next Medium"/>
                <a:cs typeface="Avenir Next Medium"/>
              </a:rPr>
              <a:t> </a:t>
            </a:r>
            <a:r>
              <a:rPr sz="1100" dirty="0">
                <a:solidFill>
                  <a:srgbClr val="004E71"/>
                </a:solidFill>
                <a:latin typeface="Avenir Next Medium"/>
                <a:cs typeface="Avenir Next Medium"/>
              </a:rPr>
              <a:t>T</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H</a:t>
            </a:r>
            <a:r>
              <a:rPr sz="1100" spc="440" dirty="0">
                <a:solidFill>
                  <a:srgbClr val="004E71"/>
                </a:solidFill>
                <a:latin typeface="Avenir Next Medium"/>
                <a:cs typeface="Avenir Next Medium"/>
              </a:rPr>
              <a:t> </a:t>
            </a:r>
            <a:r>
              <a:rPr sz="1100" dirty="0">
                <a:solidFill>
                  <a:srgbClr val="004E71"/>
                </a:solidFill>
                <a:latin typeface="Avenir Next Medium"/>
                <a:cs typeface="Avenir Next Medium"/>
              </a:rPr>
              <a:t>S</a:t>
            </a:r>
            <a:r>
              <a:rPr sz="1100" spc="-60" dirty="0">
                <a:solidFill>
                  <a:srgbClr val="004E71"/>
                </a:solidFill>
                <a:latin typeface="Avenir Next Medium"/>
                <a:cs typeface="Avenir Next Medium"/>
              </a:rPr>
              <a:t> </a:t>
            </a:r>
            <a:r>
              <a:rPr sz="1100" dirty="0">
                <a:solidFill>
                  <a:srgbClr val="004E71"/>
                </a:solidFill>
                <a:latin typeface="Avenir Next Medium"/>
                <a:cs typeface="Avenir Next Medium"/>
              </a:rPr>
              <a:t>P</a:t>
            </a:r>
            <a:r>
              <a:rPr sz="1100" spc="-65" dirty="0">
                <a:solidFill>
                  <a:srgbClr val="004E71"/>
                </a:solidFill>
                <a:latin typeface="Avenir Next Medium"/>
                <a:cs typeface="Avenir Next Medium"/>
              </a:rPr>
              <a:t> </a:t>
            </a:r>
            <a:r>
              <a:rPr sz="1100" spc="-10" dirty="0">
                <a:solidFill>
                  <a:srgbClr val="004E71"/>
                </a:solidFill>
                <a:latin typeface="Avenir Next Medium"/>
                <a:cs typeface="Avenir Next Medium"/>
              </a:rPr>
              <a:t>E</a:t>
            </a:r>
            <a:r>
              <a:rPr sz="1100" spc="-70" dirty="0">
                <a:solidFill>
                  <a:srgbClr val="004E71"/>
                </a:solidFill>
                <a:latin typeface="Avenir Next Medium"/>
                <a:cs typeface="Avenir Next Medium"/>
              </a:rPr>
              <a:t> </a:t>
            </a:r>
            <a:r>
              <a:rPr sz="1100" dirty="0">
                <a:solidFill>
                  <a:srgbClr val="004E71"/>
                </a:solidFill>
                <a:latin typeface="Avenir Next Medium"/>
                <a:cs typeface="Avenir Next Medium"/>
              </a:rPr>
              <a:t>C</a:t>
            </a:r>
            <a:r>
              <a:rPr sz="1100" spc="-55" dirty="0">
                <a:solidFill>
                  <a:srgbClr val="004E71"/>
                </a:solidFill>
                <a:latin typeface="Avenir Next Medium"/>
                <a:cs typeface="Avenir Next Medium"/>
              </a:rPr>
              <a:t> </a:t>
            </a:r>
            <a:r>
              <a:rPr sz="1100" spc="140" dirty="0">
                <a:solidFill>
                  <a:srgbClr val="004E71"/>
                </a:solidFill>
                <a:latin typeface="Avenir Next Medium"/>
                <a:cs typeface="Avenir Next Medium"/>
              </a:rPr>
              <a:t>IAL</a:t>
            </a:r>
            <a:r>
              <a:rPr sz="1100" spc="-130" dirty="0">
                <a:solidFill>
                  <a:srgbClr val="004E71"/>
                </a:solidFill>
                <a:latin typeface="Avenir Next Medium"/>
                <a:cs typeface="Avenir Next Medium"/>
              </a:rPr>
              <a:t> </a:t>
            </a:r>
            <a:r>
              <a:rPr sz="1100" dirty="0">
                <a:solidFill>
                  <a:srgbClr val="004E71"/>
                </a:solidFill>
                <a:latin typeface="Avenir Next Medium"/>
                <a:cs typeface="Avenir Next Medium"/>
              </a:rPr>
              <a:t>T Y</a:t>
            </a:r>
            <a:r>
              <a:rPr sz="1100" spc="440" dirty="0">
                <a:solidFill>
                  <a:srgbClr val="004E71"/>
                </a:solidFill>
                <a:latin typeface="Avenir Next Medium"/>
                <a:cs typeface="Avenir Next Medium"/>
              </a:rPr>
              <a:t> </a:t>
            </a:r>
            <a:r>
              <a:rPr sz="1100" spc="100" dirty="0">
                <a:solidFill>
                  <a:srgbClr val="004E71"/>
                </a:solidFill>
                <a:latin typeface="Avenir Next Medium"/>
                <a:cs typeface="Avenir Next Medium"/>
              </a:rPr>
              <a:t>UN</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I</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T</a:t>
            </a:r>
            <a:r>
              <a:rPr sz="1100" spc="-45" dirty="0">
                <a:solidFill>
                  <a:srgbClr val="004E71"/>
                </a:solidFill>
                <a:latin typeface="Avenir Next Medium"/>
                <a:cs typeface="Avenir Next Medium"/>
              </a:rPr>
              <a:t> </a:t>
            </a:r>
            <a:r>
              <a:rPr sz="1100" spc="-50" dirty="0">
                <a:solidFill>
                  <a:srgbClr val="004E71"/>
                </a:solidFill>
                <a:latin typeface="Avenir Next Medium"/>
                <a:cs typeface="Avenir Next Medium"/>
              </a:rPr>
              <a:t>S</a:t>
            </a:r>
            <a:endParaRPr sz="1100">
              <a:latin typeface="Avenir Next Medium"/>
              <a:cs typeface="Avenir Next Medium"/>
            </a:endParaRPr>
          </a:p>
        </p:txBody>
      </p:sp>
      <p:sp>
        <p:nvSpPr>
          <p:cNvPr id="5" name="object 5"/>
          <p:cNvSpPr txBox="1"/>
          <p:nvPr/>
        </p:nvSpPr>
        <p:spPr>
          <a:xfrm>
            <a:off x="7975600" y="7146035"/>
            <a:ext cx="1803400" cy="482600"/>
          </a:xfrm>
          <a:prstGeom prst="rect">
            <a:avLst/>
          </a:prstGeom>
        </p:spPr>
        <p:txBody>
          <a:bodyPr vert="horz" wrap="square" lIns="0" tIns="12700" rIns="0" bIns="0" rtlCol="0">
            <a:spAutoFit/>
          </a:bodyPr>
          <a:lstStyle/>
          <a:p>
            <a:pPr marL="12700">
              <a:lnSpc>
                <a:spcPct val="100000"/>
              </a:lnSpc>
              <a:spcBef>
                <a:spcPts val="100"/>
              </a:spcBef>
              <a:tabLst>
                <a:tab pos="1563370" algn="l"/>
              </a:tabLst>
            </a:pPr>
            <a:r>
              <a:rPr sz="2000" spc="-10" dirty="0">
                <a:solidFill>
                  <a:srgbClr val="004E71"/>
                </a:solidFill>
                <a:latin typeface="Avenir Next Medium"/>
                <a:cs typeface="Avenir Next Medium"/>
              </a:rPr>
              <a:t>Educator</a:t>
            </a:r>
            <a:r>
              <a:rPr sz="2000" dirty="0">
                <a:solidFill>
                  <a:srgbClr val="004E71"/>
                </a:solidFill>
                <a:latin typeface="Avenir Next Medium"/>
                <a:cs typeface="Avenir Next Medium"/>
              </a:rPr>
              <a:t>	</a:t>
            </a:r>
            <a:r>
              <a:rPr sz="3000" spc="-50" dirty="0">
                <a:solidFill>
                  <a:srgbClr val="004E71"/>
                </a:solidFill>
                <a:latin typeface="Avenir Next Medium"/>
                <a:cs typeface="Avenir Next Medium"/>
              </a:rPr>
              <a:t>7</a:t>
            </a:r>
            <a:endParaRPr sz="3000">
              <a:latin typeface="Avenir Next Medium"/>
              <a:cs typeface="Avenir Next Medium"/>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98779" y="639975"/>
            <a:ext cx="8371205" cy="833119"/>
          </a:xfrm>
          <a:prstGeom prst="rect">
            <a:avLst/>
          </a:prstGeom>
        </p:spPr>
        <p:txBody>
          <a:bodyPr vert="horz" wrap="square" lIns="0" tIns="63500" rIns="0" bIns="0" rtlCol="0">
            <a:spAutoFit/>
          </a:bodyPr>
          <a:lstStyle/>
          <a:p>
            <a:pPr marL="12700" marR="5080">
              <a:lnSpc>
                <a:spcPts val="3000"/>
              </a:lnSpc>
              <a:spcBef>
                <a:spcPts val="500"/>
              </a:spcBef>
            </a:pPr>
            <a:r>
              <a:rPr sz="2800" spc="90" dirty="0"/>
              <a:t>More </a:t>
            </a:r>
            <a:r>
              <a:rPr sz="2800" dirty="0"/>
              <a:t>kids</a:t>
            </a:r>
            <a:r>
              <a:rPr sz="2800" spc="90" dirty="0"/>
              <a:t> </a:t>
            </a:r>
            <a:r>
              <a:rPr sz="2800" dirty="0"/>
              <a:t>survive</a:t>
            </a:r>
            <a:r>
              <a:rPr sz="2800" spc="95" dirty="0"/>
              <a:t> </a:t>
            </a:r>
            <a:r>
              <a:rPr sz="2800" dirty="0"/>
              <a:t>cancer</a:t>
            </a:r>
            <a:r>
              <a:rPr sz="2800" spc="90" dirty="0"/>
              <a:t> </a:t>
            </a:r>
            <a:r>
              <a:rPr sz="2800" spc="140" dirty="0"/>
              <a:t>than</a:t>
            </a:r>
            <a:r>
              <a:rPr sz="2800" spc="95" dirty="0"/>
              <a:t> </a:t>
            </a:r>
            <a:r>
              <a:rPr sz="2800" dirty="0"/>
              <a:t>ever</a:t>
            </a:r>
            <a:r>
              <a:rPr sz="2800" spc="90" dirty="0"/>
              <a:t> </a:t>
            </a:r>
            <a:r>
              <a:rPr sz="2800" dirty="0"/>
              <a:t>before,</a:t>
            </a:r>
            <a:r>
              <a:rPr sz="2800" spc="90" dirty="0"/>
              <a:t> </a:t>
            </a:r>
            <a:r>
              <a:rPr sz="2800" spc="95" dirty="0"/>
              <a:t>but </a:t>
            </a:r>
            <a:r>
              <a:rPr sz="2800" spc="-10" dirty="0"/>
              <a:t>survivors </a:t>
            </a:r>
            <a:r>
              <a:rPr sz="2800" dirty="0"/>
              <a:t>have</a:t>
            </a:r>
            <a:r>
              <a:rPr sz="2800" spc="105" dirty="0"/>
              <a:t> </a:t>
            </a:r>
            <a:r>
              <a:rPr sz="2800" dirty="0"/>
              <a:t>greater</a:t>
            </a:r>
            <a:r>
              <a:rPr sz="2800" spc="110" dirty="0"/>
              <a:t> </a:t>
            </a:r>
            <a:r>
              <a:rPr sz="2800" spc="65" dirty="0"/>
              <a:t>health</a:t>
            </a:r>
            <a:r>
              <a:rPr sz="2800" spc="110" dirty="0"/>
              <a:t> </a:t>
            </a:r>
            <a:r>
              <a:rPr sz="2800" dirty="0"/>
              <a:t>risks</a:t>
            </a:r>
            <a:r>
              <a:rPr sz="2800" spc="110" dirty="0"/>
              <a:t> </a:t>
            </a:r>
            <a:r>
              <a:rPr sz="2800" dirty="0"/>
              <a:t>for</a:t>
            </a:r>
            <a:r>
              <a:rPr sz="2800" spc="105" dirty="0"/>
              <a:t> </a:t>
            </a:r>
            <a:r>
              <a:rPr sz="2800" spc="75" dirty="0"/>
              <a:t>the</a:t>
            </a:r>
            <a:r>
              <a:rPr sz="2800" spc="110" dirty="0"/>
              <a:t> </a:t>
            </a:r>
            <a:r>
              <a:rPr sz="2800" dirty="0"/>
              <a:t>rest</a:t>
            </a:r>
            <a:r>
              <a:rPr sz="2800" spc="110" dirty="0"/>
              <a:t> </a:t>
            </a:r>
            <a:r>
              <a:rPr sz="2800" dirty="0"/>
              <a:t>of</a:t>
            </a:r>
            <a:r>
              <a:rPr sz="2800" spc="110" dirty="0"/>
              <a:t> </a:t>
            </a:r>
            <a:r>
              <a:rPr sz="2800" spc="60" dirty="0"/>
              <a:t>their</a:t>
            </a:r>
            <a:r>
              <a:rPr sz="2800" spc="110" dirty="0"/>
              <a:t> </a:t>
            </a:r>
            <a:r>
              <a:rPr sz="2800" spc="-10" dirty="0"/>
              <a:t>lives.</a:t>
            </a:r>
            <a:endParaRPr sz="2800"/>
          </a:p>
        </p:txBody>
      </p:sp>
      <p:pic>
        <p:nvPicPr>
          <p:cNvPr id="3" name="object 3"/>
          <p:cNvPicPr/>
          <p:nvPr/>
        </p:nvPicPr>
        <p:blipFill>
          <a:blip r:embed="rId2" cstate="print"/>
          <a:stretch>
            <a:fillRect/>
          </a:stretch>
        </p:blipFill>
        <p:spPr>
          <a:xfrm>
            <a:off x="2218867" y="2738043"/>
            <a:ext cx="3605641" cy="1920606"/>
          </a:xfrm>
          <a:prstGeom prst="rect">
            <a:avLst/>
          </a:prstGeom>
        </p:spPr>
      </p:pic>
      <p:pic>
        <p:nvPicPr>
          <p:cNvPr id="4" name="object 4"/>
          <p:cNvPicPr/>
          <p:nvPr/>
        </p:nvPicPr>
        <p:blipFill>
          <a:blip r:embed="rId3" cstate="print"/>
          <a:stretch>
            <a:fillRect/>
          </a:stretch>
        </p:blipFill>
        <p:spPr>
          <a:xfrm>
            <a:off x="5921679" y="2738035"/>
            <a:ext cx="2450858" cy="2064659"/>
          </a:xfrm>
          <a:prstGeom prst="rect">
            <a:avLst/>
          </a:prstGeom>
        </p:spPr>
      </p:pic>
      <p:sp>
        <p:nvSpPr>
          <p:cNvPr id="5" name="object 5"/>
          <p:cNvSpPr txBox="1"/>
          <p:nvPr/>
        </p:nvSpPr>
        <p:spPr>
          <a:xfrm>
            <a:off x="398779" y="1484526"/>
            <a:ext cx="7484109" cy="2007870"/>
          </a:xfrm>
          <a:prstGeom prst="rect">
            <a:avLst/>
          </a:prstGeom>
        </p:spPr>
        <p:txBody>
          <a:bodyPr vert="horz" wrap="square" lIns="0" tIns="12700" rIns="0" bIns="0" rtlCol="0">
            <a:spAutoFit/>
          </a:bodyPr>
          <a:lstStyle/>
          <a:p>
            <a:pPr marL="12700">
              <a:lnSpc>
                <a:spcPct val="100000"/>
              </a:lnSpc>
              <a:spcBef>
                <a:spcPts val="100"/>
              </a:spcBef>
            </a:pPr>
            <a:r>
              <a:rPr sz="2400" spc="50" dirty="0">
                <a:solidFill>
                  <a:srgbClr val="004A91"/>
                </a:solidFill>
                <a:latin typeface="Times New Roman"/>
                <a:cs typeface="Times New Roman"/>
              </a:rPr>
              <a:t>Children</a:t>
            </a:r>
            <a:r>
              <a:rPr sz="2400" spc="80" dirty="0">
                <a:solidFill>
                  <a:srgbClr val="004A91"/>
                </a:solidFill>
                <a:latin typeface="Times New Roman"/>
                <a:cs typeface="Times New Roman"/>
              </a:rPr>
              <a:t> </a:t>
            </a:r>
            <a:r>
              <a:rPr sz="2400" dirty="0">
                <a:solidFill>
                  <a:srgbClr val="004A91"/>
                </a:solidFill>
                <a:latin typeface="Times New Roman"/>
                <a:cs typeface="Times New Roman"/>
              </a:rPr>
              <a:t>should</a:t>
            </a:r>
            <a:r>
              <a:rPr sz="2400" spc="80" dirty="0">
                <a:solidFill>
                  <a:srgbClr val="004A91"/>
                </a:solidFill>
                <a:latin typeface="Times New Roman"/>
                <a:cs typeface="Times New Roman"/>
              </a:rPr>
              <a:t> </a:t>
            </a:r>
            <a:r>
              <a:rPr sz="2400" spc="55" dirty="0">
                <a:solidFill>
                  <a:srgbClr val="004A91"/>
                </a:solidFill>
                <a:latin typeface="Times New Roman"/>
                <a:cs typeface="Times New Roman"/>
              </a:rPr>
              <a:t>be</a:t>
            </a:r>
            <a:r>
              <a:rPr sz="2400" spc="85" dirty="0">
                <a:solidFill>
                  <a:srgbClr val="004A91"/>
                </a:solidFill>
                <a:latin typeface="Times New Roman"/>
                <a:cs typeface="Times New Roman"/>
              </a:rPr>
              <a:t> </a:t>
            </a:r>
            <a:r>
              <a:rPr sz="2400" spc="-10" dirty="0">
                <a:solidFill>
                  <a:srgbClr val="004A91"/>
                </a:solidFill>
                <a:latin typeface="Times New Roman"/>
                <a:cs typeface="Times New Roman"/>
              </a:rPr>
              <a:t>closely</a:t>
            </a:r>
            <a:r>
              <a:rPr sz="2400" spc="80" dirty="0">
                <a:solidFill>
                  <a:srgbClr val="004A91"/>
                </a:solidFill>
                <a:latin typeface="Times New Roman"/>
                <a:cs typeface="Times New Roman"/>
              </a:rPr>
              <a:t> </a:t>
            </a:r>
            <a:r>
              <a:rPr sz="2400" dirty="0">
                <a:solidFill>
                  <a:srgbClr val="004A91"/>
                </a:solidFill>
                <a:latin typeface="Times New Roman"/>
                <a:cs typeface="Times New Roman"/>
              </a:rPr>
              <a:t>followed</a:t>
            </a:r>
            <a:r>
              <a:rPr sz="2400" spc="85" dirty="0">
                <a:solidFill>
                  <a:srgbClr val="004A91"/>
                </a:solidFill>
                <a:latin typeface="Times New Roman"/>
                <a:cs typeface="Times New Roman"/>
              </a:rPr>
              <a:t> </a:t>
            </a:r>
            <a:r>
              <a:rPr sz="2400" spc="60" dirty="0">
                <a:solidFill>
                  <a:srgbClr val="004A91"/>
                </a:solidFill>
                <a:latin typeface="Times New Roman"/>
                <a:cs typeface="Times New Roman"/>
              </a:rPr>
              <a:t>in</a:t>
            </a:r>
            <a:r>
              <a:rPr sz="2400" spc="80" dirty="0">
                <a:solidFill>
                  <a:srgbClr val="004A91"/>
                </a:solidFill>
                <a:latin typeface="Times New Roman"/>
                <a:cs typeface="Times New Roman"/>
              </a:rPr>
              <a:t> </a:t>
            </a:r>
            <a:r>
              <a:rPr sz="2400" dirty="0">
                <a:solidFill>
                  <a:srgbClr val="004A91"/>
                </a:solidFill>
                <a:latin typeface="Times New Roman"/>
                <a:cs typeface="Times New Roman"/>
              </a:rPr>
              <a:t>survivorship</a:t>
            </a:r>
            <a:r>
              <a:rPr sz="2400" spc="85" dirty="0">
                <a:solidFill>
                  <a:srgbClr val="004A91"/>
                </a:solidFill>
                <a:latin typeface="Times New Roman"/>
                <a:cs typeface="Times New Roman"/>
              </a:rPr>
              <a:t> </a:t>
            </a:r>
            <a:r>
              <a:rPr sz="2400" spc="-10" dirty="0">
                <a:solidFill>
                  <a:srgbClr val="004A91"/>
                </a:solidFill>
                <a:latin typeface="Times New Roman"/>
                <a:cs typeface="Times New Roman"/>
              </a:rPr>
              <a:t>clinics.</a:t>
            </a:r>
            <a:endParaRPr sz="2400">
              <a:latin typeface="Times New Roman"/>
              <a:cs typeface="Times New Roman"/>
            </a:endParaRPr>
          </a:p>
          <a:p>
            <a:pPr marL="279400">
              <a:lnSpc>
                <a:spcPts val="2000"/>
              </a:lnSpc>
              <a:spcBef>
                <a:spcPts val="1805"/>
              </a:spcBef>
            </a:pPr>
            <a:r>
              <a:rPr sz="1800" b="1" dirty="0">
                <a:solidFill>
                  <a:srgbClr val="231F20"/>
                </a:solidFill>
                <a:latin typeface="Avenir Heavy"/>
                <a:cs typeface="Avenir Heavy"/>
              </a:rPr>
              <a:t>It</a:t>
            </a:r>
            <a:r>
              <a:rPr sz="1800" b="1" spc="25" dirty="0">
                <a:solidFill>
                  <a:srgbClr val="231F20"/>
                </a:solidFill>
                <a:latin typeface="Avenir Heavy"/>
                <a:cs typeface="Avenir Heavy"/>
              </a:rPr>
              <a:t> </a:t>
            </a:r>
            <a:r>
              <a:rPr sz="1800" b="1" dirty="0">
                <a:solidFill>
                  <a:srgbClr val="231F20"/>
                </a:solidFill>
                <a:latin typeface="Avenir Heavy"/>
                <a:cs typeface="Avenir Heavy"/>
              </a:rPr>
              <a:t>used</a:t>
            </a:r>
            <a:r>
              <a:rPr sz="1800" b="1" spc="25" dirty="0">
                <a:solidFill>
                  <a:srgbClr val="231F20"/>
                </a:solidFill>
                <a:latin typeface="Avenir Heavy"/>
                <a:cs typeface="Avenir Heavy"/>
              </a:rPr>
              <a:t> </a:t>
            </a:r>
            <a:r>
              <a:rPr sz="1800" b="1" dirty="0">
                <a:solidFill>
                  <a:srgbClr val="231F20"/>
                </a:solidFill>
                <a:latin typeface="Avenir Heavy"/>
                <a:cs typeface="Avenir Heavy"/>
              </a:rPr>
              <a:t>to</a:t>
            </a:r>
            <a:r>
              <a:rPr sz="1800" b="1" spc="25" dirty="0">
                <a:solidFill>
                  <a:srgbClr val="231F20"/>
                </a:solidFill>
                <a:latin typeface="Avenir Heavy"/>
                <a:cs typeface="Avenir Heavy"/>
              </a:rPr>
              <a:t> </a:t>
            </a:r>
            <a:r>
              <a:rPr sz="1800" b="1" dirty="0">
                <a:solidFill>
                  <a:srgbClr val="231F20"/>
                </a:solidFill>
                <a:latin typeface="Avenir Heavy"/>
                <a:cs typeface="Avenir Heavy"/>
              </a:rPr>
              <a:t>be</a:t>
            </a:r>
            <a:r>
              <a:rPr sz="1800" b="1" spc="25" dirty="0">
                <a:solidFill>
                  <a:srgbClr val="231F20"/>
                </a:solidFill>
                <a:latin typeface="Avenir Heavy"/>
                <a:cs typeface="Avenir Heavy"/>
              </a:rPr>
              <a:t> </a:t>
            </a:r>
            <a:r>
              <a:rPr sz="1800" b="1" dirty="0">
                <a:solidFill>
                  <a:srgbClr val="231F20"/>
                </a:solidFill>
                <a:latin typeface="Avenir Heavy"/>
                <a:cs typeface="Avenir Heavy"/>
              </a:rPr>
              <a:t>that</a:t>
            </a:r>
            <a:r>
              <a:rPr sz="1800" b="1" spc="25" dirty="0">
                <a:solidFill>
                  <a:srgbClr val="231F20"/>
                </a:solidFill>
                <a:latin typeface="Avenir Heavy"/>
                <a:cs typeface="Avenir Heavy"/>
              </a:rPr>
              <a:t> </a:t>
            </a:r>
            <a:r>
              <a:rPr sz="1800" b="1" spc="-20" dirty="0">
                <a:solidFill>
                  <a:srgbClr val="231F20"/>
                </a:solidFill>
                <a:latin typeface="Avenir Heavy"/>
                <a:cs typeface="Avenir Heavy"/>
              </a:rPr>
              <a:t>only</a:t>
            </a:r>
            <a:endParaRPr sz="1800">
              <a:latin typeface="Avenir Heavy"/>
              <a:cs typeface="Avenir Heavy"/>
            </a:endParaRPr>
          </a:p>
          <a:p>
            <a:pPr marL="279400">
              <a:lnSpc>
                <a:spcPts val="2910"/>
              </a:lnSpc>
            </a:pPr>
            <a:r>
              <a:rPr sz="2700" b="1" dirty="0">
                <a:solidFill>
                  <a:srgbClr val="231F20"/>
                </a:solidFill>
                <a:latin typeface="Avenir Heavy"/>
                <a:cs typeface="Avenir Heavy"/>
              </a:rPr>
              <a:t>1</a:t>
            </a:r>
            <a:r>
              <a:rPr sz="2700" b="1" spc="30" dirty="0">
                <a:solidFill>
                  <a:srgbClr val="231F20"/>
                </a:solidFill>
                <a:latin typeface="Avenir Heavy"/>
                <a:cs typeface="Avenir Heavy"/>
              </a:rPr>
              <a:t> </a:t>
            </a:r>
            <a:r>
              <a:rPr sz="2700" b="1" dirty="0">
                <a:solidFill>
                  <a:srgbClr val="231F20"/>
                </a:solidFill>
                <a:latin typeface="Avenir Heavy"/>
                <a:cs typeface="Avenir Heavy"/>
              </a:rPr>
              <a:t>in</a:t>
            </a:r>
            <a:r>
              <a:rPr sz="2700" b="1" spc="35" dirty="0">
                <a:solidFill>
                  <a:srgbClr val="231F20"/>
                </a:solidFill>
                <a:latin typeface="Avenir Heavy"/>
                <a:cs typeface="Avenir Heavy"/>
              </a:rPr>
              <a:t> </a:t>
            </a:r>
            <a:r>
              <a:rPr sz="2700" b="1" dirty="0">
                <a:solidFill>
                  <a:srgbClr val="231F20"/>
                </a:solidFill>
                <a:latin typeface="Avenir Heavy"/>
                <a:cs typeface="Avenir Heavy"/>
              </a:rPr>
              <a:t>10</a:t>
            </a:r>
            <a:r>
              <a:rPr sz="2700" b="1" spc="35" dirty="0">
                <a:solidFill>
                  <a:srgbClr val="231F20"/>
                </a:solidFill>
                <a:latin typeface="Avenir Heavy"/>
                <a:cs typeface="Avenir Heavy"/>
              </a:rPr>
              <a:t> </a:t>
            </a:r>
            <a:r>
              <a:rPr sz="2700" b="1" spc="-10" dirty="0">
                <a:solidFill>
                  <a:srgbClr val="231F20"/>
                </a:solidFill>
                <a:latin typeface="Avenir Heavy"/>
                <a:cs typeface="Avenir Heavy"/>
              </a:rPr>
              <a:t>children</a:t>
            </a:r>
            <a:endParaRPr sz="2700">
              <a:latin typeface="Avenir Heavy"/>
              <a:cs typeface="Avenir Heavy"/>
            </a:endParaRPr>
          </a:p>
          <a:p>
            <a:pPr marL="279400" marR="5690235">
              <a:lnSpc>
                <a:spcPts val="2010"/>
              </a:lnSpc>
              <a:spcBef>
                <a:spcPts val="25"/>
              </a:spcBef>
            </a:pPr>
            <a:r>
              <a:rPr sz="1800" b="1" dirty="0">
                <a:solidFill>
                  <a:srgbClr val="231F20"/>
                </a:solidFill>
                <a:latin typeface="Avenir Heavy"/>
                <a:cs typeface="Avenir Heavy"/>
              </a:rPr>
              <a:t>with</a:t>
            </a:r>
            <a:r>
              <a:rPr sz="1800" b="1" spc="30" dirty="0">
                <a:solidFill>
                  <a:srgbClr val="231F20"/>
                </a:solidFill>
                <a:latin typeface="Avenir Heavy"/>
                <a:cs typeface="Avenir Heavy"/>
              </a:rPr>
              <a:t> </a:t>
            </a:r>
            <a:r>
              <a:rPr sz="1800" b="1" spc="-10" dirty="0">
                <a:solidFill>
                  <a:srgbClr val="231F20"/>
                </a:solidFill>
                <a:latin typeface="Avenir Heavy"/>
                <a:cs typeface="Avenir Heavy"/>
              </a:rPr>
              <a:t>leukemia </a:t>
            </a:r>
            <a:r>
              <a:rPr sz="1800" b="1" dirty="0">
                <a:solidFill>
                  <a:srgbClr val="231F20"/>
                </a:solidFill>
                <a:latin typeface="Avenir Heavy"/>
                <a:cs typeface="Avenir Heavy"/>
              </a:rPr>
              <a:t>survived</a:t>
            </a:r>
            <a:r>
              <a:rPr sz="1800" b="1" spc="75" dirty="0">
                <a:solidFill>
                  <a:srgbClr val="231F20"/>
                </a:solidFill>
                <a:latin typeface="Avenir Heavy"/>
                <a:cs typeface="Avenir Heavy"/>
              </a:rPr>
              <a:t> </a:t>
            </a:r>
            <a:r>
              <a:rPr sz="1800" b="1" spc="-25" dirty="0">
                <a:solidFill>
                  <a:srgbClr val="231F20"/>
                </a:solidFill>
                <a:latin typeface="Avenir Heavy"/>
                <a:cs typeface="Avenir Heavy"/>
              </a:rPr>
              <a:t>for </a:t>
            </a:r>
            <a:r>
              <a:rPr sz="1800" b="1" dirty="0">
                <a:solidFill>
                  <a:srgbClr val="231F20"/>
                </a:solidFill>
                <a:latin typeface="Avenir Heavy"/>
                <a:cs typeface="Avenir Heavy"/>
              </a:rPr>
              <a:t>five</a:t>
            </a:r>
            <a:r>
              <a:rPr sz="1800" b="1" spc="5" dirty="0">
                <a:solidFill>
                  <a:srgbClr val="231F20"/>
                </a:solidFill>
                <a:latin typeface="Avenir Heavy"/>
                <a:cs typeface="Avenir Heavy"/>
              </a:rPr>
              <a:t> </a:t>
            </a:r>
            <a:r>
              <a:rPr sz="1800" b="1" spc="-10" dirty="0">
                <a:solidFill>
                  <a:srgbClr val="231F20"/>
                </a:solidFill>
                <a:latin typeface="Avenir Heavy"/>
                <a:cs typeface="Avenir Heavy"/>
              </a:rPr>
              <a:t>years.</a:t>
            </a:r>
            <a:endParaRPr sz="1800">
              <a:latin typeface="Avenir Heavy"/>
              <a:cs typeface="Avenir Heavy"/>
            </a:endParaRPr>
          </a:p>
        </p:txBody>
      </p:sp>
      <p:pic>
        <p:nvPicPr>
          <p:cNvPr id="6" name="object 6"/>
          <p:cNvPicPr/>
          <p:nvPr/>
        </p:nvPicPr>
        <p:blipFill>
          <a:blip r:embed="rId4" cstate="print"/>
          <a:stretch>
            <a:fillRect/>
          </a:stretch>
        </p:blipFill>
        <p:spPr>
          <a:xfrm>
            <a:off x="754583" y="5306453"/>
            <a:ext cx="3679717" cy="1692910"/>
          </a:xfrm>
          <a:prstGeom prst="rect">
            <a:avLst/>
          </a:prstGeom>
        </p:spPr>
      </p:pic>
      <p:pic>
        <p:nvPicPr>
          <p:cNvPr id="7" name="object 7"/>
          <p:cNvPicPr/>
          <p:nvPr/>
        </p:nvPicPr>
        <p:blipFill>
          <a:blip r:embed="rId5" cstate="print"/>
          <a:stretch>
            <a:fillRect/>
          </a:stretch>
        </p:blipFill>
        <p:spPr>
          <a:xfrm>
            <a:off x="4521049" y="5306453"/>
            <a:ext cx="2429635" cy="1745957"/>
          </a:xfrm>
          <a:prstGeom prst="rect">
            <a:avLst/>
          </a:prstGeom>
        </p:spPr>
      </p:pic>
      <p:sp>
        <p:nvSpPr>
          <p:cNvPr id="8" name="object 8"/>
          <p:cNvSpPr txBox="1"/>
          <p:nvPr/>
        </p:nvSpPr>
        <p:spPr>
          <a:xfrm>
            <a:off x="712072" y="4752310"/>
            <a:ext cx="4805680" cy="442595"/>
          </a:xfrm>
          <a:prstGeom prst="rect">
            <a:avLst/>
          </a:prstGeom>
        </p:spPr>
        <p:txBody>
          <a:bodyPr vert="horz" wrap="square" lIns="0" tIns="17145" rIns="0" bIns="0" rtlCol="0">
            <a:spAutoFit/>
          </a:bodyPr>
          <a:lstStyle/>
          <a:p>
            <a:pPr marL="12700">
              <a:lnSpc>
                <a:spcPct val="100000"/>
              </a:lnSpc>
              <a:spcBef>
                <a:spcPts val="135"/>
              </a:spcBef>
            </a:pPr>
            <a:r>
              <a:rPr sz="1800" b="1" dirty="0">
                <a:solidFill>
                  <a:srgbClr val="231F20"/>
                </a:solidFill>
                <a:latin typeface="Avenir Heavy"/>
                <a:cs typeface="Avenir Heavy"/>
              </a:rPr>
              <a:t>Now</a:t>
            </a:r>
            <a:r>
              <a:rPr sz="1800" b="1" spc="15" dirty="0">
                <a:solidFill>
                  <a:srgbClr val="231F20"/>
                </a:solidFill>
                <a:latin typeface="Avenir Heavy"/>
                <a:cs typeface="Avenir Heavy"/>
              </a:rPr>
              <a:t> </a:t>
            </a:r>
            <a:r>
              <a:rPr sz="1800" b="1" dirty="0">
                <a:solidFill>
                  <a:srgbClr val="231F20"/>
                </a:solidFill>
                <a:latin typeface="Avenir Heavy"/>
                <a:cs typeface="Avenir Heavy"/>
              </a:rPr>
              <a:t>it’s</a:t>
            </a:r>
            <a:r>
              <a:rPr sz="1800" b="1" spc="15" dirty="0">
                <a:solidFill>
                  <a:srgbClr val="231F20"/>
                </a:solidFill>
                <a:latin typeface="Avenir Heavy"/>
                <a:cs typeface="Avenir Heavy"/>
              </a:rPr>
              <a:t> </a:t>
            </a:r>
            <a:r>
              <a:rPr sz="2700" b="1" dirty="0">
                <a:solidFill>
                  <a:srgbClr val="231F20"/>
                </a:solidFill>
                <a:latin typeface="Avenir Heavy"/>
                <a:cs typeface="Avenir Heavy"/>
              </a:rPr>
              <a:t>9</a:t>
            </a:r>
            <a:r>
              <a:rPr sz="2700" b="1" spc="30" dirty="0">
                <a:solidFill>
                  <a:srgbClr val="231F20"/>
                </a:solidFill>
                <a:latin typeface="Avenir Heavy"/>
                <a:cs typeface="Avenir Heavy"/>
              </a:rPr>
              <a:t> </a:t>
            </a:r>
            <a:r>
              <a:rPr sz="2700" b="1" dirty="0">
                <a:solidFill>
                  <a:srgbClr val="231F20"/>
                </a:solidFill>
                <a:latin typeface="Avenir Heavy"/>
                <a:cs typeface="Avenir Heavy"/>
              </a:rPr>
              <a:t>in</a:t>
            </a:r>
            <a:r>
              <a:rPr sz="2700" b="1" spc="25" dirty="0">
                <a:solidFill>
                  <a:srgbClr val="231F20"/>
                </a:solidFill>
                <a:latin typeface="Avenir Heavy"/>
                <a:cs typeface="Avenir Heavy"/>
              </a:rPr>
              <a:t> </a:t>
            </a:r>
            <a:r>
              <a:rPr sz="2700" b="1" dirty="0">
                <a:solidFill>
                  <a:srgbClr val="231F20"/>
                </a:solidFill>
                <a:latin typeface="Avenir Heavy"/>
                <a:cs typeface="Avenir Heavy"/>
              </a:rPr>
              <a:t>10</a:t>
            </a:r>
            <a:r>
              <a:rPr sz="2700" b="1" spc="-245" dirty="0">
                <a:solidFill>
                  <a:srgbClr val="231F20"/>
                </a:solidFill>
                <a:latin typeface="Avenir Heavy"/>
                <a:cs typeface="Avenir Heavy"/>
              </a:rPr>
              <a:t> </a:t>
            </a:r>
            <a:r>
              <a:rPr sz="1800" b="1" dirty="0">
                <a:solidFill>
                  <a:srgbClr val="231F20"/>
                </a:solidFill>
                <a:latin typeface="Avenir Heavy"/>
                <a:cs typeface="Avenir Heavy"/>
              </a:rPr>
              <a:t>in</a:t>
            </a:r>
            <a:r>
              <a:rPr sz="1800" b="1" spc="15" dirty="0">
                <a:solidFill>
                  <a:srgbClr val="231F20"/>
                </a:solidFill>
                <a:latin typeface="Avenir Heavy"/>
                <a:cs typeface="Avenir Heavy"/>
              </a:rPr>
              <a:t> </a:t>
            </a:r>
            <a:r>
              <a:rPr sz="1800" b="1" dirty="0">
                <a:solidFill>
                  <a:srgbClr val="231F20"/>
                </a:solidFill>
                <a:latin typeface="Avenir Heavy"/>
                <a:cs typeface="Avenir Heavy"/>
              </a:rPr>
              <a:t>high</a:t>
            </a:r>
            <a:r>
              <a:rPr sz="1800" b="1" spc="20" dirty="0">
                <a:solidFill>
                  <a:srgbClr val="231F20"/>
                </a:solidFill>
                <a:latin typeface="Avenir Heavy"/>
                <a:cs typeface="Avenir Heavy"/>
              </a:rPr>
              <a:t> </a:t>
            </a:r>
            <a:r>
              <a:rPr sz="1800" b="1" dirty="0">
                <a:solidFill>
                  <a:srgbClr val="231F20"/>
                </a:solidFill>
                <a:latin typeface="Avenir Heavy"/>
                <a:cs typeface="Avenir Heavy"/>
              </a:rPr>
              <a:t>income</a:t>
            </a:r>
            <a:r>
              <a:rPr sz="1800" b="1" spc="15" dirty="0">
                <a:solidFill>
                  <a:srgbClr val="231F20"/>
                </a:solidFill>
                <a:latin typeface="Avenir Heavy"/>
                <a:cs typeface="Avenir Heavy"/>
              </a:rPr>
              <a:t> </a:t>
            </a:r>
            <a:r>
              <a:rPr sz="1800" b="1" spc="-10" dirty="0">
                <a:solidFill>
                  <a:srgbClr val="231F20"/>
                </a:solidFill>
                <a:latin typeface="Avenir Heavy"/>
                <a:cs typeface="Avenir Heavy"/>
              </a:rPr>
              <a:t>countries</a:t>
            </a:r>
            <a:endParaRPr sz="1800">
              <a:latin typeface="Avenir Heavy"/>
              <a:cs typeface="Avenir Heavy"/>
            </a:endParaRPr>
          </a:p>
        </p:txBody>
      </p:sp>
      <p:sp>
        <p:nvSpPr>
          <p:cNvPr id="9" name="object 9"/>
          <p:cNvSpPr txBox="1"/>
          <p:nvPr/>
        </p:nvSpPr>
        <p:spPr>
          <a:xfrm>
            <a:off x="7128782" y="5458857"/>
            <a:ext cx="1981200" cy="1102995"/>
          </a:xfrm>
          <a:prstGeom prst="rect">
            <a:avLst/>
          </a:prstGeom>
        </p:spPr>
        <p:txBody>
          <a:bodyPr vert="horz" wrap="square" lIns="0" tIns="31114" rIns="0" bIns="0" rtlCol="0">
            <a:spAutoFit/>
          </a:bodyPr>
          <a:lstStyle/>
          <a:p>
            <a:pPr marL="12700" marR="5080">
              <a:lnSpc>
                <a:spcPts val="2100"/>
              </a:lnSpc>
              <a:spcBef>
                <a:spcPts val="244"/>
              </a:spcBef>
            </a:pPr>
            <a:r>
              <a:rPr sz="1800" b="1" dirty="0">
                <a:solidFill>
                  <a:srgbClr val="231F20"/>
                </a:solidFill>
                <a:latin typeface="Avenir Heavy"/>
                <a:cs typeface="Avenir Heavy"/>
              </a:rPr>
              <a:t>For</a:t>
            </a:r>
            <a:r>
              <a:rPr sz="1800" b="1" spc="40" dirty="0">
                <a:solidFill>
                  <a:srgbClr val="231F20"/>
                </a:solidFill>
                <a:latin typeface="Avenir Heavy"/>
                <a:cs typeface="Avenir Heavy"/>
              </a:rPr>
              <a:t> </a:t>
            </a:r>
            <a:r>
              <a:rPr sz="1800" b="1" dirty="0">
                <a:solidFill>
                  <a:srgbClr val="231F20"/>
                </a:solidFill>
                <a:latin typeface="Avenir Heavy"/>
                <a:cs typeface="Avenir Heavy"/>
              </a:rPr>
              <a:t>some</a:t>
            </a:r>
            <a:r>
              <a:rPr sz="1800" b="1" spc="40" dirty="0">
                <a:solidFill>
                  <a:srgbClr val="231F20"/>
                </a:solidFill>
                <a:latin typeface="Avenir Heavy"/>
                <a:cs typeface="Avenir Heavy"/>
              </a:rPr>
              <a:t> </a:t>
            </a:r>
            <a:r>
              <a:rPr sz="1800" b="1" spc="-10" dirty="0">
                <a:solidFill>
                  <a:srgbClr val="231F20"/>
                </a:solidFill>
                <a:latin typeface="Avenir Heavy"/>
                <a:cs typeface="Avenir Heavy"/>
              </a:rPr>
              <a:t>cancers, </a:t>
            </a:r>
            <a:r>
              <a:rPr sz="1800" b="1" dirty="0">
                <a:solidFill>
                  <a:srgbClr val="231F20"/>
                </a:solidFill>
                <a:latin typeface="Avenir Heavy"/>
                <a:cs typeface="Avenir Heavy"/>
              </a:rPr>
              <a:t>survival</a:t>
            </a:r>
            <a:r>
              <a:rPr sz="1800" b="1" spc="65" dirty="0">
                <a:solidFill>
                  <a:srgbClr val="231F20"/>
                </a:solidFill>
                <a:latin typeface="Avenir Heavy"/>
                <a:cs typeface="Avenir Heavy"/>
              </a:rPr>
              <a:t> </a:t>
            </a:r>
            <a:r>
              <a:rPr sz="1800" b="1" spc="-10" dirty="0">
                <a:solidFill>
                  <a:srgbClr val="231F20"/>
                </a:solidFill>
                <a:latin typeface="Avenir Heavy"/>
                <a:cs typeface="Avenir Heavy"/>
              </a:rPr>
              <a:t>rates</a:t>
            </a:r>
            <a:r>
              <a:rPr sz="1800" b="1" spc="500" dirty="0">
                <a:solidFill>
                  <a:srgbClr val="231F20"/>
                </a:solidFill>
                <a:latin typeface="Avenir Heavy"/>
                <a:cs typeface="Avenir Heavy"/>
              </a:rPr>
              <a:t> </a:t>
            </a:r>
            <a:r>
              <a:rPr sz="1800" b="1" dirty="0">
                <a:solidFill>
                  <a:srgbClr val="231F20"/>
                </a:solidFill>
                <a:latin typeface="Avenir Heavy"/>
                <a:cs typeface="Avenir Heavy"/>
              </a:rPr>
              <a:t>have</a:t>
            </a:r>
            <a:r>
              <a:rPr sz="1800" b="1" spc="35" dirty="0">
                <a:solidFill>
                  <a:srgbClr val="231F20"/>
                </a:solidFill>
                <a:latin typeface="Avenir Heavy"/>
                <a:cs typeface="Avenir Heavy"/>
              </a:rPr>
              <a:t> </a:t>
            </a:r>
            <a:r>
              <a:rPr sz="1800" b="1" dirty="0">
                <a:solidFill>
                  <a:srgbClr val="231F20"/>
                </a:solidFill>
                <a:latin typeface="Avenir Heavy"/>
                <a:cs typeface="Avenir Heavy"/>
              </a:rPr>
              <a:t>not</a:t>
            </a:r>
            <a:r>
              <a:rPr sz="1800" b="1" spc="40" dirty="0">
                <a:solidFill>
                  <a:srgbClr val="231F20"/>
                </a:solidFill>
                <a:latin typeface="Avenir Heavy"/>
                <a:cs typeface="Avenir Heavy"/>
              </a:rPr>
              <a:t> </a:t>
            </a:r>
            <a:r>
              <a:rPr sz="1800" b="1" spc="-10" dirty="0">
                <a:solidFill>
                  <a:srgbClr val="231F20"/>
                </a:solidFill>
                <a:latin typeface="Avenir Heavy"/>
                <a:cs typeface="Avenir Heavy"/>
              </a:rPr>
              <a:t>gotten </a:t>
            </a:r>
            <a:r>
              <a:rPr sz="1800" b="1" dirty="0">
                <a:solidFill>
                  <a:srgbClr val="231F20"/>
                </a:solidFill>
                <a:latin typeface="Avenir Heavy"/>
                <a:cs typeface="Avenir Heavy"/>
              </a:rPr>
              <a:t>much</a:t>
            </a:r>
            <a:r>
              <a:rPr sz="1800" b="1" spc="50" dirty="0">
                <a:solidFill>
                  <a:srgbClr val="231F20"/>
                </a:solidFill>
                <a:latin typeface="Avenir Heavy"/>
                <a:cs typeface="Avenir Heavy"/>
              </a:rPr>
              <a:t> </a:t>
            </a:r>
            <a:r>
              <a:rPr sz="1800" b="1" spc="-10" dirty="0">
                <a:solidFill>
                  <a:srgbClr val="231F20"/>
                </a:solidFill>
                <a:latin typeface="Avenir Heavy"/>
                <a:cs typeface="Avenir Heavy"/>
              </a:rPr>
              <a:t>better.</a:t>
            </a:r>
            <a:endParaRPr sz="1800">
              <a:latin typeface="Avenir Heavy"/>
              <a:cs typeface="Avenir Heavy"/>
            </a:endParaRPr>
          </a:p>
        </p:txBody>
      </p:sp>
      <p:sp>
        <p:nvSpPr>
          <p:cNvPr id="10" name="object 10"/>
          <p:cNvSpPr txBox="1"/>
          <p:nvPr/>
        </p:nvSpPr>
        <p:spPr>
          <a:xfrm>
            <a:off x="331214" y="7315200"/>
            <a:ext cx="4545585" cy="182101"/>
          </a:xfrm>
          <a:prstGeom prst="rect">
            <a:avLst/>
          </a:prstGeom>
        </p:spPr>
        <p:txBody>
          <a:bodyPr vert="horz" wrap="square" lIns="0" tIns="12700" rIns="0" bIns="0" rtlCol="0">
            <a:spAutoFit/>
          </a:bodyPr>
          <a:lstStyle/>
          <a:p>
            <a:pPr marL="12700">
              <a:lnSpc>
                <a:spcPct val="100000"/>
              </a:lnSpc>
              <a:spcBef>
                <a:spcPts val="100"/>
              </a:spcBef>
            </a:pPr>
            <a:r>
              <a:rPr sz="1100" dirty="0">
                <a:solidFill>
                  <a:srgbClr val="004E71"/>
                </a:solidFill>
                <a:latin typeface="Avenir Next Medium"/>
                <a:cs typeface="Avenir Next Medium"/>
              </a:rPr>
              <a:t>C</a:t>
            </a:r>
            <a:r>
              <a:rPr sz="1100" spc="-60" dirty="0">
                <a:solidFill>
                  <a:srgbClr val="004E71"/>
                </a:solidFill>
                <a:latin typeface="Avenir Next Medium"/>
                <a:cs typeface="Avenir Next Medium"/>
              </a:rPr>
              <a:t> </a:t>
            </a:r>
            <a:r>
              <a:rPr sz="1100" dirty="0">
                <a:solidFill>
                  <a:srgbClr val="004E71"/>
                </a:solidFill>
                <a:latin typeface="Avenir Next Medium"/>
                <a:cs typeface="Avenir Next Medium"/>
              </a:rPr>
              <a:t>H</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I</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L</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D</a:t>
            </a:r>
            <a:r>
              <a:rPr sz="1100" spc="-55" dirty="0">
                <a:solidFill>
                  <a:srgbClr val="004E71"/>
                </a:solidFill>
                <a:latin typeface="Avenir Next Medium"/>
                <a:cs typeface="Avenir Next Medium"/>
              </a:rPr>
              <a:t> </a:t>
            </a:r>
            <a:r>
              <a:rPr sz="1100" dirty="0">
                <a:solidFill>
                  <a:srgbClr val="004E71"/>
                </a:solidFill>
                <a:latin typeface="Avenir Next Medium"/>
                <a:cs typeface="Avenir Next Medium"/>
              </a:rPr>
              <a:t>H</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O</a:t>
            </a:r>
            <a:r>
              <a:rPr sz="1100" spc="-55" dirty="0">
                <a:solidFill>
                  <a:srgbClr val="004E71"/>
                </a:solidFill>
                <a:latin typeface="Avenir Next Medium"/>
                <a:cs typeface="Avenir Next Medium"/>
              </a:rPr>
              <a:t> </a:t>
            </a:r>
            <a:r>
              <a:rPr sz="1100" spc="100" dirty="0">
                <a:solidFill>
                  <a:srgbClr val="004E71"/>
                </a:solidFill>
                <a:latin typeface="Avenir Next Medium"/>
                <a:cs typeface="Avenir Next Medium"/>
              </a:rPr>
              <a:t>OD</a:t>
            </a:r>
            <a:r>
              <a:rPr sz="1100" spc="434" dirty="0">
                <a:solidFill>
                  <a:srgbClr val="004E71"/>
                </a:solidFill>
                <a:latin typeface="Avenir Next Medium"/>
                <a:cs typeface="Avenir Next Medium"/>
              </a:rPr>
              <a:t> </a:t>
            </a:r>
            <a:r>
              <a:rPr sz="1100" dirty="0">
                <a:solidFill>
                  <a:srgbClr val="004E71"/>
                </a:solidFill>
                <a:latin typeface="Avenir Next Medium"/>
                <a:cs typeface="Avenir Next Medium"/>
              </a:rPr>
              <a:t>C</a:t>
            </a:r>
            <a:r>
              <a:rPr sz="1100" spc="-30" dirty="0">
                <a:solidFill>
                  <a:srgbClr val="004E71"/>
                </a:solidFill>
                <a:latin typeface="Avenir Next Medium"/>
                <a:cs typeface="Avenir Next Medium"/>
              </a:rPr>
              <a:t> </a:t>
            </a:r>
            <a:r>
              <a:rPr sz="1100" spc="140" dirty="0">
                <a:solidFill>
                  <a:srgbClr val="004E71"/>
                </a:solidFill>
                <a:latin typeface="Avenir Next Medium"/>
                <a:cs typeface="Avenir Next Medium"/>
              </a:rPr>
              <a:t>ANC</a:t>
            </a:r>
            <a:r>
              <a:rPr sz="1100" spc="-55" dirty="0">
                <a:solidFill>
                  <a:srgbClr val="004E71"/>
                </a:solidFill>
                <a:latin typeface="Avenir Next Medium"/>
                <a:cs typeface="Avenir Next Medium"/>
              </a:rPr>
              <a:t> </a:t>
            </a:r>
            <a:r>
              <a:rPr sz="1100" dirty="0">
                <a:solidFill>
                  <a:srgbClr val="004E71"/>
                </a:solidFill>
                <a:latin typeface="Avenir Next Medium"/>
                <a:cs typeface="Avenir Next Medium"/>
              </a:rPr>
              <a:t>E</a:t>
            </a:r>
            <a:r>
              <a:rPr sz="1100" spc="-60" dirty="0">
                <a:solidFill>
                  <a:srgbClr val="004E71"/>
                </a:solidFill>
                <a:latin typeface="Avenir Next Medium"/>
                <a:cs typeface="Avenir Next Medium"/>
              </a:rPr>
              <a:t> </a:t>
            </a:r>
            <a:r>
              <a:rPr sz="1100" dirty="0">
                <a:solidFill>
                  <a:srgbClr val="004E71"/>
                </a:solidFill>
                <a:latin typeface="Avenir Next Medium"/>
                <a:cs typeface="Avenir Next Medium"/>
              </a:rPr>
              <a:t>R</a:t>
            </a:r>
            <a:r>
              <a:rPr sz="1100" spc="434" dirty="0">
                <a:solidFill>
                  <a:srgbClr val="004E71"/>
                </a:solidFill>
                <a:latin typeface="Avenir Next Medium"/>
                <a:cs typeface="Avenir Next Medium"/>
              </a:rPr>
              <a:t> </a:t>
            </a:r>
            <a:r>
              <a:rPr sz="1100" spc="140" dirty="0">
                <a:solidFill>
                  <a:srgbClr val="004E71"/>
                </a:solidFill>
                <a:latin typeface="Avenir Next Medium"/>
                <a:cs typeface="Avenir Next Medium"/>
              </a:rPr>
              <a:t>AND</a:t>
            </a:r>
            <a:r>
              <a:rPr sz="1100" spc="434" dirty="0">
                <a:solidFill>
                  <a:srgbClr val="004E71"/>
                </a:solidFill>
                <a:latin typeface="Avenir Next Medium"/>
                <a:cs typeface="Avenir Next Medium"/>
              </a:rPr>
              <a:t> </a:t>
            </a:r>
            <a:r>
              <a:rPr sz="1100" dirty="0">
                <a:solidFill>
                  <a:srgbClr val="004E71"/>
                </a:solidFill>
                <a:latin typeface="Avenir Next Medium"/>
                <a:cs typeface="Avenir Next Medium"/>
              </a:rPr>
              <a:t>T</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H</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E</a:t>
            </a:r>
            <a:r>
              <a:rPr sz="1100" spc="434" dirty="0">
                <a:solidFill>
                  <a:srgbClr val="004E71"/>
                </a:solidFill>
                <a:latin typeface="Avenir Next Medium"/>
                <a:cs typeface="Avenir Next Medium"/>
              </a:rPr>
              <a:t> </a:t>
            </a:r>
            <a:r>
              <a:rPr sz="1100" dirty="0">
                <a:solidFill>
                  <a:srgbClr val="004E71"/>
                </a:solidFill>
                <a:latin typeface="Avenir Next Medium"/>
                <a:cs typeface="Avenir Next Medium"/>
              </a:rPr>
              <a:t>E</a:t>
            </a:r>
            <a:r>
              <a:rPr sz="1100" spc="-60" dirty="0">
                <a:solidFill>
                  <a:srgbClr val="004E71"/>
                </a:solidFill>
                <a:latin typeface="Avenir Next Medium"/>
                <a:cs typeface="Avenir Next Medium"/>
              </a:rPr>
              <a:t> </a:t>
            </a:r>
            <a:r>
              <a:rPr sz="1100" dirty="0">
                <a:solidFill>
                  <a:srgbClr val="004E71"/>
                </a:solidFill>
                <a:latin typeface="Avenir Next Medium"/>
                <a:cs typeface="Avenir Next Medium"/>
              </a:rPr>
              <a:t>N</a:t>
            </a:r>
            <a:r>
              <a:rPr sz="1100" spc="-45" dirty="0">
                <a:solidFill>
                  <a:srgbClr val="004E71"/>
                </a:solidFill>
                <a:latin typeface="Avenir Next Medium"/>
                <a:cs typeface="Avenir Next Medium"/>
              </a:rPr>
              <a:t> </a:t>
            </a:r>
            <a:r>
              <a:rPr sz="1100" dirty="0">
                <a:solidFill>
                  <a:srgbClr val="004E71"/>
                </a:solidFill>
                <a:latin typeface="Avenir Next Medium"/>
                <a:cs typeface="Avenir Next Medium"/>
              </a:rPr>
              <a:t>V</a:t>
            </a:r>
            <a:r>
              <a:rPr sz="1100" spc="-45" dirty="0">
                <a:solidFill>
                  <a:srgbClr val="004E71"/>
                </a:solidFill>
                <a:latin typeface="Avenir Next Medium"/>
                <a:cs typeface="Avenir Next Medium"/>
              </a:rPr>
              <a:t> </a:t>
            </a:r>
            <a:r>
              <a:rPr sz="1100" dirty="0">
                <a:solidFill>
                  <a:srgbClr val="004E71"/>
                </a:solidFill>
                <a:latin typeface="Avenir Next Medium"/>
                <a:cs typeface="Avenir Next Medium"/>
              </a:rPr>
              <a:t>I</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R</a:t>
            </a:r>
            <a:r>
              <a:rPr sz="1100" spc="-65" dirty="0">
                <a:solidFill>
                  <a:srgbClr val="004E71"/>
                </a:solidFill>
                <a:latin typeface="Avenir Next Medium"/>
                <a:cs typeface="Avenir Next Medium"/>
              </a:rPr>
              <a:t> </a:t>
            </a:r>
            <a:r>
              <a:rPr sz="1100" spc="165" dirty="0">
                <a:solidFill>
                  <a:srgbClr val="004E71"/>
                </a:solidFill>
                <a:latin typeface="Avenir Next Medium"/>
                <a:cs typeface="Avenir Next Medium"/>
              </a:rPr>
              <a:t>ONME</a:t>
            </a:r>
            <a:r>
              <a:rPr sz="1100" spc="-60" dirty="0">
                <a:solidFill>
                  <a:srgbClr val="004E71"/>
                </a:solidFill>
                <a:latin typeface="Avenir Next Medium"/>
                <a:cs typeface="Avenir Next Medium"/>
              </a:rPr>
              <a:t> </a:t>
            </a:r>
            <a:r>
              <a:rPr sz="1100" dirty="0">
                <a:solidFill>
                  <a:srgbClr val="004E71"/>
                </a:solidFill>
                <a:latin typeface="Avenir Next Medium"/>
                <a:cs typeface="Avenir Next Medium"/>
              </a:rPr>
              <a:t>N</a:t>
            </a:r>
            <a:r>
              <a:rPr sz="1100" spc="-50" dirty="0">
                <a:solidFill>
                  <a:srgbClr val="004E71"/>
                </a:solidFill>
                <a:latin typeface="Avenir Next Medium"/>
                <a:cs typeface="Avenir Next Medium"/>
              </a:rPr>
              <a:t> T</a:t>
            </a:r>
            <a:endParaRPr sz="1100" dirty="0">
              <a:latin typeface="Avenir Next Medium"/>
              <a:cs typeface="Avenir Next Medium"/>
            </a:endParaRPr>
          </a:p>
        </p:txBody>
      </p:sp>
      <p:sp>
        <p:nvSpPr>
          <p:cNvPr id="11" name="object 11"/>
          <p:cNvSpPr txBox="1"/>
          <p:nvPr/>
        </p:nvSpPr>
        <p:spPr>
          <a:xfrm>
            <a:off x="8230616" y="7142480"/>
            <a:ext cx="1498600" cy="482600"/>
          </a:xfrm>
          <a:prstGeom prst="rect">
            <a:avLst/>
          </a:prstGeom>
        </p:spPr>
        <p:txBody>
          <a:bodyPr vert="horz" wrap="square" lIns="0" tIns="12700" rIns="0" bIns="0" rtlCol="0">
            <a:spAutoFit/>
          </a:bodyPr>
          <a:lstStyle/>
          <a:p>
            <a:pPr marL="12700">
              <a:lnSpc>
                <a:spcPct val="100000"/>
              </a:lnSpc>
              <a:spcBef>
                <a:spcPts val="100"/>
              </a:spcBef>
              <a:tabLst>
                <a:tab pos="1258570" algn="l"/>
              </a:tabLst>
            </a:pPr>
            <a:r>
              <a:rPr sz="2000" spc="-10" dirty="0">
                <a:solidFill>
                  <a:srgbClr val="004E71"/>
                </a:solidFill>
                <a:latin typeface="Avenir Next Medium"/>
                <a:cs typeface="Avenir Next Medium"/>
              </a:rPr>
              <a:t>Learner</a:t>
            </a:r>
            <a:r>
              <a:rPr sz="2000" dirty="0">
                <a:solidFill>
                  <a:srgbClr val="004E71"/>
                </a:solidFill>
                <a:latin typeface="Avenir Next Medium"/>
                <a:cs typeface="Avenir Next Medium"/>
              </a:rPr>
              <a:t>	</a:t>
            </a:r>
            <a:r>
              <a:rPr sz="3000" spc="-50" dirty="0">
                <a:solidFill>
                  <a:srgbClr val="004E71"/>
                </a:solidFill>
                <a:latin typeface="Avenir Next Medium"/>
                <a:cs typeface="Avenir Next Medium"/>
              </a:rPr>
              <a:t>7</a:t>
            </a:r>
            <a:endParaRPr sz="3000">
              <a:latin typeface="Avenir Next Medium"/>
              <a:cs typeface="Avenir Next Medium"/>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761235" y="823260"/>
            <a:ext cx="1758950" cy="574040"/>
          </a:xfrm>
          <a:prstGeom prst="rect">
            <a:avLst/>
          </a:prstGeom>
        </p:spPr>
        <p:txBody>
          <a:bodyPr vert="horz" wrap="square" lIns="0" tIns="12700" rIns="0" bIns="0" rtlCol="0">
            <a:spAutoFit/>
          </a:bodyPr>
          <a:lstStyle/>
          <a:p>
            <a:pPr marL="12700">
              <a:lnSpc>
                <a:spcPct val="100000"/>
              </a:lnSpc>
              <a:spcBef>
                <a:spcPts val="100"/>
              </a:spcBef>
            </a:pPr>
            <a:r>
              <a:rPr spc="-20" dirty="0"/>
              <a:t>Welcome</a:t>
            </a:r>
          </a:p>
        </p:txBody>
      </p:sp>
      <p:sp>
        <p:nvSpPr>
          <p:cNvPr id="4" name="object 4"/>
          <p:cNvSpPr txBox="1"/>
          <p:nvPr/>
        </p:nvSpPr>
        <p:spPr>
          <a:xfrm>
            <a:off x="1761235" y="1570122"/>
            <a:ext cx="5880735" cy="1153160"/>
          </a:xfrm>
          <a:prstGeom prst="rect">
            <a:avLst/>
          </a:prstGeom>
        </p:spPr>
        <p:txBody>
          <a:bodyPr vert="horz" wrap="square" lIns="0" tIns="10160" rIns="0" bIns="0" rtlCol="0">
            <a:spAutoFit/>
          </a:bodyPr>
          <a:lstStyle/>
          <a:p>
            <a:pPr marL="12700" marR="5080">
              <a:lnSpc>
                <a:spcPts val="3000"/>
              </a:lnSpc>
              <a:spcBef>
                <a:spcPts val="80"/>
              </a:spcBef>
            </a:pPr>
            <a:r>
              <a:rPr sz="2400" dirty="0">
                <a:solidFill>
                  <a:srgbClr val="231F20"/>
                </a:solidFill>
                <a:latin typeface="Avenir Book"/>
                <a:cs typeface="Avenir Book"/>
              </a:rPr>
              <a:t>I’d</a:t>
            </a:r>
            <a:r>
              <a:rPr sz="2400" spc="-40" dirty="0">
                <a:solidFill>
                  <a:srgbClr val="231F20"/>
                </a:solidFill>
                <a:latin typeface="Avenir Book"/>
                <a:cs typeface="Avenir Book"/>
              </a:rPr>
              <a:t> </a:t>
            </a:r>
            <a:r>
              <a:rPr sz="2400" dirty="0">
                <a:solidFill>
                  <a:srgbClr val="231F20"/>
                </a:solidFill>
                <a:latin typeface="Avenir Book"/>
                <a:cs typeface="Avenir Book"/>
              </a:rPr>
              <a:t>like</a:t>
            </a:r>
            <a:r>
              <a:rPr sz="2400" spc="-40" dirty="0">
                <a:solidFill>
                  <a:srgbClr val="231F20"/>
                </a:solidFill>
                <a:latin typeface="Avenir Book"/>
                <a:cs typeface="Avenir Book"/>
              </a:rPr>
              <a:t> </a:t>
            </a:r>
            <a:r>
              <a:rPr sz="2400" dirty="0">
                <a:solidFill>
                  <a:srgbClr val="231F20"/>
                </a:solidFill>
                <a:latin typeface="Avenir Book"/>
                <a:cs typeface="Avenir Book"/>
              </a:rPr>
              <a:t>to</a:t>
            </a:r>
            <a:r>
              <a:rPr sz="2400" spc="-40" dirty="0">
                <a:solidFill>
                  <a:srgbClr val="231F20"/>
                </a:solidFill>
                <a:latin typeface="Avenir Book"/>
                <a:cs typeface="Avenir Book"/>
              </a:rPr>
              <a:t> </a:t>
            </a:r>
            <a:r>
              <a:rPr sz="2400" dirty="0">
                <a:solidFill>
                  <a:srgbClr val="231F20"/>
                </a:solidFill>
                <a:latin typeface="Avenir Book"/>
                <a:cs typeface="Avenir Book"/>
              </a:rPr>
              <a:t>talk</a:t>
            </a:r>
            <a:r>
              <a:rPr sz="2400" spc="-35" dirty="0">
                <a:solidFill>
                  <a:srgbClr val="231F20"/>
                </a:solidFill>
                <a:latin typeface="Avenir Book"/>
                <a:cs typeface="Avenir Book"/>
              </a:rPr>
              <a:t> </a:t>
            </a:r>
            <a:r>
              <a:rPr sz="2400" dirty="0">
                <a:solidFill>
                  <a:srgbClr val="231F20"/>
                </a:solidFill>
                <a:latin typeface="Avenir Book"/>
                <a:cs typeface="Avenir Book"/>
              </a:rPr>
              <a:t>to</a:t>
            </a:r>
            <a:r>
              <a:rPr sz="2400" spc="-40" dirty="0">
                <a:solidFill>
                  <a:srgbClr val="231F20"/>
                </a:solidFill>
                <a:latin typeface="Avenir Book"/>
                <a:cs typeface="Avenir Book"/>
              </a:rPr>
              <a:t> </a:t>
            </a:r>
            <a:r>
              <a:rPr sz="2400" dirty="0">
                <a:solidFill>
                  <a:srgbClr val="231F20"/>
                </a:solidFill>
                <a:latin typeface="Avenir Book"/>
                <a:cs typeface="Avenir Book"/>
              </a:rPr>
              <a:t>you</a:t>
            </a:r>
            <a:r>
              <a:rPr sz="2400" spc="-40" dirty="0">
                <a:solidFill>
                  <a:srgbClr val="231F20"/>
                </a:solidFill>
                <a:latin typeface="Avenir Book"/>
                <a:cs typeface="Avenir Book"/>
              </a:rPr>
              <a:t> </a:t>
            </a:r>
            <a:r>
              <a:rPr sz="2400" dirty="0">
                <a:solidFill>
                  <a:srgbClr val="231F20"/>
                </a:solidFill>
                <a:latin typeface="Avenir Book"/>
                <a:cs typeface="Avenir Book"/>
              </a:rPr>
              <a:t>today</a:t>
            </a:r>
            <a:r>
              <a:rPr sz="2400" spc="-40" dirty="0">
                <a:solidFill>
                  <a:srgbClr val="231F20"/>
                </a:solidFill>
                <a:latin typeface="Avenir Book"/>
                <a:cs typeface="Avenir Book"/>
              </a:rPr>
              <a:t> </a:t>
            </a:r>
            <a:r>
              <a:rPr sz="2400" dirty="0">
                <a:solidFill>
                  <a:srgbClr val="231F20"/>
                </a:solidFill>
                <a:latin typeface="Avenir Book"/>
                <a:cs typeface="Avenir Book"/>
              </a:rPr>
              <a:t>about</a:t>
            </a:r>
            <a:r>
              <a:rPr sz="2400" spc="-35" dirty="0">
                <a:solidFill>
                  <a:srgbClr val="231F20"/>
                </a:solidFill>
                <a:latin typeface="Avenir Book"/>
                <a:cs typeface="Avenir Book"/>
              </a:rPr>
              <a:t> </a:t>
            </a:r>
            <a:r>
              <a:rPr sz="2400" spc="-10" dirty="0">
                <a:solidFill>
                  <a:srgbClr val="231F20"/>
                </a:solidFill>
                <a:latin typeface="Avenir Book"/>
                <a:cs typeface="Avenir Book"/>
              </a:rPr>
              <a:t>children’s </a:t>
            </a:r>
            <a:r>
              <a:rPr sz="2400" spc="-25" dirty="0">
                <a:solidFill>
                  <a:srgbClr val="231F20"/>
                </a:solidFill>
                <a:latin typeface="Avenir Book"/>
                <a:cs typeface="Avenir Book"/>
              </a:rPr>
              <a:t>cancer,</a:t>
            </a:r>
            <a:r>
              <a:rPr sz="2400" spc="-90" dirty="0">
                <a:solidFill>
                  <a:srgbClr val="231F20"/>
                </a:solidFill>
                <a:latin typeface="Avenir Book"/>
                <a:cs typeface="Avenir Book"/>
              </a:rPr>
              <a:t> </a:t>
            </a:r>
            <a:r>
              <a:rPr sz="2400" dirty="0">
                <a:solidFill>
                  <a:srgbClr val="231F20"/>
                </a:solidFill>
                <a:latin typeface="Avenir Book"/>
                <a:cs typeface="Avenir Book"/>
              </a:rPr>
              <a:t>like</a:t>
            </a:r>
            <a:r>
              <a:rPr sz="2400" spc="-90" dirty="0">
                <a:solidFill>
                  <a:srgbClr val="231F20"/>
                </a:solidFill>
                <a:latin typeface="Avenir Book"/>
                <a:cs typeface="Avenir Book"/>
              </a:rPr>
              <a:t> </a:t>
            </a:r>
            <a:r>
              <a:rPr sz="2400" dirty="0">
                <a:solidFill>
                  <a:srgbClr val="231F20"/>
                </a:solidFill>
                <a:latin typeface="Avenir Book"/>
                <a:cs typeface="Avenir Book"/>
              </a:rPr>
              <a:t>leukemia,</a:t>
            </a:r>
            <a:r>
              <a:rPr sz="2400" spc="-90" dirty="0">
                <a:solidFill>
                  <a:srgbClr val="231F20"/>
                </a:solidFill>
                <a:latin typeface="Avenir Book"/>
                <a:cs typeface="Avenir Book"/>
              </a:rPr>
              <a:t> </a:t>
            </a:r>
            <a:r>
              <a:rPr sz="2400" dirty="0">
                <a:solidFill>
                  <a:srgbClr val="231F20"/>
                </a:solidFill>
                <a:latin typeface="Avenir Book"/>
                <a:cs typeface="Avenir Book"/>
              </a:rPr>
              <a:t>because</a:t>
            </a:r>
            <a:r>
              <a:rPr sz="2400" spc="-90" dirty="0">
                <a:solidFill>
                  <a:srgbClr val="231F20"/>
                </a:solidFill>
                <a:latin typeface="Avenir Book"/>
                <a:cs typeface="Avenir Book"/>
              </a:rPr>
              <a:t> </a:t>
            </a:r>
            <a:r>
              <a:rPr sz="2400" spc="-50" dirty="0">
                <a:solidFill>
                  <a:srgbClr val="231F20"/>
                </a:solidFill>
                <a:latin typeface="Avenir Book"/>
                <a:cs typeface="Avenir Book"/>
              </a:rPr>
              <a:t>it’s</a:t>
            </a:r>
            <a:r>
              <a:rPr sz="2400" spc="-90" dirty="0">
                <a:solidFill>
                  <a:srgbClr val="231F20"/>
                </a:solidFill>
                <a:latin typeface="Avenir Book"/>
                <a:cs typeface="Avenir Book"/>
              </a:rPr>
              <a:t> </a:t>
            </a:r>
            <a:r>
              <a:rPr sz="2400" spc="-20" dirty="0">
                <a:solidFill>
                  <a:srgbClr val="231F20"/>
                </a:solidFill>
                <a:latin typeface="Avenir Book"/>
                <a:cs typeface="Avenir Book"/>
              </a:rPr>
              <a:t>been </a:t>
            </a:r>
            <a:r>
              <a:rPr sz="2400" dirty="0">
                <a:solidFill>
                  <a:srgbClr val="231F20"/>
                </a:solidFill>
                <a:latin typeface="Avenir Book"/>
                <a:cs typeface="Avenir Book"/>
              </a:rPr>
              <a:t>increasing</a:t>
            </a:r>
            <a:r>
              <a:rPr sz="2400" spc="-55" dirty="0">
                <a:solidFill>
                  <a:srgbClr val="231F20"/>
                </a:solidFill>
                <a:latin typeface="Avenir Book"/>
                <a:cs typeface="Avenir Book"/>
              </a:rPr>
              <a:t> </a:t>
            </a:r>
            <a:r>
              <a:rPr sz="2400" dirty="0">
                <a:solidFill>
                  <a:srgbClr val="231F20"/>
                </a:solidFill>
                <a:latin typeface="Avenir Book"/>
                <a:cs typeface="Avenir Book"/>
              </a:rPr>
              <a:t>a</a:t>
            </a:r>
            <a:r>
              <a:rPr sz="2400" spc="-55" dirty="0">
                <a:solidFill>
                  <a:srgbClr val="231F20"/>
                </a:solidFill>
                <a:latin typeface="Avenir Book"/>
                <a:cs typeface="Avenir Book"/>
              </a:rPr>
              <a:t> </a:t>
            </a:r>
            <a:r>
              <a:rPr sz="2400" dirty="0">
                <a:solidFill>
                  <a:srgbClr val="231F20"/>
                </a:solidFill>
                <a:latin typeface="Avenir Book"/>
                <a:cs typeface="Avenir Book"/>
              </a:rPr>
              <a:t>lot</a:t>
            </a:r>
            <a:r>
              <a:rPr sz="2400" spc="-55" dirty="0">
                <a:solidFill>
                  <a:srgbClr val="231F20"/>
                </a:solidFill>
                <a:latin typeface="Avenir Book"/>
                <a:cs typeface="Avenir Book"/>
              </a:rPr>
              <a:t> </a:t>
            </a:r>
            <a:r>
              <a:rPr sz="2400" dirty="0">
                <a:solidFill>
                  <a:srgbClr val="231F20"/>
                </a:solidFill>
                <a:latin typeface="Avenir Book"/>
                <a:cs typeface="Avenir Book"/>
              </a:rPr>
              <a:t>over</a:t>
            </a:r>
            <a:r>
              <a:rPr sz="2400" spc="-50" dirty="0">
                <a:solidFill>
                  <a:srgbClr val="231F20"/>
                </a:solidFill>
                <a:latin typeface="Avenir Book"/>
                <a:cs typeface="Avenir Book"/>
              </a:rPr>
              <a:t> </a:t>
            </a:r>
            <a:r>
              <a:rPr sz="2400" dirty="0">
                <a:solidFill>
                  <a:srgbClr val="231F20"/>
                </a:solidFill>
                <a:latin typeface="Avenir Book"/>
                <a:cs typeface="Avenir Book"/>
              </a:rPr>
              <a:t>the</a:t>
            </a:r>
            <a:r>
              <a:rPr sz="2400" spc="-55" dirty="0">
                <a:solidFill>
                  <a:srgbClr val="231F20"/>
                </a:solidFill>
                <a:latin typeface="Avenir Book"/>
                <a:cs typeface="Avenir Book"/>
              </a:rPr>
              <a:t> </a:t>
            </a:r>
            <a:r>
              <a:rPr sz="2400" dirty="0">
                <a:solidFill>
                  <a:srgbClr val="231F20"/>
                </a:solidFill>
                <a:latin typeface="Avenir Book"/>
                <a:cs typeface="Avenir Book"/>
              </a:rPr>
              <a:t>past</a:t>
            </a:r>
            <a:r>
              <a:rPr sz="2400" spc="-55" dirty="0">
                <a:solidFill>
                  <a:srgbClr val="231F20"/>
                </a:solidFill>
                <a:latin typeface="Avenir Book"/>
                <a:cs typeface="Avenir Book"/>
              </a:rPr>
              <a:t> </a:t>
            </a:r>
            <a:r>
              <a:rPr sz="2400" spc="-10" dirty="0">
                <a:solidFill>
                  <a:srgbClr val="231F20"/>
                </a:solidFill>
                <a:latin typeface="Avenir Book"/>
                <a:cs typeface="Avenir Book"/>
              </a:rPr>
              <a:t>years.</a:t>
            </a:r>
            <a:endParaRPr sz="2400">
              <a:latin typeface="Avenir Book"/>
              <a:cs typeface="Avenir Book"/>
            </a:endParaRPr>
          </a:p>
        </p:txBody>
      </p:sp>
      <p:sp>
        <p:nvSpPr>
          <p:cNvPr id="5" name="object 5"/>
          <p:cNvSpPr txBox="1"/>
          <p:nvPr/>
        </p:nvSpPr>
        <p:spPr>
          <a:xfrm>
            <a:off x="1761204" y="3278272"/>
            <a:ext cx="143510" cy="185420"/>
          </a:xfrm>
          <a:prstGeom prst="rect">
            <a:avLst/>
          </a:prstGeom>
        </p:spPr>
        <p:txBody>
          <a:bodyPr vert="horz" wrap="square" lIns="0" tIns="12700" rIns="0" bIns="0" rtlCol="0">
            <a:spAutoFit/>
          </a:bodyPr>
          <a:lstStyle/>
          <a:p>
            <a:pPr marL="12700">
              <a:lnSpc>
                <a:spcPct val="100000"/>
              </a:lnSpc>
              <a:spcBef>
                <a:spcPts val="100"/>
              </a:spcBef>
            </a:pPr>
            <a:r>
              <a:rPr sz="1050" spc="-50" dirty="0">
                <a:solidFill>
                  <a:srgbClr val="E16C25"/>
                </a:solidFill>
                <a:latin typeface="Apple Symbols"/>
                <a:cs typeface="Apple Symbols"/>
              </a:rPr>
              <a:t>■</a:t>
            </a:r>
            <a:endParaRPr sz="1050">
              <a:latin typeface="Apple Symbols"/>
              <a:cs typeface="Apple Symbols"/>
            </a:endParaRPr>
          </a:p>
        </p:txBody>
      </p:sp>
      <p:sp>
        <p:nvSpPr>
          <p:cNvPr id="6" name="object 6"/>
          <p:cNvSpPr txBox="1"/>
          <p:nvPr/>
        </p:nvSpPr>
        <p:spPr>
          <a:xfrm>
            <a:off x="1761204" y="3964072"/>
            <a:ext cx="143510" cy="185420"/>
          </a:xfrm>
          <a:prstGeom prst="rect">
            <a:avLst/>
          </a:prstGeom>
        </p:spPr>
        <p:txBody>
          <a:bodyPr vert="horz" wrap="square" lIns="0" tIns="12700" rIns="0" bIns="0" rtlCol="0">
            <a:spAutoFit/>
          </a:bodyPr>
          <a:lstStyle/>
          <a:p>
            <a:pPr marL="12700">
              <a:lnSpc>
                <a:spcPct val="100000"/>
              </a:lnSpc>
              <a:spcBef>
                <a:spcPts val="100"/>
              </a:spcBef>
            </a:pPr>
            <a:r>
              <a:rPr sz="1050" spc="-50" dirty="0">
                <a:solidFill>
                  <a:srgbClr val="E16C25"/>
                </a:solidFill>
                <a:latin typeface="Apple Symbols"/>
                <a:cs typeface="Apple Symbols"/>
              </a:rPr>
              <a:t>■</a:t>
            </a:r>
            <a:endParaRPr sz="1050">
              <a:latin typeface="Apple Symbols"/>
              <a:cs typeface="Apple Symbols"/>
            </a:endParaRPr>
          </a:p>
        </p:txBody>
      </p:sp>
      <p:sp>
        <p:nvSpPr>
          <p:cNvPr id="7" name="object 7"/>
          <p:cNvSpPr txBox="1"/>
          <p:nvPr/>
        </p:nvSpPr>
        <p:spPr>
          <a:xfrm>
            <a:off x="1761204" y="4649872"/>
            <a:ext cx="143510" cy="185420"/>
          </a:xfrm>
          <a:prstGeom prst="rect">
            <a:avLst/>
          </a:prstGeom>
        </p:spPr>
        <p:txBody>
          <a:bodyPr vert="horz" wrap="square" lIns="0" tIns="12700" rIns="0" bIns="0" rtlCol="0">
            <a:spAutoFit/>
          </a:bodyPr>
          <a:lstStyle/>
          <a:p>
            <a:pPr marL="12700">
              <a:lnSpc>
                <a:spcPct val="100000"/>
              </a:lnSpc>
              <a:spcBef>
                <a:spcPts val="100"/>
              </a:spcBef>
            </a:pPr>
            <a:r>
              <a:rPr sz="1050" spc="-50" dirty="0">
                <a:solidFill>
                  <a:srgbClr val="E16C25"/>
                </a:solidFill>
                <a:latin typeface="Apple Symbols"/>
                <a:cs typeface="Apple Symbols"/>
              </a:rPr>
              <a:t>■</a:t>
            </a:r>
            <a:endParaRPr sz="1050">
              <a:latin typeface="Apple Symbols"/>
              <a:cs typeface="Apple Symbols"/>
            </a:endParaRPr>
          </a:p>
        </p:txBody>
      </p:sp>
      <p:sp>
        <p:nvSpPr>
          <p:cNvPr id="8" name="object 8"/>
          <p:cNvSpPr txBox="1"/>
          <p:nvPr/>
        </p:nvSpPr>
        <p:spPr>
          <a:xfrm>
            <a:off x="1761204" y="5043572"/>
            <a:ext cx="143510" cy="185420"/>
          </a:xfrm>
          <a:prstGeom prst="rect">
            <a:avLst/>
          </a:prstGeom>
        </p:spPr>
        <p:txBody>
          <a:bodyPr vert="horz" wrap="square" lIns="0" tIns="12700" rIns="0" bIns="0" rtlCol="0">
            <a:spAutoFit/>
          </a:bodyPr>
          <a:lstStyle/>
          <a:p>
            <a:pPr marL="12700">
              <a:lnSpc>
                <a:spcPct val="100000"/>
              </a:lnSpc>
              <a:spcBef>
                <a:spcPts val="100"/>
              </a:spcBef>
            </a:pPr>
            <a:r>
              <a:rPr sz="1050" spc="-50" dirty="0">
                <a:solidFill>
                  <a:srgbClr val="E16C25"/>
                </a:solidFill>
                <a:latin typeface="Apple Symbols"/>
                <a:cs typeface="Apple Symbols"/>
              </a:rPr>
              <a:t>■</a:t>
            </a:r>
            <a:endParaRPr sz="1050">
              <a:latin typeface="Apple Symbols"/>
              <a:cs typeface="Apple Symbols"/>
            </a:endParaRPr>
          </a:p>
        </p:txBody>
      </p:sp>
      <p:sp>
        <p:nvSpPr>
          <p:cNvPr id="9" name="object 9"/>
          <p:cNvSpPr txBox="1"/>
          <p:nvPr/>
        </p:nvSpPr>
        <p:spPr>
          <a:xfrm>
            <a:off x="1761204" y="5729372"/>
            <a:ext cx="143510" cy="185420"/>
          </a:xfrm>
          <a:prstGeom prst="rect">
            <a:avLst/>
          </a:prstGeom>
        </p:spPr>
        <p:txBody>
          <a:bodyPr vert="horz" wrap="square" lIns="0" tIns="12700" rIns="0" bIns="0" rtlCol="0">
            <a:spAutoFit/>
          </a:bodyPr>
          <a:lstStyle/>
          <a:p>
            <a:pPr marL="12700">
              <a:lnSpc>
                <a:spcPct val="100000"/>
              </a:lnSpc>
              <a:spcBef>
                <a:spcPts val="100"/>
              </a:spcBef>
            </a:pPr>
            <a:r>
              <a:rPr sz="1050" spc="-50" dirty="0">
                <a:solidFill>
                  <a:srgbClr val="E16C25"/>
                </a:solidFill>
                <a:latin typeface="Apple Symbols"/>
                <a:cs typeface="Apple Symbols"/>
              </a:rPr>
              <a:t>■</a:t>
            </a:r>
            <a:endParaRPr sz="1050">
              <a:latin typeface="Apple Symbols"/>
              <a:cs typeface="Apple Symbols"/>
            </a:endParaRPr>
          </a:p>
        </p:txBody>
      </p:sp>
      <p:sp>
        <p:nvSpPr>
          <p:cNvPr id="10" name="object 10"/>
          <p:cNvSpPr txBox="1"/>
          <p:nvPr/>
        </p:nvSpPr>
        <p:spPr>
          <a:xfrm>
            <a:off x="1761204" y="2687722"/>
            <a:ext cx="6925596" cy="3295774"/>
          </a:xfrm>
          <a:prstGeom prst="rect">
            <a:avLst/>
          </a:prstGeom>
        </p:spPr>
        <p:txBody>
          <a:bodyPr vert="horz" wrap="square" lIns="0" tIns="101600" rIns="0" bIns="0" rtlCol="0">
            <a:spAutoFit/>
          </a:bodyPr>
          <a:lstStyle/>
          <a:p>
            <a:pPr marL="234950" indent="-222250">
              <a:lnSpc>
                <a:spcPct val="100000"/>
              </a:lnSpc>
              <a:spcBef>
                <a:spcPts val="800"/>
              </a:spcBef>
              <a:buClr>
                <a:srgbClr val="E16C25"/>
              </a:buClr>
              <a:buSzPct val="52500"/>
              <a:buFont typeface="Apple Symbols"/>
              <a:buChar char="■"/>
              <a:tabLst>
                <a:tab pos="234950" algn="l"/>
              </a:tabLst>
            </a:pPr>
            <a:r>
              <a:rPr sz="2000" dirty="0">
                <a:solidFill>
                  <a:srgbClr val="231F20"/>
                </a:solidFill>
                <a:latin typeface="Avenir Book"/>
                <a:cs typeface="Avenir Book"/>
              </a:rPr>
              <a:t>I’m</a:t>
            </a:r>
            <a:r>
              <a:rPr sz="2000" spc="-20" dirty="0">
                <a:solidFill>
                  <a:srgbClr val="231F20"/>
                </a:solidFill>
                <a:latin typeface="Avenir Book"/>
                <a:cs typeface="Avenir Book"/>
              </a:rPr>
              <a:t> </a:t>
            </a:r>
            <a:r>
              <a:rPr sz="2000" dirty="0">
                <a:solidFill>
                  <a:srgbClr val="231F20"/>
                </a:solidFill>
                <a:latin typeface="Avenir Book"/>
                <a:cs typeface="Avenir Book"/>
              </a:rPr>
              <a:t>going</a:t>
            </a:r>
            <a:r>
              <a:rPr sz="2000" spc="-15" dirty="0">
                <a:solidFill>
                  <a:srgbClr val="231F20"/>
                </a:solidFill>
                <a:latin typeface="Avenir Book"/>
                <a:cs typeface="Avenir Book"/>
              </a:rPr>
              <a:t> </a:t>
            </a:r>
            <a:r>
              <a:rPr sz="2000" dirty="0">
                <a:solidFill>
                  <a:srgbClr val="231F20"/>
                </a:solidFill>
                <a:latin typeface="Avenir Book"/>
                <a:cs typeface="Avenir Book"/>
              </a:rPr>
              <a:t>to</a:t>
            </a:r>
            <a:r>
              <a:rPr sz="2000" spc="-15" dirty="0">
                <a:solidFill>
                  <a:srgbClr val="231F20"/>
                </a:solidFill>
                <a:latin typeface="Avenir Book"/>
                <a:cs typeface="Avenir Book"/>
              </a:rPr>
              <a:t> </a:t>
            </a:r>
            <a:r>
              <a:rPr sz="2000" dirty="0">
                <a:solidFill>
                  <a:srgbClr val="231F20"/>
                </a:solidFill>
                <a:latin typeface="Avenir Book"/>
                <a:cs typeface="Avenir Book"/>
              </a:rPr>
              <a:t>focus</a:t>
            </a:r>
            <a:r>
              <a:rPr sz="2000" spc="-20" dirty="0">
                <a:solidFill>
                  <a:srgbClr val="231F20"/>
                </a:solidFill>
                <a:latin typeface="Avenir Book"/>
                <a:cs typeface="Avenir Book"/>
              </a:rPr>
              <a:t> </a:t>
            </a:r>
            <a:r>
              <a:rPr sz="2000" dirty="0">
                <a:solidFill>
                  <a:srgbClr val="231F20"/>
                </a:solidFill>
                <a:latin typeface="Avenir Book"/>
                <a:cs typeface="Avenir Book"/>
              </a:rPr>
              <a:t>on</a:t>
            </a:r>
            <a:r>
              <a:rPr sz="2000" spc="-15" dirty="0">
                <a:solidFill>
                  <a:srgbClr val="231F20"/>
                </a:solidFill>
                <a:latin typeface="Avenir Book"/>
                <a:cs typeface="Avenir Book"/>
              </a:rPr>
              <a:t> </a:t>
            </a:r>
            <a:r>
              <a:rPr sz="2000" dirty="0">
                <a:solidFill>
                  <a:srgbClr val="231F20"/>
                </a:solidFill>
                <a:latin typeface="Avenir Book"/>
                <a:cs typeface="Avenir Book"/>
              </a:rPr>
              <a:t>environmental</a:t>
            </a:r>
            <a:r>
              <a:rPr sz="2000" spc="-15" dirty="0">
                <a:solidFill>
                  <a:srgbClr val="231F20"/>
                </a:solidFill>
                <a:latin typeface="Avenir Book"/>
                <a:cs typeface="Avenir Book"/>
              </a:rPr>
              <a:t> </a:t>
            </a:r>
            <a:r>
              <a:rPr sz="2000" dirty="0">
                <a:solidFill>
                  <a:srgbClr val="231F20"/>
                </a:solidFill>
                <a:latin typeface="Avenir Book"/>
                <a:cs typeface="Avenir Book"/>
              </a:rPr>
              <a:t>toxic</a:t>
            </a:r>
            <a:r>
              <a:rPr sz="2000" spc="-20" dirty="0">
                <a:solidFill>
                  <a:srgbClr val="231F20"/>
                </a:solidFill>
                <a:latin typeface="Avenir Book"/>
                <a:cs typeface="Avenir Book"/>
              </a:rPr>
              <a:t> </a:t>
            </a:r>
            <a:r>
              <a:rPr sz="2000" spc="-10" dirty="0">
                <a:solidFill>
                  <a:srgbClr val="231F20"/>
                </a:solidFill>
                <a:latin typeface="Avenir Book"/>
                <a:cs typeface="Avenir Book"/>
              </a:rPr>
              <a:t>chemicals.</a:t>
            </a:r>
            <a:endParaRPr sz="2000" dirty="0">
              <a:latin typeface="Avenir Book"/>
              <a:cs typeface="Avenir Book"/>
            </a:endParaRPr>
          </a:p>
          <a:p>
            <a:pPr marL="235585" marR="496570">
              <a:lnSpc>
                <a:spcPts val="2300"/>
              </a:lnSpc>
              <a:spcBef>
                <a:spcPts val="860"/>
              </a:spcBef>
            </a:pPr>
            <a:r>
              <a:rPr sz="2000" dirty="0">
                <a:solidFill>
                  <a:srgbClr val="231F20"/>
                </a:solidFill>
                <a:latin typeface="Avenir Book"/>
                <a:cs typeface="Avenir Book"/>
              </a:rPr>
              <a:t>We’ll</a:t>
            </a:r>
            <a:r>
              <a:rPr sz="2000" spc="-20" dirty="0">
                <a:solidFill>
                  <a:srgbClr val="231F20"/>
                </a:solidFill>
                <a:latin typeface="Avenir Book"/>
                <a:cs typeface="Avenir Book"/>
              </a:rPr>
              <a:t> </a:t>
            </a:r>
            <a:r>
              <a:rPr sz="2000" dirty="0">
                <a:solidFill>
                  <a:srgbClr val="231F20"/>
                </a:solidFill>
                <a:latin typeface="Avenir Book"/>
                <a:cs typeface="Avenir Book"/>
              </a:rPr>
              <a:t>start</a:t>
            </a:r>
            <a:r>
              <a:rPr sz="2000" spc="-15" dirty="0">
                <a:solidFill>
                  <a:srgbClr val="231F20"/>
                </a:solidFill>
                <a:latin typeface="Avenir Book"/>
                <a:cs typeface="Avenir Book"/>
              </a:rPr>
              <a:t> </a:t>
            </a:r>
            <a:r>
              <a:rPr sz="2000" dirty="0">
                <a:solidFill>
                  <a:srgbClr val="231F20"/>
                </a:solidFill>
                <a:latin typeface="Avenir Book"/>
                <a:cs typeface="Avenir Book"/>
              </a:rPr>
              <a:t>by</a:t>
            </a:r>
            <a:r>
              <a:rPr sz="2000" spc="-15" dirty="0">
                <a:solidFill>
                  <a:srgbClr val="231F20"/>
                </a:solidFill>
                <a:latin typeface="Avenir Book"/>
                <a:cs typeface="Avenir Book"/>
              </a:rPr>
              <a:t> </a:t>
            </a:r>
            <a:r>
              <a:rPr sz="2000" dirty="0">
                <a:solidFill>
                  <a:srgbClr val="231F20"/>
                </a:solidFill>
                <a:latin typeface="Avenir Book"/>
                <a:cs typeface="Avenir Book"/>
              </a:rPr>
              <a:t>looking</a:t>
            </a:r>
            <a:r>
              <a:rPr sz="2000" spc="-15" dirty="0">
                <a:solidFill>
                  <a:srgbClr val="231F20"/>
                </a:solidFill>
                <a:latin typeface="Avenir Book"/>
                <a:cs typeface="Avenir Book"/>
              </a:rPr>
              <a:t> </a:t>
            </a:r>
            <a:r>
              <a:rPr sz="2000" dirty="0">
                <a:solidFill>
                  <a:srgbClr val="231F20"/>
                </a:solidFill>
                <a:latin typeface="Avenir Book"/>
                <a:cs typeface="Avenir Book"/>
              </a:rPr>
              <a:t>at</a:t>
            </a:r>
            <a:r>
              <a:rPr sz="2000" spc="-15" dirty="0">
                <a:solidFill>
                  <a:srgbClr val="231F20"/>
                </a:solidFill>
                <a:latin typeface="Avenir Book"/>
                <a:cs typeface="Avenir Book"/>
              </a:rPr>
              <a:t> </a:t>
            </a:r>
            <a:r>
              <a:rPr sz="2000" dirty="0">
                <a:solidFill>
                  <a:srgbClr val="231F20"/>
                </a:solidFill>
                <a:latin typeface="Avenir Book"/>
                <a:cs typeface="Avenir Book"/>
              </a:rPr>
              <a:t>what</a:t>
            </a:r>
            <a:r>
              <a:rPr sz="2000" spc="-15" dirty="0">
                <a:solidFill>
                  <a:srgbClr val="231F20"/>
                </a:solidFill>
                <a:latin typeface="Avenir Book"/>
                <a:cs typeface="Avenir Book"/>
              </a:rPr>
              <a:t> </a:t>
            </a:r>
            <a:r>
              <a:rPr sz="2000" dirty="0">
                <a:solidFill>
                  <a:srgbClr val="231F20"/>
                </a:solidFill>
                <a:latin typeface="Avenir Book"/>
                <a:cs typeface="Avenir Book"/>
              </a:rPr>
              <a:t>is</a:t>
            </a:r>
            <a:r>
              <a:rPr sz="2000" spc="-15" dirty="0">
                <a:solidFill>
                  <a:srgbClr val="231F20"/>
                </a:solidFill>
                <a:latin typeface="Avenir Book"/>
                <a:cs typeface="Avenir Book"/>
              </a:rPr>
              <a:t> </a:t>
            </a:r>
            <a:r>
              <a:rPr sz="2000" dirty="0">
                <a:solidFill>
                  <a:srgbClr val="231F20"/>
                </a:solidFill>
                <a:latin typeface="Avenir Book"/>
                <a:cs typeface="Avenir Book"/>
              </a:rPr>
              <a:t>cancer</a:t>
            </a:r>
            <a:r>
              <a:rPr sz="2000" spc="-15" dirty="0">
                <a:solidFill>
                  <a:srgbClr val="231F20"/>
                </a:solidFill>
                <a:latin typeface="Avenir Book"/>
                <a:cs typeface="Avenir Book"/>
              </a:rPr>
              <a:t> </a:t>
            </a:r>
            <a:r>
              <a:rPr sz="2000" dirty="0">
                <a:solidFill>
                  <a:srgbClr val="231F20"/>
                </a:solidFill>
                <a:latin typeface="Avenir Book"/>
                <a:cs typeface="Avenir Book"/>
              </a:rPr>
              <a:t>and</a:t>
            </a:r>
            <a:r>
              <a:rPr sz="2000" spc="-15" dirty="0">
                <a:solidFill>
                  <a:srgbClr val="231F20"/>
                </a:solidFill>
                <a:latin typeface="Avenir Book"/>
                <a:cs typeface="Avenir Book"/>
              </a:rPr>
              <a:t> </a:t>
            </a:r>
            <a:r>
              <a:rPr sz="2000" spc="-10" dirty="0">
                <a:solidFill>
                  <a:srgbClr val="231F20"/>
                </a:solidFill>
                <a:latin typeface="Avenir Book"/>
                <a:cs typeface="Avenir Book"/>
              </a:rPr>
              <a:t>different </a:t>
            </a:r>
            <a:r>
              <a:rPr sz="2000" dirty="0">
                <a:solidFill>
                  <a:srgbClr val="231F20"/>
                </a:solidFill>
                <a:latin typeface="Avenir Book"/>
                <a:cs typeface="Avenir Book"/>
              </a:rPr>
              <a:t>types of childhood </a:t>
            </a:r>
            <a:r>
              <a:rPr sz="2000" spc="-10" dirty="0">
                <a:solidFill>
                  <a:srgbClr val="231F20"/>
                </a:solidFill>
                <a:latin typeface="Avenir Book"/>
                <a:cs typeface="Avenir Book"/>
              </a:rPr>
              <a:t>cancer.</a:t>
            </a:r>
            <a:endParaRPr sz="2000" dirty="0">
              <a:latin typeface="Avenir Book"/>
              <a:cs typeface="Avenir Book"/>
            </a:endParaRPr>
          </a:p>
          <a:p>
            <a:pPr marL="235585" marR="5080">
              <a:lnSpc>
                <a:spcPts val="2300"/>
              </a:lnSpc>
              <a:spcBef>
                <a:spcPts val="800"/>
              </a:spcBef>
            </a:pPr>
            <a:r>
              <a:rPr sz="2000" dirty="0">
                <a:solidFill>
                  <a:srgbClr val="231F20"/>
                </a:solidFill>
                <a:latin typeface="Avenir Book"/>
                <a:cs typeface="Avenir Book"/>
              </a:rPr>
              <a:t>Some things that might contribute to the risk for </a:t>
            </a:r>
            <a:r>
              <a:rPr sz="2000" spc="-10" dirty="0">
                <a:solidFill>
                  <a:srgbClr val="231F20"/>
                </a:solidFill>
                <a:latin typeface="Avenir Book"/>
                <a:cs typeface="Avenir Book"/>
              </a:rPr>
              <a:t>getting </a:t>
            </a:r>
            <a:r>
              <a:rPr sz="2000" spc="-25" dirty="0">
                <a:solidFill>
                  <a:srgbClr val="231F20"/>
                </a:solidFill>
                <a:latin typeface="Avenir Book"/>
                <a:cs typeface="Avenir Book"/>
              </a:rPr>
              <a:t>it.</a:t>
            </a:r>
            <a:endParaRPr sz="2000" dirty="0">
              <a:latin typeface="Avenir Book"/>
              <a:cs typeface="Avenir Book"/>
            </a:endParaRPr>
          </a:p>
          <a:p>
            <a:pPr marL="235585">
              <a:lnSpc>
                <a:spcPct val="100000"/>
              </a:lnSpc>
              <a:spcBef>
                <a:spcPts val="640"/>
              </a:spcBef>
            </a:pPr>
            <a:r>
              <a:rPr sz="2000" dirty="0">
                <a:solidFill>
                  <a:srgbClr val="231F20"/>
                </a:solidFill>
                <a:latin typeface="Avenir Book"/>
                <a:cs typeface="Avenir Book"/>
              </a:rPr>
              <a:t>Why</a:t>
            </a:r>
            <a:r>
              <a:rPr sz="2000" spc="-30" dirty="0">
                <a:solidFill>
                  <a:srgbClr val="231F20"/>
                </a:solidFill>
                <a:latin typeface="Avenir Book"/>
                <a:cs typeface="Avenir Book"/>
              </a:rPr>
              <a:t> </a:t>
            </a:r>
            <a:r>
              <a:rPr sz="2000" dirty="0">
                <a:solidFill>
                  <a:srgbClr val="231F20"/>
                </a:solidFill>
                <a:latin typeface="Avenir Book"/>
                <a:cs typeface="Avenir Book"/>
              </a:rPr>
              <a:t>children</a:t>
            </a:r>
            <a:r>
              <a:rPr sz="2000" spc="-25" dirty="0">
                <a:solidFill>
                  <a:srgbClr val="231F20"/>
                </a:solidFill>
                <a:latin typeface="Avenir Book"/>
                <a:cs typeface="Avenir Book"/>
              </a:rPr>
              <a:t> </a:t>
            </a:r>
            <a:r>
              <a:rPr sz="2000" dirty="0">
                <a:solidFill>
                  <a:srgbClr val="231F20"/>
                </a:solidFill>
                <a:latin typeface="Avenir Book"/>
                <a:cs typeface="Avenir Book"/>
              </a:rPr>
              <a:t>are</a:t>
            </a:r>
            <a:r>
              <a:rPr sz="2000" spc="-25" dirty="0">
                <a:solidFill>
                  <a:srgbClr val="231F20"/>
                </a:solidFill>
                <a:latin typeface="Avenir Book"/>
                <a:cs typeface="Avenir Book"/>
              </a:rPr>
              <a:t> </a:t>
            </a:r>
            <a:r>
              <a:rPr sz="2000" dirty="0">
                <a:solidFill>
                  <a:srgbClr val="231F20"/>
                </a:solidFill>
                <a:latin typeface="Avenir Book"/>
                <a:cs typeface="Avenir Book"/>
              </a:rPr>
              <a:t>at</a:t>
            </a:r>
            <a:r>
              <a:rPr sz="2000" spc="-30" dirty="0">
                <a:solidFill>
                  <a:srgbClr val="231F20"/>
                </a:solidFill>
                <a:latin typeface="Avenir Book"/>
                <a:cs typeface="Avenir Book"/>
              </a:rPr>
              <a:t> </a:t>
            </a:r>
            <a:r>
              <a:rPr sz="2000" dirty="0">
                <a:solidFill>
                  <a:srgbClr val="231F20"/>
                </a:solidFill>
                <a:latin typeface="Avenir Book"/>
                <a:cs typeface="Avenir Book"/>
              </a:rPr>
              <a:t>greater</a:t>
            </a:r>
            <a:r>
              <a:rPr sz="2000" spc="-25" dirty="0">
                <a:solidFill>
                  <a:srgbClr val="231F20"/>
                </a:solidFill>
                <a:latin typeface="Avenir Book"/>
                <a:cs typeface="Avenir Book"/>
              </a:rPr>
              <a:t> </a:t>
            </a:r>
            <a:r>
              <a:rPr sz="2000" dirty="0">
                <a:solidFill>
                  <a:srgbClr val="231F20"/>
                </a:solidFill>
                <a:latin typeface="Avenir Book"/>
                <a:cs typeface="Avenir Book"/>
              </a:rPr>
              <a:t>risk</a:t>
            </a:r>
            <a:r>
              <a:rPr sz="2000" spc="-25" dirty="0">
                <a:solidFill>
                  <a:srgbClr val="231F20"/>
                </a:solidFill>
                <a:latin typeface="Avenir Book"/>
                <a:cs typeface="Avenir Book"/>
              </a:rPr>
              <a:t> </a:t>
            </a:r>
            <a:r>
              <a:rPr sz="2000" dirty="0">
                <a:solidFill>
                  <a:srgbClr val="231F20"/>
                </a:solidFill>
                <a:latin typeface="Avenir Book"/>
                <a:cs typeface="Avenir Book"/>
              </a:rPr>
              <a:t>from</a:t>
            </a:r>
            <a:r>
              <a:rPr sz="2000" spc="-30" dirty="0">
                <a:solidFill>
                  <a:srgbClr val="231F20"/>
                </a:solidFill>
                <a:latin typeface="Avenir Book"/>
                <a:cs typeface="Avenir Book"/>
              </a:rPr>
              <a:t> </a:t>
            </a:r>
            <a:r>
              <a:rPr sz="2000" dirty="0">
                <a:solidFill>
                  <a:srgbClr val="231F20"/>
                </a:solidFill>
                <a:latin typeface="Avenir Book"/>
                <a:cs typeface="Avenir Book"/>
              </a:rPr>
              <a:t>toxic</a:t>
            </a:r>
            <a:r>
              <a:rPr sz="2000" spc="-25" dirty="0">
                <a:solidFill>
                  <a:srgbClr val="231F20"/>
                </a:solidFill>
                <a:latin typeface="Avenir Book"/>
                <a:cs typeface="Avenir Book"/>
              </a:rPr>
              <a:t> </a:t>
            </a:r>
            <a:r>
              <a:rPr sz="2000" spc="-10" dirty="0">
                <a:solidFill>
                  <a:srgbClr val="231F20"/>
                </a:solidFill>
                <a:latin typeface="Avenir Book"/>
                <a:cs typeface="Avenir Book"/>
              </a:rPr>
              <a:t>chemicals.</a:t>
            </a:r>
            <a:endParaRPr sz="2000" dirty="0">
              <a:latin typeface="Avenir Book"/>
              <a:cs typeface="Avenir Book"/>
            </a:endParaRPr>
          </a:p>
          <a:p>
            <a:pPr marL="235585" marR="529590">
              <a:lnSpc>
                <a:spcPts val="2300"/>
              </a:lnSpc>
              <a:spcBef>
                <a:spcPts val="860"/>
              </a:spcBef>
            </a:pPr>
            <a:r>
              <a:rPr sz="2000" dirty="0">
                <a:solidFill>
                  <a:srgbClr val="231F20"/>
                </a:solidFill>
                <a:latin typeface="Avenir Book"/>
                <a:cs typeface="Avenir Book"/>
              </a:rPr>
              <a:t>Specific</a:t>
            </a:r>
            <a:r>
              <a:rPr sz="2000" spc="-20" dirty="0">
                <a:solidFill>
                  <a:srgbClr val="231F20"/>
                </a:solidFill>
                <a:latin typeface="Avenir Book"/>
                <a:cs typeface="Avenir Book"/>
              </a:rPr>
              <a:t> </a:t>
            </a:r>
            <a:r>
              <a:rPr sz="2000" dirty="0">
                <a:solidFill>
                  <a:srgbClr val="231F20"/>
                </a:solidFill>
                <a:latin typeface="Avenir Book"/>
                <a:cs typeface="Avenir Book"/>
              </a:rPr>
              <a:t>pollutants</a:t>
            </a:r>
            <a:r>
              <a:rPr sz="2000" spc="-20" dirty="0">
                <a:solidFill>
                  <a:srgbClr val="231F20"/>
                </a:solidFill>
                <a:latin typeface="Avenir Book"/>
                <a:cs typeface="Avenir Book"/>
              </a:rPr>
              <a:t> </a:t>
            </a:r>
            <a:r>
              <a:rPr sz="2000" dirty="0">
                <a:solidFill>
                  <a:srgbClr val="231F20"/>
                </a:solidFill>
                <a:latin typeface="Avenir Book"/>
                <a:cs typeface="Avenir Book"/>
              </a:rPr>
              <a:t>including</a:t>
            </a:r>
            <a:r>
              <a:rPr sz="2000" spc="-15" dirty="0">
                <a:solidFill>
                  <a:srgbClr val="231F20"/>
                </a:solidFill>
                <a:latin typeface="Avenir Book"/>
                <a:cs typeface="Avenir Book"/>
              </a:rPr>
              <a:t> </a:t>
            </a:r>
            <a:r>
              <a:rPr sz="2000" dirty="0">
                <a:solidFill>
                  <a:srgbClr val="231F20"/>
                </a:solidFill>
                <a:latin typeface="Avenir Book"/>
                <a:cs typeface="Avenir Book"/>
              </a:rPr>
              <a:t>outdoor</a:t>
            </a:r>
            <a:r>
              <a:rPr sz="2000" spc="-20" dirty="0">
                <a:solidFill>
                  <a:srgbClr val="231F20"/>
                </a:solidFill>
                <a:latin typeface="Avenir Book"/>
                <a:cs typeface="Avenir Book"/>
              </a:rPr>
              <a:t> </a:t>
            </a:r>
            <a:r>
              <a:rPr sz="2000" dirty="0">
                <a:solidFill>
                  <a:srgbClr val="231F20"/>
                </a:solidFill>
                <a:latin typeface="Avenir Book"/>
                <a:cs typeface="Avenir Book"/>
              </a:rPr>
              <a:t>and</a:t>
            </a:r>
            <a:r>
              <a:rPr sz="2000" spc="-15" dirty="0">
                <a:solidFill>
                  <a:srgbClr val="231F20"/>
                </a:solidFill>
                <a:latin typeface="Avenir Book"/>
                <a:cs typeface="Avenir Book"/>
              </a:rPr>
              <a:t> </a:t>
            </a:r>
            <a:r>
              <a:rPr sz="2000" dirty="0">
                <a:solidFill>
                  <a:srgbClr val="231F20"/>
                </a:solidFill>
                <a:latin typeface="Avenir Book"/>
                <a:cs typeface="Avenir Book"/>
              </a:rPr>
              <a:t>indoor</a:t>
            </a:r>
            <a:r>
              <a:rPr sz="2000" spc="-20" dirty="0">
                <a:solidFill>
                  <a:srgbClr val="231F20"/>
                </a:solidFill>
                <a:latin typeface="Avenir Book"/>
                <a:cs typeface="Avenir Book"/>
              </a:rPr>
              <a:t> </a:t>
            </a:r>
            <a:r>
              <a:rPr sz="2000" spc="-25" dirty="0">
                <a:solidFill>
                  <a:srgbClr val="231F20"/>
                </a:solidFill>
                <a:latin typeface="Avenir Book"/>
                <a:cs typeface="Avenir Book"/>
              </a:rPr>
              <a:t>air </a:t>
            </a:r>
            <a:r>
              <a:rPr sz="2000" dirty="0">
                <a:solidFill>
                  <a:srgbClr val="231F20"/>
                </a:solidFill>
                <a:latin typeface="Avenir Book"/>
                <a:cs typeface="Avenir Book"/>
              </a:rPr>
              <a:t>pollution,</a:t>
            </a:r>
            <a:r>
              <a:rPr sz="2000" spc="-10" dirty="0">
                <a:solidFill>
                  <a:srgbClr val="231F20"/>
                </a:solidFill>
                <a:latin typeface="Avenir Book"/>
                <a:cs typeface="Avenir Book"/>
              </a:rPr>
              <a:t> </a:t>
            </a:r>
            <a:r>
              <a:rPr sz="2000" dirty="0">
                <a:solidFill>
                  <a:srgbClr val="231F20"/>
                </a:solidFill>
                <a:latin typeface="Avenir Book"/>
                <a:cs typeface="Avenir Book"/>
              </a:rPr>
              <a:t>pesticides</a:t>
            </a:r>
            <a:r>
              <a:rPr sz="2000" spc="-5" dirty="0">
                <a:solidFill>
                  <a:srgbClr val="231F20"/>
                </a:solidFill>
                <a:latin typeface="Avenir Book"/>
                <a:cs typeface="Avenir Book"/>
              </a:rPr>
              <a:t> </a:t>
            </a:r>
            <a:r>
              <a:rPr sz="2000" dirty="0">
                <a:solidFill>
                  <a:srgbClr val="231F20"/>
                </a:solidFill>
                <a:latin typeface="Avenir Book"/>
                <a:cs typeface="Avenir Book"/>
              </a:rPr>
              <a:t>and</a:t>
            </a:r>
            <a:r>
              <a:rPr sz="2000" spc="-5" dirty="0">
                <a:solidFill>
                  <a:srgbClr val="231F20"/>
                </a:solidFill>
                <a:latin typeface="Avenir Book"/>
                <a:cs typeface="Avenir Book"/>
              </a:rPr>
              <a:t> </a:t>
            </a:r>
            <a:r>
              <a:rPr sz="2000" dirty="0">
                <a:solidFill>
                  <a:srgbClr val="231F20"/>
                </a:solidFill>
                <a:latin typeface="Avenir Book"/>
                <a:cs typeface="Avenir Book"/>
              </a:rPr>
              <a:t>solvents</a:t>
            </a:r>
            <a:r>
              <a:rPr sz="2000" spc="-5" dirty="0">
                <a:solidFill>
                  <a:srgbClr val="231F20"/>
                </a:solidFill>
                <a:latin typeface="Avenir Book"/>
                <a:cs typeface="Avenir Book"/>
              </a:rPr>
              <a:t> </a:t>
            </a:r>
            <a:r>
              <a:rPr sz="2000" dirty="0">
                <a:solidFill>
                  <a:srgbClr val="231F20"/>
                </a:solidFill>
                <a:latin typeface="Avenir Book"/>
                <a:cs typeface="Avenir Book"/>
              </a:rPr>
              <a:t>such</a:t>
            </a:r>
            <a:r>
              <a:rPr sz="2000" spc="-5" dirty="0">
                <a:solidFill>
                  <a:srgbClr val="231F20"/>
                </a:solidFill>
                <a:latin typeface="Avenir Book"/>
                <a:cs typeface="Avenir Book"/>
              </a:rPr>
              <a:t> </a:t>
            </a:r>
            <a:r>
              <a:rPr sz="2000" dirty="0">
                <a:solidFill>
                  <a:srgbClr val="231F20"/>
                </a:solidFill>
                <a:latin typeface="Avenir Book"/>
                <a:cs typeface="Avenir Book"/>
              </a:rPr>
              <a:t>as</a:t>
            </a:r>
            <a:r>
              <a:rPr sz="2000" spc="-5" dirty="0">
                <a:solidFill>
                  <a:srgbClr val="231F20"/>
                </a:solidFill>
                <a:latin typeface="Avenir Book"/>
                <a:cs typeface="Avenir Book"/>
              </a:rPr>
              <a:t> </a:t>
            </a:r>
            <a:r>
              <a:rPr sz="2000" spc="-10" dirty="0">
                <a:solidFill>
                  <a:srgbClr val="231F20"/>
                </a:solidFill>
                <a:latin typeface="Avenir Book"/>
                <a:cs typeface="Avenir Book"/>
              </a:rPr>
              <a:t>paints.</a:t>
            </a:r>
            <a:endParaRPr sz="2000" dirty="0">
              <a:latin typeface="Avenir Book"/>
              <a:cs typeface="Avenir Book"/>
            </a:endParaRPr>
          </a:p>
          <a:p>
            <a:pPr marL="235585" marR="82550">
              <a:lnSpc>
                <a:spcPts val="2300"/>
              </a:lnSpc>
              <a:spcBef>
                <a:spcPts val="800"/>
              </a:spcBef>
            </a:pPr>
            <a:r>
              <a:rPr sz="2000" dirty="0">
                <a:solidFill>
                  <a:srgbClr val="231F20"/>
                </a:solidFill>
                <a:latin typeface="Avenir Book"/>
                <a:cs typeface="Avenir Book"/>
              </a:rPr>
              <a:t>Actions</a:t>
            </a:r>
            <a:r>
              <a:rPr sz="2000" spc="-10" dirty="0">
                <a:solidFill>
                  <a:srgbClr val="231F20"/>
                </a:solidFill>
                <a:latin typeface="Avenir Book"/>
                <a:cs typeface="Avenir Book"/>
              </a:rPr>
              <a:t> </a:t>
            </a:r>
            <a:r>
              <a:rPr sz="2000" dirty="0">
                <a:solidFill>
                  <a:srgbClr val="231F20"/>
                </a:solidFill>
                <a:latin typeface="Avenir Book"/>
                <a:cs typeface="Avenir Book"/>
              </a:rPr>
              <a:t>families</a:t>
            </a:r>
            <a:r>
              <a:rPr sz="2000" spc="-10" dirty="0">
                <a:solidFill>
                  <a:srgbClr val="231F20"/>
                </a:solidFill>
                <a:latin typeface="Avenir Book"/>
                <a:cs typeface="Avenir Book"/>
              </a:rPr>
              <a:t> </a:t>
            </a:r>
            <a:r>
              <a:rPr sz="2000" dirty="0">
                <a:solidFill>
                  <a:srgbClr val="231F20"/>
                </a:solidFill>
                <a:latin typeface="Avenir Book"/>
                <a:cs typeface="Avenir Book"/>
              </a:rPr>
              <a:t>can</a:t>
            </a:r>
            <a:r>
              <a:rPr sz="2000" spc="-10" dirty="0">
                <a:solidFill>
                  <a:srgbClr val="231F20"/>
                </a:solidFill>
                <a:latin typeface="Avenir Book"/>
                <a:cs typeface="Avenir Book"/>
              </a:rPr>
              <a:t> </a:t>
            </a:r>
            <a:r>
              <a:rPr sz="2000" dirty="0">
                <a:solidFill>
                  <a:srgbClr val="231F20"/>
                </a:solidFill>
                <a:latin typeface="Avenir Book"/>
                <a:cs typeface="Avenir Book"/>
              </a:rPr>
              <a:t>take</a:t>
            </a:r>
            <a:r>
              <a:rPr sz="2000" spc="-10" dirty="0">
                <a:solidFill>
                  <a:srgbClr val="231F20"/>
                </a:solidFill>
                <a:latin typeface="Avenir Book"/>
                <a:cs typeface="Avenir Book"/>
              </a:rPr>
              <a:t> </a:t>
            </a:r>
            <a:r>
              <a:rPr sz="2000" dirty="0">
                <a:solidFill>
                  <a:srgbClr val="231F20"/>
                </a:solidFill>
                <a:latin typeface="Avenir Book"/>
                <a:cs typeface="Avenir Book"/>
              </a:rPr>
              <a:t>to</a:t>
            </a:r>
            <a:r>
              <a:rPr sz="2000" spc="-10" dirty="0">
                <a:solidFill>
                  <a:srgbClr val="231F20"/>
                </a:solidFill>
                <a:latin typeface="Avenir Book"/>
                <a:cs typeface="Avenir Book"/>
              </a:rPr>
              <a:t> </a:t>
            </a:r>
            <a:r>
              <a:rPr sz="2000" dirty="0">
                <a:solidFill>
                  <a:srgbClr val="231F20"/>
                </a:solidFill>
                <a:latin typeface="Avenir Book"/>
                <a:cs typeface="Avenir Book"/>
              </a:rPr>
              <a:t>help</a:t>
            </a:r>
            <a:r>
              <a:rPr sz="2000" spc="-10" dirty="0">
                <a:solidFill>
                  <a:srgbClr val="231F20"/>
                </a:solidFill>
                <a:latin typeface="Avenir Book"/>
                <a:cs typeface="Avenir Book"/>
              </a:rPr>
              <a:t> </a:t>
            </a:r>
            <a:r>
              <a:rPr sz="2000" dirty="0">
                <a:solidFill>
                  <a:srgbClr val="231F20"/>
                </a:solidFill>
                <a:latin typeface="Avenir Book"/>
                <a:cs typeface="Avenir Book"/>
              </a:rPr>
              <a:t>reduce</a:t>
            </a:r>
            <a:r>
              <a:rPr sz="2000" spc="-10" dirty="0">
                <a:solidFill>
                  <a:srgbClr val="231F20"/>
                </a:solidFill>
                <a:latin typeface="Avenir Book"/>
                <a:cs typeface="Avenir Book"/>
              </a:rPr>
              <a:t> </a:t>
            </a:r>
            <a:r>
              <a:rPr sz="2000" dirty="0">
                <a:solidFill>
                  <a:srgbClr val="231F20"/>
                </a:solidFill>
                <a:latin typeface="Avenir Book"/>
                <a:cs typeface="Avenir Book"/>
              </a:rPr>
              <a:t>the</a:t>
            </a:r>
            <a:r>
              <a:rPr sz="2000" spc="-10" dirty="0">
                <a:solidFill>
                  <a:srgbClr val="231F20"/>
                </a:solidFill>
                <a:latin typeface="Avenir Book"/>
                <a:cs typeface="Avenir Book"/>
              </a:rPr>
              <a:t> </a:t>
            </a:r>
            <a:r>
              <a:rPr sz="2000" dirty="0">
                <a:solidFill>
                  <a:srgbClr val="231F20"/>
                </a:solidFill>
                <a:latin typeface="Avenir Book"/>
                <a:cs typeface="Avenir Book"/>
              </a:rPr>
              <a:t>risk</a:t>
            </a:r>
            <a:r>
              <a:rPr sz="2000" spc="-10" dirty="0">
                <a:solidFill>
                  <a:srgbClr val="231F20"/>
                </a:solidFill>
                <a:latin typeface="Avenir Book"/>
                <a:cs typeface="Avenir Book"/>
              </a:rPr>
              <a:t> </a:t>
            </a:r>
            <a:r>
              <a:rPr sz="2000" dirty="0">
                <a:solidFill>
                  <a:srgbClr val="231F20"/>
                </a:solidFill>
                <a:latin typeface="Avenir Book"/>
                <a:cs typeface="Avenir Book"/>
              </a:rPr>
              <a:t>of</a:t>
            </a:r>
            <a:r>
              <a:rPr sz="2000" spc="-10" dirty="0">
                <a:solidFill>
                  <a:srgbClr val="231F20"/>
                </a:solidFill>
                <a:latin typeface="Avenir Book"/>
                <a:cs typeface="Avenir Book"/>
              </a:rPr>
              <a:t> their </a:t>
            </a:r>
            <a:r>
              <a:rPr sz="2000" dirty="0">
                <a:solidFill>
                  <a:srgbClr val="231F20"/>
                </a:solidFill>
                <a:latin typeface="Avenir Book"/>
                <a:cs typeface="Avenir Book"/>
              </a:rPr>
              <a:t>kids developing </a:t>
            </a:r>
            <a:r>
              <a:rPr sz="2000" spc="-10" dirty="0">
                <a:solidFill>
                  <a:srgbClr val="231F20"/>
                </a:solidFill>
                <a:latin typeface="Avenir Book"/>
                <a:cs typeface="Avenir Book"/>
              </a:rPr>
              <a:t>cancer.</a:t>
            </a:r>
            <a:endParaRPr sz="2000" dirty="0">
              <a:latin typeface="Avenir Book"/>
              <a:cs typeface="Avenir Book"/>
            </a:endParaRPr>
          </a:p>
        </p:txBody>
      </p:sp>
      <p:sp>
        <p:nvSpPr>
          <p:cNvPr id="11" name="object 11"/>
          <p:cNvSpPr txBox="1"/>
          <p:nvPr/>
        </p:nvSpPr>
        <p:spPr>
          <a:xfrm>
            <a:off x="1761235" y="6355279"/>
            <a:ext cx="2278380" cy="391160"/>
          </a:xfrm>
          <a:prstGeom prst="rect">
            <a:avLst/>
          </a:prstGeom>
        </p:spPr>
        <p:txBody>
          <a:bodyPr vert="horz" wrap="square" lIns="0" tIns="12700" rIns="0" bIns="0" rtlCol="0">
            <a:spAutoFit/>
          </a:bodyPr>
          <a:lstStyle/>
          <a:p>
            <a:pPr marL="12700">
              <a:lnSpc>
                <a:spcPct val="100000"/>
              </a:lnSpc>
              <a:spcBef>
                <a:spcPts val="100"/>
              </a:spcBef>
            </a:pPr>
            <a:r>
              <a:rPr sz="2400" spc="-40" dirty="0">
                <a:solidFill>
                  <a:srgbClr val="231F20"/>
                </a:solidFill>
                <a:latin typeface="Avenir Book"/>
                <a:cs typeface="Avenir Book"/>
              </a:rPr>
              <a:t>Let’s</a:t>
            </a:r>
            <a:r>
              <a:rPr sz="2400" spc="-60" dirty="0">
                <a:solidFill>
                  <a:srgbClr val="231F20"/>
                </a:solidFill>
                <a:latin typeface="Avenir Book"/>
                <a:cs typeface="Avenir Book"/>
              </a:rPr>
              <a:t> </a:t>
            </a:r>
            <a:r>
              <a:rPr sz="2400" dirty="0">
                <a:solidFill>
                  <a:srgbClr val="231F20"/>
                </a:solidFill>
                <a:latin typeface="Avenir Book"/>
                <a:cs typeface="Avenir Book"/>
              </a:rPr>
              <a:t>take</a:t>
            </a:r>
            <a:r>
              <a:rPr sz="2400" spc="-60" dirty="0">
                <a:solidFill>
                  <a:srgbClr val="231F20"/>
                </a:solidFill>
                <a:latin typeface="Avenir Book"/>
                <a:cs typeface="Avenir Book"/>
              </a:rPr>
              <a:t> </a:t>
            </a:r>
            <a:r>
              <a:rPr sz="2400" dirty="0">
                <a:solidFill>
                  <a:srgbClr val="231F20"/>
                </a:solidFill>
                <a:latin typeface="Avenir Book"/>
                <a:cs typeface="Avenir Book"/>
              </a:rPr>
              <a:t>a</a:t>
            </a:r>
            <a:r>
              <a:rPr sz="2400" spc="-60" dirty="0">
                <a:solidFill>
                  <a:srgbClr val="231F20"/>
                </a:solidFill>
                <a:latin typeface="Avenir Book"/>
                <a:cs typeface="Avenir Book"/>
              </a:rPr>
              <a:t> </a:t>
            </a:r>
            <a:r>
              <a:rPr sz="2400" spc="-10" dirty="0">
                <a:solidFill>
                  <a:srgbClr val="231F20"/>
                </a:solidFill>
                <a:latin typeface="Avenir Book"/>
                <a:cs typeface="Avenir Book"/>
              </a:rPr>
              <a:t>look.</a:t>
            </a:r>
            <a:endParaRPr sz="2400">
              <a:latin typeface="Avenir Book"/>
              <a:cs typeface="Avenir Book"/>
            </a:endParaRPr>
          </a:p>
        </p:txBody>
      </p:sp>
      <p:sp>
        <p:nvSpPr>
          <p:cNvPr id="12" name="object 12"/>
          <p:cNvSpPr txBox="1"/>
          <p:nvPr/>
        </p:nvSpPr>
        <p:spPr>
          <a:xfrm>
            <a:off x="292100" y="7273918"/>
            <a:ext cx="5346700" cy="182101"/>
          </a:xfrm>
          <a:prstGeom prst="rect">
            <a:avLst/>
          </a:prstGeom>
        </p:spPr>
        <p:txBody>
          <a:bodyPr vert="horz" wrap="square" lIns="0" tIns="12700" rIns="0" bIns="0" rtlCol="0">
            <a:spAutoFit/>
          </a:bodyPr>
          <a:lstStyle/>
          <a:p>
            <a:pPr marL="12700">
              <a:lnSpc>
                <a:spcPct val="100000"/>
              </a:lnSpc>
              <a:spcBef>
                <a:spcPts val="100"/>
              </a:spcBef>
            </a:pPr>
            <a:r>
              <a:rPr sz="1100" dirty="0">
                <a:solidFill>
                  <a:srgbClr val="004E71"/>
                </a:solidFill>
                <a:latin typeface="Avenir Next Medium"/>
                <a:cs typeface="Avenir Next Medium"/>
              </a:rPr>
              <a:t>P</a:t>
            </a:r>
            <a:r>
              <a:rPr sz="1100" spc="-70" dirty="0">
                <a:solidFill>
                  <a:srgbClr val="004E71"/>
                </a:solidFill>
                <a:latin typeface="Avenir Next Medium"/>
                <a:cs typeface="Avenir Next Medium"/>
              </a:rPr>
              <a:t> </a:t>
            </a:r>
            <a:r>
              <a:rPr sz="1100" dirty="0">
                <a:solidFill>
                  <a:srgbClr val="004E71"/>
                </a:solidFill>
                <a:latin typeface="Avenir Next Medium"/>
                <a:cs typeface="Avenir Next Medium"/>
              </a:rPr>
              <a:t>E</a:t>
            </a:r>
            <a:r>
              <a:rPr sz="1100" spc="-60" dirty="0">
                <a:solidFill>
                  <a:srgbClr val="004E71"/>
                </a:solidFill>
                <a:latin typeface="Avenir Next Medium"/>
                <a:cs typeface="Avenir Next Medium"/>
              </a:rPr>
              <a:t> </a:t>
            </a:r>
            <a:r>
              <a:rPr sz="1100" dirty="0">
                <a:solidFill>
                  <a:srgbClr val="004E71"/>
                </a:solidFill>
                <a:latin typeface="Avenir Next Medium"/>
                <a:cs typeface="Avenir Next Medium"/>
              </a:rPr>
              <a:t>D</a:t>
            </a:r>
            <a:r>
              <a:rPr sz="1100" spc="-50" dirty="0">
                <a:solidFill>
                  <a:srgbClr val="004E71"/>
                </a:solidFill>
                <a:latin typeface="Avenir Next Medium"/>
                <a:cs typeface="Avenir Next Medium"/>
              </a:rPr>
              <a:t> </a:t>
            </a:r>
            <a:r>
              <a:rPr sz="1100" spc="105" dirty="0">
                <a:solidFill>
                  <a:srgbClr val="004E71"/>
                </a:solidFill>
                <a:latin typeface="Avenir Next Medium"/>
                <a:cs typeface="Avenir Next Medium"/>
              </a:rPr>
              <a:t>IA</a:t>
            </a:r>
            <a:r>
              <a:rPr sz="1100" spc="-130" dirty="0">
                <a:solidFill>
                  <a:srgbClr val="004E71"/>
                </a:solidFill>
                <a:latin typeface="Avenir Next Medium"/>
                <a:cs typeface="Avenir Next Medium"/>
              </a:rPr>
              <a:t> </a:t>
            </a:r>
            <a:r>
              <a:rPr sz="1100" dirty="0">
                <a:solidFill>
                  <a:srgbClr val="004E71"/>
                </a:solidFill>
                <a:latin typeface="Avenir Next Medium"/>
                <a:cs typeface="Avenir Next Medium"/>
              </a:rPr>
              <a:t>T</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R</a:t>
            </a:r>
            <a:r>
              <a:rPr sz="1100" spc="-45" dirty="0">
                <a:solidFill>
                  <a:srgbClr val="004E71"/>
                </a:solidFill>
                <a:latin typeface="Avenir Next Medium"/>
                <a:cs typeface="Avenir Next Medium"/>
              </a:rPr>
              <a:t> </a:t>
            </a:r>
            <a:r>
              <a:rPr sz="1100" dirty="0">
                <a:solidFill>
                  <a:srgbClr val="004E71"/>
                </a:solidFill>
                <a:latin typeface="Avenir Next Medium"/>
                <a:cs typeface="Avenir Next Medium"/>
              </a:rPr>
              <a:t>I</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C</a:t>
            </a:r>
            <a:r>
              <a:rPr sz="1100" spc="440" dirty="0">
                <a:solidFill>
                  <a:srgbClr val="004E71"/>
                </a:solidFill>
                <a:latin typeface="Avenir Next Medium"/>
                <a:cs typeface="Avenir Next Medium"/>
              </a:rPr>
              <a:t> </a:t>
            </a:r>
            <a:r>
              <a:rPr sz="1100" dirty="0">
                <a:solidFill>
                  <a:srgbClr val="004E71"/>
                </a:solidFill>
                <a:latin typeface="Avenir Next Medium"/>
                <a:cs typeface="Avenir Next Medium"/>
              </a:rPr>
              <a:t>E</a:t>
            </a:r>
            <a:r>
              <a:rPr sz="1100" spc="-60" dirty="0">
                <a:solidFill>
                  <a:srgbClr val="004E71"/>
                </a:solidFill>
                <a:latin typeface="Avenir Next Medium"/>
                <a:cs typeface="Avenir Next Medium"/>
              </a:rPr>
              <a:t> </a:t>
            </a:r>
            <a:r>
              <a:rPr sz="1100" dirty="0">
                <a:solidFill>
                  <a:srgbClr val="004E71"/>
                </a:solidFill>
                <a:latin typeface="Avenir Next Medium"/>
                <a:cs typeface="Avenir Next Medium"/>
              </a:rPr>
              <a:t>N</a:t>
            </a:r>
            <a:r>
              <a:rPr sz="1100" spc="-45" dirty="0">
                <a:solidFill>
                  <a:srgbClr val="004E71"/>
                </a:solidFill>
                <a:latin typeface="Avenir Next Medium"/>
                <a:cs typeface="Avenir Next Medium"/>
              </a:rPr>
              <a:t> </a:t>
            </a:r>
            <a:r>
              <a:rPr sz="1100" dirty="0">
                <a:solidFill>
                  <a:srgbClr val="004E71"/>
                </a:solidFill>
                <a:latin typeface="Avenir Next Medium"/>
                <a:cs typeface="Avenir Next Medium"/>
              </a:rPr>
              <a:t>V</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I</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R</a:t>
            </a:r>
            <a:r>
              <a:rPr sz="1100" spc="-60" dirty="0">
                <a:solidFill>
                  <a:srgbClr val="004E71"/>
                </a:solidFill>
                <a:latin typeface="Avenir Next Medium"/>
                <a:cs typeface="Avenir Next Medium"/>
              </a:rPr>
              <a:t> </a:t>
            </a:r>
            <a:r>
              <a:rPr sz="1100" spc="165" dirty="0">
                <a:solidFill>
                  <a:srgbClr val="004E71"/>
                </a:solidFill>
                <a:latin typeface="Avenir Next Medium"/>
                <a:cs typeface="Avenir Next Medium"/>
              </a:rPr>
              <a:t>ONME</a:t>
            </a:r>
            <a:r>
              <a:rPr sz="1100" spc="-60" dirty="0">
                <a:solidFill>
                  <a:srgbClr val="004E71"/>
                </a:solidFill>
                <a:latin typeface="Avenir Next Medium"/>
                <a:cs typeface="Avenir Next Medium"/>
              </a:rPr>
              <a:t> </a:t>
            </a:r>
            <a:r>
              <a:rPr sz="1100" dirty="0">
                <a:solidFill>
                  <a:srgbClr val="004E71"/>
                </a:solidFill>
                <a:latin typeface="Avenir Next Medium"/>
                <a:cs typeface="Avenir Next Medium"/>
              </a:rPr>
              <a:t>N</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T</a:t>
            </a:r>
            <a:r>
              <a:rPr sz="1100" spc="-130" dirty="0">
                <a:solidFill>
                  <a:srgbClr val="004E71"/>
                </a:solidFill>
                <a:latin typeface="Avenir Next Medium"/>
                <a:cs typeface="Avenir Next Medium"/>
              </a:rPr>
              <a:t> </a:t>
            </a:r>
            <a:r>
              <a:rPr sz="1100" spc="105" dirty="0">
                <a:solidFill>
                  <a:srgbClr val="004E71"/>
                </a:solidFill>
                <a:latin typeface="Avenir Next Medium"/>
                <a:cs typeface="Avenir Next Medium"/>
              </a:rPr>
              <a:t>AL</a:t>
            </a:r>
            <a:r>
              <a:rPr sz="1100" spc="440" dirty="0">
                <a:solidFill>
                  <a:srgbClr val="004E71"/>
                </a:solidFill>
                <a:latin typeface="Avenir Next Medium"/>
                <a:cs typeface="Avenir Next Medium"/>
              </a:rPr>
              <a:t> </a:t>
            </a:r>
            <a:r>
              <a:rPr sz="1100" dirty="0">
                <a:solidFill>
                  <a:srgbClr val="004E71"/>
                </a:solidFill>
                <a:latin typeface="Avenir Next Medium"/>
                <a:cs typeface="Avenir Next Medium"/>
              </a:rPr>
              <a:t>H</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E</a:t>
            </a:r>
            <a:r>
              <a:rPr sz="1100" spc="-25" dirty="0">
                <a:solidFill>
                  <a:srgbClr val="004E71"/>
                </a:solidFill>
                <a:latin typeface="Avenir Next Medium"/>
                <a:cs typeface="Avenir Next Medium"/>
              </a:rPr>
              <a:t> </a:t>
            </a:r>
            <a:r>
              <a:rPr sz="1100" spc="105" dirty="0">
                <a:solidFill>
                  <a:srgbClr val="004E71"/>
                </a:solidFill>
                <a:latin typeface="Avenir Next Medium"/>
                <a:cs typeface="Avenir Next Medium"/>
              </a:rPr>
              <a:t>AL</a:t>
            </a:r>
            <a:r>
              <a:rPr sz="1100" spc="-130" dirty="0">
                <a:solidFill>
                  <a:srgbClr val="004E71"/>
                </a:solidFill>
                <a:latin typeface="Avenir Next Medium"/>
                <a:cs typeface="Avenir Next Medium"/>
              </a:rPr>
              <a:t> </a:t>
            </a:r>
            <a:r>
              <a:rPr sz="1100" dirty="0">
                <a:solidFill>
                  <a:srgbClr val="004E71"/>
                </a:solidFill>
                <a:latin typeface="Avenir Next Medium"/>
                <a:cs typeface="Avenir Next Medium"/>
              </a:rPr>
              <a:t>T</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H</a:t>
            </a:r>
            <a:r>
              <a:rPr sz="1100" spc="440" dirty="0">
                <a:solidFill>
                  <a:srgbClr val="004E71"/>
                </a:solidFill>
                <a:latin typeface="Avenir Next Medium"/>
                <a:cs typeface="Avenir Next Medium"/>
              </a:rPr>
              <a:t> </a:t>
            </a:r>
            <a:r>
              <a:rPr sz="1100" dirty="0">
                <a:solidFill>
                  <a:srgbClr val="004E71"/>
                </a:solidFill>
                <a:latin typeface="Avenir Next Medium"/>
                <a:cs typeface="Avenir Next Medium"/>
              </a:rPr>
              <a:t>S</a:t>
            </a:r>
            <a:r>
              <a:rPr sz="1100" spc="-60" dirty="0">
                <a:solidFill>
                  <a:srgbClr val="004E71"/>
                </a:solidFill>
                <a:latin typeface="Avenir Next Medium"/>
                <a:cs typeface="Avenir Next Medium"/>
              </a:rPr>
              <a:t> </a:t>
            </a:r>
            <a:r>
              <a:rPr sz="1100" dirty="0">
                <a:solidFill>
                  <a:srgbClr val="004E71"/>
                </a:solidFill>
                <a:latin typeface="Avenir Next Medium"/>
                <a:cs typeface="Avenir Next Medium"/>
              </a:rPr>
              <a:t>P</a:t>
            </a:r>
            <a:r>
              <a:rPr sz="1100" spc="-65" dirty="0">
                <a:solidFill>
                  <a:srgbClr val="004E71"/>
                </a:solidFill>
                <a:latin typeface="Avenir Next Medium"/>
                <a:cs typeface="Avenir Next Medium"/>
              </a:rPr>
              <a:t> </a:t>
            </a:r>
            <a:r>
              <a:rPr sz="1100" spc="-10" dirty="0">
                <a:solidFill>
                  <a:srgbClr val="004E71"/>
                </a:solidFill>
                <a:latin typeface="Avenir Next Medium"/>
                <a:cs typeface="Avenir Next Medium"/>
              </a:rPr>
              <a:t>E</a:t>
            </a:r>
            <a:r>
              <a:rPr sz="1100" spc="-70" dirty="0">
                <a:solidFill>
                  <a:srgbClr val="004E71"/>
                </a:solidFill>
                <a:latin typeface="Avenir Next Medium"/>
                <a:cs typeface="Avenir Next Medium"/>
              </a:rPr>
              <a:t> </a:t>
            </a:r>
            <a:r>
              <a:rPr sz="1100" dirty="0">
                <a:solidFill>
                  <a:srgbClr val="004E71"/>
                </a:solidFill>
                <a:latin typeface="Avenir Next Medium"/>
                <a:cs typeface="Avenir Next Medium"/>
              </a:rPr>
              <a:t>C</a:t>
            </a:r>
            <a:r>
              <a:rPr sz="1100" spc="-55" dirty="0">
                <a:solidFill>
                  <a:srgbClr val="004E71"/>
                </a:solidFill>
                <a:latin typeface="Avenir Next Medium"/>
                <a:cs typeface="Avenir Next Medium"/>
              </a:rPr>
              <a:t> </a:t>
            </a:r>
            <a:r>
              <a:rPr sz="1100" spc="140" dirty="0">
                <a:solidFill>
                  <a:srgbClr val="004E71"/>
                </a:solidFill>
                <a:latin typeface="Avenir Next Medium"/>
                <a:cs typeface="Avenir Next Medium"/>
              </a:rPr>
              <a:t>IAL</a:t>
            </a:r>
            <a:r>
              <a:rPr sz="1100" spc="-130" dirty="0">
                <a:solidFill>
                  <a:srgbClr val="004E71"/>
                </a:solidFill>
                <a:latin typeface="Avenir Next Medium"/>
                <a:cs typeface="Avenir Next Medium"/>
              </a:rPr>
              <a:t> </a:t>
            </a:r>
            <a:r>
              <a:rPr sz="1100" dirty="0">
                <a:solidFill>
                  <a:srgbClr val="004E71"/>
                </a:solidFill>
                <a:latin typeface="Avenir Next Medium"/>
                <a:cs typeface="Avenir Next Medium"/>
              </a:rPr>
              <a:t>T Y</a:t>
            </a:r>
            <a:r>
              <a:rPr sz="1100" spc="440" dirty="0">
                <a:solidFill>
                  <a:srgbClr val="004E71"/>
                </a:solidFill>
                <a:latin typeface="Avenir Next Medium"/>
                <a:cs typeface="Avenir Next Medium"/>
              </a:rPr>
              <a:t> </a:t>
            </a:r>
            <a:r>
              <a:rPr sz="1100" spc="100" dirty="0">
                <a:solidFill>
                  <a:srgbClr val="004E71"/>
                </a:solidFill>
                <a:latin typeface="Avenir Next Medium"/>
                <a:cs typeface="Avenir Next Medium"/>
              </a:rPr>
              <a:t>UN</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I</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T</a:t>
            </a:r>
            <a:r>
              <a:rPr sz="1100" spc="-45" dirty="0">
                <a:solidFill>
                  <a:srgbClr val="004E71"/>
                </a:solidFill>
                <a:latin typeface="Avenir Next Medium"/>
                <a:cs typeface="Avenir Next Medium"/>
              </a:rPr>
              <a:t> </a:t>
            </a:r>
            <a:r>
              <a:rPr sz="1100" spc="-50" dirty="0">
                <a:solidFill>
                  <a:srgbClr val="004E71"/>
                </a:solidFill>
                <a:latin typeface="Avenir Next Medium"/>
                <a:cs typeface="Avenir Next Medium"/>
              </a:rPr>
              <a:t>S</a:t>
            </a:r>
            <a:endParaRPr sz="1100" dirty="0">
              <a:latin typeface="Avenir Next Medium"/>
              <a:cs typeface="Avenir Next Medium"/>
            </a:endParaRPr>
          </a:p>
        </p:txBody>
      </p:sp>
      <p:sp>
        <p:nvSpPr>
          <p:cNvPr id="13" name="object 13"/>
          <p:cNvSpPr txBox="1"/>
          <p:nvPr/>
        </p:nvSpPr>
        <p:spPr>
          <a:xfrm>
            <a:off x="7975600" y="7146035"/>
            <a:ext cx="1803400" cy="482600"/>
          </a:xfrm>
          <a:prstGeom prst="rect">
            <a:avLst/>
          </a:prstGeom>
        </p:spPr>
        <p:txBody>
          <a:bodyPr vert="horz" wrap="square" lIns="0" tIns="12700" rIns="0" bIns="0" rtlCol="0">
            <a:spAutoFit/>
          </a:bodyPr>
          <a:lstStyle/>
          <a:p>
            <a:pPr marL="12700">
              <a:lnSpc>
                <a:spcPct val="100000"/>
              </a:lnSpc>
              <a:spcBef>
                <a:spcPts val="100"/>
              </a:spcBef>
              <a:tabLst>
                <a:tab pos="1691639" algn="l"/>
              </a:tabLst>
            </a:pPr>
            <a:r>
              <a:rPr sz="2000" spc="-10" dirty="0">
                <a:solidFill>
                  <a:srgbClr val="004E71"/>
                </a:solidFill>
                <a:latin typeface="Avenir Next Medium"/>
                <a:cs typeface="Avenir Next Medium"/>
              </a:rPr>
              <a:t>Educator</a:t>
            </a:r>
            <a:r>
              <a:rPr sz="2000" dirty="0">
                <a:solidFill>
                  <a:srgbClr val="004E71"/>
                </a:solidFill>
                <a:latin typeface="Avenir Next Medium"/>
                <a:cs typeface="Avenir Next Medium"/>
              </a:rPr>
              <a:t>	</a:t>
            </a:r>
            <a:r>
              <a:rPr sz="3000" spc="-50" dirty="0">
                <a:solidFill>
                  <a:srgbClr val="004E71"/>
                </a:solidFill>
                <a:latin typeface="Avenir Next Medium"/>
                <a:cs typeface="Avenir Next Medium"/>
              </a:rPr>
              <a:t>i</a:t>
            </a:r>
            <a:endParaRPr sz="3000">
              <a:latin typeface="Avenir Next Medium"/>
              <a:cs typeface="Avenir Next Medium"/>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977900" y="492045"/>
            <a:ext cx="6671309" cy="1082040"/>
          </a:xfrm>
          <a:prstGeom prst="rect">
            <a:avLst/>
          </a:prstGeom>
        </p:spPr>
        <p:txBody>
          <a:bodyPr vert="horz" wrap="square" lIns="0" tIns="63500" rIns="0" bIns="0" rtlCol="0">
            <a:spAutoFit/>
          </a:bodyPr>
          <a:lstStyle/>
          <a:p>
            <a:pPr marL="12700" marR="5080">
              <a:lnSpc>
                <a:spcPts val="4000"/>
              </a:lnSpc>
              <a:spcBef>
                <a:spcPts val="500"/>
              </a:spcBef>
            </a:pPr>
            <a:r>
              <a:rPr spc="70" dirty="0"/>
              <a:t>Having </a:t>
            </a:r>
            <a:r>
              <a:rPr dirty="0"/>
              <a:t>cancer</a:t>
            </a:r>
            <a:r>
              <a:rPr spc="70" dirty="0"/>
              <a:t> </a:t>
            </a:r>
            <a:r>
              <a:rPr spc="100" dirty="0"/>
              <a:t>can</a:t>
            </a:r>
            <a:r>
              <a:rPr spc="70" dirty="0"/>
              <a:t> be </a:t>
            </a:r>
            <a:r>
              <a:rPr dirty="0"/>
              <a:t>very</a:t>
            </a:r>
            <a:r>
              <a:rPr spc="70" dirty="0"/>
              <a:t> </a:t>
            </a:r>
            <a:r>
              <a:rPr spc="-10" dirty="0"/>
              <a:t>difficult </a:t>
            </a:r>
            <a:r>
              <a:rPr dirty="0"/>
              <a:t>for</a:t>
            </a:r>
            <a:r>
              <a:rPr spc="95" dirty="0"/>
              <a:t> </a:t>
            </a:r>
            <a:r>
              <a:rPr spc="80" dirty="0"/>
              <a:t>the</a:t>
            </a:r>
            <a:r>
              <a:rPr spc="95" dirty="0"/>
              <a:t> </a:t>
            </a:r>
            <a:r>
              <a:rPr dirty="0"/>
              <a:t>child</a:t>
            </a:r>
            <a:r>
              <a:rPr spc="95" dirty="0"/>
              <a:t> </a:t>
            </a:r>
            <a:r>
              <a:rPr spc="145" dirty="0"/>
              <a:t>and</a:t>
            </a:r>
            <a:r>
              <a:rPr spc="95" dirty="0"/>
              <a:t> </a:t>
            </a:r>
            <a:r>
              <a:rPr spc="-10" dirty="0"/>
              <a:t>family.</a:t>
            </a:r>
          </a:p>
        </p:txBody>
      </p:sp>
      <p:sp>
        <p:nvSpPr>
          <p:cNvPr id="3" name="object 3"/>
          <p:cNvSpPr txBox="1"/>
          <p:nvPr/>
        </p:nvSpPr>
        <p:spPr>
          <a:xfrm>
            <a:off x="977869" y="2098595"/>
            <a:ext cx="143510" cy="185420"/>
          </a:xfrm>
          <a:prstGeom prst="rect">
            <a:avLst/>
          </a:prstGeom>
        </p:spPr>
        <p:txBody>
          <a:bodyPr vert="horz" wrap="square" lIns="0" tIns="12700" rIns="0" bIns="0" rtlCol="0">
            <a:spAutoFit/>
          </a:bodyPr>
          <a:lstStyle/>
          <a:p>
            <a:pPr marL="12700">
              <a:lnSpc>
                <a:spcPct val="100000"/>
              </a:lnSpc>
              <a:spcBef>
                <a:spcPts val="100"/>
              </a:spcBef>
            </a:pPr>
            <a:r>
              <a:rPr sz="1050" spc="-50" dirty="0">
                <a:solidFill>
                  <a:srgbClr val="E16C25"/>
                </a:solidFill>
                <a:latin typeface="Apple Symbols"/>
                <a:cs typeface="Apple Symbols"/>
              </a:rPr>
              <a:t>■</a:t>
            </a:r>
            <a:endParaRPr sz="1050">
              <a:latin typeface="Apple Symbols"/>
              <a:cs typeface="Apple Symbols"/>
            </a:endParaRPr>
          </a:p>
        </p:txBody>
      </p:sp>
      <p:sp>
        <p:nvSpPr>
          <p:cNvPr id="4" name="object 4"/>
          <p:cNvSpPr txBox="1"/>
          <p:nvPr/>
        </p:nvSpPr>
        <p:spPr>
          <a:xfrm>
            <a:off x="977869" y="2492295"/>
            <a:ext cx="143510" cy="185420"/>
          </a:xfrm>
          <a:prstGeom prst="rect">
            <a:avLst/>
          </a:prstGeom>
        </p:spPr>
        <p:txBody>
          <a:bodyPr vert="horz" wrap="square" lIns="0" tIns="12700" rIns="0" bIns="0" rtlCol="0">
            <a:spAutoFit/>
          </a:bodyPr>
          <a:lstStyle/>
          <a:p>
            <a:pPr marL="12700">
              <a:lnSpc>
                <a:spcPct val="100000"/>
              </a:lnSpc>
              <a:spcBef>
                <a:spcPts val="100"/>
              </a:spcBef>
            </a:pPr>
            <a:r>
              <a:rPr sz="1050" spc="-50" dirty="0">
                <a:solidFill>
                  <a:srgbClr val="E16C25"/>
                </a:solidFill>
                <a:latin typeface="Apple Symbols"/>
                <a:cs typeface="Apple Symbols"/>
              </a:rPr>
              <a:t>■</a:t>
            </a:r>
            <a:endParaRPr sz="1050">
              <a:latin typeface="Apple Symbols"/>
              <a:cs typeface="Apple Symbols"/>
            </a:endParaRPr>
          </a:p>
        </p:txBody>
      </p:sp>
      <p:sp>
        <p:nvSpPr>
          <p:cNvPr id="5" name="object 5"/>
          <p:cNvSpPr txBox="1"/>
          <p:nvPr/>
        </p:nvSpPr>
        <p:spPr>
          <a:xfrm>
            <a:off x="977869" y="2885995"/>
            <a:ext cx="143510" cy="185420"/>
          </a:xfrm>
          <a:prstGeom prst="rect">
            <a:avLst/>
          </a:prstGeom>
        </p:spPr>
        <p:txBody>
          <a:bodyPr vert="horz" wrap="square" lIns="0" tIns="12700" rIns="0" bIns="0" rtlCol="0">
            <a:spAutoFit/>
          </a:bodyPr>
          <a:lstStyle/>
          <a:p>
            <a:pPr marL="12700">
              <a:lnSpc>
                <a:spcPct val="100000"/>
              </a:lnSpc>
              <a:spcBef>
                <a:spcPts val="100"/>
              </a:spcBef>
            </a:pPr>
            <a:r>
              <a:rPr sz="1050" spc="-50" dirty="0">
                <a:solidFill>
                  <a:srgbClr val="E16C25"/>
                </a:solidFill>
                <a:latin typeface="Apple Symbols"/>
                <a:cs typeface="Apple Symbols"/>
              </a:rPr>
              <a:t>■</a:t>
            </a:r>
            <a:endParaRPr sz="1050">
              <a:latin typeface="Apple Symbols"/>
              <a:cs typeface="Apple Symbols"/>
            </a:endParaRPr>
          </a:p>
        </p:txBody>
      </p:sp>
      <p:sp>
        <p:nvSpPr>
          <p:cNvPr id="6" name="object 6"/>
          <p:cNvSpPr txBox="1"/>
          <p:nvPr/>
        </p:nvSpPr>
        <p:spPr>
          <a:xfrm>
            <a:off x="977869" y="3571795"/>
            <a:ext cx="143510" cy="185420"/>
          </a:xfrm>
          <a:prstGeom prst="rect">
            <a:avLst/>
          </a:prstGeom>
        </p:spPr>
        <p:txBody>
          <a:bodyPr vert="horz" wrap="square" lIns="0" tIns="12700" rIns="0" bIns="0" rtlCol="0">
            <a:spAutoFit/>
          </a:bodyPr>
          <a:lstStyle/>
          <a:p>
            <a:pPr marL="12700">
              <a:lnSpc>
                <a:spcPct val="100000"/>
              </a:lnSpc>
              <a:spcBef>
                <a:spcPts val="100"/>
              </a:spcBef>
            </a:pPr>
            <a:r>
              <a:rPr sz="1050" spc="-50" dirty="0">
                <a:solidFill>
                  <a:srgbClr val="E16C25"/>
                </a:solidFill>
                <a:latin typeface="Apple Symbols"/>
                <a:cs typeface="Apple Symbols"/>
              </a:rPr>
              <a:t>■</a:t>
            </a:r>
            <a:endParaRPr sz="1050">
              <a:latin typeface="Apple Symbols"/>
              <a:cs typeface="Apple Symbols"/>
            </a:endParaRPr>
          </a:p>
        </p:txBody>
      </p:sp>
      <p:sp>
        <p:nvSpPr>
          <p:cNvPr id="7" name="object 7"/>
          <p:cNvSpPr txBox="1"/>
          <p:nvPr/>
        </p:nvSpPr>
        <p:spPr>
          <a:xfrm>
            <a:off x="977869" y="1508045"/>
            <a:ext cx="8031480" cy="2286000"/>
          </a:xfrm>
          <a:prstGeom prst="rect">
            <a:avLst/>
          </a:prstGeom>
        </p:spPr>
        <p:txBody>
          <a:bodyPr vert="horz" wrap="square" lIns="0" tIns="12700" rIns="0" bIns="0" rtlCol="0">
            <a:spAutoFit/>
          </a:bodyPr>
          <a:lstStyle/>
          <a:p>
            <a:pPr marL="234315" marR="3493135" indent="-222250">
              <a:lnSpc>
                <a:spcPct val="129200"/>
              </a:lnSpc>
              <a:spcBef>
                <a:spcPts val="100"/>
              </a:spcBef>
              <a:buClr>
                <a:srgbClr val="E16C25"/>
              </a:buClr>
              <a:buSzPct val="52500"/>
              <a:buFont typeface="Apple Symbols"/>
              <a:buChar char="■"/>
              <a:tabLst>
                <a:tab pos="235585" algn="l"/>
              </a:tabLst>
            </a:pPr>
            <a:r>
              <a:rPr sz="2000" spc="-20" dirty="0">
                <a:solidFill>
                  <a:srgbClr val="231F20"/>
                </a:solidFill>
                <a:latin typeface="Avenir Book"/>
                <a:cs typeface="Avenir Book"/>
              </a:rPr>
              <a:t>Years</a:t>
            </a:r>
            <a:r>
              <a:rPr sz="2000" spc="-30" dirty="0">
                <a:solidFill>
                  <a:srgbClr val="231F20"/>
                </a:solidFill>
                <a:latin typeface="Avenir Book"/>
                <a:cs typeface="Avenir Book"/>
              </a:rPr>
              <a:t> </a:t>
            </a:r>
            <a:r>
              <a:rPr sz="2000" dirty="0">
                <a:solidFill>
                  <a:srgbClr val="231F20"/>
                </a:solidFill>
                <a:latin typeface="Avenir Book"/>
                <a:cs typeface="Avenir Book"/>
              </a:rPr>
              <a:t>of</a:t>
            </a:r>
            <a:r>
              <a:rPr sz="2000" spc="-25" dirty="0">
                <a:solidFill>
                  <a:srgbClr val="231F20"/>
                </a:solidFill>
                <a:latin typeface="Avenir Book"/>
                <a:cs typeface="Avenir Book"/>
              </a:rPr>
              <a:t> </a:t>
            </a:r>
            <a:r>
              <a:rPr sz="2000" dirty="0">
                <a:solidFill>
                  <a:srgbClr val="231F20"/>
                </a:solidFill>
                <a:latin typeface="Avenir Book"/>
                <a:cs typeface="Avenir Book"/>
              </a:rPr>
              <a:t>medical</a:t>
            </a:r>
            <a:r>
              <a:rPr sz="2000" spc="-25" dirty="0">
                <a:solidFill>
                  <a:srgbClr val="231F20"/>
                </a:solidFill>
                <a:latin typeface="Avenir Book"/>
                <a:cs typeface="Avenir Book"/>
              </a:rPr>
              <a:t> </a:t>
            </a:r>
            <a:r>
              <a:rPr sz="2000" dirty="0">
                <a:solidFill>
                  <a:srgbClr val="231F20"/>
                </a:solidFill>
                <a:latin typeface="Avenir Book"/>
                <a:cs typeface="Avenir Book"/>
              </a:rPr>
              <a:t>tests</a:t>
            </a:r>
            <a:r>
              <a:rPr sz="2000" spc="-25" dirty="0">
                <a:solidFill>
                  <a:srgbClr val="231F20"/>
                </a:solidFill>
                <a:latin typeface="Avenir Book"/>
                <a:cs typeface="Avenir Book"/>
              </a:rPr>
              <a:t> </a:t>
            </a:r>
            <a:r>
              <a:rPr sz="2000" dirty="0">
                <a:solidFill>
                  <a:srgbClr val="231F20"/>
                </a:solidFill>
                <a:latin typeface="Avenir Book"/>
                <a:cs typeface="Avenir Book"/>
              </a:rPr>
              <a:t>and</a:t>
            </a:r>
            <a:r>
              <a:rPr sz="2000" spc="-30" dirty="0">
                <a:solidFill>
                  <a:srgbClr val="231F20"/>
                </a:solidFill>
                <a:latin typeface="Avenir Book"/>
                <a:cs typeface="Avenir Book"/>
              </a:rPr>
              <a:t> </a:t>
            </a:r>
            <a:r>
              <a:rPr sz="2000" spc="-10" dirty="0">
                <a:solidFill>
                  <a:srgbClr val="231F20"/>
                </a:solidFill>
                <a:latin typeface="Avenir Book"/>
                <a:cs typeface="Avenir Book"/>
              </a:rPr>
              <a:t>treatments. 	</a:t>
            </a:r>
            <a:r>
              <a:rPr sz="2000" dirty="0">
                <a:solidFill>
                  <a:srgbClr val="231F20"/>
                </a:solidFill>
                <a:latin typeface="Avenir Book"/>
                <a:cs typeface="Avenir Book"/>
              </a:rPr>
              <a:t>Time</a:t>
            </a:r>
            <a:r>
              <a:rPr sz="2000" spc="-20" dirty="0">
                <a:solidFill>
                  <a:srgbClr val="231F20"/>
                </a:solidFill>
                <a:latin typeface="Avenir Book"/>
                <a:cs typeface="Avenir Book"/>
              </a:rPr>
              <a:t> </a:t>
            </a:r>
            <a:r>
              <a:rPr sz="2000" dirty="0">
                <a:solidFill>
                  <a:srgbClr val="231F20"/>
                </a:solidFill>
                <a:latin typeface="Avenir Book"/>
                <a:cs typeface="Avenir Book"/>
              </a:rPr>
              <a:t>spent</a:t>
            </a:r>
            <a:r>
              <a:rPr sz="2000" spc="-20" dirty="0">
                <a:solidFill>
                  <a:srgbClr val="231F20"/>
                </a:solidFill>
                <a:latin typeface="Avenir Book"/>
                <a:cs typeface="Avenir Book"/>
              </a:rPr>
              <a:t> </a:t>
            </a:r>
            <a:r>
              <a:rPr sz="2000" dirty="0">
                <a:solidFill>
                  <a:srgbClr val="231F20"/>
                </a:solidFill>
                <a:latin typeface="Avenir Book"/>
                <a:cs typeface="Avenir Book"/>
              </a:rPr>
              <a:t>in</a:t>
            </a:r>
            <a:r>
              <a:rPr sz="2000" spc="-20" dirty="0">
                <a:solidFill>
                  <a:srgbClr val="231F20"/>
                </a:solidFill>
                <a:latin typeface="Avenir Book"/>
                <a:cs typeface="Avenir Book"/>
              </a:rPr>
              <a:t> </a:t>
            </a:r>
            <a:r>
              <a:rPr sz="2000" dirty="0">
                <a:solidFill>
                  <a:srgbClr val="231F20"/>
                </a:solidFill>
                <a:latin typeface="Avenir Book"/>
                <a:cs typeface="Avenir Book"/>
              </a:rPr>
              <a:t>the</a:t>
            </a:r>
            <a:r>
              <a:rPr sz="2000" spc="-20" dirty="0">
                <a:solidFill>
                  <a:srgbClr val="231F20"/>
                </a:solidFill>
                <a:latin typeface="Avenir Book"/>
                <a:cs typeface="Avenir Book"/>
              </a:rPr>
              <a:t> </a:t>
            </a:r>
            <a:r>
              <a:rPr sz="2000" spc="-10" dirty="0">
                <a:solidFill>
                  <a:srgbClr val="231F20"/>
                </a:solidFill>
                <a:latin typeface="Avenir Book"/>
                <a:cs typeface="Avenir Book"/>
              </a:rPr>
              <a:t>hospital.</a:t>
            </a:r>
            <a:endParaRPr sz="2000">
              <a:latin typeface="Avenir Book"/>
              <a:cs typeface="Avenir Book"/>
            </a:endParaRPr>
          </a:p>
          <a:p>
            <a:pPr marL="235585">
              <a:lnSpc>
                <a:spcPct val="100000"/>
              </a:lnSpc>
              <a:spcBef>
                <a:spcPts val="700"/>
              </a:spcBef>
            </a:pPr>
            <a:r>
              <a:rPr sz="2000" dirty="0">
                <a:solidFill>
                  <a:srgbClr val="231F20"/>
                </a:solidFill>
                <a:latin typeface="Avenir Book"/>
                <a:cs typeface="Avenir Book"/>
              </a:rPr>
              <a:t>Financial </a:t>
            </a:r>
            <a:r>
              <a:rPr sz="2000" spc="-10" dirty="0">
                <a:solidFill>
                  <a:srgbClr val="231F20"/>
                </a:solidFill>
                <a:latin typeface="Avenir Book"/>
                <a:cs typeface="Avenir Book"/>
              </a:rPr>
              <a:t>costs.</a:t>
            </a:r>
            <a:endParaRPr sz="2000">
              <a:latin typeface="Avenir Book"/>
              <a:cs typeface="Avenir Book"/>
            </a:endParaRPr>
          </a:p>
          <a:p>
            <a:pPr marL="235585" marR="5080">
              <a:lnSpc>
                <a:spcPts val="2300"/>
              </a:lnSpc>
              <a:spcBef>
                <a:spcPts val="860"/>
              </a:spcBef>
            </a:pPr>
            <a:r>
              <a:rPr sz="2000" dirty="0">
                <a:solidFill>
                  <a:srgbClr val="231F20"/>
                </a:solidFill>
                <a:latin typeface="Avenir Book"/>
                <a:cs typeface="Avenir Book"/>
              </a:rPr>
              <a:t>Child</a:t>
            </a:r>
            <a:r>
              <a:rPr sz="2000" spc="-20" dirty="0">
                <a:solidFill>
                  <a:srgbClr val="231F20"/>
                </a:solidFill>
                <a:latin typeface="Avenir Book"/>
                <a:cs typeface="Avenir Book"/>
              </a:rPr>
              <a:t> </a:t>
            </a:r>
            <a:r>
              <a:rPr sz="2000" dirty="0">
                <a:solidFill>
                  <a:srgbClr val="231F20"/>
                </a:solidFill>
                <a:latin typeface="Avenir Book"/>
                <a:cs typeface="Avenir Book"/>
              </a:rPr>
              <a:t>must</a:t>
            </a:r>
            <a:r>
              <a:rPr sz="2000" spc="-15" dirty="0">
                <a:solidFill>
                  <a:srgbClr val="231F20"/>
                </a:solidFill>
                <a:latin typeface="Avenir Book"/>
                <a:cs typeface="Avenir Book"/>
              </a:rPr>
              <a:t> </a:t>
            </a:r>
            <a:r>
              <a:rPr sz="2000" dirty="0">
                <a:solidFill>
                  <a:srgbClr val="231F20"/>
                </a:solidFill>
                <a:latin typeface="Avenir Book"/>
                <a:cs typeface="Avenir Book"/>
              </a:rPr>
              <a:t>be</a:t>
            </a:r>
            <a:r>
              <a:rPr sz="2000" spc="-15" dirty="0">
                <a:solidFill>
                  <a:srgbClr val="231F20"/>
                </a:solidFill>
                <a:latin typeface="Avenir Book"/>
                <a:cs typeface="Avenir Book"/>
              </a:rPr>
              <a:t> </a:t>
            </a:r>
            <a:r>
              <a:rPr sz="2000" dirty="0">
                <a:solidFill>
                  <a:srgbClr val="231F20"/>
                </a:solidFill>
                <a:latin typeface="Avenir Book"/>
                <a:cs typeface="Avenir Book"/>
              </a:rPr>
              <a:t>followed</a:t>
            </a:r>
            <a:r>
              <a:rPr sz="2000" spc="-15" dirty="0">
                <a:solidFill>
                  <a:srgbClr val="231F20"/>
                </a:solidFill>
                <a:latin typeface="Avenir Book"/>
                <a:cs typeface="Avenir Book"/>
              </a:rPr>
              <a:t> </a:t>
            </a:r>
            <a:r>
              <a:rPr sz="2000" dirty="0">
                <a:solidFill>
                  <a:srgbClr val="231F20"/>
                </a:solidFill>
                <a:latin typeface="Avenir Book"/>
                <a:cs typeface="Avenir Book"/>
              </a:rPr>
              <a:t>for</a:t>
            </a:r>
            <a:r>
              <a:rPr sz="2000" spc="-20" dirty="0">
                <a:solidFill>
                  <a:srgbClr val="231F20"/>
                </a:solidFill>
                <a:latin typeface="Avenir Book"/>
                <a:cs typeface="Avenir Book"/>
              </a:rPr>
              <a:t> </a:t>
            </a:r>
            <a:r>
              <a:rPr sz="2000" dirty="0">
                <a:solidFill>
                  <a:srgbClr val="231F20"/>
                </a:solidFill>
                <a:latin typeface="Avenir Book"/>
                <a:cs typeface="Avenir Book"/>
              </a:rPr>
              <a:t>treatment</a:t>
            </a:r>
            <a:r>
              <a:rPr sz="2000" spc="-15" dirty="0">
                <a:solidFill>
                  <a:srgbClr val="231F20"/>
                </a:solidFill>
                <a:latin typeface="Avenir Book"/>
                <a:cs typeface="Avenir Book"/>
              </a:rPr>
              <a:t> </a:t>
            </a:r>
            <a:r>
              <a:rPr sz="2000" dirty="0">
                <a:solidFill>
                  <a:srgbClr val="231F20"/>
                </a:solidFill>
                <a:latin typeface="Avenir Book"/>
                <a:cs typeface="Avenir Book"/>
              </a:rPr>
              <a:t>related</a:t>
            </a:r>
            <a:r>
              <a:rPr sz="2000" spc="-15" dirty="0">
                <a:solidFill>
                  <a:srgbClr val="231F20"/>
                </a:solidFill>
                <a:latin typeface="Avenir Book"/>
                <a:cs typeface="Avenir Book"/>
              </a:rPr>
              <a:t> </a:t>
            </a:r>
            <a:r>
              <a:rPr sz="2000" dirty="0">
                <a:solidFill>
                  <a:srgbClr val="231F20"/>
                </a:solidFill>
                <a:latin typeface="Avenir Book"/>
                <a:cs typeface="Avenir Book"/>
              </a:rPr>
              <a:t>health</a:t>
            </a:r>
            <a:r>
              <a:rPr sz="2000" spc="-15" dirty="0">
                <a:solidFill>
                  <a:srgbClr val="231F20"/>
                </a:solidFill>
                <a:latin typeface="Avenir Book"/>
                <a:cs typeface="Avenir Book"/>
              </a:rPr>
              <a:t> </a:t>
            </a:r>
            <a:r>
              <a:rPr sz="2000" dirty="0">
                <a:solidFill>
                  <a:srgbClr val="231F20"/>
                </a:solidFill>
                <a:latin typeface="Avenir Book"/>
                <a:cs typeface="Avenir Book"/>
              </a:rPr>
              <a:t>problems</a:t>
            </a:r>
            <a:r>
              <a:rPr sz="2000" spc="-20" dirty="0">
                <a:solidFill>
                  <a:srgbClr val="231F20"/>
                </a:solidFill>
                <a:latin typeface="Avenir Book"/>
                <a:cs typeface="Avenir Book"/>
              </a:rPr>
              <a:t> </a:t>
            </a:r>
            <a:r>
              <a:rPr sz="2000" dirty="0">
                <a:solidFill>
                  <a:srgbClr val="231F20"/>
                </a:solidFill>
                <a:latin typeface="Avenir Book"/>
                <a:cs typeface="Avenir Book"/>
              </a:rPr>
              <a:t>for</a:t>
            </a:r>
            <a:r>
              <a:rPr sz="2000" spc="-15" dirty="0">
                <a:solidFill>
                  <a:srgbClr val="231F20"/>
                </a:solidFill>
                <a:latin typeface="Avenir Book"/>
                <a:cs typeface="Avenir Book"/>
              </a:rPr>
              <a:t> </a:t>
            </a:r>
            <a:r>
              <a:rPr sz="2000" spc="-25" dirty="0">
                <a:solidFill>
                  <a:srgbClr val="231F20"/>
                </a:solidFill>
                <a:latin typeface="Avenir Book"/>
                <a:cs typeface="Avenir Book"/>
              </a:rPr>
              <a:t>the </a:t>
            </a:r>
            <a:r>
              <a:rPr sz="2000" dirty="0">
                <a:solidFill>
                  <a:srgbClr val="231F20"/>
                </a:solidFill>
                <a:latin typeface="Avenir Book"/>
                <a:cs typeface="Avenir Book"/>
              </a:rPr>
              <a:t>rest</a:t>
            </a:r>
            <a:r>
              <a:rPr sz="2000" spc="-20" dirty="0">
                <a:solidFill>
                  <a:srgbClr val="231F20"/>
                </a:solidFill>
                <a:latin typeface="Avenir Book"/>
                <a:cs typeface="Avenir Book"/>
              </a:rPr>
              <a:t> </a:t>
            </a:r>
            <a:r>
              <a:rPr sz="2000" dirty="0">
                <a:solidFill>
                  <a:srgbClr val="231F20"/>
                </a:solidFill>
                <a:latin typeface="Avenir Book"/>
                <a:cs typeface="Avenir Book"/>
              </a:rPr>
              <a:t>of</a:t>
            </a:r>
            <a:r>
              <a:rPr sz="2000" spc="-20" dirty="0">
                <a:solidFill>
                  <a:srgbClr val="231F20"/>
                </a:solidFill>
                <a:latin typeface="Avenir Book"/>
                <a:cs typeface="Avenir Book"/>
              </a:rPr>
              <a:t> </a:t>
            </a:r>
            <a:r>
              <a:rPr sz="2000" spc="-10" dirty="0">
                <a:solidFill>
                  <a:srgbClr val="231F20"/>
                </a:solidFill>
                <a:latin typeface="Avenir Book"/>
                <a:cs typeface="Avenir Book"/>
              </a:rPr>
              <a:t>life.</a:t>
            </a:r>
            <a:endParaRPr sz="2000">
              <a:latin typeface="Avenir Book"/>
              <a:cs typeface="Avenir Book"/>
            </a:endParaRPr>
          </a:p>
          <a:p>
            <a:pPr marL="235585">
              <a:lnSpc>
                <a:spcPct val="100000"/>
              </a:lnSpc>
              <a:spcBef>
                <a:spcPts val="640"/>
              </a:spcBef>
            </a:pPr>
            <a:r>
              <a:rPr sz="2000" dirty="0">
                <a:solidFill>
                  <a:srgbClr val="231F20"/>
                </a:solidFill>
                <a:latin typeface="Avenir Book"/>
                <a:cs typeface="Avenir Book"/>
              </a:rPr>
              <a:t>It</a:t>
            </a:r>
            <a:r>
              <a:rPr sz="2000" spc="-10" dirty="0">
                <a:solidFill>
                  <a:srgbClr val="231F20"/>
                </a:solidFill>
                <a:latin typeface="Avenir Book"/>
                <a:cs typeface="Avenir Book"/>
              </a:rPr>
              <a:t> </a:t>
            </a:r>
            <a:r>
              <a:rPr sz="2000" dirty="0">
                <a:solidFill>
                  <a:srgbClr val="231F20"/>
                </a:solidFill>
                <a:latin typeface="Avenir Book"/>
                <a:cs typeface="Avenir Book"/>
              </a:rPr>
              <a:t>is</a:t>
            </a:r>
            <a:r>
              <a:rPr sz="2000" spc="-10" dirty="0">
                <a:solidFill>
                  <a:srgbClr val="231F20"/>
                </a:solidFill>
                <a:latin typeface="Avenir Book"/>
                <a:cs typeface="Avenir Book"/>
              </a:rPr>
              <a:t> </a:t>
            </a:r>
            <a:r>
              <a:rPr sz="2000" dirty="0">
                <a:solidFill>
                  <a:srgbClr val="231F20"/>
                </a:solidFill>
                <a:latin typeface="Avenir Book"/>
                <a:cs typeface="Avenir Book"/>
              </a:rPr>
              <a:t>very</a:t>
            </a:r>
            <a:r>
              <a:rPr sz="2000" spc="-5" dirty="0">
                <a:solidFill>
                  <a:srgbClr val="231F20"/>
                </a:solidFill>
                <a:latin typeface="Avenir Book"/>
                <a:cs typeface="Avenir Book"/>
              </a:rPr>
              <a:t> </a:t>
            </a:r>
            <a:r>
              <a:rPr sz="2000" dirty="0">
                <a:solidFill>
                  <a:srgbClr val="231F20"/>
                </a:solidFill>
                <a:latin typeface="Avenir Book"/>
                <a:cs typeface="Avenir Book"/>
              </a:rPr>
              <a:t>stressful</a:t>
            </a:r>
            <a:r>
              <a:rPr sz="2000" spc="-10" dirty="0">
                <a:solidFill>
                  <a:srgbClr val="231F20"/>
                </a:solidFill>
                <a:latin typeface="Avenir Book"/>
                <a:cs typeface="Avenir Book"/>
              </a:rPr>
              <a:t> </a:t>
            </a:r>
            <a:r>
              <a:rPr sz="2000" dirty="0">
                <a:solidFill>
                  <a:srgbClr val="231F20"/>
                </a:solidFill>
                <a:latin typeface="Avenir Book"/>
                <a:cs typeface="Avenir Book"/>
              </a:rPr>
              <a:t>for</a:t>
            </a:r>
            <a:r>
              <a:rPr sz="2000" spc="-5" dirty="0">
                <a:solidFill>
                  <a:srgbClr val="231F20"/>
                </a:solidFill>
                <a:latin typeface="Avenir Book"/>
                <a:cs typeface="Avenir Book"/>
              </a:rPr>
              <a:t> </a:t>
            </a:r>
            <a:r>
              <a:rPr sz="2000" spc="-10" dirty="0">
                <a:solidFill>
                  <a:srgbClr val="231F20"/>
                </a:solidFill>
                <a:latin typeface="Avenir Book"/>
                <a:cs typeface="Avenir Book"/>
              </a:rPr>
              <a:t>everyone.</a:t>
            </a:r>
            <a:endParaRPr sz="2000">
              <a:latin typeface="Avenir Book"/>
              <a:cs typeface="Avenir Book"/>
            </a:endParaRPr>
          </a:p>
        </p:txBody>
      </p:sp>
      <p:sp>
        <p:nvSpPr>
          <p:cNvPr id="8" name="object 8"/>
          <p:cNvSpPr txBox="1"/>
          <p:nvPr/>
        </p:nvSpPr>
        <p:spPr>
          <a:xfrm>
            <a:off x="977900" y="3867451"/>
            <a:ext cx="8203565" cy="3215640"/>
          </a:xfrm>
          <a:prstGeom prst="rect">
            <a:avLst/>
          </a:prstGeom>
        </p:spPr>
        <p:txBody>
          <a:bodyPr vert="horz" wrap="square" lIns="0" tIns="33020" rIns="0" bIns="0" rtlCol="0">
            <a:spAutoFit/>
          </a:bodyPr>
          <a:lstStyle/>
          <a:p>
            <a:pPr marL="12700" marR="67310">
              <a:lnSpc>
                <a:spcPts val="2300"/>
              </a:lnSpc>
              <a:spcBef>
                <a:spcPts val="260"/>
              </a:spcBef>
            </a:pPr>
            <a:r>
              <a:rPr sz="2000" dirty="0">
                <a:solidFill>
                  <a:srgbClr val="231F20"/>
                </a:solidFill>
                <a:latin typeface="Avenir Book"/>
                <a:cs typeface="Avenir Book"/>
              </a:rPr>
              <a:t>According</a:t>
            </a:r>
            <a:r>
              <a:rPr sz="2000" spc="-20" dirty="0">
                <a:solidFill>
                  <a:srgbClr val="231F20"/>
                </a:solidFill>
                <a:latin typeface="Avenir Book"/>
                <a:cs typeface="Avenir Book"/>
              </a:rPr>
              <a:t> </a:t>
            </a:r>
            <a:r>
              <a:rPr sz="2000" dirty="0">
                <a:solidFill>
                  <a:srgbClr val="231F20"/>
                </a:solidFill>
                <a:latin typeface="Avenir Book"/>
                <a:cs typeface="Avenir Book"/>
              </a:rPr>
              <a:t>to</a:t>
            </a:r>
            <a:r>
              <a:rPr sz="2000" spc="-20" dirty="0">
                <a:solidFill>
                  <a:srgbClr val="231F20"/>
                </a:solidFill>
                <a:latin typeface="Avenir Book"/>
                <a:cs typeface="Avenir Book"/>
              </a:rPr>
              <a:t> </a:t>
            </a:r>
            <a:r>
              <a:rPr sz="2000" dirty="0">
                <a:solidFill>
                  <a:srgbClr val="231F20"/>
                </a:solidFill>
                <a:latin typeface="Avenir Book"/>
                <a:cs typeface="Avenir Book"/>
              </a:rPr>
              <a:t>the</a:t>
            </a:r>
            <a:r>
              <a:rPr sz="2000" spc="-20" dirty="0">
                <a:solidFill>
                  <a:srgbClr val="231F20"/>
                </a:solidFill>
                <a:latin typeface="Avenir Book"/>
                <a:cs typeface="Avenir Book"/>
              </a:rPr>
              <a:t> </a:t>
            </a:r>
            <a:r>
              <a:rPr sz="2000" dirty="0">
                <a:solidFill>
                  <a:srgbClr val="231F20"/>
                </a:solidFill>
                <a:latin typeface="Avenir Book"/>
                <a:cs typeface="Avenir Book"/>
              </a:rPr>
              <a:t>National</a:t>
            </a:r>
            <a:r>
              <a:rPr sz="2000" spc="-20" dirty="0">
                <a:solidFill>
                  <a:srgbClr val="231F20"/>
                </a:solidFill>
                <a:latin typeface="Avenir Book"/>
                <a:cs typeface="Avenir Book"/>
              </a:rPr>
              <a:t> </a:t>
            </a:r>
            <a:r>
              <a:rPr sz="2000" dirty="0">
                <a:solidFill>
                  <a:srgbClr val="231F20"/>
                </a:solidFill>
                <a:latin typeface="Avenir Book"/>
                <a:cs typeface="Avenir Book"/>
              </a:rPr>
              <a:t>Cancer</a:t>
            </a:r>
            <a:r>
              <a:rPr sz="2000" spc="-20" dirty="0">
                <a:solidFill>
                  <a:srgbClr val="231F20"/>
                </a:solidFill>
                <a:latin typeface="Avenir Book"/>
                <a:cs typeface="Avenir Book"/>
              </a:rPr>
              <a:t> </a:t>
            </a:r>
            <a:r>
              <a:rPr sz="2000" dirty="0">
                <a:solidFill>
                  <a:srgbClr val="231F20"/>
                </a:solidFill>
                <a:latin typeface="Avenir Book"/>
                <a:cs typeface="Avenir Book"/>
              </a:rPr>
              <a:t>Institute,</a:t>
            </a:r>
            <a:r>
              <a:rPr sz="2000" spc="-20" dirty="0">
                <a:solidFill>
                  <a:srgbClr val="231F20"/>
                </a:solidFill>
                <a:latin typeface="Avenir Book"/>
                <a:cs typeface="Avenir Book"/>
              </a:rPr>
              <a:t> </a:t>
            </a:r>
            <a:r>
              <a:rPr sz="2000" i="1" dirty="0">
                <a:solidFill>
                  <a:srgbClr val="231F20"/>
                </a:solidFill>
                <a:latin typeface="Avenir"/>
                <a:cs typeface="Avenir"/>
              </a:rPr>
              <a:t>"An</a:t>
            </a:r>
            <a:r>
              <a:rPr sz="2000" i="1" spc="-20" dirty="0">
                <a:solidFill>
                  <a:srgbClr val="231F20"/>
                </a:solidFill>
                <a:latin typeface="Avenir"/>
                <a:cs typeface="Avenir"/>
              </a:rPr>
              <a:t> </a:t>
            </a:r>
            <a:r>
              <a:rPr sz="2000" i="1" dirty="0">
                <a:solidFill>
                  <a:srgbClr val="231F20"/>
                </a:solidFill>
                <a:latin typeface="Avenir"/>
                <a:cs typeface="Avenir"/>
              </a:rPr>
              <a:t>individual</a:t>
            </a:r>
            <a:r>
              <a:rPr sz="2000" i="1" spc="-20" dirty="0">
                <a:solidFill>
                  <a:srgbClr val="231F20"/>
                </a:solidFill>
                <a:latin typeface="Avenir"/>
                <a:cs typeface="Avenir"/>
              </a:rPr>
              <a:t> </a:t>
            </a:r>
            <a:r>
              <a:rPr sz="2000" i="1" dirty="0">
                <a:solidFill>
                  <a:srgbClr val="231F20"/>
                </a:solidFill>
                <a:latin typeface="Avenir"/>
                <a:cs typeface="Avenir"/>
              </a:rPr>
              <a:t>is</a:t>
            </a:r>
            <a:r>
              <a:rPr sz="2000" i="1" spc="-20" dirty="0">
                <a:solidFill>
                  <a:srgbClr val="231F20"/>
                </a:solidFill>
                <a:latin typeface="Avenir"/>
                <a:cs typeface="Avenir"/>
              </a:rPr>
              <a:t> </a:t>
            </a:r>
            <a:r>
              <a:rPr sz="2000" i="1" spc="-10" dirty="0">
                <a:solidFill>
                  <a:srgbClr val="231F20"/>
                </a:solidFill>
                <a:latin typeface="Avenir"/>
                <a:cs typeface="Avenir"/>
              </a:rPr>
              <a:t>considered </a:t>
            </a:r>
            <a:r>
              <a:rPr sz="2000" i="1" dirty="0">
                <a:solidFill>
                  <a:srgbClr val="231F20"/>
                </a:solidFill>
                <a:latin typeface="Avenir"/>
                <a:cs typeface="Avenir"/>
              </a:rPr>
              <a:t>a</a:t>
            </a:r>
            <a:r>
              <a:rPr sz="2000" i="1" spc="-20" dirty="0">
                <a:solidFill>
                  <a:srgbClr val="231F20"/>
                </a:solidFill>
                <a:latin typeface="Avenir"/>
                <a:cs typeface="Avenir"/>
              </a:rPr>
              <a:t> </a:t>
            </a:r>
            <a:r>
              <a:rPr sz="2000" i="1" dirty="0">
                <a:solidFill>
                  <a:srgbClr val="231F20"/>
                </a:solidFill>
                <a:latin typeface="Avenir"/>
                <a:cs typeface="Avenir"/>
              </a:rPr>
              <a:t>cancer</a:t>
            </a:r>
            <a:r>
              <a:rPr sz="2000" i="1" spc="-20" dirty="0">
                <a:solidFill>
                  <a:srgbClr val="231F20"/>
                </a:solidFill>
                <a:latin typeface="Avenir"/>
                <a:cs typeface="Avenir"/>
              </a:rPr>
              <a:t> </a:t>
            </a:r>
            <a:r>
              <a:rPr sz="2000" i="1" dirty="0">
                <a:solidFill>
                  <a:srgbClr val="231F20"/>
                </a:solidFill>
                <a:latin typeface="Avenir"/>
                <a:cs typeface="Avenir"/>
              </a:rPr>
              <a:t>survivor</a:t>
            </a:r>
            <a:r>
              <a:rPr sz="2000" i="1" spc="-20" dirty="0">
                <a:solidFill>
                  <a:srgbClr val="231F20"/>
                </a:solidFill>
                <a:latin typeface="Avenir"/>
                <a:cs typeface="Avenir"/>
              </a:rPr>
              <a:t> </a:t>
            </a:r>
            <a:r>
              <a:rPr sz="2000" i="1" dirty="0">
                <a:solidFill>
                  <a:srgbClr val="231F20"/>
                </a:solidFill>
                <a:latin typeface="Avenir"/>
                <a:cs typeface="Avenir"/>
              </a:rPr>
              <a:t>from</a:t>
            </a:r>
            <a:r>
              <a:rPr sz="2000" i="1" spc="-15" dirty="0">
                <a:solidFill>
                  <a:srgbClr val="231F20"/>
                </a:solidFill>
                <a:latin typeface="Avenir"/>
                <a:cs typeface="Avenir"/>
              </a:rPr>
              <a:t> </a:t>
            </a:r>
            <a:r>
              <a:rPr sz="2000" i="1" dirty="0">
                <a:solidFill>
                  <a:srgbClr val="231F20"/>
                </a:solidFill>
                <a:latin typeface="Avenir"/>
                <a:cs typeface="Avenir"/>
              </a:rPr>
              <a:t>the</a:t>
            </a:r>
            <a:r>
              <a:rPr sz="2000" i="1" spc="-20" dirty="0">
                <a:solidFill>
                  <a:srgbClr val="231F20"/>
                </a:solidFill>
                <a:latin typeface="Avenir"/>
                <a:cs typeface="Avenir"/>
              </a:rPr>
              <a:t> </a:t>
            </a:r>
            <a:r>
              <a:rPr sz="2000" i="1" dirty="0">
                <a:solidFill>
                  <a:srgbClr val="231F20"/>
                </a:solidFill>
                <a:latin typeface="Avenir"/>
                <a:cs typeface="Avenir"/>
              </a:rPr>
              <a:t>time</a:t>
            </a:r>
            <a:r>
              <a:rPr sz="2000" i="1" spc="-20" dirty="0">
                <a:solidFill>
                  <a:srgbClr val="231F20"/>
                </a:solidFill>
                <a:latin typeface="Avenir"/>
                <a:cs typeface="Avenir"/>
              </a:rPr>
              <a:t> </a:t>
            </a:r>
            <a:r>
              <a:rPr sz="2000" i="1" dirty="0">
                <a:solidFill>
                  <a:srgbClr val="231F20"/>
                </a:solidFill>
                <a:latin typeface="Avenir"/>
                <a:cs typeface="Avenir"/>
              </a:rPr>
              <a:t>of</a:t>
            </a:r>
            <a:r>
              <a:rPr sz="2000" i="1" spc="-20" dirty="0">
                <a:solidFill>
                  <a:srgbClr val="231F20"/>
                </a:solidFill>
                <a:latin typeface="Avenir"/>
                <a:cs typeface="Avenir"/>
              </a:rPr>
              <a:t> </a:t>
            </a:r>
            <a:r>
              <a:rPr sz="2000" i="1" dirty="0">
                <a:solidFill>
                  <a:srgbClr val="231F20"/>
                </a:solidFill>
                <a:latin typeface="Avenir"/>
                <a:cs typeface="Avenir"/>
              </a:rPr>
              <a:t>diagnosis</a:t>
            </a:r>
            <a:r>
              <a:rPr sz="2000" i="1" spc="-15" dirty="0">
                <a:solidFill>
                  <a:srgbClr val="231F20"/>
                </a:solidFill>
                <a:latin typeface="Avenir"/>
                <a:cs typeface="Avenir"/>
              </a:rPr>
              <a:t> </a:t>
            </a:r>
            <a:r>
              <a:rPr sz="2000" i="1" dirty="0">
                <a:solidFill>
                  <a:srgbClr val="231F20"/>
                </a:solidFill>
                <a:latin typeface="Avenir"/>
                <a:cs typeface="Avenir"/>
              </a:rPr>
              <a:t>through</a:t>
            </a:r>
            <a:r>
              <a:rPr sz="2000" i="1" spc="-20" dirty="0">
                <a:solidFill>
                  <a:srgbClr val="231F20"/>
                </a:solidFill>
                <a:latin typeface="Avenir"/>
                <a:cs typeface="Avenir"/>
              </a:rPr>
              <a:t> </a:t>
            </a:r>
            <a:r>
              <a:rPr sz="2000" i="1" dirty="0">
                <a:solidFill>
                  <a:srgbClr val="231F20"/>
                </a:solidFill>
                <a:latin typeface="Avenir"/>
                <a:cs typeface="Avenir"/>
              </a:rPr>
              <a:t>the</a:t>
            </a:r>
            <a:r>
              <a:rPr sz="2000" i="1" spc="-20" dirty="0">
                <a:solidFill>
                  <a:srgbClr val="231F20"/>
                </a:solidFill>
                <a:latin typeface="Avenir"/>
                <a:cs typeface="Avenir"/>
              </a:rPr>
              <a:t> </a:t>
            </a:r>
            <a:r>
              <a:rPr sz="2000" i="1" dirty="0">
                <a:solidFill>
                  <a:srgbClr val="231F20"/>
                </a:solidFill>
                <a:latin typeface="Avenir"/>
                <a:cs typeface="Avenir"/>
              </a:rPr>
              <a:t>rest</a:t>
            </a:r>
            <a:r>
              <a:rPr sz="2000" i="1" spc="-15" dirty="0">
                <a:solidFill>
                  <a:srgbClr val="231F20"/>
                </a:solidFill>
                <a:latin typeface="Avenir"/>
                <a:cs typeface="Avenir"/>
              </a:rPr>
              <a:t> </a:t>
            </a:r>
            <a:r>
              <a:rPr sz="2000" i="1" dirty="0">
                <a:solidFill>
                  <a:srgbClr val="231F20"/>
                </a:solidFill>
                <a:latin typeface="Avenir"/>
                <a:cs typeface="Avenir"/>
              </a:rPr>
              <a:t>of</a:t>
            </a:r>
            <a:r>
              <a:rPr sz="2000" i="1" spc="-20" dirty="0">
                <a:solidFill>
                  <a:srgbClr val="231F20"/>
                </a:solidFill>
                <a:latin typeface="Avenir"/>
                <a:cs typeface="Avenir"/>
              </a:rPr>
              <a:t> </a:t>
            </a:r>
            <a:r>
              <a:rPr sz="2000" i="1" spc="-10" dirty="0">
                <a:solidFill>
                  <a:srgbClr val="231F20"/>
                </a:solidFill>
                <a:latin typeface="Avenir"/>
                <a:cs typeface="Avenir"/>
              </a:rPr>
              <a:t>life.”</a:t>
            </a:r>
            <a:endParaRPr sz="2000">
              <a:latin typeface="Avenir"/>
              <a:cs typeface="Avenir"/>
            </a:endParaRPr>
          </a:p>
          <a:p>
            <a:pPr marL="12700">
              <a:lnSpc>
                <a:spcPct val="100000"/>
              </a:lnSpc>
              <a:spcBef>
                <a:spcPts val="915"/>
              </a:spcBef>
            </a:pPr>
            <a:r>
              <a:rPr sz="1800" b="1" dirty="0">
                <a:solidFill>
                  <a:srgbClr val="231F20"/>
                </a:solidFill>
                <a:latin typeface="Avenir Heavy"/>
                <a:cs typeface="Avenir Heavy"/>
              </a:rPr>
              <a:t>Emphasize </a:t>
            </a:r>
            <a:r>
              <a:rPr sz="1800" b="1" spc="-10" dirty="0">
                <a:solidFill>
                  <a:srgbClr val="231F20"/>
                </a:solidFill>
                <a:latin typeface="Avenir Heavy"/>
                <a:cs typeface="Avenir Heavy"/>
              </a:rPr>
              <a:t>this:</a:t>
            </a:r>
            <a:endParaRPr sz="1800">
              <a:latin typeface="Avenir Heavy"/>
              <a:cs typeface="Avenir Heavy"/>
            </a:endParaRPr>
          </a:p>
          <a:p>
            <a:pPr marL="12700" marR="5080">
              <a:lnSpc>
                <a:spcPct val="101800"/>
              </a:lnSpc>
              <a:spcBef>
                <a:spcPts val="455"/>
              </a:spcBef>
            </a:pPr>
            <a:r>
              <a:rPr sz="1800" dirty="0">
                <a:solidFill>
                  <a:srgbClr val="231F20"/>
                </a:solidFill>
                <a:latin typeface="Avenir Book"/>
                <a:cs typeface="Avenir Book"/>
              </a:rPr>
              <a:t>All</a:t>
            </a:r>
            <a:r>
              <a:rPr sz="1800" spc="-20" dirty="0">
                <a:solidFill>
                  <a:srgbClr val="231F20"/>
                </a:solidFill>
                <a:latin typeface="Avenir Book"/>
                <a:cs typeface="Avenir Book"/>
              </a:rPr>
              <a:t> </a:t>
            </a:r>
            <a:r>
              <a:rPr sz="1800" dirty="0">
                <a:solidFill>
                  <a:srgbClr val="231F20"/>
                </a:solidFill>
                <a:latin typeface="Avenir Book"/>
                <a:cs typeface="Avenir Book"/>
              </a:rPr>
              <a:t>of</a:t>
            </a:r>
            <a:r>
              <a:rPr sz="1800" spc="-20" dirty="0">
                <a:solidFill>
                  <a:srgbClr val="231F20"/>
                </a:solidFill>
                <a:latin typeface="Avenir Book"/>
                <a:cs typeface="Avenir Book"/>
              </a:rPr>
              <a:t> </a:t>
            </a:r>
            <a:r>
              <a:rPr sz="1800" dirty="0">
                <a:solidFill>
                  <a:srgbClr val="231F20"/>
                </a:solidFill>
                <a:latin typeface="Avenir Book"/>
                <a:cs typeface="Avenir Book"/>
              </a:rPr>
              <a:t>the</a:t>
            </a:r>
            <a:r>
              <a:rPr sz="1800" spc="-20" dirty="0">
                <a:solidFill>
                  <a:srgbClr val="231F20"/>
                </a:solidFill>
                <a:latin typeface="Avenir Book"/>
                <a:cs typeface="Avenir Book"/>
              </a:rPr>
              <a:t> </a:t>
            </a:r>
            <a:r>
              <a:rPr sz="1800" spc="-10" dirty="0">
                <a:solidFill>
                  <a:srgbClr val="231F20"/>
                </a:solidFill>
                <a:latin typeface="Avenir Book"/>
                <a:cs typeface="Avenir Book"/>
              </a:rPr>
              <a:t>environmental</a:t>
            </a:r>
            <a:r>
              <a:rPr sz="1800" spc="-20" dirty="0">
                <a:solidFill>
                  <a:srgbClr val="231F20"/>
                </a:solidFill>
                <a:latin typeface="Avenir Book"/>
                <a:cs typeface="Avenir Book"/>
              </a:rPr>
              <a:t> </a:t>
            </a:r>
            <a:r>
              <a:rPr sz="1800" dirty="0">
                <a:solidFill>
                  <a:srgbClr val="231F20"/>
                </a:solidFill>
                <a:latin typeface="Avenir Book"/>
                <a:cs typeface="Avenir Book"/>
              </a:rPr>
              <a:t>chemical</a:t>
            </a:r>
            <a:r>
              <a:rPr sz="1800" spc="-20" dirty="0">
                <a:solidFill>
                  <a:srgbClr val="231F20"/>
                </a:solidFill>
                <a:latin typeface="Avenir Book"/>
                <a:cs typeface="Avenir Book"/>
              </a:rPr>
              <a:t> </a:t>
            </a:r>
            <a:r>
              <a:rPr sz="1800" dirty="0">
                <a:solidFill>
                  <a:srgbClr val="231F20"/>
                </a:solidFill>
                <a:latin typeface="Avenir Book"/>
                <a:cs typeface="Avenir Book"/>
              </a:rPr>
              <a:t>exposures</a:t>
            </a:r>
            <a:r>
              <a:rPr sz="1800" spc="-20" dirty="0">
                <a:solidFill>
                  <a:srgbClr val="231F20"/>
                </a:solidFill>
                <a:latin typeface="Avenir Book"/>
                <a:cs typeface="Avenir Book"/>
              </a:rPr>
              <a:t> </a:t>
            </a:r>
            <a:r>
              <a:rPr sz="1800" dirty="0">
                <a:solidFill>
                  <a:srgbClr val="231F20"/>
                </a:solidFill>
                <a:latin typeface="Avenir Book"/>
                <a:cs typeface="Avenir Book"/>
              </a:rPr>
              <a:t>we</a:t>
            </a:r>
            <a:r>
              <a:rPr sz="1800" spc="-20" dirty="0">
                <a:solidFill>
                  <a:srgbClr val="231F20"/>
                </a:solidFill>
                <a:latin typeface="Avenir Book"/>
                <a:cs typeface="Avenir Book"/>
              </a:rPr>
              <a:t> </a:t>
            </a:r>
            <a:r>
              <a:rPr sz="1800" dirty="0">
                <a:solidFill>
                  <a:srgbClr val="231F20"/>
                </a:solidFill>
                <a:latin typeface="Avenir Book"/>
                <a:cs typeface="Avenir Book"/>
              </a:rPr>
              <a:t>will</a:t>
            </a:r>
            <a:r>
              <a:rPr sz="1800" spc="-15" dirty="0">
                <a:solidFill>
                  <a:srgbClr val="231F20"/>
                </a:solidFill>
                <a:latin typeface="Avenir Book"/>
                <a:cs typeface="Avenir Book"/>
              </a:rPr>
              <a:t> </a:t>
            </a:r>
            <a:r>
              <a:rPr sz="1800" dirty="0">
                <a:solidFill>
                  <a:srgbClr val="231F20"/>
                </a:solidFill>
                <a:latin typeface="Avenir Book"/>
                <a:cs typeface="Avenir Book"/>
              </a:rPr>
              <a:t>be</a:t>
            </a:r>
            <a:r>
              <a:rPr sz="1800" spc="-20" dirty="0">
                <a:solidFill>
                  <a:srgbClr val="231F20"/>
                </a:solidFill>
                <a:latin typeface="Avenir Book"/>
                <a:cs typeface="Avenir Book"/>
              </a:rPr>
              <a:t> </a:t>
            </a:r>
            <a:r>
              <a:rPr sz="1800" dirty="0">
                <a:solidFill>
                  <a:srgbClr val="231F20"/>
                </a:solidFill>
                <a:latin typeface="Avenir Book"/>
                <a:cs typeface="Avenir Book"/>
              </a:rPr>
              <a:t>discussing</a:t>
            </a:r>
            <a:r>
              <a:rPr sz="1800" spc="-20" dirty="0">
                <a:solidFill>
                  <a:srgbClr val="231F20"/>
                </a:solidFill>
                <a:latin typeface="Avenir Book"/>
                <a:cs typeface="Avenir Book"/>
              </a:rPr>
              <a:t> </a:t>
            </a:r>
            <a:r>
              <a:rPr sz="1800" dirty="0">
                <a:solidFill>
                  <a:srgbClr val="231F20"/>
                </a:solidFill>
                <a:latin typeface="Avenir Book"/>
                <a:cs typeface="Avenir Book"/>
              </a:rPr>
              <a:t>in</a:t>
            </a:r>
            <a:r>
              <a:rPr sz="1800" spc="-20" dirty="0">
                <a:solidFill>
                  <a:srgbClr val="231F20"/>
                </a:solidFill>
                <a:latin typeface="Avenir Book"/>
                <a:cs typeface="Avenir Book"/>
              </a:rPr>
              <a:t> this</a:t>
            </a:r>
            <a:r>
              <a:rPr sz="1800" spc="500" dirty="0">
                <a:solidFill>
                  <a:srgbClr val="231F20"/>
                </a:solidFill>
                <a:latin typeface="Avenir Book"/>
                <a:cs typeface="Avenir Book"/>
              </a:rPr>
              <a:t> </a:t>
            </a:r>
            <a:r>
              <a:rPr sz="1800" dirty="0">
                <a:solidFill>
                  <a:srgbClr val="231F20"/>
                </a:solidFill>
                <a:latin typeface="Avenir Book"/>
                <a:cs typeface="Avenir Book"/>
              </a:rPr>
              <a:t>training</a:t>
            </a:r>
            <a:r>
              <a:rPr sz="1800" spc="-35" dirty="0">
                <a:solidFill>
                  <a:srgbClr val="231F20"/>
                </a:solidFill>
                <a:latin typeface="Avenir Book"/>
                <a:cs typeface="Avenir Book"/>
              </a:rPr>
              <a:t> </a:t>
            </a:r>
            <a:r>
              <a:rPr sz="1800" dirty="0">
                <a:solidFill>
                  <a:srgbClr val="231F20"/>
                </a:solidFill>
                <a:latin typeface="Avenir Book"/>
                <a:cs typeface="Avenir Book"/>
              </a:rPr>
              <a:t>that</a:t>
            </a:r>
            <a:r>
              <a:rPr sz="1800" spc="-30" dirty="0">
                <a:solidFill>
                  <a:srgbClr val="231F20"/>
                </a:solidFill>
                <a:latin typeface="Avenir Book"/>
                <a:cs typeface="Avenir Book"/>
              </a:rPr>
              <a:t> </a:t>
            </a:r>
            <a:r>
              <a:rPr sz="1800" dirty="0">
                <a:solidFill>
                  <a:srgbClr val="231F20"/>
                </a:solidFill>
                <a:latin typeface="Avenir Book"/>
                <a:cs typeface="Avenir Book"/>
              </a:rPr>
              <a:t>increase</a:t>
            </a:r>
            <a:r>
              <a:rPr sz="1800" spc="-30" dirty="0">
                <a:solidFill>
                  <a:srgbClr val="231F20"/>
                </a:solidFill>
                <a:latin typeface="Avenir Book"/>
                <a:cs typeface="Avenir Book"/>
              </a:rPr>
              <a:t> </a:t>
            </a:r>
            <a:r>
              <a:rPr sz="1800" dirty="0">
                <a:solidFill>
                  <a:srgbClr val="231F20"/>
                </a:solidFill>
                <a:latin typeface="Avenir Book"/>
                <a:cs typeface="Avenir Book"/>
              </a:rPr>
              <a:t>the</a:t>
            </a:r>
            <a:r>
              <a:rPr sz="1800" spc="-30" dirty="0">
                <a:solidFill>
                  <a:srgbClr val="231F20"/>
                </a:solidFill>
                <a:latin typeface="Avenir Book"/>
                <a:cs typeface="Avenir Book"/>
              </a:rPr>
              <a:t> </a:t>
            </a:r>
            <a:r>
              <a:rPr sz="1800" dirty="0">
                <a:solidFill>
                  <a:srgbClr val="231F20"/>
                </a:solidFill>
                <a:latin typeface="Avenir Book"/>
                <a:cs typeface="Avenir Book"/>
              </a:rPr>
              <a:t>risk</a:t>
            </a:r>
            <a:r>
              <a:rPr sz="1800" spc="-30" dirty="0">
                <a:solidFill>
                  <a:srgbClr val="231F20"/>
                </a:solidFill>
                <a:latin typeface="Avenir Book"/>
                <a:cs typeface="Avenir Book"/>
              </a:rPr>
              <a:t> </a:t>
            </a:r>
            <a:r>
              <a:rPr sz="1800" dirty="0">
                <a:solidFill>
                  <a:srgbClr val="231F20"/>
                </a:solidFill>
                <a:latin typeface="Avenir Book"/>
                <a:cs typeface="Avenir Book"/>
              </a:rPr>
              <a:t>of</a:t>
            </a:r>
            <a:r>
              <a:rPr sz="1800" spc="-30" dirty="0">
                <a:solidFill>
                  <a:srgbClr val="231F20"/>
                </a:solidFill>
                <a:latin typeface="Avenir Book"/>
                <a:cs typeface="Avenir Book"/>
              </a:rPr>
              <a:t> </a:t>
            </a:r>
            <a:r>
              <a:rPr sz="1800" dirty="0">
                <a:solidFill>
                  <a:srgbClr val="231F20"/>
                </a:solidFill>
                <a:latin typeface="Avenir Book"/>
                <a:cs typeface="Avenir Book"/>
              </a:rPr>
              <a:t>childhood</a:t>
            </a:r>
            <a:r>
              <a:rPr sz="1800" spc="-30" dirty="0">
                <a:solidFill>
                  <a:srgbClr val="231F20"/>
                </a:solidFill>
                <a:latin typeface="Avenir Book"/>
                <a:cs typeface="Avenir Book"/>
              </a:rPr>
              <a:t> </a:t>
            </a:r>
            <a:r>
              <a:rPr sz="1800" dirty="0">
                <a:solidFill>
                  <a:srgbClr val="231F20"/>
                </a:solidFill>
                <a:latin typeface="Avenir Book"/>
                <a:cs typeface="Avenir Book"/>
              </a:rPr>
              <a:t>cancer</a:t>
            </a:r>
            <a:r>
              <a:rPr sz="1800" spc="-30" dirty="0">
                <a:solidFill>
                  <a:srgbClr val="231F20"/>
                </a:solidFill>
                <a:latin typeface="Avenir Book"/>
                <a:cs typeface="Avenir Book"/>
              </a:rPr>
              <a:t> </a:t>
            </a:r>
            <a:r>
              <a:rPr sz="1800" dirty="0">
                <a:solidFill>
                  <a:srgbClr val="231F20"/>
                </a:solidFill>
                <a:latin typeface="Avenir Book"/>
                <a:cs typeface="Avenir Book"/>
              </a:rPr>
              <a:t>are</a:t>
            </a:r>
            <a:r>
              <a:rPr sz="1800" spc="-30" dirty="0">
                <a:solidFill>
                  <a:srgbClr val="231F20"/>
                </a:solidFill>
                <a:latin typeface="Avenir Book"/>
                <a:cs typeface="Avenir Book"/>
              </a:rPr>
              <a:t> </a:t>
            </a:r>
            <a:r>
              <a:rPr sz="1800" dirty="0">
                <a:solidFill>
                  <a:srgbClr val="231F20"/>
                </a:solidFill>
                <a:latin typeface="Avenir Book"/>
                <a:cs typeface="Avenir Book"/>
              </a:rPr>
              <a:t>especially</a:t>
            </a:r>
            <a:r>
              <a:rPr sz="1800" spc="-30" dirty="0">
                <a:solidFill>
                  <a:srgbClr val="231F20"/>
                </a:solidFill>
                <a:latin typeface="Avenir Book"/>
                <a:cs typeface="Avenir Book"/>
              </a:rPr>
              <a:t> </a:t>
            </a:r>
            <a:r>
              <a:rPr sz="1800" dirty="0">
                <a:solidFill>
                  <a:srgbClr val="231F20"/>
                </a:solidFill>
                <a:latin typeface="Avenir Book"/>
                <a:cs typeface="Avenir Book"/>
              </a:rPr>
              <a:t>true</a:t>
            </a:r>
            <a:r>
              <a:rPr sz="1800" spc="-30" dirty="0">
                <a:solidFill>
                  <a:srgbClr val="231F20"/>
                </a:solidFill>
                <a:latin typeface="Avenir Book"/>
                <a:cs typeface="Avenir Book"/>
              </a:rPr>
              <a:t> </a:t>
            </a:r>
            <a:r>
              <a:rPr sz="1800" dirty="0">
                <a:solidFill>
                  <a:srgbClr val="231F20"/>
                </a:solidFill>
                <a:latin typeface="Avenir Book"/>
                <a:cs typeface="Avenir Book"/>
              </a:rPr>
              <a:t>for</a:t>
            </a:r>
            <a:r>
              <a:rPr sz="1800" spc="-35" dirty="0">
                <a:solidFill>
                  <a:srgbClr val="231F20"/>
                </a:solidFill>
                <a:latin typeface="Avenir Book"/>
                <a:cs typeface="Avenir Book"/>
              </a:rPr>
              <a:t> </a:t>
            </a:r>
            <a:r>
              <a:rPr sz="1800" spc="-10" dirty="0">
                <a:solidFill>
                  <a:srgbClr val="231F20"/>
                </a:solidFill>
                <a:latin typeface="Avenir Book"/>
                <a:cs typeface="Avenir Book"/>
              </a:rPr>
              <a:t>children </a:t>
            </a:r>
            <a:r>
              <a:rPr sz="1800" dirty="0">
                <a:solidFill>
                  <a:srgbClr val="231F20"/>
                </a:solidFill>
                <a:latin typeface="Avenir Book"/>
                <a:cs typeface="Avenir Book"/>
              </a:rPr>
              <a:t>who</a:t>
            </a:r>
            <a:r>
              <a:rPr sz="1800" spc="-20" dirty="0">
                <a:solidFill>
                  <a:srgbClr val="231F20"/>
                </a:solidFill>
                <a:latin typeface="Avenir Book"/>
                <a:cs typeface="Avenir Book"/>
              </a:rPr>
              <a:t> </a:t>
            </a:r>
            <a:r>
              <a:rPr sz="1800" dirty="0">
                <a:solidFill>
                  <a:srgbClr val="231F20"/>
                </a:solidFill>
                <a:latin typeface="Avenir Book"/>
                <a:cs typeface="Avenir Book"/>
              </a:rPr>
              <a:t>have</a:t>
            </a:r>
            <a:r>
              <a:rPr sz="1800" spc="-20" dirty="0">
                <a:solidFill>
                  <a:srgbClr val="231F20"/>
                </a:solidFill>
                <a:latin typeface="Avenir Book"/>
                <a:cs typeface="Avenir Book"/>
              </a:rPr>
              <a:t> </a:t>
            </a:r>
            <a:r>
              <a:rPr sz="1800" dirty="0">
                <a:solidFill>
                  <a:srgbClr val="231F20"/>
                </a:solidFill>
                <a:latin typeface="Avenir Book"/>
                <a:cs typeface="Avenir Book"/>
              </a:rPr>
              <a:t>survived</a:t>
            </a:r>
            <a:r>
              <a:rPr sz="1800" spc="-20" dirty="0">
                <a:solidFill>
                  <a:srgbClr val="231F20"/>
                </a:solidFill>
                <a:latin typeface="Avenir Book"/>
                <a:cs typeface="Avenir Book"/>
              </a:rPr>
              <a:t> </a:t>
            </a:r>
            <a:r>
              <a:rPr sz="1800" spc="-10" dirty="0">
                <a:solidFill>
                  <a:srgbClr val="231F20"/>
                </a:solidFill>
                <a:latin typeface="Avenir Book"/>
                <a:cs typeface="Avenir Book"/>
              </a:rPr>
              <a:t>cancer.</a:t>
            </a:r>
            <a:r>
              <a:rPr sz="1800" spc="-15" dirty="0">
                <a:solidFill>
                  <a:srgbClr val="231F20"/>
                </a:solidFill>
                <a:latin typeface="Avenir Book"/>
                <a:cs typeface="Avenir Book"/>
              </a:rPr>
              <a:t> </a:t>
            </a:r>
            <a:r>
              <a:rPr sz="1800" dirty="0">
                <a:solidFill>
                  <a:srgbClr val="231F20"/>
                </a:solidFill>
                <a:latin typeface="Avenir Book"/>
                <a:cs typeface="Avenir Book"/>
              </a:rPr>
              <a:t>These</a:t>
            </a:r>
            <a:r>
              <a:rPr sz="1800" spc="-20" dirty="0">
                <a:solidFill>
                  <a:srgbClr val="231F20"/>
                </a:solidFill>
                <a:latin typeface="Avenir Book"/>
                <a:cs typeface="Avenir Book"/>
              </a:rPr>
              <a:t> </a:t>
            </a:r>
            <a:r>
              <a:rPr sz="1800" dirty="0">
                <a:solidFill>
                  <a:srgbClr val="231F20"/>
                </a:solidFill>
                <a:latin typeface="Avenir Book"/>
                <a:cs typeface="Avenir Book"/>
              </a:rPr>
              <a:t>exposures</a:t>
            </a:r>
            <a:r>
              <a:rPr sz="1800" spc="-20" dirty="0">
                <a:solidFill>
                  <a:srgbClr val="231F20"/>
                </a:solidFill>
                <a:latin typeface="Avenir Book"/>
                <a:cs typeface="Avenir Book"/>
              </a:rPr>
              <a:t> </a:t>
            </a:r>
            <a:r>
              <a:rPr sz="1800" dirty="0">
                <a:solidFill>
                  <a:srgbClr val="231F20"/>
                </a:solidFill>
                <a:latin typeface="Avenir Book"/>
                <a:cs typeface="Avenir Book"/>
              </a:rPr>
              <a:t>can</a:t>
            </a:r>
            <a:r>
              <a:rPr sz="1800" spc="-20" dirty="0">
                <a:solidFill>
                  <a:srgbClr val="231F20"/>
                </a:solidFill>
                <a:latin typeface="Avenir Book"/>
                <a:cs typeface="Avenir Book"/>
              </a:rPr>
              <a:t> </a:t>
            </a:r>
            <a:r>
              <a:rPr sz="1800" dirty="0">
                <a:solidFill>
                  <a:srgbClr val="231F20"/>
                </a:solidFill>
                <a:latin typeface="Avenir Book"/>
                <a:cs typeface="Avenir Book"/>
              </a:rPr>
              <a:t>also</a:t>
            </a:r>
            <a:r>
              <a:rPr sz="1800" spc="-15" dirty="0">
                <a:solidFill>
                  <a:srgbClr val="231F20"/>
                </a:solidFill>
                <a:latin typeface="Avenir Book"/>
                <a:cs typeface="Avenir Book"/>
              </a:rPr>
              <a:t> </a:t>
            </a:r>
            <a:r>
              <a:rPr sz="1800" dirty="0">
                <a:solidFill>
                  <a:srgbClr val="231F20"/>
                </a:solidFill>
                <a:latin typeface="Avenir Book"/>
                <a:cs typeface="Avenir Book"/>
              </a:rPr>
              <a:t>be</a:t>
            </a:r>
            <a:r>
              <a:rPr sz="1800" spc="-20" dirty="0">
                <a:solidFill>
                  <a:srgbClr val="231F20"/>
                </a:solidFill>
                <a:latin typeface="Avenir Book"/>
                <a:cs typeface="Avenir Book"/>
              </a:rPr>
              <a:t> </a:t>
            </a:r>
            <a:r>
              <a:rPr sz="1800" dirty="0">
                <a:solidFill>
                  <a:srgbClr val="231F20"/>
                </a:solidFill>
                <a:latin typeface="Avenir Book"/>
                <a:cs typeface="Avenir Book"/>
              </a:rPr>
              <a:t>risks</a:t>
            </a:r>
            <a:r>
              <a:rPr sz="1800" spc="-20" dirty="0">
                <a:solidFill>
                  <a:srgbClr val="231F20"/>
                </a:solidFill>
                <a:latin typeface="Avenir Book"/>
                <a:cs typeface="Avenir Book"/>
              </a:rPr>
              <a:t> </a:t>
            </a:r>
            <a:r>
              <a:rPr sz="1800" dirty="0">
                <a:solidFill>
                  <a:srgbClr val="231F20"/>
                </a:solidFill>
                <a:latin typeface="Avenir Book"/>
                <a:cs typeface="Avenir Book"/>
              </a:rPr>
              <a:t>for</a:t>
            </a:r>
            <a:r>
              <a:rPr sz="1800" spc="-15" dirty="0">
                <a:solidFill>
                  <a:srgbClr val="231F20"/>
                </a:solidFill>
                <a:latin typeface="Avenir Book"/>
                <a:cs typeface="Avenir Book"/>
              </a:rPr>
              <a:t> </a:t>
            </a:r>
            <a:r>
              <a:rPr sz="1800" dirty="0">
                <a:solidFill>
                  <a:srgbClr val="231F20"/>
                </a:solidFill>
                <a:latin typeface="Avenir Book"/>
                <a:cs typeface="Avenir Book"/>
              </a:rPr>
              <a:t>other</a:t>
            </a:r>
            <a:r>
              <a:rPr sz="1800" spc="-20" dirty="0">
                <a:solidFill>
                  <a:srgbClr val="231F20"/>
                </a:solidFill>
                <a:latin typeface="Avenir Book"/>
                <a:cs typeface="Avenir Book"/>
              </a:rPr>
              <a:t> </a:t>
            </a:r>
            <a:r>
              <a:rPr sz="1800" spc="-10" dirty="0">
                <a:solidFill>
                  <a:srgbClr val="231F20"/>
                </a:solidFill>
                <a:latin typeface="Avenir Book"/>
                <a:cs typeface="Avenir Book"/>
              </a:rPr>
              <a:t>childhood </a:t>
            </a:r>
            <a:r>
              <a:rPr sz="1800" dirty="0">
                <a:solidFill>
                  <a:srgbClr val="231F20"/>
                </a:solidFill>
                <a:latin typeface="Avenir Book"/>
                <a:cs typeface="Avenir Book"/>
              </a:rPr>
              <a:t>diseases</a:t>
            </a:r>
            <a:r>
              <a:rPr sz="1800" spc="-35" dirty="0">
                <a:solidFill>
                  <a:srgbClr val="231F20"/>
                </a:solidFill>
                <a:latin typeface="Avenir Book"/>
                <a:cs typeface="Avenir Book"/>
              </a:rPr>
              <a:t> </a:t>
            </a:r>
            <a:r>
              <a:rPr sz="1800" dirty="0">
                <a:solidFill>
                  <a:srgbClr val="231F20"/>
                </a:solidFill>
                <a:latin typeface="Avenir Book"/>
                <a:cs typeface="Avenir Book"/>
              </a:rPr>
              <a:t>such</a:t>
            </a:r>
            <a:r>
              <a:rPr sz="1800" spc="-35" dirty="0">
                <a:solidFill>
                  <a:srgbClr val="231F20"/>
                </a:solidFill>
                <a:latin typeface="Avenir Book"/>
                <a:cs typeface="Avenir Book"/>
              </a:rPr>
              <a:t> </a:t>
            </a:r>
            <a:r>
              <a:rPr sz="1800" dirty="0">
                <a:solidFill>
                  <a:srgbClr val="231F20"/>
                </a:solidFill>
                <a:latin typeface="Avenir Book"/>
                <a:cs typeface="Avenir Book"/>
              </a:rPr>
              <a:t>as</a:t>
            </a:r>
            <a:r>
              <a:rPr sz="1800" spc="-35" dirty="0">
                <a:solidFill>
                  <a:srgbClr val="231F20"/>
                </a:solidFill>
                <a:latin typeface="Avenir Book"/>
                <a:cs typeface="Avenir Book"/>
              </a:rPr>
              <a:t> </a:t>
            </a:r>
            <a:r>
              <a:rPr sz="1800" dirty="0">
                <a:solidFill>
                  <a:srgbClr val="231F20"/>
                </a:solidFill>
                <a:latin typeface="Avenir Book"/>
                <a:cs typeface="Avenir Book"/>
              </a:rPr>
              <a:t>asthma</a:t>
            </a:r>
            <a:r>
              <a:rPr sz="1800" spc="-35" dirty="0">
                <a:solidFill>
                  <a:srgbClr val="231F20"/>
                </a:solidFill>
                <a:latin typeface="Avenir Book"/>
                <a:cs typeface="Avenir Book"/>
              </a:rPr>
              <a:t> </a:t>
            </a:r>
            <a:r>
              <a:rPr sz="1800" dirty="0">
                <a:solidFill>
                  <a:srgbClr val="231F20"/>
                </a:solidFill>
                <a:latin typeface="Avenir Book"/>
                <a:cs typeface="Avenir Book"/>
              </a:rPr>
              <a:t>and</a:t>
            </a:r>
            <a:r>
              <a:rPr sz="1800" spc="-35" dirty="0">
                <a:solidFill>
                  <a:srgbClr val="231F20"/>
                </a:solidFill>
                <a:latin typeface="Avenir Book"/>
                <a:cs typeface="Avenir Book"/>
              </a:rPr>
              <a:t> </a:t>
            </a:r>
            <a:r>
              <a:rPr sz="1800" dirty="0">
                <a:solidFill>
                  <a:srgbClr val="231F20"/>
                </a:solidFill>
                <a:latin typeface="Avenir Book"/>
                <a:cs typeface="Avenir Book"/>
              </a:rPr>
              <a:t>developmental</a:t>
            </a:r>
            <a:r>
              <a:rPr sz="1800" spc="-35" dirty="0">
                <a:solidFill>
                  <a:srgbClr val="231F20"/>
                </a:solidFill>
                <a:latin typeface="Avenir Book"/>
                <a:cs typeface="Avenir Book"/>
              </a:rPr>
              <a:t> </a:t>
            </a:r>
            <a:r>
              <a:rPr sz="1800" spc="-10" dirty="0">
                <a:solidFill>
                  <a:srgbClr val="231F20"/>
                </a:solidFill>
                <a:latin typeface="Avenir Book"/>
                <a:cs typeface="Avenir Book"/>
              </a:rPr>
              <a:t>disabilities.</a:t>
            </a:r>
            <a:endParaRPr sz="1800">
              <a:latin typeface="Avenir Book"/>
              <a:cs typeface="Avenir Book"/>
            </a:endParaRPr>
          </a:p>
          <a:p>
            <a:pPr marL="12700">
              <a:lnSpc>
                <a:spcPct val="100000"/>
              </a:lnSpc>
              <a:spcBef>
                <a:spcPts val="1015"/>
              </a:spcBef>
            </a:pPr>
            <a:r>
              <a:rPr sz="1800" b="1" dirty="0">
                <a:solidFill>
                  <a:srgbClr val="231F20"/>
                </a:solidFill>
                <a:latin typeface="Avenir Heavy"/>
                <a:cs typeface="Avenir Heavy"/>
              </a:rPr>
              <a:t>Prompt</a:t>
            </a:r>
            <a:r>
              <a:rPr sz="1800" b="1" spc="-55" dirty="0">
                <a:solidFill>
                  <a:srgbClr val="231F20"/>
                </a:solidFill>
                <a:latin typeface="Avenir Heavy"/>
                <a:cs typeface="Avenir Heavy"/>
              </a:rPr>
              <a:t> </a:t>
            </a:r>
            <a:r>
              <a:rPr sz="1800" b="1" dirty="0">
                <a:solidFill>
                  <a:srgbClr val="231F20"/>
                </a:solidFill>
                <a:latin typeface="Avenir Heavy"/>
                <a:cs typeface="Avenir Heavy"/>
              </a:rPr>
              <a:t>for</a:t>
            </a:r>
            <a:r>
              <a:rPr sz="1800" b="1" spc="-50" dirty="0">
                <a:solidFill>
                  <a:srgbClr val="231F20"/>
                </a:solidFill>
                <a:latin typeface="Avenir Heavy"/>
                <a:cs typeface="Avenir Heavy"/>
              </a:rPr>
              <a:t> </a:t>
            </a:r>
            <a:r>
              <a:rPr sz="1800" b="1" spc="-10" dirty="0">
                <a:solidFill>
                  <a:srgbClr val="231F20"/>
                </a:solidFill>
                <a:latin typeface="Avenir Heavy"/>
                <a:cs typeface="Avenir Heavy"/>
              </a:rPr>
              <a:t>discussion:</a:t>
            </a:r>
            <a:endParaRPr sz="1800">
              <a:latin typeface="Avenir Heavy"/>
              <a:cs typeface="Avenir Heavy"/>
            </a:endParaRPr>
          </a:p>
          <a:p>
            <a:pPr marL="12700" marR="86360">
              <a:lnSpc>
                <a:spcPct val="101800"/>
              </a:lnSpc>
              <a:spcBef>
                <a:spcPts val="455"/>
              </a:spcBef>
            </a:pPr>
            <a:r>
              <a:rPr sz="1800" i="1" dirty="0">
                <a:solidFill>
                  <a:srgbClr val="231F20"/>
                </a:solidFill>
                <a:latin typeface="Avenir Book"/>
                <a:cs typeface="Avenir Book"/>
              </a:rPr>
              <a:t>Does</a:t>
            </a:r>
            <a:r>
              <a:rPr sz="1800" i="1" spc="-20" dirty="0">
                <a:solidFill>
                  <a:srgbClr val="231F20"/>
                </a:solidFill>
                <a:latin typeface="Avenir Book"/>
                <a:cs typeface="Avenir Book"/>
              </a:rPr>
              <a:t> </a:t>
            </a:r>
            <a:r>
              <a:rPr sz="1800" i="1" dirty="0">
                <a:solidFill>
                  <a:srgbClr val="231F20"/>
                </a:solidFill>
                <a:latin typeface="Avenir Book"/>
                <a:cs typeface="Avenir Book"/>
              </a:rPr>
              <a:t>anyone</a:t>
            </a:r>
            <a:r>
              <a:rPr sz="1800" i="1" spc="-15" dirty="0">
                <a:solidFill>
                  <a:srgbClr val="231F20"/>
                </a:solidFill>
                <a:latin typeface="Avenir Book"/>
                <a:cs typeface="Avenir Book"/>
              </a:rPr>
              <a:t> </a:t>
            </a:r>
            <a:r>
              <a:rPr sz="1800" i="1" dirty="0">
                <a:solidFill>
                  <a:srgbClr val="231F20"/>
                </a:solidFill>
                <a:latin typeface="Avenir Book"/>
                <a:cs typeface="Avenir Book"/>
              </a:rPr>
              <a:t>know</a:t>
            </a:r>
            <a:r>
              <a:rPr sz="1800" i="1" spc="-20" dirty="0">
                <a:solidFill>
                  <a:srgbClr val="231F20"/>
                </a:solidFill>
                <a:latin typeface="Avenir Book"/>
                <a:cs typeface="Avenir Book"/>
              </a:rPr>
              <a:t> </a:t>
            </a:r>
            <a:r>
              <a:rPr sz="1800" i="1" dirty="0">
                <a:solidFill>
                  <a:srgbClr val="231F20"/>
                </a:solidFill>
                <a:latin typeface="Avenir Book"/>
                <a:cs typeface="Avenir Book"/>
              </a:rPr>
              <a:t>a</a:t>
            </a:r>
            <a:r>
              <a:rPr sz="1800" i="1" spc="-15" dirty="0">
                <a:solidFill>
                  <a:srgbClr val="231F20"/>
                </a:solidFill>
                <a:latin typeface="Avenir Book"/>
                <a:cs typeface="Avenir Book"/>
              </a:rPr>
              <a:t> </a:t>
            </a:r>
            <a:r>
              <a:rPr sz="1800" i="1" dirty="0">
                <a:solidFill>
                  <a:srgbClr val="231F20"/>
                </a:solidFill>
                <a:latin typeface="Avenir Book"/>
                <a:cs typeface="Avenir Book"/>
              </a:rPr>
              <a:t>child</a:t>
            </a:r>
            <a:r>
              <a:rPr sz="1800" i="1" spc="-15" dirty="0">
                <a:solidFill>
                  <a:srgbClr val="231F20"/>
                </a:solidFill>
                <a:latin typeface="Avenir Book"/>
                <a:cs typeface="Avenir Book"/>
              </a:rPr>
              <a:t> </a:t>
            </a:r>
            <a:r>
              <a:rPr sz="1800" i="1" dirty="0">
                <a:solidFill>
                  <a:srgbClr val="231F20"/>
                </a:solidFill>
                <a:latin typeface="Avenir Book"/>
                <a:cs typeface="Avenir Book"/>
              </a:rPr>
              <a:t>who</a:t>
            </a:r>
            <a:r>
              <a:rPr sz="1800" i="1" spc="-20" dirty="0">
                <a:solidFill>
                  <a:srgbClr val="231F20"/>
                </a:solidFill>
                <a:latin typeface="Avenir Book"/>
                <a:cs typeface="Avenir Book"/>
              </a:rPr>
              <a:t> </a:t>
            </a:r>
            <a:r>
              <a:rPr sz="1800" i="1" dirty="0">
                <a:solidFill>
                  <a:srgbClr val="231F20"/>
                </a:solidFill>
                <a:latin typeface="Avenir Book"/>
                <a:cs typeface="Avenir Book"/>
              </a:rPr>
              <a:t>has</a:t>
            </a:r>
            <a:r>
              <a:rPr sz="1800" i="1" spc="-15" dirty="0">
                <a:solidFill>
                  <a:srgbClr val="231F20"/>
                </a:solidFill>
                <a:latin typeface="Avenir Book"/>
                <a:cs typeface="Avenir Book"/>
              </a:rPr>
              <a:t> </a:t>
            </a:r>
            <a:r>
              <a:rPr sz="1800" i="1" dirty="0">
                <a:solidFill>
                  <a:srgbClr val="231F20"/>
                </a:solidFill>
                <a:latin typeface="Avenir Book"/>
                <a:cs typeface="Avenir Book"/>
              </a:rPr>
              <a:t>had</a:t>
            </a:r>
            <a:r>
              <a:rPr sz="1800" i="1" spc="-15" dirty="0">
                <a:solidFill>
                  <a:srgbClr val="231F20"/>
                </a:solidFill>
                <a:latin typeface="Avenir Book"/>
                <a:cs typeface="Avenir Book"/>
              </a:rPr>
              <a:t> </a:t>
            </a:r>
            <a:r>
              <a:rPr sz="1800" i="1" dirty="0">
                <a:solidFill>
                  <a:srgbClr val="231F20"/>
                </a:solidFill>
                <a:latin typeface="Avenir Book"/>
                <a:cs typeface="Avenir Book"/>
              </a:rPr>
              <a:t>cancer?</a:t>
            </a:r>
            <a:r>
              <a:rPr sz="1800" i="1" spc="-20" dirty="0">
                <a:solidFill>
                  <a:srgbClr val="231F20"/>
                </a:solidFill>
                <a:latin typeface="Avenir Book"/>
                <a:cs typeface="Avenir Book"/>
              </a:rPr>
              <a:t> </a:t>
            </a:r>
            <a:r>
              <a:rPr sz="1800" i="1" dirty="0">
                <a:solidFill>
                  <a:srgbClr val="231F20"/>
                </a:solidFill>
                <a:latin typeface="Avenir Book"/>
                <a:cs typeface="Avenir Book"/>
              </a:rPr>
              <a:t>How</a:t>
            </a:r>
            <a:r>
              <a:rPr sz="1800" i="1" spc="-15" dirty="0">
                <a:solidFill>
                  <a:srgbClr val="231F20"/>
                </a:solidFill>
                <a:latin typeface="Avenir Book"/>
                <a:cs typeface="Avenir Book"/>
              </a:rPr>
              <a:t> </a:t>
            </a:r>
            <a:r>
              <a:rPr sz="1800" i="1" dirty="0">
                <a:solidFill>
                  <a:srgbClr val="231F20"/>
                </a:solidFill>
                <a:latin typeface="Avenir Book"/>
                <a:cs typeface="Avenir Book"/>
              </a:rPr>
              <a:t>has</a:t>
            </a:r>
            <a:r>
              <a:rPr sz="1800" i="1" spc="-20" dirty="0">
                <a:solidFill>
                  <a:srgbClr val="231F20"/>
                </a:solidFill>
                <a:latin typeface="Avenir Book"/>
                <a:cs typeface="Avenir Book"/>
              </a:rPr>
              <a:t> </a:t>
            </a:r>
            <a:r>
              <a:rPr sz="1800" i="1" dirty="0">
                <a:solidFill>
                  <a:srgbClr val="231F20"/>
                </a:solidFill>
                <a:latin typeface="Avenir Book"/>
                <a:cs typeface="Avenir Book"/>
              </a:rPr>
              <a:t>that</a:t>
            </a:r>
            <a:r>
              <a:rPr sz="1800" i="1" spc="-15" dirty="0">
                <a:solidFill>
                  <a:srgbClr val="231F20"/>
                </a:solidFill>
                <a:latin typeface="Avenir Book"/>
                <a:cs typeface="Avenir Book"/>
              </a:rPr>
              <a:t> </a:t>
            </a:r>
            <a:r>
              <a:rPr sz="1800" i="1" dirty="0">
                <a:solidFill>
                  <a:srgbClr val="231F20"/>
                </a:solidFill>
                <a:latin typeface="Avenir Book"/>
                <a:cs typeface="Avenir Book"/>
              </a:rPr>
              <a:t>affected</a:t>
            </a:r>
            <a:r>
              <a:rPr sz="1800" i="1" spc="-15" dirty="0">
                <a:solidFill>
                  <a:srgbClr val="231F20"/>
                </a:solidFill>
                <a:latin typeface="Avenir Book"/>
                <a:cs typeface="Avenir Book"/>
              </a:rPr>
              <a:t> </a:t>
            </a:r>
            <a:r>
              <a:rPr sz="1800" i="1" dirty="0">
                <a:solidFill>
                  <a:srgbClr val="231F20"/>
                </a:solidFill>
                <a:latin typeface="Avenir Book"/>
                <a:cs typeface="Avenir Book"/>
              </a:rPr>
              <a:t>the</a:t>
            </a:r>
            <a:r>
              <a:rPr sz="1800" i="1" spc="-20" dirty="0">
                <a:solidFill>
                  <a:srgbClr val="231F20"/>
                </a:solidFill>
                <a:latin typeface="Avenir Book"/>
                <a:cs typeface="Avenir Book"/>
              </a:rPr>
              <a:t> </a:t>
            </a:r>
            <a:r>
              <a:rPr sz="1800" i="1" spc="-10" dirty="0">
                <a:solidFill>
                  <a:srgbClr val="231F20"/>
                </a:solidFill>
                <a:latin typeface="Avenir Book"/>
                <a:cs typeface="Avenir Book"/>
              </a:rPr>
              <a:t>child </a:t>
            </a:r>
            <a:r>
              <a:rPr sz="1800" i="1" dirty="0">
                <a:solidFill>
                  <a:srgbClr val="231F20"/>
                </a:solidFill>
                <a:latin typeface="Avenir Book"/>
                <a:cs typeface="Avenir Book"/>
              </a:rPr>
              <a:t>and</a:t>
            </a:r>
            <a:r>
              <a:rPr sz="1800" i="1" spc="-35" dirty="0">
                <a:solidFill>
                  <a:srgbClr val="231F20"/>
                </a:solidFill>
                <a:latin typeface="Avenir Book"/>
                <a:cs typeface="Avenir Book"/>
              </a:rPr>
              <a:t> </a:t>
            </a:r>
            <a:r>
              <a:rPr sz="1800" i="1" spc="-10" dirty="0">
                <a:solidFill>
                  <a:srgbClr val="231F20"/>
                </a:solidFill>
                <a:latin typeface="Avenir Book"/>
                <a:cs typeface="Avenir Book"/>
              </a:rPr>
              <a:t>family?</a:t>
            </a:r>
            <a:endParaRPr sz="1800">
              <a:latin typeface="Avenir Book"/>
              <a:cs typeface="Avenir Book"/>
            </a:endParaRPr>
          </a:p>
        </p:txBody>
      </p:sp>
      <p:sp>
        <p:nvSpPr>
          <p:cNvPr id="9" name="object 9"/>
          <p:cNvSpPr txBox="1"/>
          <p:nvPr/>
        </p:nvSpPr>
        <p:spPr>
          <a:xfrm>
            <a:off x="292100" y="7391399"/>
            <a:ext cx="5270500" cy="188975"/>
          </a:xfrm>
          <a:prstGeom prst="rect">
            <a:avLst/>
          </a:prstGeom>
        </p:spPr>
        <p:txBody>
          <a:bodyPr vert="horz" wrap="square" lIns="0" tIns="12700" rIns="0" bIns="0" rtlCol="0">
            <a:spAutoFit/>
          </a:bodyPr>
          <a:lstStyle/>
          <a:p>
            <a:pPr marL="12700">
              <a:lnSpc>
                <a:spcPct val="100000"/>
              </a:lnSpc>
              <a:spcBef>
                <a:spcPts val="100"/>
              </a:spcBef>
            </a:pPr>
            <a:r>
              <a:rPr sz="1100" dirty="0">
                <a:solidFill>
                  <a:srgbClr val="004E71"/>
                </a:solidFill>
                <a:latin typeface="Avenir Next Medium"/>
                <a:cs typeface="Avenir Next Medium"/>
              </a:rPr>
              <a:t>P</a:t>
            </a:r>
            <a:r>
              <a:rPr sz="1100" spc="-70" dirty="0">
                <a:solidFill>
                  <a:srgbClr val="004E71"/>
                </a:solidFill>
                <a:latin typeface="Avenir Next Medium"/>
                <a:cs typeface="Avenir Next Medium"/>
              </a:rPr>
              <a:t> </a:t>
            </a:r>
            <a:r>
              <a:rPr sz="1100" dirty="0">
                <a:solidFill>
                  <a:srgbClr val="004E71"/>
                </a:solidFill>
                <a:latin typeface="Avenir Next Medium"/>
                <a:cs typeface="Avenir Next Medium"/>
              </a:rPr>
              <a:t>E</a:t>
            </a:r>
            <a:r>
              <a:rPr sz="1100" spc="-60" dirty="0">
                <a:solidFill>
                  <a:srgbClr val="004E71"/>
                </a:solidFill>
                <a:latin typeface="Avenir Next Medium"/>
                <a:cs typeface="Avenir Next Medium"/>
              </a:rPr>
              <a:t> </a:t>
            </a:r>
            <a:r>
              <a:rPr sz="1100" dirty="0">
                <a:solidFill>
                  <a:srgbClr val="004E71"/>
                </a:solidFill>
                <a:latin typeface="Avenir Next Medium"/>
                <a:cs typeface="Avenir Next Medium"/>
              </a:rPr>
              <a:t>D</a:t>
            </a:r>
            <a:r>
              <a:rPr sz="1100" spc="-50" dirty="0">
                <a:solidFill>
                  <a:srgbClr val="004E71"/>
                </a:solidFill>
                <a:latin typeface="Avenir Next Medium"/>
                <a:cs typeface="Avenir Next Medium"/>
              </a:rPr>
              <a:t> </a:t>
            </a:r>
            <a:r>
              <a:rPr sz="1100" spc="105" dirty="0">
                <a:solidFill>
                  <a:srgbClr val="004E71"/>
                </a:solidFill>
                <a:latin typeface="Avenir Next Medium"/>
                <a:cs typeface="Avenir Next Medium"/>
              </a:rPr>
              <a:t>IA</a:t>
            </a:r>
            <a:r>
              <a:rPr sz="1100" spc="-130" dirty="0">
                <a:solidFill>
                  <a:srgbClr val="004E71"/>
                </a:solidFill>
                <a:latin typeface="Avenir Next Medium"/>
                <a:cs typeface="Avenir Next Medium"/>
              </a:rPr>
              <a:t> </a:t>
            </a:r>
            <a:r>
              <a:rPr sz="1100" dirty="0">
                <a:solidFill>
                  <a:srgbClr val="004E71"/>
                </a:solidFill>
                <a:latin typeface="Avenir Next Medium"/>
                <a:cs typeface="Avenir Next Medium"/>
              </a:rPr>
              <a:t>T</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R</a:t>
            </a:r>
            <a:r>
              <a:rPr sz="1100" spc="-45" dirty="0">
                <a:solidFill>
                  <a:srgbClr val="004E71"/>
                </a:solidFill>
                <a:latin typeface="Avenir Next Medium"/>
                <a:cs typeface="Avenir Next Medium"/>
              </a:rPr>
              <a:t> </a:t>
            </a:r>
            <a:r>
              <a:rPr sz="1100" dirty="0">
                <a:solidFill>
                  <a:srgbClr val="004E71"/>
                </a:solidFill>
                <a:latin typeface="Avenir Next Medium"/>
                <a:cs typeface="Avenir Next Medium"/>
              </a:rPr>
              <a:t>I</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C</a:t>
            </a:r>
            <a:r>
              <a:rPr sz="1100" spc="440" dirty="0">
                <a:solidFill>
                  <a:srgbClr val="004E71"/>
                </a:solidFill>
                <a:latin typeface="Avenir Next Medium"/>
                <a:cs typeface="Avenir Next Medium"/>
              </a:rPr>
              <a:t> </a:t>
            </a:r>
            <a:r>
              <a:rPr sz="1100" dirty="0">
                <a:solidFill>
                  <a:srgbClr val="004E71"/>
                </a:solidFill>
                <a:latin typeface="Avenir Next Medium"/>
                <a:cs typeface="Avenir Next Medium"/>
              </a:rPr>
              <a:t>E</a:t>
            </a:r>
            <a:r>
              <a:rPr sz="1100" spc="-60" dirty="0">
                <a:solidFill>
                  <a:srgbClr val="004E71"/>
                </a:solidFill>
                <a:latin typeface="Avenir Next Medium"/>
                <a:cs typeface="Avenir Next Medium"/>
              </a:rPr>
              <a:t> </a:t>
            </a:r>
            <a:r>
              <a:rPr sz="1100" dirty="0">
                <a:solidFill>
                  <a:srgbClr val="004E71"/>
                </a:solidFill>
                <a:latin typeface="Avenir Next Medium"/>
                <a:cs typeface="Avenir Next Medium"/>
              </a:rPr>
              <a:t>N</a:t>
            </a:r>
            <a:r>
              <a:rPr sz="1100" spc="-45" dirty="0">
                <a:solidFill>
                  <a:srgbClr val="004E71"/>
                </a:solidFill>
                <a:latin typeface="Avenir Next Medium"/>
                <a:cs typeface="Avenir Next Medium"/>
              </a:rPr>
              <a:t> </a:t>
            </a:r>
            <a:r>
              <a:rPr sz="1100" dirty="0">
                <a:solidFill>
                  <a:srgbClr val="004E71"/>
                </a:solidFill>
                <a:latin typeface="Avenir Next Medium"/>
                <a:cs typeface="Avenir Next Medium"/>
              </a:rPr>
              <a:t>V</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I</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R</a:t>
            </a:r>
            <a:r>
              <a:rPr sz="1100" spc="-60" dirty="0">
                <a:solidFill>
                  <a:srgbClr val="004E71"/>
                </a:solidFill>
                <a:latin typeface="Avenir Next Medium"/>
                <a:cs typeface="Avenir Next Medium"/>
              </a:rPr>
              <a:t> </a:t>
            </a:r>
            <a:r>
              <a:rPr sz="1100" spc="165" dirty="0">
                <a:solidFill>
                  <a:srgbClr val="004E71"/>
                </a:solidFill>
                <a:latin typeface="Avenir Next Medium"/>
                <a:cs typeface="Avenir Next Medium"/>
              </a:rPr>
              <a:t>ONME</a:t>
            </a:r>
            <a:r>
              <a:rPr sz="1100" spc="-60" dirty="0">
                <a:solidFill>
                  <a:srgbClr val="004E71"/>
                </a:solidFill>
                <a:latin typeface="Avenir Next Medium"/>
                <a:cs typeface="Avenir Next Medium"/>
              </a:rPr>
              <a:t> </a:t>
            </a:r>
            <a:r>
              <a:rPr sz="1100" dirty="0">
                <a:solidFill>
                  <a:srgbClr val="004E71"/>
                </a:solidFill>
                <a:latin typeface="Avenir Next Medium"/>
                <a:cs typeface="Avenir Next Medium"/>
              </a:rPr>
              <a:t>N</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T</a:t>
            </a:r>
            <a:r>
              <a:rPr sz="1100" spc="-130" dirty="0">
                <a:solidFill>
                  <a:srgbClr val="004E71"/>
                </a:solidFill>
                <a:latin typeface="Avenir Next Medium"/>
                <a:cs typeface="Avenir Next Medium"/>
              </a:rPr>
              <a:t> </a:t>
            </a:r>
            <a:r>
              <a:rPr sz="1100" spc="105" dirty="0">
                <a:solidFill>
                  <a:srgbClr val="004E71"/>
                </a:solidFill>
                <a:latin typeface="Avenir Next Medium"/>
                <a:cs typeface="Avenir Next Medium"/>
              </a:rPr>
              <a:t>AL</a:t>
            </a:r>
            <a:r>
              <a:rPr sz="1100" spc="440" dirty="0">
                <a:solidFill>
                  <a:srgbClr val="004E71"/>
                </a:solidFill>
                <a:latin typeface="Avenir Next Medium"/>
                <a:cs typeface="Avenir Next Medium"/>
              </a:rPr>
              <a:t> </a:t>
            </a:r>
            <a:r>
              <a:rPr sz="1100" dirty="0">
                <a:solidFill>
                  <a:srgbClr val="004E71"/>
                </a:solidFill>
                <a:latin typeface="Avenir Next Medium"/>
                <a:cs typeface="Avenir Next Medium"/>
              </a:rPr>
              <a:t>H</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E</a:t>
            </a:r>
            <a:r>
              <a:rPr sz="1100" spc="-25" dirty="0">
                <a:solidFill>
                  <a:srgbClr val="004E71"/>
                </a:solidFill>
                <a:latin typeface="Avenir Next Medium"/>
                <a:cs typeface="Avenir Next Medium"/>
              </a:rPr>
              <a:t> </a:t>
            </a:r>
            <a:r>
              <a:rPr sz="1100" spc="105" dirty="0">
                <a:solidFill>
                  <a:srgbClr val="004E71"/>
                </a:solidFill>
                <a:latin typeface="Avenir Next Medium"/>
                <a:cs typeface="Avenir Next Medium"/>
              </a:rPr>
              <a:t>AL</a:t>
            </a:r>
            <a:r>
              <a:rPr sz="1100" spc="-130" dirty="0">
                <a:solidFill>
                  <a:srgbClr val="004E71"/>
                </a:solidFill>
                <a:latin typeface="Avenir Next Medium"/>
                <a:cs typeface="Avenir Next Medium"/>
              </a:rPr>
              <a:t> </a:t>
            </a:r>
            <a:r>
              <a:rPr sz="1100" dirty="0">
                <a:solidFill>
                  <a:srgbClr val="004E71"/>
                </a:solidFill>
                <a:latin typeface="Avenir Next Medium"/>
                <a:cs typeface="Avenir Next Medium"/>
              </a:rPr>
              <a:t>T</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H</a:t>
            </a:r>
            <a:r>
              <a:rPr sz="1100" spc="440" dirty="0">
                <a:solidFill>
                  <a:srgbClr val="004E71"/>
                </a:solidFill>
                <a:latin typeface="Avenir Next Medium"/>
                <a:cs typeface="Avenir Next Medium"/>
              </a:rPr>
              <a:t> </a:t>
            </a:r>
            <a:r>
              <a:rPr sz="1100" dirty="0">
                <a:solidFill>
                  <a:srgbClr val="004E71"/>
                </a:solidFill>
                <a:latin typeface="Avenir Next Medium"/>
                <a:cs typeface="Avenir Next Medium"/>
              </a:rPr>
              <a:t>S</a:t>
            </a:r>
            <a:r>
              <a:rPr sz="1100" spc="-60" dirty="0">
                <a:solidFill>
                  <a:srgbClr val="004E71"/>
                </a:solidFill>
                <a:latin typeface="Avenir Next Medium"/>
                <a:cs typeface="Avenir Next Medium"/>
              </a:rPr>
              <a:t> </a:t>
            </a:r>
            <a:r>
              <a:rPr sz="1100" dirty="0">
                <a:solidFill>
                  <a:srgbClr val="004E71"/>
                </a:solidFill>
                <a:latin typeface="Avenir Next Medium"/>
                <a:cs typeface="Avenir Next Medium"/>
              </a:rPr>
              <a:t>P</a:t>
            </a:r>
            <a:r>
              <a:rPr sz="1100" spc="-65" dirty="0">
                <a:solidFill>
                  <a:srgbClr val="004E71"/>
                </a:solidFill>
                <a:latin typeface="Avenir Next Medium"/>
                <a:cs typeface="Avenir Next Medium"/>
              </a:rPr>
              <a:t> </a:t>
            </a:r>
            <a:r>
              <a:rPr sz="1100" spc="-10" dirty="0">
                <a:solidFill>
                  <a:srgbClr val="004E71"/>
                </a:solidFill>
                <a:latin typeface="Avenir Next Medium"/>
                <a:cs typeface="Avenir Next Medium"/>
              </a:rPr>
              <a:t>E</a:t>
            </a:r>
            <a:r>
              <a:rPr sz="1100" spc="-70" dirty="0">
                <a:solidFill>
                  <a:srgbClr val="004E71"/>
                </a:solidFill>
                <a:latin typeface="Avenir Next Medium"/>
                <a:cs typeface="Avenir Next Medium"/>
              </a:rPr>
              <a:t> </a:t>
            </a:r>
            <a:r>
              <a:rPr sz="1100" dirty="0">
                <a:solidFill>
                  <a:srgbClr val="004E71"/>
                </a:solidFill>
                <a:latin typeface="Avenir Next Medium"/>
                <a:cs typeface="Avenir Next Medium"/>
              </a:rPr>
              <a:t>C</a:t>
            </a:r>
            <a:r>
              <a:rPr sz="1100" spc="-55" dirty="0">
                <a:solidFill>
                  <a:srgbClr val="004E71"/>
                </a:solidFill>
                <a:latin typeface="Avenir Next Medium"/>
                <a:cs typeface="Avenir Next Medium"/>
              </a:rPr>
              <a:t> </a:t>
            </a:r>
            <a:r>
              <a:rPr sz="1100" spc="140" dirty="0">
                <a:solidFill>
                  <a:srgbClr val="004E71"/>
                </a:solidFill>
                <a:latin typeface="Avenir Next Medium"/>
                <a:cs typeface="Avenir Next Medium"/>
              </a:rPr>
              <a:t>IAL</a:t>
            </a:r>
            <a:r>
              <a:rPr sz="1100" spc="-130" dirty="0">
                <a:solidFill>
                  <a:srgbClr val="004E71"/>
                </a:solidFill>
                <a:latin typeface="Avenir Next Medium"/>
                <a:cs typeface="Avenir Next Medium"/>
              </a:rPr>
              <a:t> </a:t>
            </a:r>
            <a:r>
              <a:rPr sz="1100" dirty="0">
                <a:solidFill>
                  <a:srgbClr val="004E71"/>
                </a:solidFill>
                <a:latin typeface="Avenir Next Medium"/>
                <a:cs typeface="Avenir Next Medium"/>
              </a:rPr>
              <a:t>T Y</a:t>
            </a:r>
            <a:r>
              <a:rPr sz="1100" spc="440" dirty="0">
                <a:solidFill>
                  <a:srgbClr val="004E71"/>
                </a:solidFill>
                <a:latin typeface="Avenir Next Medium"/>
                <a:cs typeface="Avenir Next Medium"/>
              </a:rPr>
              <a:t> </a:t>
            </a:r>
            <a:r>
              <a:rPr sz="1100" spc="100" dirty="0">
                <a:solidFill>
                  <a:srgbClr val="004E71"/>
                </a:solidFill>
                <a:latin typeface="Avenir Next Medium"/>
                <a:cs typeface="Avenir Next Medium"/>
              </a:rPr>
              <a:t>UN</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I</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T</a:t>
            </a:r>
            <a:r>
              <a:rPr sz="1100" spc="-45" dirty="0">
                <a:solidFill>
                  <a:srgbClr val="004E71"/>
                </a:solidFill>
                <a:latin typeface="Avenir Next Medium"/>
                <a:cs typeface="Avenir Next Medium"/>
              </a:rPr>
              <a:t> </a:t>
            </a:r>
            <a:r>
              <a:rPr sz="1100" spc="-50" dirty="0">
                <a:solidFill>
                  <a:srgbClr val="004E71"/>
                </a:solidFill>
                <a:latin typeface="Avenir Next Medium"/>
                <a:cs typeface="Avenir Next Medium"/>
              </a:rPr>
              <a:t>S</a:t>
            </a:r>
            <a:endParaRPr sz="1100" dirty="0">
              <a:latin typeface="Avenir Next Medium"/>
              <a:cs typeface="Avenir Next Medium"/>
            </a:endParaRPr>
          </a:p>
        </p:txBody>
      </p:sp>
      <p:sp>
        <p:nvSpPr>
          <p:cNvPr id="10" name="object 10"/>
          <p:cNvSpPr txBox="1"/>
          <p:nvPr/>
        </p:nvSpPr>
        <p:spPr>
          <a:xfrm>
            <a:off x="7975600" y="7146035"/>
            <a:ext cx="1803400" cy="482600"/>
          </a:xfrm>
          <a:prstGeom prst="rect">
            <a:avLst/>
          </a:prstGeom>
        </p:spPr>
        <p:txBody>
          <a:bodyPr vert="horz" wrap="square" lIns="0" tIns="12700" rIns="0" bIns="0" rtlCol="0">
            <a:spAutoFit/>
          </a:bodyPr>
          <a:lstStyle/>
          <a:p>
            <a:pPr marL="12700">
              <a:lnSpc>
                <a:spcPct val="100000"/>
              </a:lnSpc>
              <a:spcBef>
                <a:spcPts val="100"/>
              </a:spcBef>
              <a:tabLst>
                <a:tab pos="1563370" algn="l"/>
              </a:tabLst>
            </a:pPr>
            <a:r>
              <a:rPr sz="2000" spc="-10" dirty="0">
                <a:solidFill>
                  <a:srgbClr val="004E71"/>
                </a:solidFill>
                <a:latin typeface="Avenir Next Medium"/>
                <a:cs typeface="Avenir Next Medium"/>
              </a:rPr>
              <a:t>Educator</a:t>
            </a:r>
            <a:r>
              <a:rPr sz="2000" dirty="0">
                <a:solidFill>
                  <a:srgbClr val="004E71"/>
                </a:solidFill>
                <a:latin typeface="Avenir Next Medium"/>
                <a:cs typeface="Avenir Next Medium"/>
              </a:rPr>
              <a:t>	</a:t>
            </a:r>
            <a:r>
              <a:rPr sz="3000" spc="-50" dirty="0">
                <a:solidFill>
                  <a:srgbClr val="004E71"/>
                </a:solidFill>
                <a:latin typeface="Avenir Next Medium"/>
                <a:cs typeface="Avenir Next Medium"/>
              </a:rPr>
              <a:t>8</a:t>
            </a:r>
            <a:endParaRPr sz="3000">
              <a:latin typeface="Avenir Next Medium"/>
              <a:cs typeface="Avenir Next Medium"/>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1261389" y="1778558"/>
            <a:ext cx="7630159" cy="4893310"/>
            <a:chOff x="1261389" y="1778558"/>
            <a:chExt cx="7630159" cy="4893310"/>
          </a:xfrm>
        </p:grpSpPr>
        <p:sp>
          <p:nvSpPr>
            <p:cNvPr id="3" name="object 3"/>
            <p:cNvSpPr/>
            <p:nvPr/>
          </p:nvSpPr>
          <p:spPr>
            <a:xfrm>
              <a:off x="1261389" y="1778558"/>
              <a:ext cx="3775710" cy="4785360"/>
            </a:xfrm>
            <a:custGeom>
              <a:avLst/>
              <a:gdLst/>
              <a:ahLst/>
              <a:cxnLst/>
              <a:rect l="l" t="t" r="r" b="b"/>
              <a:pathLst>
                <a:path w="3775710" h="4785359">
                  <a:moveTo>
                    <a:pt x="3775608" y="0"/>
                  </a:moveTo>
                  <a:lnTo>
                    <a:pt x="0" y="0"/>
                  </a:lnTo>
                  <a:lnTo>
                    <a:pt x="0" y="4785334"/>
                  </a:lnTo>
                  <a:lnTo>
                    <a:pt x="3775608" y="4785334"/>
                  </a:lnTo>
                  <a:lnTo>
                    <a:pt x="3775608" y="0"/>
                  </a:lnTo>
                  <a:close/>
                </a:path>
              </a:pathLst>
            </a:custGeom>
            <a:solidFill>
              <a:srgbClr val="EFEAE3"/>
            </a:solidFill>
          </p:spPr>
          <p:txBody>
            <a:bodyPr wrap="square" lIns="0" tIns="0" rIns="0" bIns="0" rtlCol="0"/>
            <a:lstStyle/>
            <a:p>
              <a:endParaRPr/>
            </a:p>
          </p:txBody>
        </p:sp>
        <p:sp>
          <p:nvSpPr>
            <p:cNvPr id="4" name="object 4"/>
            <p:cNvSpPr/>
            <p:nvPr/>
          </p:nvSpPr>
          <p:spPr>
            <a:xfrm>
              <a:off x="4975821" y="1913432"/>
              <a:ext cx="3889375" cy="4589145"/>
            </a:xfrm>
            <a:custGeom>
              <a:avLst/>
              <a:gdLst/>
              <a:ahLst/>
              <a:cxnLst/>
              <a:rect l="l" t="t" r="r" b="b"/>
              <a:pathLst>
                <a:path w="3889375" h="4589145">
                  <a:moveTo>
                    <a:pt x="3889222" y="0"/>
                  </a:moveTo>
                  <a:lnTo>
                    <a:pt x="0" y="0"/>
                  </a:lnTo>
                  <a:lnTo>
                    <a:pt x="0" y="4588598"/>
                  </a:lnTo>
                  <a:lnTo>
                    <a:pt x="3889222" y="4588598"/>
                  </a:lnTo>
                  <a:lnTo>
                    <a:pt x="3889222" y="0"/>
                  </a:lnTo>
                  <a:close/>
                </a:path>
              </a:pathLst>
            </a:custGeom>
            <a:solidFill>
              <a:srgbClr val="E2DACD"/>
            </a:solidFill>
          </p:spPr>
          <p:txBody>
            <a:bodyPr wrap="square" lIns="0" tIns="0" rIns="0" bIns="0" rtlCol="0"/>
            <a:lstStyle/>
            <a:p>
              <a:endParaRPr/>
            </a:p>
          </p:txBody>
        </p:sp>
        <p:sp>
          <p:nvSpPr>
            <p:cNvPr id="5" name="object 5"/>
            <p:cNvSpPr/>
            <p:nvPr/>
          </p:nvSpPr>
          <p:spPr>
            <a:xfrm>
              <a:off x="1278878" y="6095625"/>
              <a:ext cx="6974840" cy="572770"/>
            </a:xfrm>
            <a:custGeom>
              <a:avLst/>
              <a:gdLst/>
              <a:ahLst/>
              <a:cxnLst/>
              <a:rect l="l" t="t" r="r" b="b"/>
              <a:pathLst>
                <a:path w="6974840" h="572770">
                  <a:moveTo>
                    <a:pt x="4579670" y="0"/>
                  </a:moveTo>
                  <a:lnTo>
                    <a:pt x="4457306" y="92176"/>
                  </a:lnTo>
                  <a:lnTo>
                    <a:pt x="3950398" y="65836"/>
                  </a:lnTo>
                  <a:lnTo>
                    <a:pt x="3338614" y="26339"/>
                  </a:lnTo>
                  <a:lnTo>
                    <a:pt x="2569502" y="158000"/>
                  </a:lnTo>
                  <a:lnTo>
                    <a:pt x="1852841" y="260045"/>
                  </a:lnTo>
                  <a:lnTo>
                    <a:pt x="808431" y="289674"/>
                  </a:lnTo>
                  <a:lnTo>
                    <a:pt x="122351" y="368668"/>
                  </a:lnTo>
                  <a:lnTo>
                    <a:pt x="0" y="474002"/>
                  </a:lnTo>
                  <a:lnTo>
                    <a:pt x="716661" y="487171"/>
                  </a:lnTo>
                  <a:lnTo>
                    <a:pt x="939526" y="500335"/>
                  </a:lnTo>
                  <a:lnTo>
                    <a:pt x="1100119" y="509385"/>
                  </a:lnTo>
                  <a:lnTo>
                    <a:pt x="1188605" y="513499"/>
                  </a:lnTo>
                  <a:lnTo>
                    <a:pt x="1578920" y="521792"/>
                  </a:lnTo>
                  <a:lnTo>
                    <a:pt x="1716638" y="523823"/>
                  </a:lnTo>
                  <a:lnTo>
                    <a:pt x="1854491" y="525035"/>
                  </a:lnTo>
                  <a:lnTo>
                    <a:pt x="1920815" y="525205"/>
                  </a:lnTo>
                  <a:lnTo>
                    <a:pt x="1983987" y="525017"/>
                  </a:lnTo>
                  <a:lnTo>
                    <a:pt x="2042947" y="524420"/>
                  </a:lnTo>
                  <a:lnTo>
                    <a:pt x="2096633" y="523362"/>
                  </a:lnTo>
                  <a:lnTo>
                    <a:pt x="2143982" y="521792"/>
                  </a:lnTo>
                  <a:lnTo>
                    <a:pt x="2183933" y="519659"/>
                  </a:lnTo>
                  <a:lnTo>
                    <a:pt x="2237397" y="513499"/>
                  </a:lnTo>
                  <a:lnTo>
                    <a:pt x="2270880" y="507481"/>
                  </a:lnTo>
                  <a:lnTo>
                    <a:pt x="2311541" y="502651"/>
                  </a:lnTo>
                  <a:lnTo>
                    <a:pt x="2358180" y="499101"/>
                  </a:lnTo>
                  <a:lnTo>
                    <a:pt x="2409599" y="496923"/>
                  </a:lnTo>
                  <a:lnTo>
                    <a:pt x="2464599" y="496207"/>
                  </a:lnTo>
                  <a:lnTo>
                    <a:pt x="2521981" y="497046"/>
                  </a:lnTo>
                  <a:lnTo>
                    <a:pt x="2580547" y="499530"/>
                  </a:lnTo>
                  <a:lnTo>
                    <a:pt x="2639099" y="503752"/>
                  </a:lnTo>
                  <a:lnTo>
                    <a:pt x="2696436" y="509802"/>
                  </a:lnTo>
                  <a:lnTo>
                    <a:pt x="2751361" y="517772"/>
                  </a:lnTo>
                  <a:lnTo>
                    <a:pt x="2802676" y="527754"/>
                  </a:lnTo>
                  <a:lnTo>
                    <a:pt x="2849181" y="539838"/>
                  </a:lnTo>
                  <a:lnTo>
                    <a:pt x="2981913" y="568641"/>
                  </a:lnTo>
                  <a:lnTo>
                    <a:pt x="3255578" y="572755"/>
                  </a:lnTo>
                  <a:lnTo>
                    <a:pt x="3876652" y="547245"/>
                  </a:lnTo>
                  <a:lnTo>
                    <a:pt x="5051615" y="487171"/>
                  </a:lnTo>
                  <a:lnTo>
                    <a:pt x="5168511" y="484702"/>
                  </a:lnTo>
                  <a:lnTo>
                    <a:pt x="5436169" y="477296"/>
                  </a:lnTo>
                  <a:lnTo>
                    <a:pt x="5730048" y="464953"/>
                  </a:lnTo>
                  <a:lnTo>
                    <a:pt x="5925604" y="447674"/>
                  </a:lnTo>
                  <a:lnTo>
                    <a:pt x="6020651" y="431624"/>
                  </a:lnTo>
                  <a:lnTo>
                    <a:pt x="6161581" y="418044"/>
                  </a:lnTo>
                  <a:lnTo>
                    <a:pt x="6446717" y="399527"/>
                  </a:lnTo>
                  <a:lnTo>
                    <a:pt x="6974382" y="368668"/>
                  </a:lnTo>
                  <a:lnTo>
                    <a:pt x="6902279" y="351541"/>
                  </a:lnTo>
                  <a:lnTo>
                    <a:pt x="6738407" y="313121"/>
                  </a:lnTo>
                  <a:lnTo>
                    <a:pt x="6561424" y="272849"/>
                  </a:lnTo>
                  <a:lnTo>
                    <a:pt x="6449987" y="250164"/>
                  </a:lnTo>
                  <a:lnTo>
                    <a:pt x="6424871" y="245477"/>
                  </a:lnTo>
                  <a:lnTo>
                    <a:pt x="6389040" y="237302"/>
                  </a:lnTo>
                  <a:lnTo>
                    <a:pt x="6344559" y="226396"/>
                  </a:lnTo>
                  <a:lnTo>
                    <a:pt x="6179915" y="184864"/>
                  </a:lnTo>
                  <a:lnTo>
                    <a:pt x="6121527" y="170604"/>
                  </a:lnTo>
                  <a:lnTo>
                    <a:pt x="6064833" y="157398"/>
                  </a:lnTo>
                  <a:lnTo>
                    <a:pt x="6011903" y="146003"/>
                  </a:lnTo>
                  <a:lnTo>
                    <a:pt x="5964803" y="137176"/>
                  </a:lnTo>
                  <a:lnTo>
                    <a:pt x="5925604" y="131673"/>
                  </a:lnTo>
                  <a:lnTo>
                    <a:pt x="5841753" y="123031"/>
                  </a:lnTo>
                  <a:lnTo>
                    <a:pt x="5730046" y="111920"/>
                  </a:lnTo>
                  <a:lnTo>
                    <a:pt x="4579670" y="0"/>
                  </a:lnTo>
                  <a:close/>
                </a:path>
              </a:pathLst>
            </a:custGeom>
            <a:solidFill>
              <a:srgbClr val="B1CED9"/>
            </a:solidFill>
          </p:spPr>
          <p:txBody>
            <a:bodyPr wrap="square" lIns="0" tIns="0" rIns="0" bIns="0" rtlCol="0"/>
            <a:lstStyle/>
            <a:p>
              <a:endParaRPr/>
            </a:p>
          </p:txBody>
        </p:sp>
        <p:sp>
          <p:nvSpPr>
            <p:cNvPr id="6" name="object 6"/>
            <p:cNvSpPr/>
            <p:nvPr/>
          </p:nvSpPr>
          <p:spPr>
            <a:xfrm>
              <a:off x="1645942" y="5169203"/>
              <a:ext cx="1643380" cy="1363980"/>
            </a:xfrm>
            <a:custGeom>
              <a:avLst/>
              <a:gdLst/>
              <a:ahLst/>
              <a:cxnLst/>
              <a:rect l="l" t="t" r="r" b="b"/>
              <a:pathLst>
                <a:path w="1643379" h="1363979">
                  <a:moveTo>
                    <a:pt x="34963" y="0"/>
                  </a:moveTo>
                  <a:lnTo>
                    <a:pt x="0" y="1363408"/>
                  </a:lnTo>
                  <a:lnTo>
                    <a:pt x="1643087" y="1241056"/>
                  </a:lnTo>
                  <a:lnTo>
                    <a:pt x="1625612" y="646747"/>
                  </a:lnTo>
                  <a:lnTo>
                    <a:pt x="1380896" y="69913"/>
                  </a:lnTo>
                  <a:lnTo>
                    <a:pt x="1190259" y="84799"/>
                  </a:lnTo>
                  <a:lnTo>
                    <a:pt x="760369" y="103784"/>
                  </a:lnTo>
                  <a:lnTo>
                    <a:pt x="304260" y="88355"/>
                  </a:lnTo>
                  <a:lnTo>
                    <a:pt x="34963" y="0"/>
                  </a:lnTo>
                  <a:close/>
                </a:path>
              </a:pathLst>
            </a:custGeom>
            <a:solidFill>
              <a:srgbClr val="808285"/>
            </a:solidFill>
          </p:spPr>
          <p:txBody>
            <a:bodyPr wrap="square" lIns="0" tIns="0" rIns="0" bIns="0" rtlCol="0"/>
            <a:lstStyle/>
            <a:p>
              <a:endParaRPr/>
            </a:p>
          </p:txBody>
        </p:sp>
        <p:sp>
          <p:nvSpPr>
            <p:cNvPr id="7" name="object 7"/>
            <p:cNvSpPr/>
            <p:nvPr/>
          </p:nvSpPr>
          <p:spPr>
            <a:xfrm>
              <a:off x="5473993" y="4583634"/>
              <a:ext cx="3234055" cy="1980564"/>
            </a:xfrm>
            <a:custGeom>
              <a:avLst/>
              <a:gdLst/>
              <a:ahLst/>
              <a:cxnLst/>
              <a:rect l="l" t="t" r="r" b="b"/>
              <a:pathLst>
                <a:path w="3234054" h="1980565">
                  <a:moveTo>
                    <a:pt x="1223581" y="0"/>
                  </a:moveTo>
                  <a:lnTo>
                    <a:pt x="0" y="1581911"/>
                  </a:lnTo>
                  <a:lnTo>
                    <a:pt x="2660789" y="1980260"/>
                  </a:lnTo>
                  <a:lnTo>
                    <a:pt x="3233737" y="533133"/>
                  </a:lnTo>
                  <a:lnTo>
                    <a:pt x="1223581" y="0"/>
                  </a:lnTo>
                  <a:close/>
                </a:path>
              </a:pathLst>
            </a:custGeom>
            <a:solidFill>
              <a:srgbClr val="ACCBD7"/>
            </a:solidFill>
          </p:spPr>
          <p:txBody>
            <a:bodyPr wrap="square" lIns="0" tIns="0" rIns="0" bIns="0" rtlCol="0"/>
            <a:lstStyle/>
            <a:p>
              <a:endParaRPr/>
            </a:p>
          </p:txBody>
        </p:sp>
        <p:sp>
          <p:nvSpPr>
            <p:cNvPr id="8" name="object 8"/>
            <p:cNvSpPr/>
            <p:nvPr/>
          </p:nvSpPr>
          <p:spPr>
            <a:xfrm>
              <a:off x="4460172" y="4255891"/>
              <a:ext cx="1993264" cy="1927225"/>
            </a:xfrm>
            <a:custGeom>
              <a:avLst/>
              <a:gdLst/>
              <a:ahLst/>
              <a:cxnLst/>
              <a:rect l="l" t="t" r="r" b="b"/>
              <a:pathLst>
                <a:path w="1993264" h="1927225">
                  <a:moveTo>
                    <a:pt x="1608124" y="0"/>
                  </a:moveTo>
                  <a:lnTo>
                    <a:pt x="836837" y="260013"/>
                  </a:lnTo>
                  <a:lnTo>
                    <a:pt x="288141" y="446145"/>
                  </a:lnTo>
                  <a:lnTo>
                    <a:pt x="0" y="546239"/>
                  </a:lnTo>
                  <a:lnTo>
                    <a:pt x="139839" y="1874697"/>
                  </a:lnTo>
                  <a:lnTo>
                    <a:pt x="1048778" y="1927136"/>
                  </a:lnTo>
                  <a:lnTo>
                    <a:pt x="1560055" y="1350314"/>
                  </a:lnTo>
                  <a:lnTo>
                    <a:pt x="1940242" y="873988"/>
                  </a:lnTo>
                  <a:lnTo>
                    <a:pt x="1992680" y="214134"/>
                  </a:lnTo>
                  <a:lnTo>
                    <a:pt x="1608124" y="0"/>
                  </a:lnTo>
                  <a:close/>
                </a:path>
              </a:pathLst>
            </a:custGeom>
            <a:solidFill>
              <a:srgbClr val="CDCFD0"/>
            </a:solidFill>
          </p:spPr>
          <p:txBody>
            <a:bodyPr wrap="square" lIns="0" tIns="0" rIns="0" bIns="0" rtlCol="0"/>
            <a:lstStyle/>
            <a:p>
              <a:endParaRPr/>
            </a:p>
          </p:txBody>
        </p:sp>
        <p:sp>
          <p:nvSpPr>
            <p:cNvPr id="9" name="object 9"/>
            <p:cNvSpPr/>
            <p:nvPr/>
          </p:nvSpPr>
          <p:spPr>
            <a:xfrm>
              <a:off x="1401230" y="2726418"/>
              <a:ext cx="2412365" cy="3736340"/>
            </a:xfrm>
            <a:custGeom>
              <a:avLst/>
              <a:gdLst/>
              <a:ahLst/>
              <a:cxnLst/>
              <a:rect l="l" t="t" r="r" b="b"/>
              <a:pathLst>
                <a:path w="2412365" h="3736340">
                  <a:moveTo>
                    <a:pt x="1123073" y="0"/>
                  </a:moveTo>
                  <a:lnTo>
                    <a:pt x="594309" y="187909"/>
                  </a:lnTo>
                  <a:lnTo>
                    <a:pt x="0" y="887094"/>
                  </a:lnTo>
                  <a:lnTo>
                    <a:pt x="27312" y="1074523"/>
                  </a:lnTo>
                  <a:lnTo>
                    <a:pt x="87401" y="1495061"/>
                  </a:lnTo>
                  <a:lnTo>
                    <a:pt x="147489" y="1936085"/>
                  </a:lnTo>
                  <a:lnTo>
                    <a:pt x="174802" y="2184971"/>
                  </a:lnTo>
                  <a:lnTo>
                    <a:pt x="175963" y="2249835"/>
                  </a:lnTo>
                  <a:lnTo>
                    <a:pt x="184088" y="2294216"/>
                  </a:lnTo>
                  <a:lnTo>
                    <a:pt x="206140" y="2338597"/>
                  </a:lnTo>
                  <a:lnTo>
                    <a:pt x="249085" y="2403462"/>
                  </a:lnTo>
                  <a:lnTo>
                    <a:pt x="804062" y="3736276"/>
                  </a:lnTo>
                  <a:lnTo>
                    <a:pt x="1136180" y="3561486"/>
                  </a:lnTo>
                  <a:lnTo>
                    <a:pt x="926426" y="3124492"/>
                  </a:lnTo>
                  <a:lnTo>
                    <a:pt x="751624" y="2547670"/>
                  </a:lnTo>
                  <a:lnTo>
                    <a:pt x="1136180" y="2530182"/>
                  </a:lnTo>
                  <a:lnTo>
                    <a:pt x="1695526" y="2530182"/>
                  </a:lnTo>
                  <a:lnTo>
                    <a:pt x="1817890" y="2355392"/>
                  </a:lnTo>
                  <a:lnTo>
                    <a:pt x="1852841" y="1691157"/>
                  </a:lnTo>
                  <a:lnTo>
                    <a:pt x="2342273" y="1988312"/>
                  </a:lnTo>
                  <a:lnTo>
                    <a:pt x="2359761" y="1726120"/>
                  </a:lnTo>
                  <a:lnTo>
                    <a:pt x="2412199" y="1289126"/>
                  </a:lnTo>
                  <a:lnTo>
                    <a:pt x="2010155" y="712304"/>
                  </a:lnTo>
                  <a:lnTo>
                    <a:pt x="1678051" y="117995"/>
                  </a:lnTo>
                  <a:lnTo>
                    <a:pt x="1520736" y="30594"/>
                  </a:lnTo>
                  <a:lnTo>
                    <a:pt x="1123073" y="0"/>
                  </a:lnTo>
                  <a:close/>
                </a:path>
              </a:pathLst>
            </a:custGeom>
            <a:solidFill>
              <a:srgbClr val="BBCBD5"/>
            </a:solidFill>
          </p:spPr>
          <p:txBody>
            <a:bodyPr wrap="square" lIns="0" tIns="0" rIns="0" bIns="0" rtlCol="0"/>
            <a:lstStyle/>
            <a:p>
              <a:endParaRPr/>
            </a:p>
          </p:txBody>
        </p:sp>
        <p:sp>
          <p:nvSpPr>
            <p:cNvPr id="10" name="object 10"/>
            <p:cNvSpPr/>
            <p:nvPr/>
          </p:nvSpPr>
          <p:spPr>
            <a:xfrm>
              <a:off x="1908141" y="1958515"/>
              <a:ext cx="945515" cy="1008380"/>
            </a:xfrm>
            <a:custGeom>
              <a:avLst/>
              <a:gdLst/>
              <a:ahLst/>
              <a:cxnLst/>
              <a:rect l="l" t="t" r="r" b="b"/>
              <a:pathLst>
                <a:path w="945514" h="1008380">
                  <a:moveTo>
                    <a:pt x="426881" y="0"/>
                  </a:moveTo>
                  <a:lnTo>
                    <a:pt x="383457" y="1807"/>
                  </a:lnTo>
                  <a:lnTo>
                    <a:pt x="341671" y="14676"/>
                  </a:lnTo>
                  <a:lnTo>
                    <a:pt x="301523" y="35945"/>
                  </a:lnTo>
                  <a:lnTo>
                    <a:pt x="263013" y="62949"/>
                  </a:lnTo>
                  <a:lnTo>
                    <a:pt x="226142" y="93026"/>
                  </a:lnTo>
                  <a:lnTo>
                    <a:pt x="190909" y="123513"/>
                  </a:lnTo>
                  <a:lnTo>
                    <a:pt x="157314" y="151745"/>
                  </a:lnTo>
                  <a:lnTo>
                    <a:pt x="106512" y="195994"/>
                  </a:lnTo>
                  <a:lnTo>
                    <a:pt x="78654" y="230407"/>
                  </a:lnTo>
                  <a:lnTo>
                    <a:pt x="63906" y="264818"/>
                  </a:lnTo>
                  <a:lnTo>
                    <a:pt x="41789" y="350032"/>
                  </a:lnTo>
                  <a:lnTo>
                    <a:pt x="32777" y="374614"/>
                  </a:lnTo>
                  <a:lnTo>
                    <a:pt x="20486" y="392638"/>
                  </a:lnTo>
                  <a:lnTo>
                    <a:pt x="0" y="413937"/>
                  </a:lnTo>
                  <a:lnTo>
                    <a:pt x="52438" y="833456"/>
                  </a:lnTo>
                  <a:lnTo>
                    <a:pt x="209753" y="877156"/>
                  </a:lnTo>
                  <a:lnTo>
                    <a:pt x="332117" y="1008258"/>
                  </a:lnTo>
                  <a:lnTo>
                    <a:pt x="332117" y="798493"/>
                  </a:lnTo>
                  <a:lnTo>
                    <a:pt x="461027" y="796308"/>
                  </a:lnTo>
                  <a:lnTo>
                    <a:pt x="575464" y="791120"/>
                  </a:lnTo>
                  <a:lnTo>
                    <a:pt x="681710" y="781017"/>
                  </a:lnTo>
                  <a:lnTo>
                    <a:pt x="745613" y="766615"/>
                  </a:lnTo>
                  <a:lnTo>
                    <a:pt x="794415" y="745498"/>
                  </a:lnTo>
                  <a:lnTo>
                    <a:pt x="833989" y="719346"/>
                  </a:lnTo>
                  <a:lnTo>
                    <a:pt x="870206" y="689837"/>
                  </a:lnTo>
                  <a:lnTo>
                    <a:pt x="908938" y="658653"/>
                  </a:lnTo>
                  <a:lnTo>
                    <a:pt x="932638" y="634905"/>
                  </a:lnTo>
                  <a:lnTo>
                    <a:pt x="944411" y="607795"/>
                  </a:lnTo>
                  <a:lnTo>
                    <a:pt x="945176" y="576099"/>
                  </a:lnTo>
                  <a:lnTo>
                    <a:pt x="935850" y="538593"/>
                  </a:lnTo>
                  <a:lnTo>
                    <a:pt x="917350" y="494054"/>
                  </a:lnTo>
                  <a:lnTo>
                    <a:pt x="890595" y="441260"/>
                  </a:lnTo>
                  <a:lnTo>
                    <a:pt x="856500" y="378986"/>
                  </a:lnTo>
                  <a:lnTo>
                    <a:pt x="830602" y="336161"/>
                  </a:lnTo>
                  <a:lnTo>
                    <a:pt x="801000" y="293807"/>
                  </a:lnTo>
                  <a:lnTo>
                    <a:pt x="768326" y="252399"/>
                  </a:lnTo>
                  <a:lnTo>
                    <a:pt x="733209" y="212410"/>
                  </a:lnTo>
                  <a:lnTo>
                    <a:pt x="696280" y="174311"/>
                  </a:lnTo>
                  <a:lnTo>
                    <a:pt x="658170" y="138576"/>
                  </a:lnTo>
                  <a:lnTo>
                    <a:pt x="619507" y="105679"/>
                  </a:lnTo>
                  <a:lnTo>
                    <a:pt x="580923" y="76091"/>
                  </a:lnTo>
                  <a:lnTo>
                    <a:pt x="543047" y="50287"/>
                  </a:lnTo>
                  <a:lnTo>
                    <a:pt x="506511" y="28738"/>
                  </a:lnTo>
                  <a:lnTo>
                    <a:pt x="471944" y="11918"/>
                  </a:lnTo>
                  <a:lnTo>
                    <a:pt x="426881" y="0"/>
                  </a:lnTo>
                  <a:close/>
                </a:path>
              </a:pathLst>
            </a:custGeom>
            <a:solidFill>
              <a:srgbClr val="58595B"/>
            </a:solidFill>
          </p:spPr>
          <p:txBody>
            <a:bodyPr wrap="square" lIns="0" tIns="0" rIns="0" bIns="0" rtlCol="0"/>
            <a:lstStyle/>
            <a:p>
              <a:endParaRPr/>
            </a:p>
          </p:txBody>
        </p:sp>
        <p:sp>
          <p:nvSpPr>
            <p:cNvPr id="11" name="object 11"/>
            <p:cNvSpPr/>
            <p:nvPr/>
          </p:nvSpPr>
          <p:spPr>
            <a:xfrm>
              <a:off x="2018478" y="2599697"/>
              <a:ext cx="851535" cy="742950"/>
            </a:xfrm>
            <a:custGeom>
              <a:avLst/>
              <a:gdLst/>
              <a:ahLst/>
              <a:cxnLst/>
              <a:rect l="l" t="t" r="r" b="b"/>
              <a:pathLst>
                <a:path w="851535" h="742950">
                  <a:moveTo>
                    <a:pt x="824823" y="0"/>
                  </a:moveTo>
                  <a:lnTo>
                    <a:pt x="745072" y="55714"/>
                  </a:lnTo>
                  <a:lnTo>
                    <a:pt x="681025" y="99548"/>
                  </a:lnTo>
                  <a:lnTo>
                    <a:pt x="632545" y="131089"/>
                  </a:lnTo>
                  <a:lnTo>
                    <a:pt x="587752" y="152944"/>
                  </a:lnTo>
                  <a:lnTo>
                    <a:pt x="567405" y="153218"/>
                  </a:lnTo>
                  <a:lnTo>
                    <a:pt x="536406" y="148577"/>
                  </a:lnTo>
                  <a:lnTo>
                    <a:pt x="451189" y="192278"/>
                  </a:lnTo>
                  <a:lnTo>
                    <a:pt x="317915" y="181343"/>
                  </a:lnTo>
                  <a:lnTo>
                    <a:pt x="293881" y="178066"/>
                  </a:lnTo>
                  <a:lnTo>
                    <a:pt x="273671" y="175814"/>
                  </a:lnTo>
                  <a:lnTo>
                    <a:pt x="256740" y="174790"/>
                  </a:lnTo>
                  <a:lnTo>
                    <a:pt x="247039" y="176838"/>
                  </a:lnTo>
                  <a:lnTo>
                    <a:pt x="244716" y="191177"/>
                  </a:lnTo>
                  <a:lnTo>
                    <a:pt x="250589" y="230098"/>
                  </a:lnTo>
                  <a:lnTo>
                    <a:pt x="265477" y="305892"/>
                  </a:lnTo>
                  <a:lnTo>
                    <a:pt x="221776" y="332105"/>
                  </a:lnTo>
                  <a:lnTo>
                    <a:pt x="186813" y="384543"/>
                  </a:lnTo>
                  <a:lnTo>
                    <a:pt x="177937" y="361739"/>
                  </a:lnTo>
                  <a:lnTo>
                    <a:pt x="155132" y="306981"/>
                  </a:lnTo>
                  <a:lnTo>
                    <a:pt x="124132" y="240750"/>
                  </a:lnTo>
                  <a:lnTo>
                    <a:pt x="90674" y="183527"/>
                  </a:lnTo>
                  <a:lnTo>
                    <a:pt x="68210" y="155398"/>
                  </a:lnTo>
                  <a:lnTo>
                    <a:pt x="58448" y="155127"/>
                  </a:lnTo>
                  <a:lnTo>
                    <a:pt x="49505" y="171244"/>
                  </a:lnTo>
                  <a:lnTo>
                    <a:pt x="29498" y="192278"/>
                  </a:lnTo>
                  <a:lnTo>
                    <a:pt x="7374" y="208797"/>
                  </a:lnTo>
                  <a:lnTo>
                    <a:pt x="0" y="226139"/>
                  </a:lnTo>
                  <a:lnTo>
                    <a:pt x="7374" y="254953"/>
                  </a:lnTo>
                  <a:lnTo>
                    <a:pt x="29498" y="305892"/>
                  </a:lnTo>
                  <a:lnTo>
                    <a:pt x="178076" y="445731"/>
                  </a:lnTo>
                  <a:lnTo>
                    <a:pt x="229422" y="510185"/>
                  </a:lnTo>
                  <a:lnTo>
                    <a:pt x="270252" y="560030"/>
                  </a:lnTo>
                  <a:lnTo>
                    <a:pt x="300428" y="594309"/>
                  </a:lnTo>
                  <a:lnTo>
                    <a:pt x="358333" y="650019"/>
                  </a:lnTo>
                  <a:lnTo>
                    <a:pt x="392610" y="679107"/>
                  </a:lnTo>
                  <a:lnTo>
                    <a:pt x="459768" y="713386"/>
                  </a:lnTo>
                  <a:lnTo>
                    <a:pt x="510466" y="727589"/>
                  </a:lnTo>
                  <a:lnTo>
                    <a:pt x="563213" y="738515"/>
                  </a:lnTo>
                  <a:lnTo>
                    <a:pt x="606332" y="742886"/>
                  </a:lnTo>
                  <a:lnTo>
                    <a:pt x="641395" y="740189"/>
                  </a:lnTo>
                  <a:lnTo>
                    <a:pt x="712333" y="721685"/>
                  </a:lnTo>
                  <a:lnTo>
                    <a:pt x="771287" y="695355"/>
                  </a:lnTo>
                  <a:lnTo>
                    <a:pt x="785491" y="656299"/>
                  </a:lnTo>
                  <a:lnTo>
                    <a:pt x="781123" y="611784"/>
                  </a:lnTo>
                  <a:lnTo>
                    <a:pt x="824823" y="480695"/>
                  </a:lnTo>
                  <a:lnTo>
                    <a:pt x="851049" y="270929"/>
                  </a:lnTo>
                  <a:lnTo>
                    <a:pt x="851049" y="209753"/>
                  </a:lnTo>
                  <a:lnTo>
                    <a:pt x="824823" y="0"/>
                  </a:lnTo>
                  <a:close/>
                </a:path>
              </a:pathLst>
            </a:custGeom>
            <a:solidFill>
              <a:srgbClr val="C9B6A1"/>
            </a:solidFill>
          </p:spPr>
          <p:txBody>
            <a:bodyPr wrap="square" lIns="0" tIns="0" rIns="0" bIns="0" rtlCol="0"/>
            <a:lstStyle/>
            <a:p>
              <a:endParaRPr/>
            </a:p>
          </p:txBody>
        </p:sp>
        <p:sp>
          <p:nvSpPr>
            <p:cNvPr id="12" name="object 12"/>
            <p:cNvSpPr/>
            <p:nvPr/>
          </p:nvSpPr>
          <p:spPr>
            <a:xfrm>
              <a:off x="2222775" y="6305383"/>
              <a:ext cx="664845" cy="366395"/>
            </a:xfrm>
            <a:custGeom>
              <a:avLst/>
              <a:gdLst/>
              <a:ahLst/>
              <a:cxnLst/>
              <a:rect l="l" t="t" r="r" b="b"/>
              <a:pathLst>
                <a:path w="664844" h="366395">
                  <a:moveTo>
                    <a:pt x="314629" y="0"/>
                  </a:moveTo>
                  <a:lnTo>
                    <a:pt x="0" y="94653"/>
                  </a:lnTo>
                  <a:lnTo>
                    <a:pt x="83032" y="329768"/>
                  </a:lnTo>
                  <a:lnTo>
                    <a:pt x="664222" y="366395"/>
                  </a:lnTo>
                  <a:lnTo>
                    <a:pt x="314629" y="0"/>
                  </a:lnTo>
                  <a:close/>
                </a:path>
              </a:pathLst>
            </a:custGeom>
            <a:solidFill>
              <a:srgbClr val="C7B49E"/>
            </a:solidFill>
          </p:spPr>
          <p:txBody>
            <a:bodyPr wrap="square" lIns="0" tIns="0" rIns="0" bIns="0" rtlCol="0"/>
            <a:lstStyle/>
            <a:p>
              <a:endParaRPr/>
            </a:p>
          </p:txBody>
        </p:sp>
        <p:sp>
          <p:nvSpPr>
            <p:cNvPr id="13" name="object 13"/>
            <p:cNvSpPr/>
            <p:nvPr/>
          </p:nvSpPr>
          <p:spPr>
            <a:xfrm>
              <a:off x="6321752" y="5849959"/>
              <a:ext cx="1635125" cy="674370"/>
            </a:xfrm>
            <a:custGeom>
              <a:avLst/>
              <a:gdLst/>
              <a:ahLst/>
              <a:cxnLst/>
              <a:rect l="l" t="t" r="r" b="b"/>
              <a:pathLst>
                <a:path w="1635125" h="674370">
                  <a:moveTo>
                    <a:pt x="944696" y="0"/>
                  </a:moveTo>
                  <a:lnTo>
                    <a:pt x="904057" y="1569"/>
                  </a:lnTo>
                  <a:lnTo>
                    <a:pt x="851638" y="5148"/>
                  </a:lnTo>
                  <a:lnTo>
                    <a:pt x="790867" y="10224"/>
                  </a:lnTo>
                  <a:lnTo>
                    <a:pt x="725170" y="16285"/>
                  </a:lnTo>
                  <a:lnTo>
                    <a:pt x="481689" y="40134"/>
                  </a:lnTo>
                  <a:lnTo>
                    <a:pt x="442783" y="43437"/>
                  </a:lnTo>
                  <a:lnTo>
                    <a:pt x="419519" y="44652"/>
                  </a:lnTo>
                  <a:lnTo>
                    <a:pt x="381623" y="45770"/>
                  </a:lnTo>
                  <a:lnTo>
                    <a:pt x="334499" y="49406"/>
                  </a:lnTo>
                  <a:lnTo>
                    <a:pt x="283598" y="55978"/>
                  </a:lnTo>
                  <a:lnTo>
                    <a:pt x="234373" y="65908"/>
                  </a:lnTo>
                  <a:lnTo>
                    <a:pt x="192277" y="79615"/>
                  </a:lnTo>
                  <a:lnTo>
                    <a:pt x="155271" y="96954"/>
                  </a:lnTo>
                  <a:lnTo>
                    <a:pt x="87813" y="164413"/>
                  </a:lnTo>
                  <a:lnTo>
                    <a:pt x="26225" y="245667"/>
                  </a:lnTo>
                  <a:lnTo>
                    <a:pt x="0" y="280630"/>
                  </a:lnTo>
                  <a:lnTo>
                    <a:pt x="58312" y="288824"/>
                  </a:lnTo>
                  <a:lnTo>
                    <a:pt x="197743" y="306850"/>
                  </a:lnTo>
                  <a:lnTo>
                    <a:pt x="365033" y="324875"/>
                  </a:lnTo>
                  <a:lnTo>
                    <a:pt x="506920" y="333069"/>
                  </a:lnTo>
                  <a:lnTo>
                    <a:pt x="548073" y="334991"/>
                  </a:lnTo>
                  <a:lnTo>
                    <a:pt x="596159" y="340433"/>
                  </a:lnTo>
                  <a:lnTo>
                    <a:pt x="649557" y="348910"/>
                  </a:lnTo>
                  <a:lnTo>
                    <a:pt x="706641" y="359936"/>
                  </a:lnTo>
                  <a:lnTo>
                    <a:pt x="765789" y="373025"/>
                  </a:lnTo>
                  <a:lnTo>
                    <a:pt x="825377" y="387693"/>
                  </a:lnTo>
                  <a:lnTo>
                    <a:pt x="883782" y="403453"/>
                  </a:lnTo>
                  <a:lnTo>
                    <a:pt x="939379" y="419820"/>
                  </a:lnTo>
                  <a:lnTo>
                    <a:pt x="990547" y="436308"/>
                  </a:lnTo>
                  <a:lnTo>
                    <a:pt x="1035660" y="452433"/>
                  </a:lnTo>
                  <a:lnTo>
                    <a:pt x="1073095" y="467707"/>
                  </a:lnTo>
                  <a:lnTo>
                    <a:pt x="1160763" y="514147"/>
                  </a:lnTo>
                  <a:lnTo>
                    <a:pt x="1233411" y="545010"/>
                  </a:lnTo>
                  <a:lnTo>
                    <a:pt x="1366695" y="592260"/>
                  </a:lnTo>
                  <a:lnTo>
                    <a:pt x="1608137" y="673924"/>
                  </a:lnTo>
                  <a:lnTo>
                    <a:pt x="1612233" y="664638"/>
                  </a:lnTo>
                  <a:lnTo>
                    <a:pt x="1621243" y="638964"/>
                  </a:lnTo>
                  <a:lnTo>
                    <a:pt x="1630254" y="600179"/>
                  </a:lnTo>
                  <a:lnTo>
                    <a:pt x="1634350" y="551560"/>
                  </a:lnTo>
                  <a:lnTo>
                    <a:pt x="1634783" y="478382"/>
                  </a:lnTo>
                  <a:lnTo>
                    <a:pt x="1634352" y="426939"/>
                  </a:lnTo>
                  <a:lnTo>
                    <a:pt x="1632627" y="370100"/>
                  </a:lnTo>
                  <a:lnTo>
                    <a:pt x="1628959" y="311247"/>
                  </a:lnTo>
                  <a:lnTo>
                    <a:pt x="1622702" y="253762"/>
                  </a:lnTo>
                  <a:lnTo>
                    <a:pt x="1613206" y="201024"/>
                  </a:lnTo>
                  <a:lnTo>
                    <a:pt x="1599825" y="156415"/>
                  </a:lnTo>
                  <a:lnTo>
                    <a:pt x="1547884" y="92684"/>
                  </a:lnTo>
                  <a:lnTo>
                    <a:pt x="1507787" y="76376"/>
                  </a:lnTo>
                  <a:lnTo>
                    <a:pt x="1462835" y="69780"/>
                  </a:lnTo>
                  <a:lnTo>
                    <a:pt x="1414240" y="68282"/>
                  </a:lnTo>
                  <a:lnTo>
                    <a:pt x="1363218" y="67269"/>
                  </a:lnTo>
                  <a:lnTo>
                    <a:pt x="1310982" y="62127"/>
                  </a:lnTo>
                  <a:lnTo>
                    <a:pt x="1248985" y="52434"/>
                  </a:lnTo>
                  <a:lnTo>
                    <a:pt x="1208290" y="50113"/>
                  </a:lnTo>
                  <a:lnTo>
                    <a:pt x="1170872" y="55983"/>
                  </a:lnTo>
                  <a:lnTo>
                    <a:pt x="1118704" y="70865"/>
                  </a:lnTo>
                  <a:lnTo>
                    <a:pt x="1104092" y="61169"/>
                  </a:lnTo>
                  <a:lnTo>
                    <a:pt x="1067357" y="39184"/>
                  </a:lnTo>
                  <a:lnTo>
                    <a:pt x="1019151" y="15561"/>
                  </a:lnTo>
                  <a:lnTo>
                    <a:pt x="970127" y="951"/>
                  </a:lnTo>
                  <a:lnTo>
                    <a:pt x="944696" y="0"/>
                  </a:lnTo>
                  <a:close/>
                </a:path>
              </a:pathLst>
            </a:custGeom>
            <a:solidFill>
              <a:srgbClr val="98ADC1"/>
            </a:solidFill>
          </p:spPr>
          <p:txBody>
            <a:bodyPr wrap="square" lIns="0" tIns="0" rIns="0" bIns="0" rtlCol="0"/>
            <a:lstStyle/>
            <a:p>
              <a:endParaRPr/>
            </a:p>
          </p:txBody>
        </p:sp>
        <p:sp>
          <p:nvSpPr>
            <p:cNvPr id="14" name="object 14"/>
            <p:cNvSpPr/>
            <p:nvPr/>
          </p:nvSpPr>
          <p:spPr>
            <a:xfrm>
              <a:off x="6898177" y="5108027"/>
              <a:ext cx="899160" cy="821690"/>
            </a:xfrm>
            <a:custGeom>
              <a:avLst/>
              <a:gdLst/>
              <a:ahLst/>
              <a:cxnLst/>
              <a:rect l="l" t="t" r="r" b="b"/>
              <a:pathLst>
                <a:path w="899159" h="821689">
                  <a:moveTo>
                    <a:pt x="603454" y="0"/>
                  </a:moveTo>
                  <a:lnTo>
                    <a:pt x="583793" y="40422"/>
                  </a:lnTo>
                  <a:lnTo>
                    <a:pt x="551016" y="61175"/>
                  </a:lnTo>
                  <a:lnTo>
                    <a:pt x="471384" y="87074"/>
                  </a:lnTo>
                  <a:lnTo>
                    <a:pt x="410084" y="102690"/>
                  </a:lnTo>
                  <a:lnTo>
                    <a:pt x="345143" y="116849"/>
                  </a:lnTo>
                  <a:lnTo>
                    <a:pt x="284573" y="127125"/>
                  </a:lnTo>
                  <a:lnTo>
                    <a:pt x="236386" y="131089"/>
                  </a:lnTo>
                  <a:lnTo>
                    <a:pt x="173156" y="124263"/>
                  </a:lnTo>
                  <a:lnTo>
                    <a:pt x="110748" y="109245"/>
                  </a:lnTo>
                  <a:lnTo>
                    <a:pt x="63089" y="94227"/>
                  </a:lnTo>
                  <a:lnTo>
                    <a:pt x="44108" y="87401"/>
                  </a:lnTo>
                  <a:lnTo>
                    <a:pt x="61583" y="297154"/>
                  </a:lnTo>
                  <a:lnTo>
                    <a:pt x="61446" y="358332"/>
                  </a:lnTo>
                  <a:lnTo>
                    <a:pt x="57897" y="415142"/>
                  </a:lnTo>
                  <a:lnTo>
                    <a:pt x="37416" y="472906"/>
                  </a:lnTo>
                  <a:lnTo>
                    <a:pt x="14612" y="521114"/>
                  </a:lnTo>
                  <a:lnTo>
                    <a:pt x="0" y="570962"/>
                  </a:lnTo>
                  <a:lnTo>
                    <a:pt x="9145" y="611797"/>
                  </a:lnTo>
                  <a:lnTo>
                    <a:pt x="32088" y="657538"/>
                  </a:lnTo>
                  <a:lnTo>
                    <a:pt x="48475" y="715575"/>
                  </a:lnTo>
                  <a:lnTo>
                    <a:pt x="58306" y="765419"/>
                  </a:lnTo>
                  <a:lnTo>
                    <a:pt x="61583" y="786587"/>
                  </a:lnTo>
                  <a:lnTo>
                    <a:pt x="229143" y="791229"/>
                  </a:lnTo>
                  <a:lnTo>
                    <a:pt x="320503" y="790955"/>
                  </a:lnTo>
                  <a:lnTo>
                    <a:pt x="367616" y="784129"/>
                  </a:lnTo>
                  <a:lnTo>
                    <a:pt x="445045" y="745756"/>
                  </a:lnTo>
                  <a:lnTo>
                    <a:pt x="487654" y="719945"/>
                  </a:lnTo>
                  <a:lnTo>
                    <a:pt x="520430" y="699051"/>
                  </a:lnTo>
                  <a:lnTo>
                    <a:pt x="533540" y="690448"/>
                  </a:lnTo>
                  <a:lnTo>
                    <a:pt x="507315" y="769111"/>
                  </a:lnTo>
                  <a:lnTo>
                    <a:pt x="533540" y="821550"/>
                  </a:lnTo>
                  <a:lnTo>
                    <a:pt x="599633" y="821277"/>
                  </a:lnTo>
                  <a:lnTo>
                    <a:pt x="636231" y="819364"/>
                  </a:lnTo>
                  <a:lnTo>
                    <a:pt x="673380" y="804062"/>
                  </a:lnTo>
                  <a:lnTo>
                    <a:pt x="695363" y="772109"/>
                  </a:lnTo>
                  <a:lnTo>
                    <a:pt x="718167" y="718851"/>
                  </a:lnTo>
                  <a:lnTo>
                    <a:pt x="736056" y="668870"/>
                  </a:lnTo>
                  <a:lnTo>
                    <a:pt x="743294" y="646747"/>
                  </a:lnTo>
                  <a:lnTo>
                    <a:pt x="813220" y="524395"/>
                  </a:lnTo>
                  <a:lnTo>
                    <a:pt x="873100" y="483560"/>
                  </a:lnTo>
                  <a:lnTo>
                    <a:pt x="898978" y="459933"/>
                  </a:lnTo>
                  <a:lnTo>
                    <a:pt x="896178" y="444503"/>
                  </a:lnTo>
                  <a:lnTo>
                    <a:pt x="870027" y="428256"/>
                  </a:lnTo>
                  <a:lnTo>
                    <a:pt x="825440" y="420128"/>
                  </a:lnTo>
                  <a:lnTo>
                    <a:pt x="772250" y="428798"/>
                  </a:lnTo>
                  <a:lnTo>
                    <a:pt x="723155" y="444842"/>
                  </a:lnTo>
                  <a:lnTo>
                    <a:pt x="690855" y="458838"/>
                  </a:lnTo>
                  <a:lnTo>
                    <a:pt x="673646" y="460271"/>
                  </a:lnTo>
                  <a:lnTo>
                    <a:pt x="661355" y="447368"/>
                  </a:lnTo>
                  <a:lnTo>
                    <a:pt x="653981" y="423814"/>
                  </a:lnTo>
                  <a:lnTo>
                    <a:pt x="651523" y="393293"/>
                  </a:lnTo>
                  <a:lnTo>
                    <a:pt x="649258" y="360437"/>
                  </a:lnTo>
                  <a:lnTo>
                    <a:pt x="643595" y="311072"/>
                  </a:lnTo>
                  <a:lnTo>
                    <a:pt x="628870" y="195834"/>
                  </a:lnTo>
                  <a:lnTo>
                    <a:pt x="623207" y="146470"/>
                  </a:lnTo>
                  <a:lnTo>
                    <a:pt x="618209" y="77431"/>
                  </a:lnTo>
                  <a:lnTo>
                    <a:pt x="612198" y="40424"/>
                  </a:lnTo>
                  <a:lnTo>
                    <a:pt x="606186" y="11608"/>
                  </a:lnTo>
                  <a:lnTo>
                    <a:pt x="603454" y="0"/>
                  </a:lnTo>
                  <a:close/>
                </a:path>
              </a:pathLst>
            </a:custGeom>
            <a:solidFill>
              <a:srgbClr val="D0C0AE"/>
            </a:solidFill>
          </p:spPr>
          <p:txBody>
            <a:bodyPr wrap="square" lIns="0" tIns="0" rIns="0" bIns="0" rtlCol="0"/>
            <a:lstStyle/>
            <a:p>
              <a:endParaRPr/>
            </a:p>
          </p:txBody>
        </p:sp>
        <p:sp>
          <p:nvSpPr>
            <p:cNvPr id="15" name="object 15"/>
            <p:cNvSpPr/>
            <p:nvPr/>
          </p:nvSpPr>
          <p:spPr>
            <a:xfrm>
              <a:off x="6903914" y="4970377"/>
              <a:ext cx="930275" cy="650240"/>
            </a:xfrm>
            <a:custGeom>
              <a:avLst/>
              <a:gdLst/>
              <a:ahLst/>
              <a:cxnLst/>
              <a:rect l="l" t="t" r="r" b="b"/>
              <a:pathLst>
                <a:path w="930275" h="650239">
                  <a:moveTo>
                    <a:pt x="453517" y="0"/>
                  </a:moveTo>
                  <a:lnTo>
                    <a:pt x="417737" y="1638"/>
                  </a:lnTo>
                  <a:lnTo>
                    <a:pt x="370484" y="6553"/>
                  </a:lnTo>
                  <a:lnTo>
                    <a:pt x="315999" y="15563"/>
                  </a:lnTo>
                  <a:lnTo>
                    <a:pt x="268884" y="26212"/>
                  </a:lnTo>
                  <a:lnTo>
                    <a:pt x="226684" y="33585"/>
                  </a:lnTo>
                  <a:lnTo>
                    <a:pt x="186944" y="32766"/>
                  </a:lnTo>
                  <a:lnTo>
                    <a:pt x="149938" y="24164"/>
                  </a:lnTo>
                  <a:lnTo>
                    <a:pt x="120308" y="16383"/>
                  </a:lnTo>
                  <a:lnTo>
                    <a:pt x="102149" y="16792"/>
                  </a:lnTo>
                  <a:lnTo>
                    <a:pt x="99555" y="32766"/>
                  </a:lnTo>
                  <a:lnTo>
                    <a:pt x="110615" y="65133"/>
                  </a:lnTo>
                  <a:lnTo>
                    <a:pt x="122496" y="101598"/>
                  </a:lnTo>
                  <a:lnTo>
                    <a:pt x="122906" y="129869"/>
                  </a:lnTo>
                  <a:lnTo>
                    <a:pt x="99555" y="137655"/>
                  </a:lnTo>
                  <a:lnTo>
                    <a:pt x="57631" y="129388"/>
                  </a:lnTo>
                  <a:lnTo>
                    <a:pt x="19802" y="123993"/>
                  </a:lnTo>
                  <a:lnTo>
                    <a:pt x="0" y="130890"/>
                  </a:lnTo>
                  <a:lnTo>
                    <a:pt x="12153" y="159499"/>
                  </a:lnTo>
                  <a:lnTo>
                    <a:pt x="42333" y="196438"/>
                  </a:lnTo>
                  <a:lnTo>
                    <a:pt x="70053" y="222318"/>
                  </a:lnTo>
                  <a:lnTo>
                    <a:pt x="99411" y="237546"/>
                  </a:lnTo>
                  <a:lnTo>
                    <a:pt x="134505" y="242531"/>
                  </a:lnTo>
                  <a:lnTo>
                    <a:pt x="179570" y="241030"/>
                  </a:lnTo>
                  <a:lnTo>
                    <a:pt x="232830" y="237070"/>
                  </a:lnTo>
                  <a:lnTo>
                    <a:pt x="289369" y="231473"/>
                  </a:lnTo>
                  <a:lnTo>
                    <a:pt x="344271" y="225056"/>
                  </a:lnTo>
                  <a:lnTo>
                    <a:pt x="395068" y="219724"/>
                  </a:lnTo>
                  <a:lnTo>
                    <a:pt x="442588" y="215215"/>
                  </a:lnTo>
                  <a:lnTo>
                    <a:pt x="486832" y="209070"/>
                  </a:lnTo>
                  <a:lnTo>
                    <a:pt x="527799" y="198831"/>
                  </a:lnTo>
                  <a:lnTo>
                    <a:pt x="580242" y="173705"/>
                  </a:lnTo>
                  <a:lnTo>
                    <a:pt x="594173" y="177937"/>
                  </a:lnTo>
                  <a:lnTo>
                    <a:pt x="606463" y="207568"/>
                  </a:lnTo>
                  <a:lnTo>
                    <a:pt x="613494" y="251403"/>
                  </a:lnTo>
                  <a:lnTo>
                    <a:pt x="613562" y="296057"/>
                  </a:lnTo>
                  <a:lnTo>
                    <a:pt x="614449" y="348906"/>
                  </a:lnTo>
                  <a:lnTo>
                    <a:pt x="623938" y="417322"/>
                  </a:lnTo>
                  <a:lnTo>
                    <a:pt x="637256" y="484787"/>
                  </a:lnTo>
                  <a:lnTo>
                    <a:pt x="645247" y="530944"/>
                  </a:lnTo>
                  <a:lnTo>
                    <a:pt x="649139" y="557434"/>
                  </a:lnTo>
                  <a:lnTo>
                    <a:pt x="650163" y="565899"/>
                  </a:lnTo>
                  <a:lnTo>
                    <a:pt x="686213" y="570541"/>
                  </a:lnTo>
                  <a:lnTo>
                    <a:pt x="728820" y="563441"/>
                  </a:lnTo>
                  <a:lnTo>
                    <a:pt x="778255" y="524665"/>
                  </a:lnTo>
                  <a:lnTo>
                    <a:pt x="789997" y="502542"/>
                  </a:lnTo>
                  <a:lnTo>
                    <a:pt x="801739" y="496806"/>
                  </a:lnTo>
                  <a:lnTo>
                    <a:pt x="849535" y="563444"/>
                  </a:lnTo>
                  <a:lnTo>
                    <a:pt x="864285" y="622982"/>
                  </a:lnTo>
                  <a:lnTo>
                    <a:pt x="864285" y="644563"/>
                  </a:lnTo>
                  <a:lnTo>
                    <a:pt x="874527" y="650158"/>
                  </a:lnTo>
                  <a:lnTo>
                    <a:pt x="897058" y="636911"/>
                  </a:lnTo>
                  <a:lnTo>
                    <a:pt x="919589" y="618749"/>
                  </a:lnTo>
                  <a:lnTo>
                    <a:pt x="929830" y="609600"/>
                  </a:lnTo>
                  <a:lnTo>
                    <a:pt x="919727" y="513191"/>
                  </a:lnTo>
                  <a:lnTo>
                    <a:pt x="914539" y="461025"/>
                  </a:lnTo>
                  <a:lnTo>
                    <a:pt x="912628" y="435078"/>
                  </a:lnTo>
                  <a:lnTo>
                    <a:pt x="912355" y="417322"/>
                  </a:lnTo>
                  <a:lnTo>
                    <a:pt x="918229" y="354816"/>
                  </a:lnTo>
                  <a:lnTo>
                    <a:pt x="918020" y="307829"/>
                  </a:lnTo>
                  <a:lnTo>
                    <a:pt x="908998" y="257068"/>
                  </a:lnTo>
                  <a:lnTo>
                    <a:pt x="886129" y="207568"/>
                  </a:lnTo>
                  <a:lnTo>
                    <a:pt x="857603" y="165196"/>
                  </a:lnTo>
                  <a:lnTo>
                    <a:pt x="832014" y="130796"/>
                  </a:lnTo>
                  <a:lnTo>
                    <a:pt x="804957" y="101852"/>
                  </a:lnTo>
                  <a:lnTo>
                    <a:pt x="772026" y="75843"/>
                  </a:lnTo>
                  <a:lnTo>
                    <a:pt x="728814" y="50253"/>
                  </a:lnTo>
                  <a:lnTo>
                    <a:pt x="667845" y="24989"/>
                  </a:lnTo>
                  <a:lnTo>
                    <a:pt x="614656" y="12015"/>
                  </a:lnTo>
                  <a:lnTo>
                    <a:pt x="562762" y="6553"/>
                  </a:lnTo>
                  <a:lnTo>
                    <a:pt x="495850" y="1638"/>
                  </a:lnTo>
                  <a:lnTo>
                    <a:pt x="453517" y="0"/>
                  </a:lnTo>
                  <a:close/>
                </a:path>
              </a:pathLst>
            </a:custGeom>
            <a:solidFill>
              <a:srgbClr val="656668"/>
            </a:solidFill>
          </p:spPr>
          <p:txBody>
            <a:bodyPr wrap="square" lIns="0" tIns="0" rIns="0" bIns="0" rtlCol="0"/>
            <a:lstStyle/>
            <a:p>
              <a:endParaRPr/>
            </a:p>
          </p:txBody>
        </p:sp>
        <p:sp>
          <p:nvSpPr>
            <p:cNvPr id="16" name="object 16"/>
            <p:cNvSpPr/>
            <p:nvPr/>
          </p:nvSpPr>
          <p:spPr>
            <a:xfrm>
              <a:off x="3568711" y="3609596"/>
              <a:ext cx="1386840" cy="1588770"/>
            </a:xfrm>
            <a:custGeom>
              <a:avLst/>
              <a:gdLst/>
              <a:ahLst/>
              <a:cxnLst/>
              <a:rect l="l" t="t" r="r" b="b"/>
              <a:pathLst>
                <a:path w="1386839" h="1588770">
                  <a:moveTo>
                    <a:pt x="731978" y="0"/>
                  </a:moveTo>
                  <a:lnTo>
                    <a:pt x="670308" y="3006"/>
                  </a:lnTo>
                  <a:lnTo>
                    <a:pt x="614093" y="11466"/>
                  </a:lnTo>
                  <a:lnTo>
                    <a:pt x="567109" y="23912"/>
                  </a:lnTo>
                  <a:lnTo>
                    <a:pt x="493802" y="69606"/>
                  </a:lnTo>
                  <a:lnTo>
                    <a:pt x="447916" y="114263"/>
                  </a:lnTo>
                  <a:lnTo>
                    <a:pt x="405306" y="160555"/>
                  </a:lnTo>
                  <a:lnTo>
                    <a:pt x="375805" y="196192"/>
                  </a:lnTo>
                  <a:lnTo>
                    <a:pt x="353854" y="228356"/>
                  </a:lnTo>
                  <a:lnTo>
                    <a:pt x="323930" y="277301"/>
                  </a:lnTo>
                  <a:lnTo>
                    <a:pt x="292747" y="334635"/>
                  </a:lnTo>
                  <a:lnTo>
                    <a:pt x="267017" y="391967"/>
                  </a:lnTo>
                  <a:lnTo>
                    <a:pt x="253453" y="440908"/>
                  </a:lnTo>
                  <a:lnTo>
                    <a:pt x="246535" y="477363"/>
                  </a:lnTo>
                  <a:lnTo>
                    <a:pt x="235975" y="516975"/>
                  </a:lnTo>
                  <a:lnTo>
                    <a:pt x="223958" y="559987"/>
                  </a:lnTo>
                  <a:lnTo>
                    <a:pt x="212669" y="606641"/>
                  </a:lnTo>
                  <a:lnTo>
                    <a:pt x="204293" y="657181"/>
                  </a:lnTo>
                  <a:lnTo>
                    <a:pt x="198386" y="759559"/>
                  </a:lnTo>
                  <a:lnTo>
                    <a:pt x="191456" y="814949"/>
                  </a:lnTo>
                  <a:lnTo>
                    <a:pt x="181659" y="874231"/>
                  </a:lnTo>
                  <a:lnTo>
                    <a:pt x="170427" y="933616"/>
                  </a:lnTo>
                  <a:lnTo>
                    <a:pt x="149398" y="1037535"/>
                  </a:lnTo>
                  <a:lnTo>
                    <a:pt x="142468" y="1074492"/>
                  </a:lnTo>
                  <a:lnTo>
                    <a:pt x="139839" y="1096393"/>
                  </a:lnTo>
                  <a:lnTo>
                    <a:pt x="129771" y="1130235"/>
                  </a:lnTo>
                  <a:lnTo>
                    <a:pt x="105439" y="1182535"/>
                  </a:lnTo>
                  <a:lnTo>
                    <a:pt x="75654" y="1242385"/>
                  </a:lnTo>
                  <a:lnTo>
                    <a:pt x="49225" y="1298879"/>
                  </a:lnTo>
                  <a:lnTo>
                    <a:pt x="34963" y="1341110"/>
                  </a:lnTo>
                  <a:lnTo>
                    <a:pt x="25808" y="1382351"/>
                  </a:lnTo>
                  <a:lnTo>
                    <a:pt x="14200" y="1421956"/>
                  </a:lnTo>
                  <a:lnTo>
                    <a:pt x="4232" y="1451729"/>
                  </a:lnTo>
                  <a:lnTo>
                    <a:pt x="0" y="1463474"/>
                  </a:lnTo>
                  <a:lnTo>
                    <a:pt x="113614" y="1411036"/>
                  </a:lnTo>
                  <a:lnTo>
                    <a:pt x="279666" y="1314897"/>
                  </a:lnTo>
                  <a:lnTo>
                    <a:pt x="270246" y="1290861"/>
                  </a:lnTo>
                  <a:lnTo>
                    <a:pt x="269838" y="1286490"/>
                  </a:lnTo>
                  <a:lnTo>
                    <a:pt x="305892" y="1349847"/>
                  </a:lnTo>
                  <a:lnTo>
                    <a:pt x="332794" y="1400242"/>
                  </a:lnTo>
                  <a:lnTo>
                    <a:pt x="350683" y="1438346"/>
                  </a:lnTo>
                  <a:lnTo>
                    <a:pt x="375805" y="1507175"/>
                  </a:lnTo>
                  <a:lnTo>
                    <a:pt x="390015" y="1572718"/>
                  </a:lnTo>
                  <a:lnTo>
                    <a:pt x="396706" y="1588283"/>
                  </a:lnTo>
                  <a:lnTo>
                    <a:pt x="410768" y="1585826"/>
                  </a:lnTo>
                  <a:lnTo>
                    <a:pt x="429548" y="1567939"/>
                  </a:lnTo>
                  <a:lnTo>
                    <a:pt x="446276" y="1547594"/>
                  </a:lnTo>
                  <a:lnTo>
                    <a:pt x="460544" y="1535443"/>
                  </a:lnTo>
                  <a:lnTo>
                    <a:pt x="471944" y="1542138"/>
                  </a:lnTo>
                  <a:lnTo>
                    <a:pt x="486700" y="1574904"/>
                  </a:lnTo>
                  <a:lnTo>
                    <a:pt x="492231" y="1579000"/>
                  </a:lnTo>
                  <a:lnTo>
                    <a:pt x="498170" y="1568351"/>
                  </a:lnTo>
                  <a:lnTo>
                    <a:pt x="511005" y="1548006"/>
                  </a:lnTo>
                  <a:lnTo>
                    <a:pt x="528758" y="1523561"/>
                  </a:lnTo>
                  <a:lnTo>
                    <a:pt x="539957" y="1490920"/>
                  </a:lnTo>
                  <a:lnTo>
                    <a:pt x="533133" y="1445986"/>
                  </a:lnTo>
                  <a:lnTo>
                    <a:pt x="505302" y="1374112"/>
                  </a:lnTo>
                  <a:lnTo>
                    <a:pt x="493484" y="1337125"/>
                  </a:lnTo>
                  <a:lnTo>
                    <a:pt x="482506" y="1290490"/>
                  </a:lnTo>
                  <a:lnTo>
                    <a:pt x="471944" y="1227495"/>
                  </a:lnTo>
                  <a:lnTo>
                    <a:pt x="466646" y="1170401"/>
                  </a:lnTo>
                  <a:lnTo>
                    <a:pt x="467417" y="1120348"/>
                  </a:lnTo>
                  <a:lnTo>
                    <a:pt x="473043" y="1075638"/>
                  </a:lnTo>
                  <a:lnTo>
                    <a:pt x="482309" y="1034571"/>
                  </a:lnTo>
                  <a:lnTo>
                    <a:pt x="494002" y="995447"/>
                  </a:lnTo>
                  <a:lnTo>
                    <a:pt x="506907" y="956566"/>
                  </a:lnTo>
                  <a:lnTo>
                    <a:pt x="527530" y="901530"/>
                  </a:lnTo>
                  <a:lnTo>
                    <a:pt x="547330" y="857147"/>
                  </a:lnTo>
                  <a:lnTo>
                    <a:pt x="568083" y="816727"/>
                  </a:lnTo>
                  <a:lnTo>
                    <a:pt x="553065" y="782997"/>
                  </a:lnTo>
                  <a:lnTo>
                    <a:pt x="546239" y="759919"/>
                  </a:lnTo>
                  <a:lnTo>
                    <a:pt x="545966" y="736842"/>
                  </a:lnTo>
                  <a:lnTo>
                    <a:pt x="550608" y="703112"/>
                  </a:lnTo>
                  <a:lnTo>
                    <a:pt x="554977" y="653194"/>
                  </a:lnTo>
                  <a:lnTo>
                    <a:pt x="559347" y="598772"/>
                  </a:lnTo>
                  <a:lnTo>
                    <a:pt x="570273" y="555005"/>
                  </a:lnTo>
                  <a:lnTo>
                    <a:pt x="594309" y="537047"/>
                  </a:lnTo>
                  <a:lnTo>
                    <a:pt x="630497" y="547971"/>
                  </a:lnTo>
                  <a:lnTo>
                    <a:pt x="667504" y="572004"/>
                  </a:lnTo>
                  <a:lnTo>
                    <a:pt x="696316" y="596037"/>
                  </a:lnTo>
                  <a:lnTo>
                    <a:pt x="707923" y="606961"/>
                  </a:lnTo>
                  <a:lnTo>
                    <a:pt x="725398" y="650661"/>
                  </a:lnTo>
                  <a:lnTo>
                    <a:pt x="792045" y="655310"/>
                  </a:lnTo>
                  <a:lnTo>
                    <a:pt x="832469" y="655040"/>
                  </a:lnTo>
                  <a:lnTo>
                    <a:pt x="900201" y="633186"/>
                  </a:lnTo>
                  <a:lnTo>
                    <a:pt x="972820" y="584517"/>
                  </a:lnTo>
                  <a:lnTo>
                    <a:pt x="1018074" y="547190"/>
                  </a:lnTo>
                  <a:lnTo>
                    <a:pt x="1063787" y="507111"/>
                  </a:lnTo>
                  <a:lnTo>
                    <a:pt x="1105830" y="468714"/>
                  </a:lnTo>
                  <a:lnTo>
                    <a:pt x="1140074" y="436431"/>
                  </a:lnTo>
                  <a:lnTo>
                    <a:pt x="1183015" y="390248"/>
                  </a:lnTo>
                  <a:lnTo>
                    <a:pt x="1196262" y="369898"/>
                  </a:lnTo>
                  <a:lnTo>
                    <a:pt x="1207868" y="354465"/>
                  </a:lnTo>
                  <a:lnTo>
                    <a:pt x="1223568" y="344769"/>
                  </a:lnTo>
                  <a:lnTo>
                    <a:pt x="1248425" y="352009"/>
                  </a:lnTo>
                  <a:lnTo>
                    <a:pt x="1278196" y="383010"/>
                  </a:lnTo>
                  <a:lnTo>
                    <a:pt x="1304687" y="432035"/>
                  </a:lnTo>
                  <a:lnTo>
                    <a:pt x="1319707" y="493346"/>
                  </a:lnTo>
                  <a:lnTo>
                    <a:pt x="1326131" y="550704"/>
                  </a:lnTo>
                  <a:lnTo>
                    <a:pt x="1331733" y="591673"/>
                  </a:lnTo>
                  <a:lnTo>
                    <a:pt x="1335693" y="616255"/>
                  </a:lnTo>
                  <a:lnTo>
                    <a:pt x="1337195" y="624449"/>
                  </a:lnTo>
                  <a:lnTo>
                    <a:pt x="1372016" y="562861"/>
                  </a:lnTo>
                  <a:lnTo>
                    <a:pt x="1386354" y="525035"/>
                  </a:lnTo>
                  <a:lnTo>
                    <a:pt x="1382665" y="495402"/>
                  </a:lnTo>
                  <a:lnTo>
                    <a:pt x="1363408" y="458396"/>
                  </a:lnTo>
                  <a:lnTo>
                    <a:pt x="1333642" y="402539"/>
                  </a:lnTo>
                  <a:lnTo>
                    <a:pt x="1302232" y="339311"/>
                  </a:lnTo>
                  <a:lnTo>
                    <a:pt x="1267269" y="266118"/>
                  </a:lnTo>
                  <a:lnTo>
                    <a:pt x="1249794" y="222417"/>
                  </a:lnTo>
                  <a:lnTo>
                    <a:pt x="1188616" y="176667"/>
                  </a:lnTo>
                  <a:lnTo>
                    <a:pt x="1153656" y="151402"/>
                  </a:lnTo>
                  <a:lnTo>
                    <a:pt x="1109954" y="126278"/>
                  </a:lnTo>
                  <a:lnTo>
                    <a:pt x="1050640" y="96672"/>
                  </a:lnTo>
                  <a:lnTo>
                    <a:pt x="1004470" y="74912"/>
                  </a:lnTo>
                  <a:lnTo>
                    <a:pt x="952183" y="52080"/>
                  </a:lnTo>
                  <a:lnTo>
                    <a:pt x="897451" y="30853"/>
                  </a:lnTo>
                  <a:lnTo>
                    <a:pt x="843941" y="13906"/>
                  </a:lnTo>
                  <a:lnTo>
                    <a:pt x="795324" y="3914"/>
                  </a:lnTo>
                  <a:lnTo>
                    <a:pt x="731978" y="0"/>
                  </a:lnTo>
                  <a:close/>
                </a:path>
              </a:pathLst>
            </a:custGeom>
            <a:solidFill>
              <a:srgbClr val="616264"/>
            </a:solidFill>
          </p:spPr>
          <p:txBody>
            <a:bodyPr wrap="square" lIns="0" tIns="0" rIns="0" bIns="0" rtlCol="0"/>
            <a:lstStyle/>
            <a:p>
              <a:endParaRPr/>
            </a:p>
          </p:txBody>
        </p:sp>
        <p:sp>
          <p:nvSpPr>
            <p:cNvPr id="17" name="object 17"/>
            <p:cNvSpPr/>
            <p:nvPr/>
          </p:nvSpPr>
          <p:spPr>
            <a:xfrm>
              <a:off x="3262821" y="4837096"/>
              <a:ext cx="1625600" cy="1529715"/>
            </a:xfrm>
            <a:custGeom>
              <a:avLst/>
              <a:gdLst/>
              <a:ahLst/>
              <a:cxnLst/>
              <a:rect l="l" t="t" r="r" b="b"/>
              <a:pathLst>
                <a:path w="1625600" h="1529714">
                  <a:moveTo>
                    <a:pt x="1136167" y="0"/>
                  </a:moveTo>
                  <a:lnTo>
                    <a:pt x="1092479" y="43700"/>
                  </a:lnTo>
                  <a:lnTo>
                    <a:pt x="1087966" y="99963"/>
                  </a:lnTo>
                  <a:lnTo>
                    <a:pt x="1089193" y="133283"/>
                  </a:lnTo>
                  <a:lnTo>
                    <a:pt x="1098615" y="156768"/>
                  </a:lnTo>
                  <a:lnTo>
                    <a:pt x="1118692" y="183527"/>
                  </a:lnTo>
                  <a:lnTo>
                    <a:pt x="1142326" y="216180"/>
                  </a:lnTo>
                  <a:lnTo>
                    <a:pt x="1169315" y="258062"/>
                  </a:lnTo>
                  <a:lnTo>
                    <a:pt x="1196724" y="303721"/>
                  </a:lnTo>
                  <a:lnTo>
                    <a:pt x="1221616" y="347703"/>
                  </a:lnTo>
                  <a:lnTo>
                    <a:pt x="1241056" y="384556"/>
                  </a:lnTo>
                  <a:lnTo>
                    <a:pt x="1256210" y="423058"/>
                  </a:lnTo>
                  <a:lnTo>
                    <a:pt x="1266859" y="480407"/>
                  </a:lnTo>
                  <a:lnTo>
                    <a:pt x="1267269" y="489419"/>
                  </a:lnTo>
                  <a:lnTo>
                    <a:pt x="1189700" y="545690"/>
                  </a:lnTo>
                  <a:lnTo>
                    <a:pt x="1138353" y="579013"/>
                  </a:lnTo>
                  <a:lnTo>
                    <a:pt x="1090284" y="602500"/>
                  </a:lnTo>
                  <a:lnTo>
                    <a:pt x="1022553" y="629259"/>
                  </a:lnTo>
                  <a:lnTo>
                    <a:pt x="960397" y="652823"/>
                  </a:lnTo>
                  <a:lnTo>
                    <a:pt x="909148" y="668837"/>
                  </a:lnTo>
                  <a:lnTo>
                    <a:pt x="867128" y="673943"/>
                  </a:lnTo>
                  <a:lnTo>
                    <a:pt x="832659" y="664786"/>
                  </a:lnTo>
                  <a:lnTo>
                    <a:pt x="804062" y="638009"/>
                  </a:lnTo>
                  <a:lnTo>
                    <a:pt x="778820" y="594095"/>
                  </a:lnTo>
                  <a:lnTo>
                    <a:pt x="755256" y="540534"/>
                  </a:lnTo>
                  <a:lnTo>
                    <a:pt x="732950" y="484459"/>
                  </a:lnTo>
                  <a:lnTo>
                    <a:pt x="711483" y="433001"/>
                  </a:lnTo>
                  <a:lnTo>
                    <a:pt x="690435" y="393293"/>
                  </a:lnTo>
                  <a:lnTo>
                    <a:pt x="644282" y="338395"/>
                  </a:lnTo>
                  <a:lnTo>
                    <a:pt x="576821" y="268746"/>
                  </a:lnTo>
                  <a:lnTo>
                    <a:pt x="515913" y="208929"/>
                  </a:lnTo>
                  <a:lnTo>
                    <a:pt x="419506" y="166052"/>
                  </a:lnTo>
                  <a:lnTo>
                    <a:pt x="34950" y="454469"/>
                  </a:lnTo>
                  <a:lnTo>
                    <a:pt x="14744" y="601680"/>
                  </a:lnTo>
                  <a:lnTo>
                    <a:pt x="4368" y="681704"/>
                  </a:lnTo>
                  <a:lnTo>
                    <a:pt x="546" y="722399"/>
                  </a:lnTo>
                  <a:lnTo>
                    <a:pt x="0" y="751624"/>
                  </a:lnTo>
                  <a:lnTo>
                    <a:pt x="2730" y="891597"/>
                  </a:lnTo>
                  <a:lnTo>
                    <a:pt x="17475" y="1529461"/>
                  </a:lnTo>
                  <a:lnTo>
                    <a:pt x="506907" y="1459547"/>
                  </a:lnTo>
                  <a:lnTo>
                    <a:pt x="881628" y="1353438"/>
                  </a:lnTo>
                  <a:lnTo>
                    <a:pt x="1079366" y="1298949"/>
                  </a:lnTo>
                  <a:lnTo>
                    <a:pt x="1165672" y="1278874"/>
                  </a:lnTo>
                  <a:lnTo>
                    <a:pt x="1206093" y="1276007"/>
                  </a:lnTo>
                  <a:lnTo>
                    <a:pt x="1257576" y="1277372"/>
                  </a:lnTo>
                  <a:lnTo>
                    <a:pt x="1386760" y="1283379"/>
                  </a:lnTo>
                  <a:lnTo>
                    <a:pt x="1433321" y="1284744"/>
                  </a:lnTo>
                  <a:lnTo>
                    <a:pt x="1489041" y="1280375"/>
                  </a:lnTo>
                  <a:lnTo>
                    <a:pt x="1532471" y="1255391"/>
                  </a:lnTo>
                  <a:lnTo>
                    <a:pt x="1564424" y="1214831"/>
                  </a:lnTo>
                  <a:lnTo>
                    <a:pt x="1601565" y="1148194"/>
                  </a:lnTo>
                  <a:lnTo>
                    <a:pt x="1625599" y="1101217"/>
                  </a:lnTo>
                  <a:lnTo>
                    <a:pt x="1616862" y="777836"/>
                  </a:lnTo>
                  <a:lnTo>
                    <a:pt x="1573161" y="511276"/>
                  </a:lnTo>
                  <a:lnTo>
                    <a:pt x="1555686" y="393293"/>
                  </a:lnTo>
                  <a:lnTo>
                    <a:pt x="1511985" y="367068"/>
                  </a:lnTo>
                  <a:lnTo>
                    <a:pt x="1487946" y="302615"/>
                  </a:lnTo>
                  <a:lnTo>
                    <a:pt x="1482483" y="287183"/>
                  </a:lnTo>
                  <a:lnTo>
                    <a:pt x="1477022" y="270929"/>
                  </a:lnTo>
                  <a:lnTo>
                    <a:pt x="1463777" y="236655"/>
                  </a:lnTo>
                  <a:lnTo>
                    <a:pt x="1443158" y="186810"/>
                  </a:lnTo>
                  <a:lnTo>
                    <a:pt x="1415846" y="122351"/>
                  </a:lnTo>
                  <a:lnTo>
                    <a:pt x="1319707" y="78651"/>
                  </a:lnTo>
                  <a:lnTo>
                    <a:pt x="1136167" y="0"/>
                  </a:lnTo>
                  <a:close/>
                </a:path>
              </a:pathLst>
            </a:custGeom>
            <a:solidFill>
              <a:srgbClr val="FFEFCC"/>
            </a:solidFill>
          </p:spPr>
          <p:txBody>
            <a:bodyPr wrap="square" lIns="0" tIns="0" rIns="0" bIns="0" rtlCol="0"/>
            <a:lstStyle/>
            <a:p>
              <a:endParaRPr/>
            </a:p>
          </p:txBody>
        </p:sp>
        <p:sp>
          <p:nvSpPr>
            <p:cNvPr id="18" name="object 18"/>
            <p:cNvSpPr/>
            <p:nvPr/>
          </p:nvSpPr>
          <p:spPr>
            <a:xfrm>
              <a:off x="3717277" y="3945635"/>
              <a:ext cx="1215390" cy="1547495"/>
            </a:xfrm>
            <a:custGeom>
              <a:avLst/>
              <a:gdLst/>
              <a:ahLst/>
              <a:cxnLst/>
              <a:rect l="l" t="t" r="r" b="b"/>
              <a:pathLst>
                <a:path w="1215389" h="1547495">
                  <a:moveTo>
                    <a:pt x="1214831" y="1241044"/>
                  </a:moveTo>
                  <a:lnTo>
                    <a:pt x="1188618" y="1197343"/>
                  </a:lnTo>
                  <a:lnTo>
                    <a:pt x="1197356" y="1083729"/>
                  </a:lnTo>
                  <a:lnTo>
                    <a:pt x="1118692" y="1013815"/>
                  </a:lnTo>
                  <a:lnTo>
                    <a:pt x="952639" y="908939"/>
                  </a:lnTo>
                  <a:lnTo>
                    <a:pt x="976401" y="855002"/>
                  </a:lnTo>
                  <a:lnTo>
                    <a:pt x="1011631" y="778941"/>
                  </a:lnTo>
                  <a:lnTo>
                    <a:pt x="1057516" y="681710"/>
                  </a:lnTo>
                  <a:lnTo>
                    <a:pt x="1162392" y="664222"/>
                  </a:lnTo>
                  <a:lnTo>
                    <a:pt x="1109954" y="463207"/>
                  </a:lnTo>
                  <a:lnTo>
                    <a:pt x="1135494" y="411861"/>
                  </a:lnTo>
                  <a:lnTo>
                    <a:pt x="1160348" y="355053"/>
                  </a:lnTo>
                  <a:lnTo>
                    <a:pt x="1182204" y="283908"/>
                  </a:lnTo>
                  <a:lnTo>
                    <a:pt x="1187526" y="243624"/>
                  </a:lnTo>
                  <a:lnTo>
                    <a:pt x="1184656" y="201701"/>
                  </a:lnTo>
                  <a:lnTo>
                    <a:pt x="1171130" y="157314"/>
                  </a:lnTo>
                  <a:lnTo>
                    <a:pt x="1146416" y="106934"/>
                  </a:lnTo>
                  <a:lnTo>
                    <a:pt x="1117612" y="55714"/>
                  </a:lnTo>
                  <a:lnTo>
                    <a:pt x="1093711" y="15976"/>
                  </a:lnTo>
                  <a:lnTo>
                    <a:pt x="1083741" y="0"/>
                  </a:lnTo>
                  <a:lnTo>
                    <a:pt x="1007402" y="86715"/>
                  </a:lnTo>
                  <a:lnTo>
                    <a:pt x="964666" y="136563"/>
                  </a:lnTo>
                  <a:lnTo>
                    <a:pt x="939939" y="168376"/>
                  </a:lnTo>
                  <a:lnTo>
                    <a:pt x="917676" y="201015"/>
                  </a:lnTo>
                  <a:lnTo>
                    <a:pt x="888517" y="227076"/>
                  </a:lnTo>
                  <a:lnTo>
                    <a:pt x="841616" y="252158"/>
                  </a:lnTo>
                  <a:lnTo>
                    <a:pt x="785495" y="275310"/>
                  </a:lnTo>
                  <a:lnTo>
                    <a:pt x="728649" y="295529"/>
                  </a:lnTo>
                  <a:lnTo>
                    <a:pt x="679564" y="311886"/>
                  </a:lnTo>
                  <a:lnTo>
                    <a:pt x="646747" y="323367"/>
                  </a:lnTo>
                  <a:lnTo>
                    <a:pt x="614654" y="330746"/>
                  </a:lnTo>
                  <a:lnTo>
                    <a:pt x="586663" y="329933"/>
                  </a:lnTo>
                  <a:lnTo>
                    <a:pt x="566864" y="325831"/>
                  </a:lnTo>
                  <a:lnTo>
                    <a:pt x="559346" y="323367"/>
                  </a:lnTo>
                  <a:lnTo>
                    <a:pt x="554977" y="253453"/>
                  </a:lnTo>
                  <a:lnTo>
                    <a:pt x="526783" y="223278"/>
                  </a:lnTo>
                  <a:lnTo>
                    <a:pt x="509651" y="208661"/>
                  </a:lnTo>
                  <a:lnTo>
                    <a:pt x="496608" y="205524"/>
                  </a:lnTo>
                  <a:lnTo>
                    <a:pt x="480695" y="209753"/>
                  </a:lnTo>
                  <a:lnTo>
                    <a:pt x="443547" y="240347"/>
                  </a:lnTo>
                  <a:lnTo>
                    <a:pt x="419506" y="297154"/>
                  </a:lnTo>
                  <a:lnTo>
                    <a:pt x="406400" y="376910"/>
                  </a:lnTo>
                  <a:lnTo>
                    <a:pt x="407225" y="421284"/>
                  </a:lnTo>
                  <a:lnTo>
                    <a:pt x="419506" y="463207"/>
                  </a:lnTo>
                  <a:lnTo>
                    <a:pt x="423748" y="504444"/>
                  </a:lnTo>
                  <a:lnTo>
                    <a:pt x="407492" y="544055"/>
                  </a:lnTo>
                  <a:lnTo>
                    <a:pt x="386321" y="573824"/>
                  </a:lnTo>
                  <a:lnTo>
                    <a:pt x="375805" y="585558"/>
                  </a:lnTo>
                  <a:lnTo>
                    <a:pt x="314629" y="908939"/>
                  </a:lnTo>
                  <a:lnTo>
                    <a:pt x="0" y="1074991"/>
                  </a:lnTo>
                  <a:lnTo>
                    <a:pt x="107073" y="1167180"/>
                  </a:lnTo>
                  <a:lnTo>
                    <a:pt x="168249" y="1222489"/>
                  </a:lnTo>
                  <a:lnTo>
                    <a:pt x="206489" y="1263040"/>
                  </a:lnTo>
                  <a:lnTo>
                    <a:pt x="244716" y="1310970"/>
                  </a:lnTo>
                  <a:lnTo>
                    <a:pt x="274154" y="1360474"/>
                  </a:lnTo>
                  <a:lnTo>
                    <a:pt x="293522" y="1411236"/>
                  </a:lnTo>
                  <a:lnTo>
                    <a:pt x="309537" y="1458226"/>
                  </a:lnTo>
                  <a:lnTo>
                    <a:pt x="328904" y="1496402"/>
                  </a:lnTo>
                  <a:lnTo>
                    <a:pt x="358330" y="1520723"/>
                  </a:lnTo>
                  <a:lnTo>
                    <a:pt x="403402" y="1537931"/>
                  </a:lnTo>
                  <a:lnTo>
                    <a:pt x="450100" y="1546948"/>
                  </a:lnTo>
                  <a:lnTo>
                    <a:pt x="503364" y="1542846"/>
                  </a:lnTo>
                  <a:lnTo>
                    <a:pt x="568083" y="1520723"/>
                  </a:lnTo>
                  <a:lnTo>
                    <a:pt x="623531" y="1490878"/>
                  </a:lnTo>
                  <a:lnTo>
                    <a:pt x="673950" y="1455991"/>
                  </a:lnTo>
                  <a:lnTo>
                    <a:pt x="718489" y="1419415"/>
                  </a:lnTo>
                  <a:lnTo>
                    <a:pt x="756310" y="1384528"/>
                  </a:lnTo>
                  <a:lnTo>
                    <a:pt x="786587" y="1354670"/>
                  </a:lnTo>
                  <a:lnTo>
                    <a:pt x="800925" y="1313027"/>
                  </a:lnTo>
                  <a:lnTo>
                    <a:pt x="789863" y="1263992"/>
                  </a:lnTo>
                  <a:lnTo>
                    <a:pt x="770610" y="1223162"/>
                  </a:lnTo>
                  <a:lnTo>
                    <a:pt x="760361" y="1206093"/>
                  </a:lnTo>
                  <a:lnTo>
                    <a:pt x="704507" y="1124699"/>
                  </a:lnTo>
                  <a:lnTo>
                    <a:pt x="674065" y="1079373"/>
                  </a:lnTo>
                  <a:lnTo>
                    <a:pt x="658355" y="1053693"/>
                  </a:lnTo>
                  <a:lnTo>
                    <a:pt x="646747" y="1031303"/>
                  </a:lnTo>
                  <a:lnTo>
                    <a:pt x="639648" y="1002220"/>
                  </a:lnTo>
                  <a:lnTo>
                    <a:pt x="642378" y="969035"/>
                  </a:lnTo>
                  <a:lnTo>
                    <a:pt x="651662" y="934212"/>
                  </a:lnTo>
                  <a:lnTo>
                    <a:pt x="664222" y="900201"/>
                  </a:lnTo>
                  <a:lnTo>
                    <a:pt x="673379" y="872337"/>
                  </a:lnTo>
                  <a:lnTo>
                    <a:pt x="678434" y="854316"/>
                  </a:lnTo>
                  <a:lnTo>
                    <a:pt x="685126" y="846124"/>
                  </a:lnTo>
                  <a:lnTo>
                    <a:pt x="699185" y="847763"/>
                  </a:lnTo>
                  <a:lnTo>
                    <a:pt x="725957" y="868045"/>
                  </a:lnTo>
                  <a:lnTo>
                    <a:pt x="762558" y="905116"/>
                  </a:lnTo>
                  <a:lnTo>
                    <a:pt x="802436" y="943013"/>
                  </a:lnTo>
                  <a:lnTo>
                    <a:pt x="839025" y="965746"/>
                  </a:lnTo>
                  <a:lnTo>
                    <a:pt x="872756" y="968552"/>
                  </a:lnTo>
                  <a:lnTo>
                    <a:pt x="890663" y="963168"/>
                  </a:lnTo>
                  <a:lnTo>
                    <a:pt x="882726" y="970114"/>
                  </a:lnTo>
                  <a:lnTo>
                    <a:pt x="941717" y="1030211"/>
                  </a:lnTo>
                  <a:lnTo>
                    <a:pt x="985964" y="1077048"/>
                  </a:lnTo>
                  <a:lnTo>
                    <a:pt x="1013815" y="1109954"/>
                  </a:lnTo>
                  <a:lnTo>
                    <a:pt x="1033487" y="1148207"/>
                  </a:lnTo>
                  <a:lnTo>
                    <a:pt x="1045781" y="1187399"/>
                  </a:lnTo>
                  <a:lnTo>
                    <a:pt x="1066253" y="1258531"/>
                  </a:lnTo>
                  <a:lnTo>
                    <a:pt x="1109954" y="1171130"/>
                  </a:lnTo>
                  <a:lnTo>
                    <a:pt x="1101217" y="1407109"/>
                  </a:lnTo>
                  <a:lnTo>
                    <a:pt x="1162392" y="1459547"/>
                  </a:lnTo>
                  <a:lnTo>
                    <a:pt x="1214831" y="1241044"/>
                  </a:lnTo>
                  <a:close/>
                </a:path>
              </a:pathLst>
            </a:custGeom>
            <a:solidFill>
              <a:srgbClr val="DCBCB3"/>
            </a:solidFill>
          </p:spPr>
          <p:txBody>
            <a:bodyPr wrap="square" lIns="0" tIns="0" rIns="0" bIns="0" rtlCol="0"/>
            <a:lstStyle/>
            <a:p>
              <a:endParaRPr/>
            </a:p>
          </p:txBody>
        </p:sp>
        <p:sp>
          <p:nvSpPr>
            <p:cNvPr id="19" name="object 19"/>
            <p:cNvSpPr/>
            <p:nvPr/>
          </p:nvSpPr>
          <p:spPr>
            <a:xfrm>
              <a:off x="5801740" y="4443797"/>
              <a:ext cx="389255" cy="795655"/>
            </a:xfrm>
            <a:custGeom>
              <a:avLst/>
              <a:gdLst/>
              <a:ahLst/>
              <a:cxnLst/>
              <a:rect l="l" t="t" r="r" b="b"/>
              <a:pathLst>
                <a:path w="389254" h="795654">
                  <a:moveTo>
                    <a:pt x="161683" y="0"/>
                  </a:moveTo>
                  <a:lnTo>
                    <a:pt x="0" y="52438"/>
                  </a:lnTo>
                  <a:lnTo>
                    <a:pt x="117982" y="384556"/>
                  </a:lnTo>
                  <a:lnTo>
                    <a:pt x="275297" y="795324"/>
                  </a:lnTo>
                  <a:lnTo>
                    <a:pt x="345224" y="760374"/>
                  </a:lnTo>
                  <a:lnTo>
                    <a:pt x="388924" y="218503"/>
                  </a:lnTo>
                  <a:lnTo>
                    <a:pt x="161683" y="0"/>
                  </a:lnTo>
                  <a:close/>
                </a:path>
              </a:pathLst>
            </a:custGeom>
            <a:solidFill>
              <a:srgbClr val="99A7B0"/>
            </a:solidFill>
          </p:spPr>
          <p:txBody>
            <a:bodyPr wrap="square" lIns="0" tIns="0" rIns="0" bIns="0" rtlCol="0"/>
            <a:lstStyle/>
            <a:p>
              <a:endParaRPr/>
            </a:p>
          </p:txBody>
        </p:sp>
        <p:sp>
          <p:nvSpPr>
            <p:cNvPr id="20" name="object 20"/>
            <p:cNvSpPr/>
            <p:nvPr/>
          </p:nvSpPr>
          <p:spPr>
            <a:xfrm>
              <a:off x="4835985" y="4898273"/>
              <a:ext cx="310515" cy="935355"/>
            </a:xfrm>
            <a:custGeom>
              <a:avLst/>
              <a:gdLst/>
              <a:ahLst/>
              <a:cxnLst/>
              <a:rect l="l" t="t" r="r" b="b"/>
              <a:pathLst>
                <a:path w="310514" h="935354">
                  <a:moveTo>
                    <a:pt x="310261" y="0"/>
                  </a:moveTo>
                  <a:lnTo>
                    <a:pt x="0" y="52438"/>
                  </a:lnTo>
                  <a:lnTo>
                    <a:pt x="78663" y="122351"/>
                  </a:lnTo>
                  <a:lnTo>
                    <a:pt x="69913" y="218490"/>
                  </a:lnTo>
                  <a:lnTo>
                    <a:pt x="113614" y="262191"/>
                  </a:lnTo>
                  <a:lnTo>
                    <a:pt x="34963" y="533133"/>
                  </a:lnTo>
                  <a:lnTo>
                    <a:pt x="78663" y="935164"/>
                  </a:lnTo>
                  <a:lnTo>
                    <a:pt x="157314" y="812800"/>
                  </a:lnTo>
                  <a:lnTo>
                    <a:pt x="310261" y="0"/>
                  </a:lnTo>
                  <a:close/>
                </a:path>
              </a:pathLst>
            </a:custGeom>
            <a:solidFill>
              <a:srgbClr val="D7DDE5"/>
            </a:solidFill>
          </p:spPr>
          <p:txBody>
            <a:bodyPr wrap="square" lIns="0" tIns="0" rIns="0" bIns="0" rtlCol="0"/>
            <a:lstStyle/>
            <a:p>
              <a:endParaRPr/>
            </a:p>
          </p:txBody>
        </p:sp>
        <p:sp>
          <p:nvSpPr>
            <p:cNvPr id="21" name="object 21"/>
            <p:cNvSpPr/>
            <p:nvPr/>
          </p:nvSpPr>
          <p:spPr>
            <a:xfrm>
              <a:off x="4766056" y="5422671"/>
              <a:ext cx="1285240" cy="742950"/>
            </a:xfrm>
            <a:custGeom>
              <a:avLst/>
              <a:gdLst/>
              <a:ahLst/>
              <a:cxnLst/>
              <a:rect l="l" t="t" r="r" b="b"/>
              <a:pathLst>
                <a:path w="1285239" h="742950">
                  <a:moveTo>
                    <a:pt x="1284757" y="209753"/>
                  </a:moveTo>
                  <a:lnTo>
                    <a:pt x="1153655" y="166052"/>
                  </a:lnTo>
                  <a:lnTo>
                    <a:pt x="1139050" y="163322"/>
                  </a:lnTo>
                  <a:lnTo>
                    <a:pt x="1136192" y="173126"/>
                  </a:lnTo>
                  <a:lnTo>
                    <a:pt x="1109967" y="52425"/>
                  </a:lnTo>
                  <a:lnTo>
                    <a:pt x="1013828" y="52425"/>
                  </a:lnTo>
                  <a:lnTo>
                    <a:pt x="978865" y="17462"/>
                  </a:lnTo>
                  <a:lnTo>
                    <a:pt x="873988" y="26212"/>
                  </a:lnTo>
                  <a:lnTo>
                    <a:pt x="847775" y="0"/>
                  </a:lnTo>
                  <a:lnTo>
                    <a:pt x="611797" y="61163"/>
                  </a:lnTo>
                  <a:lnTo>
                    <a:pt x="506920" y="279666"/>
                  </a:lnTo>
                  <a:lnTo>
                    <a:pt x="690460" y="218490"/>
                  </a:lnTo>
                  <a:lnTo>
                    <a:pt x="707936" y="131089"/>
                  </a:lnTo>
                  <a:lnTo>
                    <a:pt x="742899" y="122351"/>
                  </a:lnTo>
                  <a:lnTo>
                    <a:pt x="821550" y="104863"/>
                  </a:lnTo>
                  <a:lnTo>
                    <a:pt x="865251" y="122351"/>
                  </a:lnTo>
                  <a:lnTo>
                    <a:pt x="926426" y="87388"/>
                  </a:lnTo>
                  <a:lnTo>
                    <a:pt x="987615" y="113614"/>
                  </a:lnTo>
                  <a:lnTo>
                    <a:pt x="1057529" y="305879"/>
                  </a:lnTo>
                  <a:lnTo>
                    <a:pt x="1150670" y="255092"/>
                  </a:lnTo>
                  <a:lnTo>
                    <a:pt x="1162392" y="305892"/>
                  </a:lnTo>
                  <a:lnTo>
                    <a:pt x="1118704" y="323367"/>
                  </a:lnTo>
                  <a:lnTo>
                    <a:pt x="1040041" y="305892"/>
                  </a:lnTo>
                  <a:lnTo>
                    <a:pt x="996340" y="349592"/>
                  </a:lnTo>
                  <a:lnTo>
                    <a:pt x="926426" y="375805"/>
                  </a:lnTo>
                  <a:lnTo>
                    <a:pt x="891463" y="340855"/>
                  </a:lnTo>
                  <a:lnTo>
                    <a:pt x="830287" y="367068"/>
                  </a:lnTo>
                  <a:lnTo>
                    <a:pt x="760361" y="201002"/>
                  </a:lnTo>
                  <a:lnTo>
                    <a:pt x="419506" y="384543"/>
                  </a:lnTo>
                  <a:lnTo>
                    <a:pt x="0" y="672960"/>
                  </a:lnTo>
                  <a:lnTo>
                    <a:pt x="471944" y="742873"/>
                  </a:lnTo>
                  <a:lnTo>
                    <a:pt x="620522" y="611784"/>
                  </a:lnTo>
                  <a:lnTo>
                    <a:pt x="725411" y="594309"/>
                  </a:lnTo>
                  <a:lnTo>
                    <a:pt x="1092479" y="559346"/>
                  </a:lnTo>
                  <a:lnTo>
                    <a:pt x="1206093" y="541858"/>
                  </a:lnTo>
                  <a:lnTo>
                    <a:pt x="1254163" y="471944"/>
                  </a:lnTo>
                  <a:lnTo>
                    <a:pt x="1241056" y="410768"/>
                  </a:lnTo>
                  <a:lnTo>
                    <a:pt x="1276019" y="349592"/>
                  </a:lnTo>
                  <a:lnTo>
                    <a:pt x="1254163" y="288404"/>
                  </a:lnTo>
                  <a:lnTo>
                    <a:pt x="1284757" y="209753"/>
                  </a:lnTo>
                  <a:close/>
                </a:path>
              </a:pathLst>
            </a:custGeom>
            <a:solidFill>
              <a:srgbClr val="DCBCB3"/>
            </a:solidFill>
          </p:spPr>
          <p:txBody>
            <a:bodyPr wrap="square" lIns="0" tIns="0" rIns="0" bIns="0" rtlCol="0"/>
            <a:lstStyle/>
            <a:p>
              <a:endParaRPr/>
            </a:p>
          </p:txBody>
        </p:sp>
        <p:sp>
          <p:nvSpPr>
            <p:cNvPr id="22" name="object 22"/>
            <p:cNvSpPr/>
            <p:nvPr/>
          </p:nvSpPr>
          <p:spPr>
            <a:xfrm>
              <a:off x="5456518" y="5510059"/>
              <a:ext cx="332105" cy="275590"/>
            </a:xfrm>
            <a:custGeom>
              <a:avLst/>
              <a:gdLst/>
              <a:ahLst/>
              <a:cxnLst/>
              <a:rect l="l" t="t" r="r" b="b"/>
              <a:pathLst>
                <a:path w="332104" h="275589">
                  <a:moveTo>
                    <a:pt x="235965" y="0"/>
                  </a:moveTo>
                  <a:lnTo>
                    <a:pt x="166052" y="43700"/>
                  </a:lnTo>
                  <a:lnTo>
                    <a:pt x="126720" y="8737"/>
                  </a:lnTo>
                  <a:lnTo>
                    <a:pt x="17475" y="56807"/>
                  </a:lnTo>
                  <a:lnTo>
                    <a:pt x="0" y="104876"/>
                  </a:lnTo>
                  <a:lnTo>
                    <a:pt x="61175" y="113614"/>
                  </a:lnTo>
                  <a:lnTo>
                    <a:pt x="131089" y="253453"/>
                  </a:lnTo>
                  <a:lnTo>
                    <a:pt x="201015" y="275310"/>
                  </a:lnTo>
                  <a:lnTo>
                    <a:pt x="262191" y="262191"/>
                  </a:lnTo>
                  <a:lnTo>
                    <a:pt x="323367" y="227228"/>
                  </a:lnTo>
                  <a:lnTo>
                    <a:pt x="332104" y="166065"/>
                  </a:lnTo>
                  <a:lnTo>
                    <a:pt x="297154" y="34963"/>
                  </a:lnTo>
                  <a:lnTo>
                    <a:pt x="235965" y="0"/>
                  </a:lnTo>
                  <a:close/>
                </a:path>
              </a:pathLst>
            </a:custGeom>
            <a:solidFill>
              <a:srgbClr val="C3AE97"/>
            </a:solidFill>
          </p:spPr>
          <p:txBody>
            <a:bodyPr wrap="square" lIns="0" tIns="0" rIns="0" bIns="0" rtlCol="0"/>
            <a:lstStyle/>
            <a:p>
              <a:endParaRPr/>
            </a:p>
          </p:txBody>
        </p:sp>
        <p:sp>
          <p:nvSpPr>
            <p:cNvPr id="23" name="object 23"/>
            <p:cNvSpPr/>
            <p:nvPr/>
          </p:nvSpPr>
          <p:spPr>
            <a:xfrm>
              <a:off x="5570132" y="5982008"/>
              <a:ext cx="349885" cy="157480"/>
            </a:xfrm>
            <a:custGeom>
              <a:avLst/>
              <a:gdLst/>
              <a:ahLst/>
              <a:cxnLst/>
              <a:rect l="l" t="t" r="r" b="b"/>
              <a:pathLst>
                <a:path w="349885" h="157479">
                  <a:moveTo>
                    <a:pt x="340855" y="0"/>
                  </a:moveTo>
                  <a:lnTo>
                    <a:pt x="0" y="43700"/>
                  </a:lnTo>
                  <a:lnTo>
                    <a:pt x="96139" y="157314"/>
                  </a:lnTo>
                  <a:lnTo>
                    <a:pt x="349592" y="113614"/>
                  </a:lnTo>
                  <a:lnTo>
                    <a:pt x="340855" y="0"/>
                  </a:lnTo>
                  <a:close/>
                </a:path>
              </a:pathLst>
            </a:custGeom>
            <a:solidFill>
              <a:srgbClr val="C6B29C"/>
            </a:solidFill>
          </p:spPr>
          <p:txBody>
            <a:bodyPr wrap="square" lIns="0" tIns="0" rIns="0" bIns="0" rtlCol="0"/>
            <a:lstStyle/>
            <a:p>
              <a:endParaRPr/>
            </a:p>
          </p:txBody>
        </p:sp>
        <p:sp>
          <p:nvSpPr>
            <p:cNvPr id="24" name="object 24"/>
            <p:cNvSpPr/>
            <p:nvPr/>
          </p:nvSpPr>
          <p:spPr>
            <a:xfrm>
              <a:off x="5146255" y="3368798"/>
              <a:ext cx="826135" cy="1188720"/>
            </a:xfrm>
            <a:custGeom>
              <a:avLst/>
              <a:gdLst/>
              <a:ahLst/>
              <a:cxnLst/>
              <a:rect l="l" t="t" r="r" b="b"/>
              <a:pathLst>
                <a:path w="826135" h="1188720">
                  <a:moveTo>
                    <a:pt x="721029" y="0"/>
                  </a:moveTo>
                  <a:lnTo>
                    <a:pt x="74282" y="34963"/>
                  </a:lnTo>
                  <a:lnTo>
                    <a:pt x="301523" y="34963"/>
                  </a:lnTo>
                  <a:lnTo>
                    <a:pt x="235972" y="29502"/>
                  </a:lnTo>
                  <a:lnTo>
                    <a:pt x="166324" y="33734"/>
                  </a:lnTo>
                  <a:lnTo>
                    <a:pt x="39319" y="43700"/>
                  </a:lnTo>
                  <a:lnTo>
                    <a:pt x="0" y="1188618"/>
                  </a:lnTo>
                  <a:lnTo>
                    <a:pt x="825906" y="856500"/>
                  </a:lnTo>
                  <a:lnTo>
                    <a:pt x="721029" y="0"/>
                  </a:lnTo>
                  <a:close/>
                </a:path>
              </a:pathLst>
            </a:custGeom>
            <a:solidFill>
              <a:srgbClr val="CDCFD0"/>
            </a:solidFill>
          </p:spPr>
          <p:txBody>
            <a:bodyPr wrap="square" lIns="0" tIns="0" rIns="0" bIns="0" rtlCol="0"/>
            <a:lstStyle/>
            <a:p>
              <a:endParaRPr/>
            </a:p>
          </p:txBody>
        </p:sp>
        <p:sp>
          <p:nvSpPr>
            <p:cNvPr id="25" name="object 25"/>
            <p:cNvSpPr/>
            <p:nvPr/>
          </p:nvSpPr>
          <p:spPr>
            <a:xfrm>
              <a:off x="5902246" y="3249961"/>
              <a:ext cx="2962910" cy="1272540"/>
            </a:xfrm>
            <a:custGeom>
              <a:avLst/>
              <a:gdLst/>
              <a:ahLst/>
              <a:cxnLst/>
              <a:rect l="l" t="t" r="r" b="b"/>
              <a:pathLst>
                <a:path w="2962909" h="1272539">
                  <a:moveTo>
                    <a:pt x="2509272" y="0"/>
                  </a:moveTo>
                  <a:lnTo>
                    <a:pt x="2452206" y="580"/>
                  </a:lnTo>
                  <a:lnTo>
                    <a:pt x="2396164" y="2389"/>
                  </a:lnTo>
                  <a:lnTo>
                    <a:pt x="2319894" y="6314"/>
                  </a:lnTo>
                  <a:lnTo>
                    <a:pt x="2289732" y="7320"/>
                  </a:lnTo>
                  <a:lnTo>
                    <a:pt x="2252527" y="8253"/>
                  </a:lnTo>
                  <a:lnTo>
                    <a:pt x="2159954" y="9951"/>
                  </a:lnTo>
                  <a:lnTo>
                    <a:pt x="1656232" y="16397"/>
                  </a:lnTo>
                  <a:lnTo>
                    <a:pt x="1465299" y="19596"/>
                  </a:lnTo>
                  <a:lnTo>
                    <a:pt x="1353455" y="22246"/>
                  </a:lnTo>
                  <a:lnTo>
                    <a:pt x="1304390" y="23765"/>
                  </a:lnTo>
                  <a:lnTo>
                    <a:pt x="1260885" y="25430"/>
                  </a:lnTo>
                  <a:lnTo>
                    <a:pt x="1193520" y="29252"/>
                  </a:lnTo>
                  <a:lnTo>
                    <a:pt x="1074184" y="43183"/>
                  </a:lnTo>
                  <a:lnTo>
                    <a:pt x="919870" y="59846"/>
                  </a:lnTo>
                  <a:lnTo>
                    <a:pt x="598407" y="92894"/>
                  </a:lnTo>
                  <a:lnTo>
                    <a:pt x="0" y="153799"/>
                  </a:lnTo>
                  <a:lnTo>
                    <a:pt x="96139" y="984074"/>
                  </a:lnTo>
                  <a:lnTo>
                    <a:pt x="506907" y="1246278"/>
                  </a:lnTo>
                  <a:lnTo>
                    <a:pt x="1022565" y="1167614"/>
                  </a:lnTo>
                  <a:lnTo>
                    <a:pt x="1546948" y="1202578"/>
                  </a:lnTo>
                  <a:lnTo>
                    <a:pt x="2167483" y="1167614"/>
                  </a:lnTo>
                  <a:lnTo>
                    <a:pt x="2962808" y="1272491"/>
                  </a:lnTo>
                  <a:lnTo>
                    <a:pt x="2948741" y="1080899"/>
                  </a:lnTo>
                  <a:lnTo>
                    <a:pt x="2909274" y="657428"/>
                  </a:lnTo>
                  <a:lnTo>
                    <a:pt x="2848504" y="229041"/>
                  </a:lnTo>
                  <a:lnTo>
                    <a:pt x="2770530" y="22697"/>
                  </a:lnTo>
                  <a:lnTo>
                    <a:pt x="2725244" y="14062"/>
                  </a:lnTo>
                  <a:lnTo>
                    <a:pt x="2675349" y="7679"/>
                  </a:lnTo>
                  <a:lnTo>
                    <a:pt x="2621970" y="3344"/>
                  </a:lnTo>
                  <a:lnTo>
                    <a:pt x="2566236" y="853"/>
                  </a:lnTo>
                  <a:lnTo>
                    <a:pt x="2509272" y="0"/>
                  </a:lnTo>
                  <a:close/>
                </a:path>
              </a:pathLst>
            </a:custGeom>
            <a:solidFill>
              <a:srgbClr val="CFD1D2"/>
            </a:solidFill>
          </p:spPr>
          <p:txBody>
            <a:bodyPr wrap="square" lIns="0" tIns="0" rIns="0" bIns="0" rtlCol="0"/>
            <a:lstStyle/>
            <a:p>
              <a:endParaRPr/>
            </a:p>
          </p:txBody>
        </p:sp>
        <p:sp>
          <p:nvSpPr>
            <p:cNvPr id="26" name="object 26"/>
            <p:cNvSpPr/>
            <p:nvPr/>
          </p:nvSpPr>
          <p:spPr>
            <a:xfrm>
              <a:off x="6409156" y="4391365"/>
              <a:ext cx="2482215" cy="2113915"/>
            </a:xfrm>
            <a:custGeom>
              <a:avLst/>
              <a:gdLst/>
              <a:ahLst/>
              <a:cxnLst/>
              <a:rect l="l" t="t" r="r" b="b"/>
              <a:pathLst>
                <a:path w="2482215" h="2113915">
                  <a:moveTo>
                    <a:pt x="1302232" y="0"/>
                  </a:moveTo>
                  <a:lnTo>
                    <a:pt x="0" y="61175"/>
                  </a:lnTo>
                  <a:lnTo>
                    <a:pt x="1501" y="168371"/>
                  </a:lnTo>
                  <a:lnTo>
                    <a:pt x="3918" y="297698"/>
                  </a:lnTo>
                  <a:lnTo>
                    <a:pt x="7185" y="437344"/>
                  </a:lnTo>
                  <a:lnTo>
                    <a:pt x="9061" y="501401"/>
                  </a:lnTo>
                  <a:lnTo>
                    <a:pt x="11058" y="556475"/>
                  </a:lnTo>
                  <a:lnTo>
                    <a:pt x="13146" y="598712"/>
                  </a:lnTo>
                  <a:lnTo>
                    <a:pt x="17475" y="629259"/>
                  </a:lnTo>
                  <a:lnTo>
                    <a:pt x="23847" y="611551"/>
                  </a:lnTo>
                  <a:lnTo>
                    <a:pt x="37230" y="575562"/>
                  </a:lnTo>
                  <a:lnTo>
                    <a:pt x="56189" y="525547"/>
                  </a:lnTo>
                  <a:lnTo>
                    <a:pt x="79283" y="465760"/>
                  </a:lnTo>
                  <a:lnTo>
                    <a:pt x="105076" y="400458"/>
                  </a:lnTo>
                  <a:lnTo>
                    <a:pt x="132129" y="333894"/>
                  </a:lnTo>
                  <a:lnTo>
                    <a:pt x="159005" y="270325"/>
                  </a:lnTo>
                  <a:lnTo>
                    <a:pt x="184266" y="214004"/>
                  </a:lnTo>
                  <a:lnTo>
                    <a:pt x="206474" y="169188"/>
                  </a:lnTo>
                  <a:lnTo>
                    <a:pt x="235978" y="131089"/>
                  </a:lnTo>
                  <a:lnTo>
                    <a:pt x="369052" y="175742"/>
                  </a:lnTo>
                  <a:lnTo>
                    <a:pt x="631996" y="265461"/>
                  </a:lnTo>
                  <a:lnTo>
                    <a:pt x="1005078" y="393280"/>
                  </a:lnTo>
                  <a:lnTo>
                    <a:pt x="1328458" y="498170"/>
                  </a:lnTo>
                  <a:lnTo>
                    <a:pt x="2263622" y="690448"/>
                  </a:lnTo>
                  <a:lnTo>
                    <a:pt x="2071344" y="1241056"/>
                  </a:lnTo>
                  <a:lnTo>
                    <a:pt x="1756702" y="2097557"/>
                  </a:lnTo>
                  <a:lnTo>
                    <a:pt x="2167830" y="2110660"/>
                  </a:lnTo>
                  <a:lnTo>
                    <a:pt x="2378065" y="2113845"/>
                  </a:lnTo>
                  <a:lnTo>
                    <a:pt x="2453278" y="2106047"/>
                  </a:lnTo>
                  <a:lnTo>
                    <a:pt x="2459342" y="2086203"/>
                  </a:lnTo>
                  <a:lnTo>
                    <a:pt x="2459214" y="1752312"/>
                  </a:lnTo>
                  <a:lnTo>
                    <a:pt x="2467451" y="1051840"/>
                  </a:lnTo>
                  <a:lnTo>
                    <a:pt x="2477326" y="357925"/>
                  </a:lnTo>
                  <a:lnTo>
                    <a:pt x="2482113" y="43700"/>
                  </a:lnTo>
                  <a:lnTo>
                    <a:pt x="1796033" y="8737"/>
                  </a:lnTo>
                  <a:lnTo>
                    <a:pt x="1302232" y="0"/>
                  </a:lnTo>
                  <a:close/>
                </a:path>
              </a:pathLst>
            </a:custGeom>
            <a:solidFill>
              <a:srgbClr val="888A8C"/>
            </a:solidFill>
          </p:spPr>
          <p:txBody>
            <a:bodyPr wrap="square" lIns="0" tIns="0" rIns="0" bIns="0" rtlCol="0"/>
            <a:lstStyle/>
            <a:p>
              <a:endParaRPr/>
            </a:p>
          </p:txBody>
        </p:sp>
        <p:sp>
          <p:nvSpPr>
            <p:cNvPr id="27" name="object 27"/>
            <p:cNvSpPr/>
            <p:nvPr/>
          </p:nvSpPr>
          <p:spPr>
            <a:xfrm>
              <a:off x="5146250" y="3403761"/>
              <a:ext cx="319405" cy="1136650"/>
            </a:xfrm>
            <a:custGeom>
              <a:avLst/>
              <a:gdLst/>
              <a:ahLst/>
              <a:cxnLst/>
              <a:rect l="l" t="t" r="r" b="b"/>
              <a:pathLst>
                <a:path w="319404" h="1136650">
                  <a:moveTo>
                    <a:pt x="0" y="0"/>
                  </a:moveTo>
                  <a:lnTo>
                    <a:pt x="13106" y="1136180"/>
                  </a:lnTo>
                  <a:lnTo>
                    <a:pt x="189950" y="1134950"/>
                  </a:lnTo>
                  <a:lnTo>
                    <a:pt x="280762" y="1126347"/>
                  </a:lnTo>
                  <a:lnTo>
                    <a:pt x="314219" y="1102993"/>
                  </a:lnTo>
                  <a:lnTo>
                    <a:pt x="318998" y="1057516"/>
                  </a:lnTo>
                  <a:lnTo>
                    <a:pt x="316268" y="871387"/>
                  </a:lnTo>
                  <a:lnTo>
                    <a:pt x="310261" y="538589"/>
                  </a:lnTo>
                  <a:lnTo>
                    <a:pt x="301523" y="78651"/>
                  </a:lnTo>
                  <a:lnTo>
                    <a:pt x="0" y="0"/>
                  </a:lnTo>
                  <a:close/>
                </a:path>
              </a:pathLst>
            </a:custGeom>
            <a:solidFill>
              <a:srgbClr val="A7A9AC"/>
            </a:solidFill>
          </p:spPr>
          <p:txBody>
            <a:bodyPr wrap="square" lIns="0" tIns="0" rIns="0" bIns="0" rtlCol="0"/>
            <a:lstStyle/>
            <a:p>
              <a:endParaRPr/>
            </a:p>
          </p:txBody>
        </p:sp>
        <p:sp>
          <p:nvSpPr>
            <p:cNvPr id="28" name="object 28"/>
            <p:cNvSpPr/>
            <p:nvPr/>
          </p:nvSpPr>
          <p:spPr>
            <a:xfrm>
              <a:off x="4835982" y="2547251"/>
              <a:ext cx="533400" cy="1844675"/>
            </a:xfrm>
            <a:custGeom>
              <a:avLst/>
              <a:gdLst/>
              <a:ahLst/>
              <a:cxnLst/>
              <a:rect l="l" t="t" r="r" b="b"/>
              <a:pathLst>
                <a:path w="533400" h="1844675">
                  <a:moveTo>
                    <a:pt x="358330" y="1389646"/>
                  </a:moveTo>
                  <a:lnTo>
                    <a:pt x="218490" y="1398384"/>
                  </a:lnTo>
                  <a:lnTo>
                    <a:pt x="219862" y="1480045"/>
                  </a:lnTo>
                  <a:lnTo>
                    <a:pt x="227228" y="1826628"/>
                  </a:lnTo>
                  <a:lnTo>
                    <a:pt x="332105" y="1844116"/>
                  </a:lnTo>
                  <a:lnTo>
                    <a:pt x="358330" y="1389646"/>
                  </a:lnTo>
                  <a:close/>
                </a:path>
                <a:path w="533400" h="1844675">
                  <a:moveTo>
                    <a:pt x="533133" y="34963"/>
                  </a:moveTo>
                  <a:lnTo>
                    <a:pt x="349592" y="0"/>
                  </a:lnTo>
                  <a:lnTo>
                    <a:pt x="0" y="139839"/>
                  </a:lnTo>
                  <a:lnTo>
                    <a:pt x="61175" y="1101229"/>
                  </a:lnTo>
                  <a:lnTo>
                    <a:pt x="78663" y="1284757"/>
                  </a:lnTo>
                  <a:lnTo>
                    <a:pt x="311226" y="1269187"/>
                  </a:lnTo>
                  <a:lnTo>
                    <a:pt x="431533" y="1258544"/>
                  </a:lnTo>
                  <a:lnTo>
                    <a:pt x="478091" y="1247889"/>
                  </a:lnTo>
                  <a:lnTo>
                    <a:pt x="499262" y="1144790"/>
                  </a:lnTo>
                  <a:lnTo>
                    <a:pt x="512368" y="977773"/>
                  </a:lnTo>
                  <a:lnTo>
                    <a:pt x="523849" y="815682"/>
                  </a:lnTo>
                  <a:lnTo>
                    <a:pt x="528764" y="742886"/>
                  </a:lnTo>
                  <a:lnTo>
                    <a:pt x="533133" y="34963"/>
                  </a:lnTo>
                  <a:close/>
                </a:path>
              </a:pathLst>
            </a:custGeom>
            <a:solidFill>
              <a:srgbClr val="B1CED9"/>
            </a:solidFill>
          </p:spPr>
          <p:txBody>
            <a:bodyPr wrap="square" lIns="0" tIns="0" rIns="0" bIns="0" rtlCol="0"/>
            <a:lstStyle/>
            <a:p>
              <a:endParaRPr/>
            </a:p>
          </p:txBody>
        </p:sp>
        <p:sp>
          <p:nvSpPr>
            <p:cNvPr id="29" name="object 29"/>
            <p:cNvSpPr/>
            <p:nvPr/>
          </p:nvSpPr>
          <p:spPr>
            <a:xfrm>
              <a:off x="7038425" y="4076729"/>
              <a:ext cx="445770" cy="745490"/>
            </a:xfrm>
            <a:custGeom>
              <a:avLst/>
              <a:gdLst/>
              <a:ahLst/>
              <a:cxnLst/>
              <a:rect l="l" t="t" r="r" b="b"/>
              <a:pathLst>
                <a:path w="445770" h="745489">
                  <a:moveTo>
                    <a:pt x="384556" y="0"/>
                  </a:moveTo>
                  <a:lnTo>
                    <a:pt x="43700" y="8737"/>
                  </a:lnTo>
                  <a:lnTo>
                    <a:pt x="0" y="96138"/>
                  </a:lnTo>
                  <a:lnTo>
                    <a:pt x="0" y="122351"/>
                  </a:lnTo>
                  <a:lnTo>
                    <a:pt x="15161" y="183529"/>
                  </a:lnTo>
                  <a:lnTo>
                    <a:pt x="22947" y="218489"/>
                  </a:lnTo>
                  <a:lnTo>
                    <a:pt x="25815" y="240339"/>
                  </a:lnTo>
                  <a:lnTo>
                    <a:pt x="26225" y="262191"/>
                  </a:lnTo>
                  <a:lnTo>
                    <a:pt x="26301" y="292807"/>
                  </a:lnTo>
                  <a:lnTo>
                    <a:pt x="26836" y="347654"/>
                  </a:lnTo>
                  <a:lnTo>
                    <a:pt x="28288" y="416184"/>
                  </a:lnTo>
                  <a:lnTo>
                    <a:pt x="31116" y="487847"/>
                  </a:lnTo>
                  <a:lnTo>
                    <a:pt x="35778" y="552096"/>
                  </a:lnTo>
                  <a:lnTo>
                    <a:pt x="42732" y="598380"/>
                  </a:lnTo>
                  <a:lnTo>
                    <a:pt x="72832" y="621362"/>
                  </a:lnTo>
                  <a:lnTo>
                    <a:pt x="112648" y="635167"/>
                  </a:lnTo>
                  <a:lnTo>
                    <a:pt x="290358" y="700824"/>
                  </a:lnTo>
                  <a:lnTo>
                    <a:pt x="349594" y="721679"/>
                  </a:lnTo>
                  <a:lnTo>
                    <a:pt x="399120" y="737464"/>
                  </a:lnTo>
                  <a:lnTo>
                    <a:pt x="433107" y="745444"/>
                  </a:lnTo>
                  <a:lnTo>
                    <a:pt x="445731" y="742886"/>
                  </a:lnTo>
                  <a:lnTo>
                    <a:pt x="438903" y="636229"/>
                  </a:lnTo>
                  <a:lnTo>
                    <a:pt x="423881" y="427153"/>
                  </a:lnTo>
                  <a:lnTo>
                    <a:pt x="402031" y="131089"/>
                  </a:lnTo>
                  <a:lnTo>
                    <a:pt x="436994" y="96138"/>
                  </a:lnTo>
                  <a:lnTo>
                    <a:pt x="436994" y="52438"/>
                  </a:lnTo>
                  <a:lnTo>
                    <a:pt x="402031" y="43700"/>
                  </a:lnTo>
                  <a:lnTo>
                    <a:pt x="384556" y="0"/>
                  </a:lnTo>
                  <a:close/>
                </a:path>
              </a:pathLst>
            </a:custGeom>
            <a:solidFill>
              <a:srgbClr val="7DB3C4"/>
            </a:solidFill>
          </p:spPr>
          <p:txBody>
            <a:bodyPr wrap="square" lIns="0" tIns="0" rIns="0" bIns="0" rtlCol="0"/>
            <a:lstStyle/>
            <a:p>
              <a:endParaRPr/>
            </a:p>
          </p:txBody>
        </p:sp>
      </p:grpSp>
      <p:sp>
        <p:nvSpPr>
          <p:cNvPr id="30" name="object 30"/>
          <p:cNvSpPr txBox="1"/>
          <p:nvPr/>
        </p:nvSpPr>
        <p:spPr>
          <a:xfrm>
            <a:off x="1244600" y="598848"/>
            <a:ext cx="6623050" cy="976630"/>
          </a:xfrm>
          <a:prstGeom prst="rect">
            <a:avLst/>
          </a:prstGeom>
        </p:spPr>
        <p:txBody>
          <a:bodyPr vert="horz" wrap="square" lIns="0" tIns="58419" rIns="0" bIns="0" rtlCol="0">
            <a:spAutoFit/>
          </a:bodyPr>
          <a:lstStyle/>
          <a:p>
            <a:pPr marL="12700" marR="5080">
              <a:lnSpc>
                <a:spcPts val="3600"/>
              </a:lnSpc>
              <a:spcBef>
                <a:spcPts val="459"/>
              </a:spcBef>
            </a:pPr>
            <a:r>
              <a:rPr sz="3250" spc="55" dirty="0">
                <a:solidFill>
                  <a:srgbClr val="004A91"/>
                </a:solidFill>
                <a:latin typeface="Times New Roman"/>
                <a:cs typeface="Times New Roman"/>
              </a:rPr>
              <a:t>Having</a:t>
            </a:r>
            <a:r>
              <a:rPr sz="3250" spc="35" dirty="0">
                <a:solidFill>
                  <a:srgbClr val="004A91"/>
                </a:solidFill>
                <a:latin typeface="Times New Roman"/>
                <a:cs typeface="Times New Roman"/>
              </a:rPr>
              <a:t> </a:t>
            </a:r>
            <a:r>
              <a:rPr sz="3250" dirty="0">
                <a:solidFill>
                  <a:srgbClr val="004A91"/>
                </a:solidFill>
                <a:latin typeface="Times New Roman"/>
                <a:cs typeface="Times New Roman"/>
              </a:rPr>
              <a:t>cancer</a:t>
            </a:r>
            <a:r>
              <a:rPr sz="3250" spc="40" dirty="0">
                <a:solidFill>
                  <a:srgbClr val="004A91"/>
                </a:solidFill>
                <a:latin typeface="Times New Roman"/>
                <a:cs typeface="Times New Roman"/>
              </a:rPr>
              <a:t> </a:t>
            </a:r>
            <a:r>
              <a:rPr sz="3250" spc="95" dirty="0">
                <a:solidFill>
                  <a:srgbClr val="004A91"/>
                </a:solidFill>
                <a:latin typeface="Times New Roman"/>
                <a:cs typeface="Times New Roman"/>
              </a:rPr>
              <a:t>can</a:t>
            </a:r>
            <a:r>
              <a:rPr sz="3250" spc="40" dirty="0">
                <a:solidFill>
                  <a:srgbClr val="004A91"/>
                </a:solidFill>
                <a:latin typeface="Times New Roman"/>
                <a:cs typeface="Times New Roman"/>
              </a:rPr>
              <a:t> </a:t>
            </a:r>
            <a:r>
              <a:rPr sz="3250" spc="55" dirty="0">
                <a:solidFill>
                  <a:srgbClr val="004A91"/>
                </a:solidFill>
                <a:latin typeface="Times New Roman"/>
                <a:cs typeface="Times New Roman"/>
              </a:rPr>
              <a:t>be</a:t>
            </a:r>
            <a:r>
              <a:rPr sz="3250" spc="40" dirty="0">
                <a:solidFill>
                  <a:srgbClr val="004A91"/>
                </a:solidFill>
                <a:latin typeface="Times New Roman"/>
                <a:cs typeface="Times New Roman"/>
              </a:rPr>
              <a:t> </a:t>
            </a:r>
            <a:r>
              <a:rPr sz="3250" dirty="0">
                <a:solidFill>
                  <a:srgbClr val="004A91"/>
                </a:solidFill>
                <a:latin typeface="Times New Roman"/>
                <a:cs typeface="Times New Roman"/>
              </a:rPr>
              <a:t>very</a:t>
            </a:r>
            <a:r>
              <a:rPr sz="3250" spc="40" dirty="0">
                <a:solidFill>
                  <a:srgbClr val="004A91"/>
                </a:solidFill>
                <a:latin typeface="Times New Roman"/>
                <a:cs typeface="Times New Roman"/>
              </a:rPr>
              <a:t> </a:t>
            </a:r>
            <a:r>
              <a:rPr sz="3250" dirty="0">
                <a:solidFill>
                  <a:srgbClr val="004A91"/>
                </a:solidFill>
                <a:latin typeface="Times New Roman"/>
                <a:cs typeface="Times New Roman"/>
              </a:rPr>
              <a:t>difficult</a:t>
            </a:r>
            <a:r>
              <a:rPr sz="3250" spc="40" dirty="0">
                <a:solidFill>
                  <a:srgbClr val="004A91"/>
                </a:solidFill>
                <a:latin typeface="Times New Roman"/>
                <a:cs typeface="Times New Roman"/>
              </a:rPr>
              <a:t> </a:t>
            </a:r>
            <a:r>
              <a:rPr sz="3250" spc="-25" dirty="0">
                <a:solidFill>
                  <a:srgbClr val="004A91"/>
                </a:solidFill>
                <a:latin typeface="Times New Roman"/>
                <a:cs typeface="Times New Roman"/>
              </a:rPr>
              <a:t>for </a:t>
            </a:r>
            <a:r>
              <a:rPr sz="3250" spc="75" dirty="0">
                <a:solidFill>
                  <a:srgbClr val="004A91"/>
                </a:solidFill>
                <a:latin typeface="Times New Roman"/>
                <a:cs typeface="Times New Roman"/>
              </a:rPr>
              <a:t>the</a:t>
            </a:r>
            <a:r>
              <a:rPr sz="3250" spc="55" dirty="0">
                <a:solidFill>
                  <a:srgbClr val="004A91"/>
                </a:solidFill>
                <a:latin typeface="Times New Roman"/>
                <a:cs typeface="Times New Roman"/>
              </a:rPr>
              <a:t> </a:t>
            </a:r>
            <a:r>
              <a:rPr sz="3250" dirty="0">
                <a:solidFill>
                  <a:srgbClr val="004A91"/>
                </a:solidFill>
                <a:latin typeface="Times New Roman"/>
                <a:cs typeface="Times New Roman"/>
              </a:rPr>
              <a:t>child</a:t>
            </a:r>
            <a:r>
              <a:rPr sz="3250" spc="55" dirty="0">
                <a:solidFill>
                  <a:srgbClr val="004A91"/>
                </a:solidFill>
                <a:latin typeface="Times New Roman"/>
                <a:cs typeface="Times New Roman"/>
              </a:rPr>
              <a:t> </a:t>
            </a:r>
            <a:r>
              <a:rPr sz="3250" spc="125" dirty="0">
                <a:solidFill>
                  <a:srgbClr val="004A91"/>
                </a:solidFill>
                <a:latin typeface="Times New Roman"/>
                <a:cs typeface="Times New Roman"/>
              </a:rPr>
              <a:t>and</a:t>
            </a:r>
            <a:r>
              <a:rPr sz="3250" spc="55" dirty="0">
                <a:solidFill>
                  <a:srgbClr val="004A91"/>
                </a:solidFill>
                <a:latin typeface="Times New Roman"/>
                <a:cs typeface="Times New Roman"/>
              </a:rPr>
              <a:t> </a:t>
            </a:r>
            <a:r>
              <a:rPr sz="3250" spc="-10" dirty="0">
                <a:solidFill>
                  <a:srgbClr val="004A91"/>
                </a:solidFill>
                <a:latin typeface="Times New Roman"/>
                <a:cs typeface="Times New Roman"/>
              </a:rPr>
              <a:t>family.</a:t>
            </a:r>
            <a:endParaRPr sz="3250">
              <a:latin typeface="Times New Roman"/>
              <a:cs typeface="Times New Roman"/>
            </a:endParaRPr>
          </a:p>
        </p:txBody>
      </p:sp>
      <p:sp>
        <p:nvSpPr>
          <p:cNvPr id="31" name="object 31"/>
          <p:cNvSpPr txBox="1"/>
          <p:nvPr/>
        </p:nvSpPr>
        <p:spPr>
          <a:xfrm>
            <a:off x="331215" y="7360017"/>
            <a:ext cx="4601452" cy="182101"/>
          </a:xfrm>
          <a:prstGeom prst="rect">
            <a:avLst/>
          </a:prstGeom>
        </p:spPr>
        <p:txBody>
          <a:bodyPr vert="horz" wrap="square" lIns="0" tIns="12700" rIns="0" bIns="0" rtlCol="0">
            <a:spAutoFit/>
          </a:bodyPr>
          <a:lstStyle/>
          <a:p>
            <a:pPr marL="12700">
              <a:lnSpc>
                <a:spcPct val="100000"/>
              </a:lnSpc>
              <a:spcBef>
                <a:spcPts val="100"/>
              </a:spcBef>
            </a:pPr>
            <a:r>
              <a:rPr sz="1100" dirty="0">
                <a:solidFill>
                  <a:srgbClr val="004E71"/>
                </a:solidFill>
                <a:latin typeface="Avenir Next Medium"/>
                <a:cs typeface="Avenir Next Medium"/>
              </a:rPr>
              <a:t>C</a:t>
            </a:r>
            <a:r>
              <a:rPr sz="1100" spc="-60" dirty="0">
                <a:solidFill>
                  <a:srgbClr val="004E71"/>
                </a:solidFill>
                <a:latin typeface="Avenir Next Medium"/>
                <a:cs typeface="Avenir Next Medium"/>
              </a:rPr>
              <a:t> </a:t>
            </a:r>
            <a:r>
              <a:rPr sz="1100" dirty="0">
                <a:solidFill>
                  <a:srgbClr val="004E71"/>
                </a:solidFill>
                <a:latin typeface="Avenir Next Medium"/>
                <a:cs typeface="Avenir Next Medium"/>
              </a:rPr>
              <a:t>H</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I</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L</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D</a:t>
            </a:r>
            <a:r>
              <a:rPr sz="1100" spc="-55" dirty="0">
                <a:solidFill>
                  <a:srgbClr val="004E71"/>
                </a:solidFill>
                <a:latin typeface="Avenir Next Medium"/>
                <a:cs typeface="Avenir Next Medium"/>
              </a:rPr>
              <a:t> </a:t>
            </a:r>
            <a:r>
              <a:rPr sz="1100" dirty="0">
                <a:solidFill>
                  <a:srgbClr val="004E71"/>
                </a:solidFill>
                <a:latin typeface="Avenir Next Medium"/>
                <a:cs typeface="Avenir Next Medium"/>
              </a:rPr>
              <a:t>H</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O</a:t>
            </a:r>
            <a:r>
              <a:rPr sz="1100" spc="-55" dirty="0">
                <a:solidFill>
                  <a:srgbClr val="004E71"/>
                </a:solidFill>
                <a:latin typeface="Avenir Next Medium"/>
                <a:cs typeface="Avenir Next Medium"/>
              </a:rPr>
              <a:t> </a:t>
            </a:r>
            <a:r>
              <a:rPr sz="1100" spc="100" dirty="0">
                <a:solidFill>
                  <a:srgbClr val="004E71"/>
                </a:solidFill>
                <a:latin typeface="Avenir Next Medium"/>
                <a:cs typeface="Avenir Next Medium"/>
              </a:rPr>
              <a:t>OD</a:t>
            </a:r>
            <a:r>
              <a:rPr sz="1100" spc="434" dirty="0">
                <a:solidFill>
                  <a:srgbClr val="004E71"/>
                </a:solidFill>
                <a:latin typeface="Avenir Next Medium"/>
                <a:cs typeface="Avenir Next Medium"/>
              </a:rPr>
              <a:t> </a:t>
            </a:r>
            <a:r>
              <a:rPr sz="1100" dirty="0">
                <a:solidFill>
                  <a:srgbClr val="004E71"/>
                </a:solidFill>
                <a:latin typeface="Avenir Next Medium"/>
                <a:cs typeface="Avenir Next Medium"/>
              </a:rPr>
              <a:t>C</a:t>
            </a:r>
            <a:r>
              <a:rPr sz="1100" spc="-30" dirty="0">
                <a:solidFill>
                  <a:srgbClr val="004E71"/>
                </a:solidFill>
                <a:latin typeface="Avenir Next Medium"/>
                <a:cs typeface="Avenir Next Medium"/>
              </a:rPr>
              <a:t> </a:t>
            </a:r>
            <a:r>
              <a:rPr sz="1100" spc="140" dirty="0">
                <a:solidFill>
                  <a:srgbClr val="004E71"/>
                </a:solidFill>
                <a:latin typeface="Avenir Next Medium"/>
                <a:cs typeface="Avenir Next Medium"/>
              </a:rPr>
              <a:t>ANC</a:t>
            </a:r>
            <a:r>
              <a:rPr sz="1100" spc="-55" dirty="0">
                <a:solidFill>
                  <a:srgbClr val="004E71"/>
                </a:solidFill>
                <a:latin typeface="Avenir Next Medium"/>
                <a:cs typeface="Avenir Next Medium"/>
              </a:rPr>
              <a:t> </a:t>
            </a:r>
            <a:r>
              <a:rPr sz="1100" dirty="0">
                <a:solidFill>
                  <a:srgbClr val="004E71"/>
                </a:solidFill>
                <a:latin typeface="Avenir Next Medium"/>
                <a:cs typeface="Avenir Next Medium"/>
              </a:rPr>
              <a:t>E</a:t>
            </a:r>
            <a:r>
              <a:rPr sz="1100" spc="-60" dirty="0">
                <a:solidFill>
                  <a:srgbClr val="004E71"/>
                </a:solidFill>
                <a:latin typeface="Avenir Next Medium"/>
                <a:cs typeface="Avenir Next Medium"/>
              </a:rPr>
              <a:t> </a:t>
            </a:r>
            <a:r>
              <a:rPr sz="1100" dirty="0">
                <a:solidFill>
                  <a:srgbClr val="004E71"/>
                </a:solidFill>
                <a:latin typeface="Avenir Next Medium"/>
                <a:cs typeface="Avenir Next Medium"/>
              </a:rPr>
              <a:t>R</a:t>
            </a:r>
            <a:r>
              <a:rPr sz="1100" spc="434" dirty="0">
                <a:solidFill>
                  <a:srgbClr val="004E71"/>
                </a:solidFill>
                <a:latin typeface="Avenir Next Medium"/>
                <a:cs typeface="Avenir Next Medium"/>
              </a:rPr>
              <a:t> </a:t>
            </a:r>
            <a:r>
              <a:rPr sz="1100" spc="140" dirty="0">
                <a:solidFill>
                  <a:srgbClr val="004E71"/>
                </a:solidFill>
                <a:latin typeface="Avenir Next Medium"/>
                <a:cs typeface="Avenir Next Medium"/>
              </a:rPr>
              <a:t>AND</a:t>
            </a:r>
            <a:r>
              <a:rPr sz="1100" spc="434" dirty="0">
                <a:solidFill>
                  <a:srgbClr val="004E71"/>
                </a:solidFill>
                <a:latin typeface="Avenir Next Medium"/>
                <a:cs typeface="Avenir Next Medium"/>
              </a:rPr>
              <a:t> </a:t>
            </a:r>
            <a:r>
              <a:rPr sz="1100" dirty="0">
                <a:solidFill>
                  <a:srgbClr val="004E71"/>
                </a:solidFill>
                <a:latin typeface="Avenir Next Medium"/>
                <a:cs typeface="Avenir Next Medium"/>
              </a:rPr>
              <a:t>T</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H</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E</a:t>
            </a:r>
            <a:r>
              <a:rPr sz="1100" spc="434" dirty="0">
                <a:solidFill>
                  <a:srgbClr val="004E71"/>
                </a:solidFill>
                <a:latin typeface="Avenir Next Medium"/>
                <a:cs typeface="Avenir Next Medium"/>
              </a:rPr>
              <a:t> </a:t>
            </a:r>
            <a:r>
              <a:rPr sz="1100" dirty="0">
                <a:solidFill>
                  <a:srgbClr val="004E71"/>
                </a:solidFill>
                <a:latin typeface="Avenir Next Medium"/>
                <a:cs typeface="Avenir Next Medium"/>
              </a:rPr>
              <a:t>E</a:t>
            </a:r>
            <a:r>
              <a:rPr sz="1100" spc="-60" dirty="0">
                <a:solidFill>
                  <a:srgbClr val="004E71"/>
                </a:solidFill>
                <a:latin typeface="Avenir Next Medium"/>
                <a:cs typeface="Avenir Next Medium"/>
              </a:rPr>
              <a:t> </a:t>
            </a:r>
            <a:r>
              <a:rPr sz="1100" dirty="0">
                <a:solidFill>
                  <a:srgbClr val="004E71"/>
                </a:solidFill>
                <a:latin typeface="Avenir Next Medium"/>
                <a:cs typeface="Avenir Next Medium"/>
              </a:rPr>
              <a:t>N</a:t>
            </a:r>
            <a:r>
              <a:rPr sz="1100" spc="-45" dirty="0">
                <a:solidFill>
                  <a:srgbClr val="004E71"/>
                </a:solidFill>
                <a:latin typeface="Avenir Next Medium"/>
                <a:cs typeface="Avenir Next Medium"/>
              </a:rPr>
              <a:t> </a:t>
            </a:r>
            <a:r>
              <a:rPr sz="1100" dirty="0">
                <a:solidFill>
                  <a:srgbClr val="004E71"/>
                </a:solidFill>
                <a:latin typeface="Avenir Next Medium"/>
                <a:cs typeface="Avenir Next Medium"/>
              </a:rPr>
              <a:t>V</a:t>
            </a:r>
            <a:r>
              <a:rPr sz="1100" spc="-45" dirty="0">
                <a:solidFill>
                  <a:srgbClr val="004E71"/>
                </a:solidFill>
                <a:latin typeface="Avenir Next Medium"/>
                <a:cs typeface="Avenir Next Medium"/>
              </a:rPr>
              <a:t> </a:t>
            </a:r>
            <a:r>
              <a:rPr sz="1100" dirty="0">
                <a:solidFill>
                  <a:srgbClr val="004E71"/>
                </a:solidFill>
                <a:latin typeface="Avenir Next Medium"/>
                <a:cs typeface="Avenir Next Medium"/>
              </a:rPr>
              <a:t>I</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R</a:t>
            </a:r>
            <a:r>
              <a:rPr sz="1100" spc="-65" dirty="0">
                <a:solidFill>
                  <a:srgbClr val="004E71"/>
                </a:solidFill>
                <a:latin typeface="Avenir Next Medium"/>
                <a:cs typeface="Avenir Next Medium"/>
              </a:rPr>
              <a:t> </a:t>
            </a:r>
            <a:r>
              <a:rPr sz="1100" spc="165" dirty="0">
                <a:solidFill>
                  <a:srgbClr val="004E71"/>
                </a:solidFill>
                <a:latin typeface="Avenir Next Medium"/>
                <a:cs typeface="Avenir Next Medium"/>
              </a:rPr>
              <a:t>ONME</a:t>
            </a:r>
            <a:r>
              <a:rPr sz="1100" spc="-60" dirty="0">
                <a:solidFill>
                  <a:srgbClr val="004E71"/>
                </a:solidFill>
                <a:latin typeface="Avenir Next Medium"/>
                <a:cs typeface="Avenir Next Medium"/>
              </a:rPr>
              <a:t> </a:t>
            </a:r>
            <a:r>
              <a:rPr sz="1100" dirty="0">
                <a:solidFill>
                  <a:srgbClr val="004E71"/>
                </a:solidFill>
                <a:latin typeface="Avenir Next Medium"/>
                <a:cs typeface="Avenir Next Medium"/>
              </a:rPr>
              <a:t>N</a:t>
            </a:r>
            <a:r>
              <a:rPr sz="1100" spc="-50" dirty="0">
                <a:solidFill>
                  <a:srgbClr val="004E71"/>
                </a:solidFill>
                <a:latin typeface="Avenir Next Medium"/>
                <a:cs typeface="Avenir Next Medium"/>
              </a:rPr>
              <a:t> T</a:t>
            </a:r>
            <a:endParaRPr sz="1100" dirty="0">
              <a:latin typeface="Avenir Next Medium"/>
              <a:cs typeface="Avenir Next Medium"/>
            </a:endParaRPr>
          </a:p>
        </p:txBody>
      </p:sp>
      <p:sp>
        <p:nvSpPr>
          <p:cNvPr id="32" name="object 32"/>
          <p:cNvSpPr txBox="1"/>
          <p:nvPr/>
        </p:nvSpPr>
        <p:spPr>
          <a:xfrm>
            <a:off x="8230616" y="7142480"/>
            <a:ext cx="1498600" cy="482600"/>
          </a:xfrm>
          <a:prstGeom prst="rect">
            <a:avLst/>
          </a:prstGeom>
        </p:spPr>
        <p:txBody>
          <a:bodyPr vert="horz" wrap="square" lIns="0" tIns="12700" rIns="0" bIns="0" rtlCol="0">
            <a:spAutoFit/>
          </a:bodyPr>
          <a:lstStyle/>
          <a:p>
            <a:pPr marL="12700">
              <a:lnSpc>
                <a:spcPct val="100000"/>
              </a:lnSpc>
              <a:spcBef>
                <a:spcPts val="100"/>
              </a:spcBef>
              <a:tabLst>
                <a:tab pos="1258570" algn="l"/>
              </a:tabLst>
            </a:pPr>
            <a:r>
              <a:rPr sz="2000" spc="-10" dirty="0">
                <a:solidFill>
                  <a:srgbClr val="004E71"/>
                </a:solidFill>
                <a:latin typeface="Avenir Next Medium"/>
                <a:cs typeface="Avenir Next Medium"/>
              </a:rPr>
              <a:t>Learner</a:t>
            </a:r>
            <a:r>
              <a:rPr sz="2000" dirty="0">
                <a:solidFill>
                  <a:srgbClr val="004E71"/>
                </a:solidFill>
                <a:latin typeface="Avenir Next Medium"/>
                <a:cs typeface="Avenir Next Medium"/>
              </a:rPr>
              <a:t>	</a:t>
            </a:r>
            <a:r>
              <a:rPr sz="3000" spc="-50" dirty="0">
                <a:solidFill>
                  <a:srgbClr val="004E71"/>
                </a:solidFill>
                <a:latin typeface="Avenir Next Medium"/>
                <a:cs typeface="Avenir Next Medium"/>
              </a:rPr>
              <a:t>8</a:t>
            </a:r>
            <a:endParaRPr sz="3000">
              <a:latin typeface="Avenir Next Medium"/>
              <a:cs typeface="Avenir Next Medium"/>
            </a:endParaRPr>
          </a:p>
        </p:txBody>
      </p:sp>
      <p:pic>
        <p:nvPicPr>
          <p:cNvPr id="33" name="object 33"/>
          <p:cNvPicPr/>
          <p:nvPr/>
        </p:nvPicPr>
        <p:blipFill>
          <a:blip r:embed="rId2" cstate="print"/>
          <a:stretch>
            <a:fillRect/>
          </a:stretch>
        </p:blipFill>
        <p:spPr>
          <a:xfrm>
            <a:off x="841883" y="1358635"/>
            <a:ext cx="8156105" cy="5205245"/>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977900" y="844596"/>
            <a:ext cx="8141970" cy="4757420"/>
          </a:xfrm>
          <a:prstGeom prst="rect">
            <a:avLst/>
          </a:prstGeom>
        </p:spPr>
        <p:txBody>
          <a:bodyPr vert="horz" wrap="square" lIns="0" tIns="63500" rIns="0" bIns="0" rtlCol="0">
            <a:spAutoFit/>
          </a:bodyPr>
          <a:lstStyle/>
          <a:p>
            <a:pPr marL="12700" marR="5080">
              <a:lnSpc>
                <a:spcPts val="4000"/>
              </a:lnSpc>
              <a:spcBef>
                <a:spcPts val="500"/>
              </a:spcBef>
            </a:pPr>
            <a:r>
              <a:rPr sz="3600" spc="60" dirty="0">
                <a:solidFill>
                  <a:srgbClr val="004A91"/>
                </a:solidFill>
                <a:latin typeface="Times New Roman"/>
                <a:cs typeface="Times New Roman"/>
              </a:rPr>
              <a:t>Although</a:t>
            </a:r>
            <a:r>
              <a:rPr sz="3600" spc="35" dirty="0">
                <a:solidFill>
                  <a:srgbClr val="004A91"/>
                </a:solidFill>
                <a:latin typeface="Times New Roman"/>
                <a:cs typeface="Times New Roman"/>
              </a:rPr>
              <a:t> </a:t>
            </a:r>
            <a:r>
              <a:rPr sz="3600" spc="80" dirty="0">
                <a:solidFill>
                  <a:srgbClr val="004A91"/>
                </a:solidFill>
                <a:latin typeface="Times New Roman"/>
                <a:cs typeface="Times New Roman"/>
              </a:rPr>
              <a:t>the</a:t>
            </a:r>
            <a:r>
              <a:rPr sz="3600" spc="50" dirty="0">
                <a:solidFill>
                  <a:srgbClr val="004A91"/>
                </a:solidFill>
                <a:latin typeface="Times New Roman"/>
                <a:cs typeface="Times New Roman"/>
              </a:rPr>
              <a:t> </a:t>
            </a:r>
            <a:r>
              <a:rPr sz="3600" spc="55" dirty="0">
                <a:solidFill>
                  <a:srgbClr val="004A91"/>
                </a:solidFill>
                <a:latin typeface="Times New Roman"/>
                <a:cs typeface="Times New Roman"/>
              </a:rPr>
              <a:t>exact</a:t>
            </a:r>
            <a:r>
              <a:rPr sz="3600" spc="50" dirty="0">
                <a:solidFill>
                  <a:srgbClr val="004A91"/>
                </a:solidFill>
                <a:latin typeface="Times New Roman"/>
                <a:cs typeface="Times New Roman"/>
              </a:rPr>
              <a:t> </a:t>
            </a:r>
            <a:r>
              <a:rPr sz="3600" dirty="0">
                <a:solidFill>
                  <a:srgbClr val="004A91"/>
                </a:solidFill>
                <a:latin typeface="Times New Roman"/>
                <a:cs typeface="Times New Roman"/>
              </a:rPr>
              <a:t>cause</a:t>
            </a:r>
            <a:r>
              <a:rPr sz="3600" spc="50" dirty="0">
                <a:solidFill>
                  <a:srgbClr val="004A91"/>
                </a:solidFill>
                <a:latin typeface="Times New Roman"/>
                <a:cs typeface="Times New Roman"/>
              </a:rPr>
              <a:t> </a:t>
            </a:r>
            <a:r>
              <a:rPr sz="3600" dirty="0">
                <a:solidFill>
                  <a:srgbClr val="004A91"/>
                </a:solidFill>
                <a:latin typeface="Times New Roman"/>
                <a:cs typeface="Times New Roman"/>
              </a:rPr>
              <a:t>of</a:t>
            </a:r>
            <a:r>
              <a:rPr sz="3600" spc="50" dirty="0">
                <a:solidFill>
                  <a:srgbClr val="004A91"/>
                </a:solidFill>
                <a:latin typeface="Times New Roman"/>
                <a:cs typeface="Times New Roman"/>
              </a:rPr>
              <a:t> </a:t>
            </a:r>
            <a:r>
              <a:rPr sz="3600" spc="70" dirty="0">
                <a:solidFill>
                  <a:srgbClr val="004A91"/>
                </a:solidFill>
                <a:latin typeface="Times New Roman"/>
                <a:cs typeface="Times New Roman"/>
              </a:rPr>
              <a:t>any</a:t>
            </a:r>
            <a:r>
              <a:rPr sz="3600" spc="50" dirty="0">
                <a:solidFill>
                  <a:srgbClr val="004A91"/>
                </a:solidFill>
                <a:latin typeface="Times New Roman"/>
                <a:cs typeface="Times New Roman"/>
              </a:rPr>
              <a:t> </a:t>
            </a:r>
            <a:r>
              <a:rPr sz="3600" spc="-10" dirty="0">
                <a:solidFill>
                  <a:srgbClr val="004A91"/>
                </a:solidFill>
                <a:latin typeface="Times New Roman"/>
                <a:cs typeface="Times New Roman"/>
              </a:rPr>
              <a:t>individual </a:t>
            </a:r>
            <a:r>
              <a:rPr sz="3600" spc="-55" dirty="0">
                <a:solidFill>
                  <a:srgbClr val="004A91"/>
                </a:solidFill>
                <a:latin typeface="Times New Roman"/>
                <a:cs typeface="Times New Roman"/>
              </a:rPr>
              <a:t>child’s</a:t>
            </a:r>
            <a:r>
              <a:rPr sz="3600" spc="65" dirty="0">
                <a:solidFill>
                  <a:srgbClr val="004A91"/>
                </a:solidFill>
                <a:latin typeface="Times New Roman"/>
                <a:cs typeface="Times New Roman"/>
              </a:rPr>
              <a:t> </a:t>
            </a:r>
            <a:r>
              <a:rPr sz="3600" dirty="0">
                <a:solidFill>
                  <a:srgbClr val="004A91"/>
                </a:solidFill>
                <a:latin typeface="Times New Roman"/>
                <a:cs typeface="Times New Roman"/>
              </a:rPr>
              <a:t>cancer</a:t>
            </a:r>
            <a:r>
              <a:rPr sz="3600" spc="65" dirty="0">
                <a:solidFill>
                  <a:srgbClr val="004A91"/>
                </a:solidFill>
                <a:latin typeface="Times New Roman"/>
                <a:cs typeface="Times New Roman"/>
              </a:rPr>
              <a:t> </a:t>
            </a:r>
            <a:r>
              <a:rPr sz="3600" dirty="0">
                <a:solidFill>
                  <a:srgbClr val="004A91"/>
                </a:solidFill>
                <a:latin typeface="Times New Roman"/>
                <a:cs typeface="Times New Roman"/>
              </a:rPr>
              <a:t>may</a:t>
            </a:r>
            <a:r>
              <a:rPr sz="3600" spc="65" dirty="0">
                <a:solidFill>
                  <a:srgbClr val="004A91"/>
                </a:solidFill>
                <a:latin typeface="Times New Roman"/>
                <a:cs typeface="Times New Roman"/>
              </a:rPr>
              <a:t> </a:t>
            </a:r>
            <a:r>
              <a:rPr sz="3600" spc="70" dirty="0">
                <a:solidFill>
                  <a:srgbClr val="004A91"/>
                </a:solidFill>
                <a:latin typeface="Times New Roman"/>
                <a:cs typeface="Times New Roman"/>
              </a:rPr>
              <a:t>be </a:t>
            </a:r>
            <a:r>
              <a:rPr sz="3600" dirty="0">
                <a:solidFill>
                  <a:srgbClr val="004A91"/>
                </a:solidFill>
                <a:latin typeface="Times New Roman"/>
                <a:cs typeface="Times New Roman"/>
              </a:rPr>
              <a:t>difficult</a:t>
            </a:r>
            <a:r>
              <a:rPr sz="3600" spc="65" dirty="0">
                <a:solidFill>
                  <a:srgbClr val="004A91"/>
                </a:solidFill>
                <a:latin typeface="Times New Roman"/>
                <a:cs typeface="Times New Roman"/>
              </a:rPr>
              <a:t> </a:t>
            </a:r>
            <a:r>
              <a:rPr sz="3600" spc="105" dirty="0">
                <a:solidFill>
                  <a:srgbClr val="004A91"/>
                </a:solidFill>
                <a:latin typeface="Times New Roman"/>
                <a:cs typeface="Times New Roman"/>
              </a:rPr>
              <a:t>to </a:t>
            </a:r>
            <a:r>
              <a:rPr sz="3600" spc="45" dirty="0">
                <a:solidFill>
                  <a:srgbClr val="004A91"/>
                </a:solidFill>
                <a:latin typeface="Times New Roman"/>
                <a:cs typeface="Times New Roman"/>
              </a:rPr>
              <a:t>determine,</a:t>
            </a:r>
            <a:r>
              <a:rPr sz="3600" spc="120" dirty="0">
                <a:solidFill>
                  <a:srgbClr val="004A91"/>
                </a:solidFill>
                <a:latin typeface="Times New Roman"/>
                <a:cs typeface="Times New Roman"/>
              </a:rPr>
              <a:t> </a:t>
            </a:r>
            <a:r>
              <a:rPr sz="3600" spc="85" dirty="0">
                <a:solidFill>
                  <a:srgbClr val="004A91"/>
                </a:solidFill>
                <a:latin typeface="Times New Roman"/>
                <a:cs typeface="Times New Roman"/>
              </a:rPr>
              <a:t>many</a:t>
            </a:r>
            <a:r>
              <a:rPr sz="3600" spc="125" dirty="0">
                <a:solidFill>
                  <a:srgbClr val="004A91"/>
                </a:solidFill>
                <a:latin typeface="Times New Roman"/>
                <a:cs typeface="Times New Roman"/>
              </a:rPr>
              <a:t> </a:t>
            </a:r>
            <a:r>
              <a:rPr sz="3600" dirty="0">
                <a:solidFill>
                  <a:srgbClr val="004A91"/>
                </a:solidFill>
                <a:latin typeface="Times New Roman"/>
                <a:cs typeface="Times New Roman"/>
              </a:rPr>
              <a:t>factors</a:t>
            </a:r>
            <a:r>
              <a:rPr sz="3600" spc="125" dirty="0">
                <a:solidFill>
                  <a:srgbClr val="004A91"/>
                </a:solidFill>
                <a:latin typeface="Times New Roman"/>
                <a:cs typeface="Times New Roman"/>
              </a:rPr>
              <a:t> </a:t>
            </a:r>
            <a:r>
              <a:rPr sz="3600" dirty="0">
                <a:solidFill>
                  <a:srgbClr val="004A91"/>
                </a:solidFill>
                <a:latin typeface="Times New Roman"/>
                <a:cs typeface="Times New Roman"/>
              </a:rPr>
              <a:t>may</a:t>
            </a:r>
            <a:r>
              <a:rPr sz="3600" spc="125" dirty="0">
                <a:solidFill>
                  <a:srgbClr val="004A91"/>
                </a:solidFill>
                <a:latin typeface="Times New Roman"/>
                <a:cs typeface="Times New Roman"/>
              </a:rPr>
              <a:t> </a:t>
            </a:r>
            <a:r>
              <a:rPr sz="3600" spc="35" dirty="0">
                <a:solidFill>
                  <a:srgbClr val="004A91"/>
                </a:solidFill>
                <a:latin typeface="Times New Roman"/>
                <a:cs typeface="Times New Roman"/>
              </a:rPr>
              <a:t>contribute, </a:t>
            </a:r>
            <a:r>
              <a:rPr sz="3600" dirty="0">
                <a:solidFill>
                  <a:srgbClr val="004A91"/>
                </a:solidFill>
                <a:latin typeface="Times New Roman"/>
                <a:cs typeface="Times New Roman"/>
              </a:rPr>
              <a:t>including</a:t>
            </a:r>
            <a:r>
              <a:rPr sz="3600" spc="60" dirty="0">
                <a:solidFill>
                  <a:srgbClr val="004A91"/>
                </a:solidFill>
                <a:latin typeface="Times New Roman"/>
                <a:cs typeface="Times New Roman"/>
              </a:rPr>
              <a:t> </a:t>
            </a:r>
            <a:r>
              <a:rPr sz="3600" dirty="0">
                <a:solidFill>
                  <a:srgbClr val="004A91"/>
                </a:solidFill>
                <a:latin typeface="Times New Roman"/>
                <a:cs typeface="Times New Roman"/>
              </a:rPr>
              <a:t>genetics,</a:t>
            </a:r>
            <a:r>
              <a:rPr sz="3600" spc="70" dirty="0">
                <a:solidFill>
                  <a:srgbClr val="004A91"/>
                </a:solidFill>
                <a:latin typeface="Times New Roman"/>
                <a:cs typeface="Times New Roman"/>
              </a:rPr>
              <a:t> </a:t>
            </a:r>
            <a:r>
              <a:rPr sz="3600" dirty="0">
                <a:solidFill>
                  <a:srgbClr val="004A91"/>
                </a:solidFill>
                <a:latin typeface="Times New Roman"/>
                <a:cs typeface="Times New Roman"/>
              </a:rPr>
              <a:t>social</a:t>
            </a:r>
            <a:r>
              <a:rPr sz="3600" spc="70" dirty="0">
                <a:solidFill>
                  <a:srgbClr val="004A91"/>
                </a:solidFill>
                <a:latin typeface="Times New Roman"/>
                <a:cs typeface="Times New Roman"/>
              </a:rPr>
              <a:t> </a:t>
            </a:r>
            <a:r>
              <a:rPr sz="3600" spc="-10" dirty="0">
                <a:solidFill>
                  <a:srgbClr val="004A91"/>
                </a:solidFill>
                <a:latin typeface="Times New Roman"/>
                <a:cs typeface="Times New Roman"/>
              </a:rPr>
              <a:t>environments</a:t>
            </a:r>
            <a:r>
              <a:rPr sz="3600" spc="900" dirty="0">
                <a:solidFill>
                  <a:srgbClr val="004A91"/>
                </a:solidFill>
                <a:latin typeface="Times New Roman"/>
                <a:cs typeface="Times New Roman"/>
              </a:rPr>
              <a:t> </a:t>
            </a:r>
            <a:r>
              <a:rPr sz="3600" spc="145" dirty="0">
                <a:solidFill>
                  <a:srgbClr val="004A91"/>
                </a:solidFill>
                <a:latin typeface="Times New Roman"/>
                <a:cs typeface="Times New Roman"/>
              </a:rPr>
              <a:t>and</a:t>
            </a:r>
            <a:r>
              <a:rPr sz="3600" spc="55" dirty="0">
                <a:solidFill>
                  <a:srgbClr val="004A91"/>
                </a:solidFill>
                <a:latin typeface="Times New Roman"/>
                <a:cs typeface="Times New Roman"/>
              </a:rPr>
              <a:t> </a:t>
            </a:r>
            <a:r>
              <a:rPr sz="3600" spc="60" dirty="0">
                <a:solidFill>
                  <a:srgbClr val="004A91"/>
                </a:solidFill>
                <a:latin typeface="Times New Roman"/>
                <a:cs typeface="Times New Roman"/>
              </a:rPr>
              <a:t>exposure </a:t>
            </a:r>
            <a:r>
              <a:rPr sz="3600" spc="130" dirty="0">
                <a:solidFill>
                  <a:srgbClr val="004A91"/>
                </a:solidFill>
                <a:latin typeface="Times New Roman"/>
                <a:cs typeface="Times New Roman"/>
              </a:rPr>
              <a:t>to</a:t>
            </a:r>
            <a:r>
              <a:rPr sz="3600" spc="60" dirty="0">
                <a:solidFill>
                  <a:srgbClr val="004A91"/>
                </a:solidFill>
                <a:latin typeface="Times New Roman"/>
                <a:cs typeface="Times New Roman"/>
              </a:rPr>
              <a:t> </a:t>
            </a:r>
            <a:r>
              <a:rPr sz="3600" dirty="0">
                <a:solidFill>
                  <a:srgbClr val="004A91"/>
                </a:solidFill>
                <a:latin typeface="Times New Roman"/>
                <a:cs typeface="Times New Roman"/>
              </a:rPr>
              <a:t>toxic</a:t>
            </a:r>
            <a:r>
              <a:rPr sz="3600" spc="60" dirty="0">
                <a:solidFill>
                  <a:srgbClr val="004A91"/>
                </a:solidFill>
                <a:latin typeface="Times New Roman"/>
                <a:cs typeface="Times New Roman"/>
              </a:rPr>
              <a:t> </a:t>
            </a:r>
            <a:r>
              <a:rPr sz="3600" dirty="0">
                <a:solidFill>
                  <a:srgbClr val="004A91"/>
                </a:solidFill>
                <a:latin typeface="Times New Roman"/>
                <a:cs typeface="Times New Roman"/>
              </a:rPr>
              <a:t>chemicals</a:t>
            </a:r>
            <a:r>
              <a:rPr sz="3600" spc="60" dirty="0">
                <a:solidFill>
                  <a:srgbClr val="004A91"/>
                </a:solidFill>
                <a:latin typeface="Times New Roman"/>
                <a:cs typeface="Times New Roman"/>
              </a:rPr>
              <a:t> </a:t>
            </a:r>
            <a:r>
              <a:rPr sz="3600" spc="85" dirty="0">
                <a:solidFill>
                  <a:srgbClr val="004A91"/>
                </a:solidFill>
                <a:latin typeface="Times New Roman"/>
                <a:cs typeface="Times New Roman"/>
              </a:rPr>
              <a:t>in</a:t>
            </a:r>
            <a:r>
              <a:rPr sz="3600" spc="60" dirty="0">
                <a:solidFill>
                  <a:srgbClr val="004A91"/>
                </a:solidFill>
                <a:latin typeface="Times New Roman"/>
                <a:cs typeface="Times New Roman"/>
              </a:rPr>
              <a:t> </a:t>
            </a:r>
            <a:r>
              <a:rPr sz="3600" spc="55" dirty="0">
                <a:solidFill>
                  <a:srgbClr val="004A91"/>
                </a:solidFill>
                <a:latin typeface="Times New Roman"/>
                <a:cs typeface="Times New Roman"/>
              </a:rPr>
              <a:t>the </a:t>
            </a:r>
            <a:r>
              <a:rPr sz="3600" spc="-10" dirty="0">
                <a:solidFill>
                  <a:srgbClr val="004A91"/>
                </a:solidFill>
                <a:latin typeface="Times New Roman"/>
                <a:cs typeface="Times New Roman"/>
              </a:rPr>
              <a:t>environment.</a:t>
            </a:r>
            <a:endParaRPr sz="3600">
              <a:latin typeface="Times New Roman"/>
              <a:cs typeface="Times New Roman"/>
            </a:endParaRPr>
          </a:p>
          <a:p>
            <a:pPr marL="12700" marR="660400" algn="just">
              <a:lnSpc>
                <a:spcPts val="2300"/>
              </a:lnSpc>
              <a:spcBef>
                <a:spcPts val="535"/>
              </a:spcBef>
            </a:pPr>
            <a:r>
              <a:rPr sz="2000" spc="-45" dirty="0">
                <a:solidFill>
                  <a:srgbClr val="231F20"/>
                </a:solidFill>
                <a:latin typeface="Avenir Book"/>
                <a:cs typeface="Avenir Book"/>
              </a:rPr>
              <a:t>Today</a:t>
            </a:r>
            <a:r>
              <a:rPr sz="2000" spc="-25" dirty="0">
                <a:solidFill>
                  <a:srgbClr val="231F20"/>
                </a:solidFill>
                <a:latin typeface="Avenir Book"/>
                <a:cs typeface="Avenir Book"/>
              </a:rPr>
              <a:t> </a:t>
            </a:r>
            <a:r>
              <a:rPr sz="2000" dirty="0">
                <a:solidFill>
                  <a:srgbClr val="231F20"/>
                </a:solidFill>
                <a:latin typeface="Avenir Book"/>
                <a:cs typeface="Avenir Book"/>
              </a:rPr>
              <a:t>we</a:t>
            </a:r>
            <a:r>
              <a:rPr sz="2000" spc="-20" dirty="0">
                <a:solidFill>
                  <a:srgbClr val="231F20"/>
                </a:solidFill>
                <a:latin typeface="Avenir Book"/>
                <a:cs typeface="Avenir Book"/>
              </a:rPr>
              <a:t> </a:t>
            </a:r>
            <a:r>
              <a:rPr sz="2000" dirty="0">
                <a:solidFill>
                  <a:srgbClr val="231F20"/>
                </a:solidFill>
                <a:latin typeface="Avenir Book"/>
                <a:cs typeface="Avenir Book"/>
              </a:rPr>
              <a:t>will</a:t>
            </a:r>
            <a:r>
              <a:rPr sz="2000" spc="-20" dirty="0">
                <a:solidFill>
                  <a:srgbClr val="231F20"/>
                </a:solidFill>
                <a:latin typeface="Avenir Book"/>
                <a:cs typeface="Avenir Book"/>
              </a:rPr>
              <a:t> </a:t>
            </a:r>
            <a:r>
              <a:rPr sz="2000" dirty="0">
                <a:solidFill>
                  <a:srgbClr val="231F20"/>
                </a:solidFill>
                <a:latin typeface="Avenir Book"/>
                <a:cs typeface="Avenir Book"/>
              </a:rPr>
              <a:t>focus</a:t>
            </a:r>
            <a:r>
              <a:rPr sz="2000" spc="-20" dirty="0">
                <a:solidFill>
                  <a:srgbClr val="231F20"/>
                </a:solidFill>
                <a:latin typeface="Avenir Book"/>
                <a:cs typeface="Avenir Book"/>
              </a:rPr>
              <a:t> </a:t>
            </a:r>
            <a:r>
              <a:rPr sz="2000" dirty="0">
                <a:solidFill>
                  <a:srgbClr val="231F20"/>
                </a:solidFill>
                <a:latin typeface="Avenir Book"/>
                <a:cs typeface="Avenir Book"/>
              </a:rPr>
              <a:t>on</a:t>
            </a:r>
            <a:r>
              <a:rPr sz="2000" spc="-20" dirty="0">
                <a:solidFill>
                  <a:srgbClr val="231F20"/>
                </a:solidFill>
                <a:latin typeface="Avenir Book"/>
                <a:cs typeface="Avenir Book"/>
              </a:rPr>
              <a:t> </a:t>
            </a:r>
            <a:r>
              <a:rPr sz="2000" dirty="0">
                <a:solidFill>
                  <a:srgbClr val="231F20"/>
                </a:solidFill>
                <a:latin typeface="Avenir Book"/>
                <a:cs typeface="Avenir Book"/>
              </a:rPr>
              <a:t>the</a:t>
            </a:r>
            <a:r>
              <a:rPr sz="2000" spc="-20" dirty="0">
                <a:solidFill>
                  <a:srgbClr val="231F20"/>
                </a:solidFill>
                <a:latin typeface="Avenir Book"/>
                <a:cs typeface="Avenir Book"/>
              </a:rPr>
              <a:t> </a:t>
            </a:r>
            <a:r>
              <a:rPr sz="2000" dirty="0">
                <a:solidFill>
                  <a:srgbClr val="231F20"/>
                </a:solidFill>
                <a:latin typeface="Avenir Book"/>
                <a:cs typeface="Avenir Book"/>
              </a:rPr>
              <a:t>environmental</a:t>
            </a:r>
            <a:r>
              <a:rPr sz="2000" spc="-20" dirty="0">
                <a:solidFill>
                  <a:srgbClr val="231F20"/>
                </a:solidFill>
                <a:latin typeface="Avenir Book"/>
                <a:cs typeface="Avenir Book"/>
              </a:rPr>
              <a:t> </a:t>
            </a:r>
            <a:r>
              <a:rPr sz="2000" dirty="0">
                <a:solidFill>
                  <a:srgbClr val="231F20"/>
                </a:solidFill>
                <a:latin typeface="Avenir Book"/>
                <a:cs typeface="Avenir Book"/>
              </a:rPr>
              <a:t>chemical</a:t>
            </a:r>
            <a:r>
              <a:rPr sz="2000" spc="-20" dirty="0">
                <a:solidFill>
                  <a:srgbClr val="231F20"/>
                </a:solidFill>
                <a:latin typeface="Avenir Book"/>
                <a:cs typeface="Avenir Book"/>
              </a:rPr>
              <a:t> </a:t>
            </a:r>
            <a:r>
              <a:rPr sz="2000" dirty="0">
                <a:solidFill>
                  <a:srgbClr val="231F20"/>
                </a:solidFill>
                <a:latin typeface="Avenir Book"/>
                <a:cs typeface="Avenir Book"/>
              </a:rPr>
              <a:t>exposures</a:t>
            </a:r>
            <a:r>
              <a:rPr sz="2000" spc="-20" dirty="0">
                <a:solidFill>
                  <a:srgbClr val="231F20"/>
                </a:solidFill>
                <a:latin typeface="Avenir Book"/>
                <a:cs typeface="Avenir Book"/>
              </a:rPr>
              <a:t> that </a:t>
            </a:r>
            <a:r>
              <a:rPr sz="2000" dirty="0">
                <a:solidFill>
                  <a:srgbClr val="231F20"/>
                </a:solidFill>
                <a:latin typeface="Avenir Book"/>
                <a:cs typeface="Avenir Book"/>
              </a:rPr>
              <a:t>increase</a:t>
            </a:r>
            <a:r>
              <a:rPr sz="2000" spc="-10" dirty="0">
                <a:solidFill>
                  <a:srgbClr val="231F20"/>
                </a:solidFill>
                <a:latin typeface="Avenir Book"/>
                <a:cs typeface="Avenir Book"/>
              </a:rPr>
              <a:t> </a:t>
            </a:r>
            <a:r>
              <a:rPr sz="2000" dirty="0">
                <a:solidFill>
                  <a:srgbClr val="231F20"/>
                </a:solidFill>
                <a:latin typeface="Avenir Book"/>
                <a:cs typeface="Avenir Book"/>
              </a:rPr>
              <a:t>the</a:t>
            </a:r>
            <a:r>
              <a:rPr sz="2000" spc="-10" dirty="0">
                <a:solidFill>
                  <a:srgbClr val="231F20"/>
                </a:solidFill>
                <a:latin typeface="Avenir Book"/>
                <a:cs typeface="Avenir Book"/>
              </a:rPr>
              <a:t> </a:t>
            </a:r>
            <a:r>
              <a:rPr sz="2000" dirty="0">
                <a:solidFill>
                  <a:srgbClr val="231F20"/>
                </a:solidFill>
                <a:latin typeface="Avenir Book"/>
                <a:cs typeface="Avenir Book"/>
              </a:rPr>
              <a:t>risk</a:t>
            </a:r>
            <a:r>
              <a:rPr sz="2000" spc="-5" dirty="0">
                <a:solidFill>
                  <a:srgbClr val="231F20"/>
                </a:solidFill>
                <a:latin typeface="Avenir Book"/>
                <a:cs typeface="Avenir Book"/>
              </a:rPr>
              <a:t> </a:t>
            </a:r>
            <a:r>
              <a:rPr sz="2000" dirty="0">
                <a:solidFill>
                  <a:srgbClr val="231F20"/>
                </a:solidFill>
                <a:latin typeface="Avenir Book"/>
                <a:cs typeface="Avenir Book"/>
              </a:rPr>
              <a:t>for</a:t>
            </a:r>
            <a:r>
              <a:rPr sz="2000" spc="-10" dirty="0">
                <a:solidFill>
                  <a:srgbClr val="231F20"/>
                </a:solidFill>
                <a:latin typeface="Avenir Book"/>
                <a:cs typeface="Avenir Book"/>
              </a:rPr>
              <a:t> </a:t>
            </a:r>
            <a:r>
              <a:rPr sz="2000" dirty="0">
                <a:solidFill>
                  <a:srgbClr val="231F20"/>
                </a:solidFill>
                <a:latin typeface="Avenir Book"/>
                <a:cs typeface="Avenir Book"/>
              </a:rPr>
              <a:t>childhood</a:t>
            </a:r>
            <a:r>
              <a:rPr sz="2000" spc="-5" dirty="0">
                <a:solidFill>
                  <a:srgbClr val="231F20"/>
                </a:solidFill>
                <a:latin typeface="Avenir Book"/>
                <a:cs typeface="Avenir Book"/>
              </a:rPr>
              <a:t> </a:t>
            </a:r>
            <a:r>
              <a:rPr sz="2000" spc="-10" dirty="0">
                <a:solidFill>
                  <a:srgbClr val="231F20"/>
                </a:solidFill>
                <a:latin typeface="Avenir Book"/>
                <a:cs typeface="Avenir Book"/>
              </a:rPr>
              <a:t>cancer.</a:t>
            </a:r>
            <a:endParaRPr sz="2000">
              <a:latin typeface="Avenir Book"/>
              <a:cs typeface="Avenir Book"/>
            </a:endParaRPr>
          </a:p>
          <a:p>
            <a:pPr marL="12700" marR="195580" algn="just">
              <a:lnSpc>
                <a:spcPts val="2300"/>
              </a:lnSpc>
              <a:spcBef>
                <a:spcPts val="880"/>
              </a:spcBef>
            </a:pPr>
            <a:r>
              <a:rPr sz="2000" dirty="0">
                <a:solidFill>
                  <a:srgbClr val="231F20"/>
                </a:solidFill>
                <a:latin typeface="Avenir Book"/>
                <a:cs typeface="Avenir Book"/>
              </a:rPr>
              <a:t>Factors</a:t>
            </a:r>
            <a:r>
              <a:rPr sz="2000" spc="-10" dirty="0">
                <a:solidFill>
                  <a:srgbClr val="231F20"/>
                </a:solidFill>
                <a:latin typeface="Avenir Book"/>
                <a:cs typeface="Avenir Book"/>
              </a:rPr>
              <a:t> </a:t>
            </a:r>
            <a:r>
              <a:rPr sz="2000" dirty="0">
                <a:solidFill>
                  <a:srgbClr val="231F20"/>
                </a:solidFill>
                <a:latin typeface="Avenir Book"/>
                <a:cs typeface="Avenir Book"/>
              </a:rPr>
              <a:t>that</a:t>
            </a:r>
            <a:r>
              <a:rPr sz="2000" spc="-5" dirty="0">
                <a:solidFill>
                  <a:srgbClr val="231F20"/>
                </a:solidFill>
                <a:latin typeface="Avenir Book"/>
                <a:cs typeface="Avenir Book"/>
              </a:rPr>
              <a:t> </a:t>
            </a:r>
            <a:r>
              <a:rPr sz="2000" dirty="0">
                <a:solidFill>
                  <a:srgbClr val="231F20"/>
                </a:solidFill>
                <a:latin typeface="Avenir Book"/>
                <a:cs typeface="Avenir Book"/>
              </a:rPr>
              <a:t>may</a:t>
            </a:r>
            <a:r>
              <a:rPr sz="2000" spc="-5" dirty="0">
                <a:solidFill>
                  <a:srgbClr val="231F20"/>
                </a:solidFill>
                <a:latin typeface="Avenir Book"/>
                <a:cs typeface="Avenir Book"/>
              </a:rPr>
              <a:t> </a:t>
            </a:r>
            <a:r>
              <a:rPr sz="2000" dirty="0">
                <a:solidFill>
                  <a:srgbClr val="231F20"/>
                </a:solidFill>
                <a:latin typeface="Avenir Book"/>
                <a:cs typeface="Avenir Book"/>
              </a:rPr>
              <a:t>contribute</a:t>
            </a:r>
            <a:r>
              <a:rPr sz="2000" spc="-5" dirty="0">
                <a:solidFill>
                  <a:srgbClr val="231F20"/>
                </a:solidFill>
                <a:latin typeface="Avenir Book"/>
                <a:cs typeface="Avenir Book"/>
              </a:rPr>
              <a:t> </a:t>
            </a:r>
            <a:r>
              <a:rPr sz="2000" dirty="0">
                <a:solidFill>
                  <a:srgbClr val="231F20"/>
                </a:solidFill>
                <a:latin typeface="Avenir Book"/>
                <a:cs typeface="Avenir Book"/>
              </a:rPr>
              <a:t>to</a:t>
            </a:r>
            <a:r>
              <a:rPr sz="2000" spc="-5" dirty="0">
                <a:solidFill>
                  <a:srgbClr val="231F20"/>
                </a:solidFill>
                <a:latin typeface="Avenir Book"/>
                <a:cs typeface="Avenir Book"/>
              </a:rPr>
              <a:t> </a:t>
            </a:r>
            <a:r>
              <a:rPr sz="2000" dirty="0">
                <a:solidFill>
                  <a:srgbClr val="231F20"/>
                </a:solidFill>
                <a:latin typeface="Avenir Book"/>
                <a:cs typeface="Avenir Book"/>
              </a:rPr>
              <a:t>childhood</a:t>
            </a:r>
            <a:r>
              <a:rPr sz="2000" spc="-5" dirty="0">
                <a:solidFill>
                  <a:srgbClr val="231F20"/>
                </a:solidFill>
                <a:latin typeface="Avenir Book"/>
                <a:cs typeface="Avenir Book"/>
              </a:rPr>
              <a:t> </a:t>
            </a:r>
            <a:r>
              <a:rPr sz="2000" dirty="0">
                <a:solidFill>
                  <a:srgbClr val="231F20"/>
                </a:solidFill>
                <a:latin typeface="Avenir Book"/>
                <a:cs typeface="Avenir Book"/>
              </a:rPr>
              <a:t>cancer</a:t>
            </a:r>
            <a:r>
              <a:rPr sz="2000" spc="-5" dirty="0">
                <a:solidFill>
                  <a:srgbClr val="231F20"/>
                </a:solidFill>
                <a:latin typeface="Avenir Book"/>
                <a:cs typeface="Avenir Book"/>
              </a:rPr>
              <a:t> </a:t>
            </a:r>
            <a:r>
              <a:rPr sz="2000" dirty="0">
                <a:solidFill>
                  <a:srgbClr val="231F20"/>
                </a:solidFill>
                <a:latin typeface="Avenir Book"/>
                <a:cs typeface="Avenir Book"/>
              </a:rPr>
              <a:t>include</a:t>
            </a:r>
            <a:r>
              <a:rPr sz="2000" spc="-5" dirty="0">
                <a:solidFill>
                  <a:srgbClr val="231F20"/>
                </a:solidFill>
                <a:latin typeface="Avenir Book"/>
                <a:cs typeface="Avenir Book"/>
              </a:rPr>
              <a:t> </a:t>
            </a:r>
            <a:r>
              <a:rPr sz="2000" dirty="0">
                <a:solidFill>
                  <a:srgbClr val="231F20"/>
                </a:solidFill>
                <a:latin typeface="Avenir Book"/>
                <a:cs typeface="Avenir Book"/>
              </a:rPr>
              <a:t>the</a:t>
            </a:r>
            <a:r>
              <a:rPr sz="2000" spc="-5" dirty="0">
                <a:solidFill>
                  <a:srgbClr val="231F20"/>
                </a:solidFill>
                <a:latin typeface="Avenir Book"/>
                <a:cs typeface="Avenir Book"/>
              </a:rPr>
              <a:t> </a:t>
            </a:r>
            <a:r>
              <a:rPr sz="2000" dirty="0">
                <a:solidFill>
                  <a:srgbClr val="231F20"/>
                </a:solidFill>
                <a:latin typeface="Avenir Book"/>
                <a:cs typeface="Avenir Book"/>
              </a:rPr>
              <a:t>genes</a:t>
            </a:r>
            <a:r>
              <a:rPr sz="2000" spc="-5" dirty="0">
                <a:solidFill>
                  <a:srgbClr val="231F20"/>
                </a:solidFill>
                <a:latin typeface="Avenir Book"/>
                <a:cs typeface="Avenir Book"/>
              </a:rPr>
              <a:t> </a:t>
            </a:r>
            <a:r>
              <a:rPr sz="2000" spc="-25" dirty="0">
                <a:solidFill>
                  <a:srgbClr val="231F20"/>
                </a:solidFill>
                <a:latin typeface="Avenir Book"/>
                <a:cs typeface="Avenir Book"/>
              </a:rPr>
              <a:t>we </a:t>
            </a:r>
            <a:r>
              <a:rPr sz="2000" dirty="0">
                <a:solidFill>
                  <a:srgbClr val="231F20"/>
                </a:solidFill>
                <a:latin typeface="Avenir Book"/>
                <a:cs typeface="Avenir Book"/>
              </a:rPr>
              <a:t>inherit,</a:t>
            </a:r>
            <a:r>
              <a:rPr sz="2000" spc="-25" dirty="0">
                <a:solidFill>
                  <a:srgbClr val="231F20"/>
                </a:solidFill>
                <a:latin typeface="Avenir Book"/>
                <a:cs typeface="Avenir Book"/>
              </a:rPr>
              <a:t> </a:t>
            </a:r>
            <a:r>
              <a:rPr sz="2000" dirty="0">
                <a:solidFill>
                  <a:srgbClr val="231F20"/>
                </a:solidFill>
                <a:latin typeface="Avenir Book"/>
                <a:cs typeface="Avenir Book"/>
              </a:rPr>
              <a:t>our</a:t>
            </a:r>
            <a:r>
              <a:rPr sz="2000" spc="-25" dirty="0">
                <a:solidFill>
                  <a:srgbClr val="231F20"/>
                </a:solidFill>
                <a:latin typeface="Avenir Book"/>
                <a:cs typeface="Avenir Book"/>
              </a:rPr>
              <a:t> </a:t>
            </a:r>
            <a:r>
              <a:rPr sz="2000" dirty="0">
                <a:solidFill>
                  <a:srgbClr val="231F20"/>
                </a:solidFill>
                <a:latin typeface="Avenir Book"/>
                <a:cs typeface="Avenir Book"/>
              </a:rPr>
              <a:t>social</a:t>
            </a:r>
            <a:r>
              <a:rPr sz="2000" spc="-20" dirty="0">
                <a:solidFill>
                  <a:srgbClr val="231F20"/>
                </a:solidFill>
                <a:latin typeface="Avenir Book"/>
                <a:cs typeface="Avenir Book"/>
              </a:rPr>
              <a:t> </a:t>
            </a:r>
            <a:r>
              <a:rPr sz="2000" dirty="0">
                <a:solidFill>
                  <a:srgbClr val="231F20"/>
                </a:solidFill>
                <a:latin typeface="Avenir Book"/>
                <a:cs typeface="Avenir Book"/>
              </a:rPr>
              <a:t>and</a:t>
            </a:r>
            <a:r>
              <a:rPr sz="2000" spc="-25" dirty="0">
                <a:solidFill>
                  <a:srgbClr val="231F20"/>
                </a:solidFill>
                <a:latin typeface="Avenir Book"/>
                <a:cs typeface="Avenir Book"/>
              </a:rPr>
              <a:t> </a:t>
            </a:r>
            <a:r>
              <a:rPr sz="2000" dirty="0">
                <a:solidFill>
                  <a:srgbClr val="231F20"/>
                </a:solidFill>
                <a:latin typeface="Avenir Book"/>
                <a:cs typeface="Avenir Book"/>
              </a:rPr>
              <a:t>economic</a:t>
            </a:r>
            <a:r>
              <a:rPr sz="2000" spc="-25" dirty="0">
                <a:solidFill>
                  <a:srgbClr val="231F20"/>
                </a:solidFill>
                <a:latin typeface="Avenir Book"/>
                <a:cs typeface="Avenir Book"/>
              </a:rPr>
              <a:t> </a:t>
            </a:r>
            <a:r>
              <a:rPr sz="2000" dirty="0">
                <a:solidFill>
                  <a:srgbClr val="231F20"/>
                </a:solidFill>
                <a:latin typeface="Avenir Book"/>
                <a:cs typeface="Avenir Book"/>
              </a:rPr>
              <a:t>environments,</a:t>
            </a:r>
            <a:r>
              <a:rPr sz="2000" spc="-20" dirty="0">
                <a:solidFill>
                  <a:srgbClr val="231F20"/>
                </a:solidFill>
                <a:latin typeface="Avenir Book"/>
                <a:cs typeface="Avenir Book"/>
              </a:rPr>
              <a:t> </a:t>
            </a:r>
            <a:r>
              <a:rPr sz="2000" dirty="0">
                <a:solidFill>
                  <a:srgbClr val="231F20"/>
                </a:solidFill>
                <a:latin typeface="Avenir Book"/>
                <a:cs typeface="Avenir Book"/>
              </a:rPr>
              <a:t>our</a:t>
            </a:r>
            <a:r>
              <a:rPr sz="2000" spc="-25" dirty="0">
                <a:solidFill>
                  <a:srgbClr val="231F20"/>
                </a:solidFill>
                <a:latin typeface="Avenir Book"/>
                <a:cs typeface="Avenir Book"/>
              </a:rPr>
              <a:t> </a:t>
            </a:r>
            <a:r>
              <a:rPr sz="2000" dirty="0">
                <a:solidFill>
                  <a:srgbClr val="231F20"/>
                </a:solidFill>
                <a:latin typeface="Avenir Book"/>
                <a:cs typeface="Avenir Book"/>
              </a:rPr>
              <a:t>food</a:t>
            </a:r>
            <a:r>
              <a:rPr sz="2000" spc="-25" dirty="0">
                <a:solidFill>
                  <a:srgbClr val="231F20"/>
                </a:solidFill>
                <a:latin typeface="Avenir Book"/>
                <a:cs typeface="Avenir Book"/>
              </a:rPr>
              <a:t> </a:t>
            </a:r>
            <a:r>
              <a:rPr sz="2000" dirty="0">
                <a:solidFill>
                  <a:srgbClr val="231F20"/>
                </a:solidFill>
                <a:latin typeface="Avenir Book"/>
                <a:cs typeface="Avenir Book"/>
              </a:rPr>
              <a:t>and</a:t>
            </a:r>
            <a:r>
              <a:rPr sz="2000" spc="-20" dirty="0">
                <a:solidFill>
                  <a:srgbClr val="231F20"/>
                </a:solidFill>
                <a:latin typeface="Avenir Book"/>
                <a:cs typeface="Avenir Book"/>
              </a:rPr>
              <a:t> </a:t>
            </a:r>
            <a:r>
              <a:rPr sz="2000" spc="-10" dirty="0">
                <a:solidFill>
                  <a:srgbClr val="231F20"/>
                </a:solidFill>
                <a:latin typeface="Avenir Book"/>
                <a:cs typeface="Avenir Book"/>
              </a:rPr>
              <a:t>nutrition, </a:t>
            </a:r>
            <a:r>
              <a:rPr sz="2000" dirty="0">
                <a:solidFill>
                  <a:srgbClr val="231F20"/>
                </a:solidFill>
                <a:latin typeface="Avenir Book"/>
                <a:cs typeface="Avenir Book"/>
              </a:rPr>
              <a:t>infections,</a:t>
            </a:r>
            <a:r>
              <a:rPr sz="2000" spc="-20" dirty="0">
                <a:solidFill>
                  <a:srgbClr val="231F20"/>
                </a:solidFill>
                <a:latin typeface="Avenir Book"/>
                <a:cs typeface="Avenir Book"/>
              </a:rPr>
              <a:t> </a:t>
            </a:r>
            <a:r>
              <a:rPr sz="2000" dirty="0">
                <a:solidFill>
                  <a:srgbClr val="231F20"/>
                </a:solidFill>
                <a:latin typeface="Avenir Book"/>
                <a:cs typeface="Avenir Book"/>
              </a:rPr>
              <a:t>and</a:t>
            </a:r>
            <a:r>
              <a:rPr sz="2000" spc="-15" dirty="0">
                <a:solidFill>
                  <a:srgbClr val="231F20"/>
                </a:solidFill>
                <a:latin typeface="Avenir Book"/>
                <a:cs typeface="Avenir Book"/>
              </a:rPr>
              <a:t> </a:t>
            </a:r>
            <a:r>
              <a:rPr sz="2000" dirty="0">
                <a:solidFill>
                  <a:srgbClr val="231F20"/>
                </a:solidFill>
                <a:latin typeface="Avenir Book"/>
                <a:cs typeface="Avenir Book"/>
              </a:rPr>
              <a:t>exposure</a:t>
            </a:r>
            <a:r>
              <a:rPr sz="2000" spc="-20" dirty="0">
                <a:solidFill>
                  <a:srgbClr val="231F20"/>
                </a:solidFill>
                <a:latin typeface="Avenir Book"/>
                <a:cs typeface="Avenir Book"/>
              </a:rPr>
              <a:t> </a:t>
            </a:r>
            <a:r>
              <a:rPr sz="2000" dirty="0">
                <a:solidFill>
                  <a:srgbClr val="231F20"/>
                </a:solidFill>
                <a:latin typeface="Avenir Book"/>
                <a:cs typeface="Avenir Book"/>
              </a:rPr>
              <a:t>to</a:t>
            </a:r>
            <a:r>
              <a:rPr sz="2000" spc="-15" dirty="0">
                <a:solidFill>
                  <a:srgbClr val="231F20"/>
                </a:solidFill>
                <a:latin typeface="Avenir Book"/>
                <a:cs typeface="Avenir Book"/>
              </a:rPr>
              <a:t> </a:t>
            </a:r>
            <a:r>
              <a:rPr sz="2000" dirty="0">
                <a:solidFill>
                  <a:srgbClr val="231F20"/>
                </a:solidFill>
                <a:latin typeface="Avenir Book"/>
                <a:cs typeface="Avenir Book"/>
              </a:rPr>
              <a:t>toxic</a:t>
            </a:r>
            <a:r>
              <a:rPr sz="2000" spc="-15" dirty="0">
                <a:solidFill>
                  <a:srgbClr val="231F20"/>
                </a:solidFill>
                <a:latin typeface="Avenir Book"/>
                <a:cs typeface="Avenir Book"/>
              </a:rPr>
              <a:t> </a:t>
            </a:r>
            <a:r>
              <a:rPr sz="2000" spc="-10" dirty="0">
                <a:solidFill>
                  <a:srgbClr val="231F20"/>
                </a:solidFill>
                <a:latin typeface="Avenir Book"/>
                <a:cs typeface="Avenir Book"/>
              </a:rPr>
              <a:t>chemicals.</a:t>
            </a:r>
            <a:endParaRPr sz="2000">
              <a:latin typeface="Avenir Book"/>
              <a:cs typeface="Avenir Book"/>
            </a:endParaRPr>
          </a:p>
        </p:txBody>
      </p:sp>
      <p:sp>
        <p:nvSpPr>
          <p:cNvPr id="3" name="object 3"/>
          <p:cNvSpPr txBox="1"/>
          <p:nvPr/>
        </p:nvSpPr>
        <p:spPr>
          <a:xfrm>
            <a:off x="292100" y="7315200"/>
            <a:ext cx="5422900" cy="182101"/>
          </a:xfrm>
          <a:prstGeom prst="rect">
            <a:avLst/>
          </a:prstGeom>
        </p:spPr>
        <p:txBody>
          <a:bodyPr vert="horz" wrap="square" lIns="0" tIns="12700" rIns="0" bIns="0" rtlCol="0">
            <a:spAutoFit/>
          </a:bodyPr>
          <a:lstStyle/>
          <a:p>
            <a:pPr marL="12700">
              <a:lnSpc>
                <a:spcPct val="100000"/>
              </a:lnSpc>
              <a:spcBef>
                <a:spcPts val="100"/>
              </a:spcBef>
            </a:pPr>
            <a:r>
              <a:rPr sz="1100" dirty="0">
                <a:solidFill>
                  <a:srgbClr val="004E71"/>
                </a:solidFill>
                <a:latin typeface="Avenir Next Medium"/>
                <a:cs typeface="Avenir Next Medium"/>
              </a:rPr>
              <a:t>P</a:t>
            </a:r>
            <a:r>
              <a:rPr sz="1100" spc="-70" dirty="0">
                <a:solidFill>
                  <a:srgbClr val="004E71"/>
                </a:solidFill>
                <a:latin typeface="Avenir Next Medium"/>
                <a:cs typeface="Avenir Next Medium"/>
              </a:rPr>
              <a:t> </a:t>
            </a:r>
            <a:r>
              <a:rPr sz="1100" dirty="0">
                <a:solidFill>
                  <a:srgbClr val="004E71"/>
                </a:solidFill>
                <a:latin typeface="Avenir Next Medium"/>
                <a:cs typeface="Avenir Next Medium"/>
              </a:rPr>
              <a:t>E</a:t>
            </a:r>
            <a:r>
              <a:rPr sz="1100" spc="-60" dirty="0">
                <a:solidFill>
                  <a:srgbClr val="004E71"/>
                </a:solidFill>
                <a:latin typeface="Avenir Next Medium"/>
                <a:cs typeface="Avenir Next Medium"/>
              </a:rPr>
              <a:t> </a:t>
            </a:r>
            <a:r>
              <a:rPr sz="1100" dirty="0">
                <a:solidFill>
                  <a:srgbClr val="004E71"/>
                </a:solidFill>
                <a:latin typeface="Avenir Next Medium"/>
                <a:cs typeface="Avenir Next Medium"/>
              </a:rPr>
              <a:t>D</a:t>
            </a:r>
            <a:r>
              <a:rPr sz="1100" spc="-50" dirty="0">
                <a:solidFill>
                  <a:srgbClr val="004E71"/>
                </a:solidFill>
                <a:latin typeface="Avenir Next Medium"/>
                <a:cs typeface="Avenir Next Medium"/>
              </a:rPr>
              <a:t> </a:t>
            </a:r>
            <a:r>
              <a:rPr sz="1100" spc="105" dirty="0">
                <a:solidFill>
                  <a:srgbClr val="004E71"/>
                </a:solidFill>
                <a:latin typeface="Avenir Next Medium"/>
                <a:cs typeface="Avenir Next Medium"/>
              </a:rPr>
              <a:t>IA</a:t>
            </a:r>
            <a:r>
              <a:rPr sz="1100" spc="-130" dirty="0">
                <a:solidFill>
                  <a:srgbClr val="004E71"/>
                </a:solidFill>
                <a:latin typeface="Avenir Next Medium"/>
                <a:cs typeface="Avenir Next Medium"/>
              </a:rPr>
              <a:t> </a:t>
            </a:r>
            <a:r>
              <a:rPr sz="1100" dirty="0">
                <a:solidFill>
                  <a:srgbClr val="004E71"/>
                </a:solidFill>
                <a:latin typeface="Avenir Next Medium"/>
                <a:cs typeface="Avenir Next Medium"/>
              </a:rPr>
              <a:t>T</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R</a:t>
            </a:r>
            <a:r>
              <a:rPr sz="1100" spc="-45" dirty="0">
                <a:solidFill>
                  <a:srgbClr val="004E71"/>
                </a:solidFill>
                <a:latin typeface="Avenir Next Medium"/>
                <a:cs typeface="Avenir Next Medium"/>
              </a:rPr>
              <a:t> </a:t>
            </a:r>
            <a:r>
              <a:rPr sz="1100" dirty="0">
                <a:solidFill>
                  <a:srgbClr val="004E71"/>
                </a:solidFill>
                <a:latin typeface="Avenir Next Medium"/>
                <a:cs typeface="Avenir Next Medium"/>
              </a:rPr>
              <a:t>I</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C</a:t>
            </a:r>
            <a:r>
              <a:rPr sz="1100" spc="440" dirty="0">
                <a:solidFill>
                  <a:srgbClr val="004E71"/>
                </a:solidFill>
                <a:latin typeface="Avenir Next Medium"/>
                <a:cs typeface="Avenir Next Medium"/>
              </a:rPr>
              <a:t> </a:t>
            </a:r>
            <a:r>
              <a:rPr sz="1100" dirty="0">
                <a:solidFill>
                  <a:srgbClr val="004E71"/>
                </a:solidFill>
                <a:latin typeface="Avenir Next Medium"/>
                <a:cs typeface="Avenir Next Medium"/>
              </a:rPr>
              <a:t>E</a:t>
            </a:r>
            <a:r>
              <a:rPr sz="1100" spc="-60" dirty="0">
                <a:solidFill>
                  <a:srgbClr val="004E71"/>
                </a:solidFill>
                <a:latin typeface="Avenir Next Medium"/>
                <a:cs typeface="Avenir Next Medium"/>
              </a:rPr>
              <a:t> </a:t>
            </a:r>
            <a:r>
              <a:rPr sz="1100" dirty="0">
                <a:solidFill>
                  <a:srgbClr val="004E71"/>
                </a:solidFill>
                <a:latin typeface="Avenir Next Medium"/>
                <a:cs typeface="Avenir Next Medium"/>
              </a:rPr>
              <a:t>N</a:t>
            </a:r>
            <a:r>
              <a:rPr sz="1100" spc="-45" dirty="0">
                <a:solidFill>
                  <a:srgbClr val="004E71"/>
                </a:solidFill>
                <a:latin typeface="Avenir Next Medium"/>
                <a:cs typeface="Avenir Next Medium"/>
              </a:rPr>
              <a:t> </a:t>
            </a:r>
            <a:r>
              <a:rPr sz="1100" dirty="0">
                <a:solidFill>
                  <a:srgbClr val="004E71"/>
                </a:solidFill>
                <a:latin typeface="Avenir Next Medium"/>
                <a:cs typeface="Avenir Next Medium"/>
              </a:rPr>
              <a:t>V</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I</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R</a:t>
            </a:r>
            <a:r>
              <a:rPr sz="1100" spc="-60" dirty="0">
                <a:solidFill>
                  <a:srgbClr val="004E71"/>
                </a:solidFill>
                <a:latin typeface="Avenir Next Medium"/>
                <a:cs typeface="Avenir Next Medium"/>
              </a:rPr>
              <a:t> </a:t>
            </a:r>
            <a:r>
              <a:rPr sz="1100" spc="165" dirty="0">
                <a:solidFill>
                  <a:srgbClr val="004E71"/>
                </a:solidFill>
                <a:latin typeface="Avenir Next Medium"/>
                <a:cs typeface="Avenir Next Medium"/>
              </a:rPr>
              <a:t>ONME</a:t>
            </a:r>
            <a:r>
              <a:rPr sz="1100" spc="-60" dirty="0">
                <a:solidFill>
                  <a:srgbClr val="004E71"/>
                </a:solidFill>
                <a:latin typeface="Avenir Next Medium"/>
                <a:cs typeface="Avenir Next Medium"/>
              </a:rPr>
              <a:t> </a:t>
            </a:r>
            <a:r>
              <a:rPr sz="1100" dirty="0">
                <a:solidFill>
                  <a:srgbClr val="004E71"/>
                </a:solidFill>
                <a:latin typeface="Avenir Next Medium"/>
                <a:cs typeface="Avenir Next Medium"/>
              </a:rPr>
              <a:t>N</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T</a:t>
            </a:r>
            <a:r>
              <a:rPr sz="1100" spc="-130" dirty="0">
                <a:solidFill>
                  <a:srgbClr val="004E71"/>
                </a:solidFill>
                <a:latin typeface="Avenir Next Medium"/>
                <a:cs typeface="Avenir Next Medium"/>
              </a:rPr>
              <a:t> </a:t>
            </a:r>
            <a:r>
              <a:rPr sz="1100" spc="105" dirty="0">
                <a:solidFill>
                  <a:srgbClr val="004E71"/>
                </a:solidFill>
                <a:latin typeface="Avenir Next Medium"/>
                <a:cs typeface="Avenir Next Medium"/>
              </a:rPr>
              <a:t>AL</a:t>
            </a:r>
            <a:r>
              <a:rPr sz="1100" spc="440" dirty="0">
                <a:solidFill>
                  <a:srgbClr val="004E71"/>
                </a:solidFill>
                <a:latin typeface="Avenir Next Medium"/>
                <a:cs typeface="Avenir Next Medium"/>
              </a:rPr>
              <a:t> </a:t>
            </a:r>
            <a:r>
              <a:rPr sz="1100" dirty="0">
                <a:solidFill>
                  <a:srgbClr val="004E71"/>
                </a:solidFill>
                <a:latin typeface="Avenir Next Medium"/>
                <a:cs typeface="Avenir Next Medium"/>
              </a:rPr>
              <a:t>H</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E</a:t>
            </a:r>
            <a:r>
              <a:rPr sz="1100" spc="-25" dirty="0">
                <a:solidFill>
                  <a:srgbClr val="004E71"/>
                </a:solidFill>
                <a:latin typeface="Avenir Next Medium"/>
                <a:cs typeface="Avenir Next Medium"/>
              </a:rPr>
              <a:t> </a:t>
            </a:r>
            <a:r>
              <a:rPr sz="1100" spc="105" dirty="0">
                <a:solidFill>
                  <a:srgbClr val="004E71"/>
                </a:solidFill>
                <a:latin typeface="Avenir Next Medium"/>
                <a:cs typeface="Avenir Next Medium"/>
              </a:rPr>
              <a:t>AL</a:t>
            </a:r>
            <a:r>
              <a:rPr sz="1100" spc="-130" dirty="0">
                <a:solidFill>
                  <a:srgbClr val="004E71"/>
                </a:solidFill>
                <a:latin typeface="Avenir Next Medium"/>
                <a:cs typeface="Avenir Next Medium"/>
              </a:rPr>
              <a:t> </a:t>
            </a:r>
            <a:r>
              <a:rPr sz="1100" dirty="0">
                <a:solidFill>
                  <a:srgbClr val="004E71"/>
                </a:solidFill>
                <a:latin typeface="Avenir Next Medium"/>
                <a:cs typeface="Avenir Next Medium"/>
              </a:rPr>
              <a:t>T</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H</a:t>
            </a:r>
            <a:r>
              <a:rPr sz="1100" spc="440" dirty="0">
                <a:solidFill>
                  <a:srgbClr val="004E71"/>
                </a:solidFill>
                <a:latin typeface="Avenir Next Medium"/>
                <a:cs typeface="Avenir Next Medium"/>
              </a:rPr>
              <a:t> </a:t>
            </a:r>
            <a:r>
              <a:rPr sz="1100" dirty="0">
                <a:solidFill>
                  <a:srgbClr val="004E71"/>
                </a:solidFill>
                <a:latin typeface="Avenir Next Medium"/>
                <a:cs typeface="Avenir Next Medium"/>
              </a:rPr>
              <a:t>S</a:t>
            </a:r>
            <a:r>
              <a:rPr sz="1100" spc="-60" dirty="0">
                <a:solidFill>
                  <a:srgbClr val="004E71"/>
                </a:solidFill>
                <a:latin typeface="Avenir Next Medium"/>
                <a:cs typeface="Avenir Next Medium"/>
              </a:rPr>
              <a:t> </a:t>
            </a:r>
            <a:r>
              <a:rPr sz="1100" dirty="0">
                <a:solidFill>
                  <a:srgbClr val="004E71"/>
                </a:solidFill>
                <a:latin typeface="Avenir Next Medium"/>
                <a:cs typeface="Avenir Next Medium"/>
              </a:rPr>
              <a:t>P</a:t>
            </a:r>
            <a:r>
              <a:rPr sz="1100" spc="-65" dirty="0">
                <a:solidFill>
                  <a:srgbClr val="004E71"/>
                </a:solidFill>
                <a:latin typeface="Avenir Next Medium"/>
                <a:cs typeface="Avenir Next Medium"/>
              </a:rPr>
              <a:t> </a:t>
            </a:r>
            <a:r>
              <a:rPr sz="1100" spc="-10" dirty="0">
                <a:solidFill>
                  <a:srgbClr val="004E71"/>
                </a:solidFill>
                <a:latin typeface="Avenir Next Medium"/>
                <a:cs typeface="Avenir Next Medium"/>
              </a:rPr>
              <a:t>E</a:t>
            </a:r>
            <a:r>
              <a:rPr sz="1100" spc="-70" dirty="0">
                <a:solidFill>
                  <a:srgbClr val="004E71"/>
                </a:solidFill>
                <a:latin typeface="Avenir Next Medium"/>
                <a:cs typeface="Avenir Next Medium"/>
              </a:rPr>
              <a:t> </a:t>
            </a:r>
            <a:r>
              <a:rPr sz="1100" dirty="0">
                <a:solidFill>
                  <a:srgbClr val="004E71"/>
                </a:solidFill>
                <a:latin typeface="Avenir Next Medium"/>
                <a:cs typeface="Avenir Next Medium"/>
              </a:rPr>
              <a:t>C</a:t>
            </a:r>
            <a:r>
              <a:rPr sz="1100" spc="-55" dirty="0">
                <a:solidFill>
                  <a:srgbClr val="004E71"/>
                </a:solidFill>
                <a:latin typeface="Avenir Next Medium"/>
                <a:cs typeface="Avenir Next Medium"/>
              </a:rPr>
              <a:t> </a:t>
            </a:r>
            <a:r>
              <a:rPr sz="1100" spc="140" dirty="0">
                <a:solidFill>
                  <a:srgbClr val="004E71"/>
                </a:solidFill>
                <a:latin typeface="Avenir Next Medium"/>
                <a:cs typeface="Avenir Next Medium"/>
              </a:rPr>
              <a:t>IAL</a:t>
            </a:r>
            <a:r>
              <a:rPr sz="1100" spc="-130" dirty="0">
                <a:solidFill>
                  <a:srgbClr val="004E71"/>
                </a:solidFill>
                <a:latin typeface="Avenir Next Medium"/>
                <a:cs typeface="Avenir Next Medium"/>
              </a:rPr>
              <a:t> </a:t>
            </a:r>
            <a:r>
              <a:rPr sz="1100" dirty="0">
                <a:solidFill>
                  <a:srgbClr val="004E71"/>
                </a:solidFill>
                <a:latin typeface="Avenir Next Medium"/>
                <a:cs typeface="Avenir Next Medium"/>
              </a:rPr>
              <a:t>T Y</a:t>
            </a:r>
            <a:r>
              <a:rPr sz="1100" spc="440" dirty="0">
                <a:solidFill>
                  <a:srgbClr val="004E71"/>
                </a:solidFill>
                <a:latin typeface="Avenir Next Medium"/>
                <a:cs typeface="Avenir Next Medium"/>
              </a:rPr>
              <a:t> </a:t>
            </a:r>
            <a:r>
              <a:rPr sz="1100" spc="100" dirty="0">
                <a:solidFill>
                  <a:srgbClr val="004E71"/>
                </a:solidFill>
                <a:latin typeface="Avenir Next Medium"/>
                <a:cs typeface="Avenir Next Medium"/>
              </a:rPr>
              <a:t>UN</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I</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T</a:t>
            </a:r>
            <a:r>
              <a:rPr sz="1100" spc="-45" dirty="0">
                <a:solidFill>
                  <a:srgbClr val="004E71"/>
                </a:solidFill>
                <a:latin typeface="Avenir Next Medium"/>
                <a:cs typeface="Avenir Next Medium"/>
              </a:rPr>
              <a:t> </a:t>
            </a:r>
            <a:r>
              <a:rPr sz="1100" spc="-50" dirty="0">
                <a:solidFill>
                  <a:srgbClr val="004E71"/>
                </a:solidFill>
                <a:latin typeface="Avenir Next Medium"/>
                <a:cs typeface="Avenir Next Medium"/>
              </a:rPr>
              <a:t>S</a:t>
            </a:r>
            <a:endParaRPr sz="1100" dirty="0">
              <a:latin typeface="Avenir Next Medium"/>
              <a:cs typeface="Avenir Next Medium"/>
            </a:endParaRPr>
          </a:p>
        </p:txBody>
      </p:sp>
      <p:sp>
        <p:nvSpPr>
          <p:cNvPr id="4" name="object 4"/>
          <p:cNvSpPr txBox="1"/>
          <p:nvPr/>
        </p:nvSpPr>
        <p:spPr>
          <a:xfrm>
            <a:off x="7975600" y="7146035"/>
            <a:ext cx="1803400" cy="482600"/>
          </a:xfrm>
          <a:prstGeom prst="rect">
            <a:avLst/>
          </a:prstGeom>
        </p:spPr>
        <p:txBody>
          <a:bodyPr vert="horz" wrap="square" lIns="0" tIns="12700" rIns="0" bIns="0" rtlCol="0">
            <a:spAutoFit/>
          </a:bodyPr>
          <a:lstStyle/>
          <a:p>
            <a:pPr marL="12700">
              <a:lnSpc>
                <a:spcPct val="100000"/>
              </a:lnSpc>
              <a:spcBef>
                <a:spcPts val="100"/>
              </a:spcBef>
              <a:tabLst>
                <a:tab pos="1563370" algn="l"/>
              </a:tabLst>
            </a:pPr>
            <a:r>
              <a:rPr sz="2000" spc="-10" dirty="0">
                <a:solidFill>
                  <a:srgbClr val="004E71"/>
                </a:solidFill>
                <a:latin typeface="Avenir Next Medium"/>
                <a:cs typeface="Avenir Next Medium"/>
              </a:rPr>
              <a:t>Educator</a:t>
            </a:r>
            <a:r>
              <a:rPr sz="2000" dirty="0">
                <a:solidFill>
                  <a:srgbClr val="004E71"/>
                </a:solidFill>
                <a:latin typeface="Avenir Next Medium"/>
                <a:cs typeface="Avenir Next Medium"/>
              </a:rPr>
              <a:t>	</a:t>
            </a:r>
            <a:r>
              <a:rPr sz="3000" spc="-50" dirty="0">
                <a:solidFill>
                  <a:srgbClr val="004E71"/>
                </a:solidFill>
                <a:latin typeface="Avenir Next Medium"/>
                <a:cs typeface="Avenir Next Medium"/>
              </a:rPr>
              <a:t>9</a:t>
            </a:r>
            <a:endParaRPr sz="3000">
              <a:latin typeface="Avenir Next Medium"/>
              <a:cs typeface="Avenir Next Medium"/>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object 10"/>
          <p:cNvSpPr txBox="1">
            <a:spLocks noGrp="1"/>
          </p:cNvSpPr>
          <p:nvPr>
            <p:ph type="title"/>
          </p:nvPr>
        </p:nvSpPr>
        <p:spPr>
          <a:xfrm>
            <a:off x="590804" y="589775"/>
            <a:ext cx="4110990" cy="1261110"/>
          </a:xfrm>
          <a:prstGeom prst="rect">
            <a:avLst/>
          </a:prstGeom>
        </p:spPr>
        <p:txBody>
          <a:bodyPr vert="horz" wrap="square" lIns="0" tIns="40640" rIns="0" bIns="0" rtlCol="0">
            <a:spAutoFit/>
          </a:bodyPr>
          <a:lstStyle/>
          <a:p>
            <a:pPr marL="12700" marR="5080">
              <a:lnSpc>
                <a:spcPts val="3200"/>
              </a:lnSpc>
              <a:spcBef>
                <a:spcPts val="320"/>
              </a:spcBef>
            </a:pPr>
            <a:r>
              <a:rPr sz="2750" dirty="0">
                <a:solidFill>
                  <a:srgbClr val="FFFFFF"/>
                </a:solidFill>
              </a:rPr>
              <a:t>Multiple</a:t>
            </a:r>
            <a:r>
              <a:rPr sz="2750" spc="310" dirty="0">
                <a:solidFill>
                  <a:srgbClr val="FFFFFF"/>
                </a:solidFill>
              </a:rPr>
              <a:t> </a:t>
            </a:r>
            <a:r>
              <a:rPr sz="2750" dirty="0">
                <a:solidFill>
                  <a:srgbClr val="FFFFFF"/>
                </a:solidFill>
              </a:rPr>
              <a:t>Factors</a:t>
            </a:r>
            <a:r>
              <a:rPr sz="2750" spc="320" dirty="0">
                <a:solidFill>
                  <a:srgbClr val="FFFFFF"/>
                </a:solidFill>
              </a:rPr>
              <a:t> </a:t>
            </a:r>
            <a:r>
              <a:rPr sz="2750" spc="-10" dirty="0">
                <a:solidFill>
                  <a:srgbClr val="FFFFFF"/>
                </a:solidFill>
              </a:rPr>
              <a:t>Associated </a:t>
            </a:r>
            <a:r>
              <a:rPr sz="2750" spc="95" dirty="0">
                <a:solidFill>
                  <a:srgbClr val="FFFFFF"/>
                </a:solidFill>
              </a:rPr>
              <a:t>with</a:t>
            </a:r>
            <a:r>
              <a:rPr sz="2750" spc="25" dirty="0">
                <a:solidFill>
                  <a:srgbClr val="FFFFFF"/>
                </a:solidFill>
              </a:rPr>
              <a:t> </a:t>
            </a:r>
            <a:r>
              <a:rPr sz="2750" spc="60" dirty="0">
                <a:solidFill>
                  <a:srgbClr val="FFFFFF"/>
                </a:solidFill>
              </a:rPr>
              <a:t>Risk</a:t>
            </a:r>
            <a:r>
              <a:rPr sz="2750" spc="30" dirty="0">
                <a:solidFill>
                  <a:srgbClr val="FFFFFF"/>
                </a:solidFill>
              </a:rPr>
              <a:t> </a:t>
            </a:r>
            <a:r>
              <a:rPr sz="2750" spc="120" dirty="0">
                <a:solidFill>
                  <a:srgbClr val="FFFFFF"/>
                </a:solidFill>
              </a:rPr>
              <a:t>to</a:t>
            </a:r>
            <a:r>
              <a:rPr sz="2750" spc="30" dirty="0">
                <a:solidFill>
                  <a:srgbClr val="FFFFFF"/>
                </a:solidFill>
              </a:rPr>
              <a:t> </a:t>
            </a:r>
            <a:r>
              <a:rPr sz="2750" spc="75" dirty="0">
                <a:solidFill>
                  <a:srgbClr val="FFFFFF"/>
                </a:solidFill>
              </a:rPr>
              <a:t>Childhood </a:t>
            </a:r>
            <a:r>
              <a:rPr sz="2750" spc="40" dirty="0">
                <a:solidFill>
                  <a:srgbClr val="FFFFFF"/>
                </a:solidFill>
              </a:rPr>
              <a:t>Leukemia</a:t>
            </a:r>
            <a:endParaRPr sz="2750"/>
          </a:p>
        </p:txBody>
      </p:sp>
      <p:sp>
        <p:nvSpPr>
          <p:cNvPr id="14" name="object 14"/>
          <p:cNvSpPr txBox="1"/>
          <p:nvPr/>
        </p:nvSpPr>
        <p:spPr>
          <a:xfrm>
            <a:off x="2730500" y="5688049"/>
            <a:ext cx="820419" cy="238760"/>
          </a:xfrm>
          <a:prstGeom prst="rect">
            <a:avLst/>
          </a:prstGeom>
        </p:spPr>
        <p:txBody>
          <a:bodyPr vert="horz" wrap="square" lIns="0" tIns="12700" rIns="0" bIns="0" rtlCol="0">
            <a:spAutoFit/>
          </a:bodyPr>
          <a:lstStyle/>
          <a:p>
            <a:pPr marL="12700">
              <a:lnSpc>
                <a:spcPct val="100000"/>
              </a:lnSpc>
              <a:spcBef>
                <a:spcPts val="100"/>
              </a:spcBef>
            </a:pPr>
            <a:r>
              <a:rPr sz="1400" b="1" spc="55" dirty="0">
                <a:solidFill>
                  <a:srgbClr val="FFFFFF"/>
                </a:solidFill>
                <a:latin typeface="Arial"/>
                <a:cs typeface="Arial"/>
              </a:rPr>
              <a:t>genetics</a:t>
            </a:r>
            <a:endParaRPr sz="1400">
              <a:latin typeface="Arial"/>
              <a:cs typeface="Arial"/>
            </a:endParaRPr>
          </a:p>
        </p:txBody>
      </p:sp>
      <p:sp>
        <p:nvSpPr>
          <p:cNvPr id="15" name="object 15"/>
          <p:cNvSpPr txBox="1"/>
          <p:nvPr/>
        </p:nvSpPr>
        <p:spPr>
          <a:xfrm>
            <a:off x="1943100" y="4077003"/>
            <a:ext cx="1473200" cy="698500"/>
          </a:xfrm>
          <a:prstGeom prst="rect">
            <a:avLst/>
          </a:prstGeom>
        </p:spPr>
        <p:txBody>
          <a:bodyPr vert="horz" wrap="square" lIns="0" tIns="23495" rIns="0" bIns="0" rtlCol="0">
            <a:spAutoFit/>
          </a:bodyPr>
          <a:lstStyle/>
          <a:p>
            <a:pPr marL="12700">
              <a:lnSpc>
                <a:spcPct val="100000"/>
              </a:lnSpc>
              <a:spcBef>
                <a:spcPts val="185"/>
              </a:spcBef>
            </a:pPr>
            <a:r>
              <a:rPr sz="1400" b="1" dirty="0">
                <a:solidFill>
                  <a:srgbClr val="FFFFFF"/>
                </a:solidFill>
                <a:latin typeface="Arial"/>
                <a:cs typeface="Arial"/>
              </a:rPr>
              <a:t>social</a:t>
            </a:r>
            <a:r>
              <a:rPr sz="1400" b="1" spc="370" dirty="0">
                <a:solidFill>
                  <a:srgbClr val="FFFFFF"/>
                </a:solidFill>
                <a:latin typeface="Arial"/>
                <a:cs typeface="Arial"/>
              </a:rPr>
              <a:t> </a:t>
            </a:r>
            <a:r>
              <a:rPr sz="1400" b="1" spc="50" dirty="0">
                <a:solidFill>
                  <a:srgbClr val="FFFFFF"/>
                </a:solidFill>
                <a:latin typeface="Arial"/>
                <a:cs typeface="Arial"/>
              </a:rPr>
              <a:t>and</a:t>
            </a:r>
            <a:endParaRPr sz="1400">
              <a:latin typeface="Arial"/>
              <a:cs typeface="Arial"/>
            </a:endParaRPr>
          </a:p>
          <a:p>
            <a:pPr marL="12700" marR="5080">
              <a:lnSpc>
                <a:spcPct val="105100"/>
              </a:lnSpc>
            </a:pPr>
            <a:r>
              <a:rPr sz="1400" b="1" spc="60" dirty="0">
                <a:solidFill>
                  <a:srgbClr val="FFFFFF"/>
                </a:solidFill>
                <a:latin typeface="Arial"/>
                <a:cs typeface="Arial"/>
              </a:rPr>
              <a:t>early</a:t>
            </a:r>
            <a:r>
              <a:rPr sz="1400" b="1" spc="150" dirty="0">
                <a:solidFill>
                  <a:srgbClr val="FFFFFF"/>
                </a:solidFill>
                <a:latin typeface="Arial"/>
                <a:cs typeface="Arial"/>
              </a:rPr>
              <a:t> </a:t>
            </a:r>
            <a:r>
              <a:rPr sz="1400" b="1" spc="50" dirty="0">
                <a:solidFill>
                  <a:srgbClr val="FFFFFF"/>
                </a:solidFill>
                <a:latin typeface="Arial"/>
                <a:cs typeface="Arial"/>
              </a:rPr>
              <a:t>childhood </a:t>
            </a:r>
            <a:r>
              <a:rPr sz="1400" b="1" spc="65" dirty="0">
                <a:solidFill>
                  <a:srgbClr val="FFFFFF"/>
                </a:solidFill>
                <a:latin typeface="Arial"/>
                <a:cs typeface="Arial"/>
              </a:rPr>
              <a:t>environments</a:t>
            </a:r>
            <a:endParaRPr sz="1400">
              <a:latin typeface="Arial"/>
              <a:cs typeface="Arial"/>
            </a:endParaRPr>
          </a:p>
        </p:txBody>
      </p:sp>
      <p:sp>
        <p:nvSpPr>
          <p:cNvPr id="16" name="object 16"/>
          <p:cNvSpPr txBox="1"/>
          <p:nvPr/>
        </p:nvSpPr>
        <p:spPr>
          <a:xfrm>
            <a:off x="8178545" y="5309513"/>
            <a:ext cx="869950" cy="238760"/>
          </a:xfrm>
          <a:prstGeom prst="rect">
            <a:avLst/>
          </a:prstGeom>
        </p:spPr>
        <p:txBody>
          <a:bodyPr vert="horz" wrap="square" lIns="0" tIns="12700" rIns="0" bIns="0" rtlCol="0">
            <a:spAutoFit/>
          </a:bodyPr>
          <a:lstStyle/>
          <a:p>
            <a:pPr marL="12700">
              <a:lnSpc>
                <a:spcPct val="100000"/>
              </a:lnSpc>
              <a:spcBef>
                <a:spcPts val="100"/>
              </a:spcBef>
            </a:pPr>
            <a:r>
              <a:rPr sz="1400" b="1" spc="70" dirty="0">
                <a:solidFill>
                  <a:srgbClr val="FFFFFF"/>
                </a:solidFill>
                <a:latin typeface="Arial"/>
                <a:cs typeface="Arial"/>
              </a:rPr>
              <a:t>radiation</a:t>
            </a:r>
            <a:endParaRPr sz="1400">
              <a:latin typeface="Arial"/>
              <a:cs typeface="Arial"/>
            </a:endParaRPr>
          </a:p>
        </p:txBody>
      </p:sp>
      <p:sp>
        <p:nvSpPr>
          <p:cNvPr id="17" name="object 17"/>
          <p:cNvSpPr txBox="1"/>
          <p:nvPr/>
        </p:nvSpPr>
        <p:spPr>
          <a:xfrm>
            <a:off x="3416350" y="2868497"/>
            <a:ext cx="847090" cy="238760"/>
          </a:xfrm>
          <a:prstGeom prst="rect">
            <a:avLst/>
          </a:prstGeom>
        </p:spPr>
        <p:txBody>
          <a:bodyPr vert="horz" wrap="square" lIns="0" tIns="12700" rIns="0" bIns="0" rtlCol="0">
            <a:spAutoFit/>
          </a:bodyPr>
          <a:lstStyle/>
          <a:p>
            <a:pPr marL="12700">
              <a:lnSpc>
                <a:spcPct val="100000"/>
              </a:lnSpc>
              <a:spcBef>
                <a:spcPts val="100"/>
              </a:spcBef>
            </a:pPr>
            <a:r>
              <a:rPr sz="1400" b="1" spc="75" dirty="0">
                <a:solidFill>
                  <a:srgbClr val="FFFFFF"/>
                </a:solidFill>
                <a:latin typeface="Arial"/>
                <a:cs typeface="Arial"/>
              </a:rPr>
              <a:t>nutrition</a:t>
            </a:r>
            <a:endParaRPr sz="1400" dirty="0">
              <a:latin typeface="Arial"/>
              <a:cs typeface="Arial"/>
            </a:endParaRPr>
          </a:p>
        </p:txBody>
      </p:sp>
      <p:sp>
        <p:nvSpPr>
          <p:cNvPr id="40" name="object 40"/>
          <p:cNvSpPr txBox="1"/>
          <p:nvPr/>
        </p:nvSpPr>
        <p:spPr>
          <a:xfrm>
            <a:off x="8434516" y="3035603"/>
            <a:ext cx="956310" cy="474345"/>
          </a:xfrm>
          <a:prstGeom prst="rect">
            <a:avLst/>
          </a:prstGeom>
        </p:spPr>
        <p:txBody>
          <a:bodyPr vert="horz" wrap="square" lIns="0" tIns="12700" rIns="0" bIns="0" rtlCol="0">
            <a:spAutoFit/>
          </a:bodyPr>
          <a:lstStyle/>
          <a:p>
            <a:pPr marL="12700" marR="5080">
              <a:lnSpc>
                <a:spcPct val="105100"/>
              </a:lnSpc>
              <a:spcBef>
                <a:spcPts val="100"/>
              </a:spcBef>
            </a:pPr>
            <a:r>
              <a:rPr sz="1400" b="1" spc="55" dirty="0">
                <a:solidFill>
                  <a:srgbClr val="FFFFFF"/>
                </a:solidFill>
                <a:latin typeface="Arial"/>
                <a:cs typeface="Arial"/>
              </a:rPr>
              <a:t>infectious </a:t>
            </a:r>
            <a:r>
              <a:rPr sz="1400" b="1" spc="65" dirty="0">
                <a:solidFill>
                  <a:srgbClr val="FFFFFF"/>
                </a:solidFill>
                <a:latin typeface="Arial"/>
                <a:cs typeface="Arial"/>
              </a:rPr>
              <a:t>agents</a:t>
            </a:r>
            <a:endParaRPr sz="1400">
              <a:latin typeface="Arial"/>
              <a:cs typeface="Arial"/>
            </a:endParaRPr>
          </a:p>
        </p:txBody>
      </p:sp>
      <p:sp>
        <p:nvSpPr>
          <p:cNvPr id="41" name="object 41"/>
          <p:cNvSpPr txBox="1"/>
          <p:nvPr/>
        </p:nvSpPr>
        <p:spPr>
          <a:xfrm>
            <a:off x="6590486" y="6385259"/>
            <a:ext cx="1696720" cy="683895"/>
          </a:xfrm>
          <a:prstGeom prst="rect">
            <a:avLst/>
          </a:prstGeom>
        </p:spPr>
        <p:txBody>
          <a:bodyPr vert="horz" wrap="square" lIns="0" tIns="69850" rIns="0" bIns="0" rtlCol="0">
            <a:spAutoFit/>
          </a:bodyPr>
          <a:lstStyle/>
          <a:p>
            <a:pPr marL="12700">
              <a:lnSpc>
                <a:spcPct val="100000"/>
              </a:lnSpc>
              <a:spcBef>
                <a:spcPts val="550"/>
              </a:spcBef>
            </a:pPr>
            <a:r>
              <a:rPr sz="1400" b="1" spc="65" dirty="0">
                <a:solidFill>
                  <a:srgbClr val="FFFFFF"/>
                </a:solidFill>
                <a:latin typeface="Arial"/>
                <a:cs typeface="Arial"/>
              </a:rPr>
              <a:t>toxicants</a:t>
            </a:r>
            <a:endParaRPr sz="1400">
              <a:latin typeface="Arial"/>
              <a:cs typeface="Arial"/>
            </a:endParaRPr>
          </a:p>
          <a:p>
            <a:pPr marL="12700" marR="5080">
              <a:lnSpc>
                <a:spcPct val="111000"/>
              </a:lnSpc>
              <a:spcBef>
                <a:spcPts val="245"/>
              </a:spcBef>
            </a:pPr>
            <a:r>
              <a:rPr sz="1050" b="1" dirty="0">
                <a:solidFill>
                  <a:srgbClr val="FFFFFF"/>
                </a:solidFill>
                <a:latin typeface="Arial"/>
                <a:cs typeface="Arial"/>
              </a:rPr>
              <a:t>Pesticides,</a:t>
            </a:r>
            <a:r>
              <a:rPr sz="1050" b="1" spc="130" dirty="0">
                <a:solidFill>
                  <a:srgbClr val="FFFFFF"/>
                </a:solidFill>
                <a:latin typeface="Arial"/>
                <a:cs typeface="Arial"/>
              </a:rPr>
              <a:t> </a:t>
            </a:r>
            <a:r>
              <a:rPr sz="1050" b="1" dirty="0">
                <a:solidFill>
                  <a:srgbClr val="FFFFFF"/>
                </a:solidFill>
                <a:latin typeface="Arial"/>
                <a:cs typeface="Arial"/>
              </a:rPr>
              <a:t>solvents,</a:t>
            </a:r>
            <a:r>
              <a:rPr sz="1050" b="1" spc="135" dirty="0">
                <a:solidFill>
                  <a:srgbClr val="FFFFFF"/>
                </a:solidFill>
                <a:latin typeface="Arial"/>
                <a:cs typeface="Arial"/>
              </a:rPr>
              <a:t> </a:t>
            </a:r>
            <a:r>
              <a:rPr sz="1050" b="1" spc="-25" dirty="0">
                <a:solidFill>
                  <a:srgbClr val="FFFFFF"/>
                </a:solidFill>
                <a:latin typeface="Arial"/>
                <a:cs typeface="Arial"/>
              </a:rPr>
              <a:t>air </a:t>
            </a:r>
            <a:r>
              <a:rPr sz="1050" b="1" spc="20" dirty="0">
                <a:solidFill>
                  <a:srgbClr val="FFFFFF"/>
                </a:solidFill>
                <a:latin typeface="Arial"/>
                <a:cs typeface="Arial"/>
              </a:rPr>
              <a:t>pollution,tobacco</a:t>
            </a:r>
            <a:r>
              <a:rPr sz="1050" b="1" spc="210" dirty="0">
                <a:solidFill>
                  <a:srgbClr val="FFFFFF"/>
                </a:solidFill>
                <a:latin typeface="Arial"/>
                <a:cs typeface="Arial"/>
              </a:rPr>
              <a:t> </a:t>
            </a:r>
            <a:r>
              <a:rPr sz="1050" b="1" spc="-10" dirty="0">
                <a:solidFill>
                  <a:srgbClr val="FFFFFF"/>
                </a:solidFill>
                <a:latin typeface="Arial"/>
                <a:cs typeface="Arial"/>
              </a:rPr>
              <a:t>smoke</a:t>
            </a:r>
            <a:endParaRPr sz="1050">
              <a:latin typeface="Arial"/>
              <a:cs typeface="Arial"/>
            </a:endParaRPr>
          </a:p>
        </p:txBody>
      </p:sp>
      <p:sp>
        <p:nvSpPr>
          <p:cNvPr id="42" name="object 42"/>
          <p:cNvSpPr txBox="1"/>
          <p:nvPr/>
        </p:nvSpPr>
        <p:spPr>
          <a:xfrm>
            <a:off x="6769354" y="822806"/>
            <a:ext cx="2799080" cy="1551940"/>
          </a:xfrm>
          <a:prstGeom prst="rect">
            <a:avLst/>
          </a:prstGeom>
        </p:spPr>
        <p:txBody>
          <a:bodyPr vert="horz" wrap="square" lIns="0" tIns="12700" rIns="0" bIns="0" rtlCol="0">
            <a:spAutoFit/>
          </a:bodyPr>
          <a:lstStyle/>
          <a:p>
            <a:pPr marL="12700" marR="1136015">
              <a:lnSpc>
                <a:spcPct val="105100"/>
              </a:lnSpc>
              <a:spcBef>
                <a:spcPts val="100"/>
              </a:spcBef>
            </a:pPr>
            <a:r>
              <a:rPr sz="1400" b="1" spc="55" dirty="0">
                <a:solidFill>
                  <a:srgbClr val="FFFFFF"/>
                </a:solidFill>
                <a:latin typeface="Arial"/>
                <a:cs typeface="Arial"/>
              </a:rPr>
              <a:t>caesarian</a:t>
            </a:r>
            <a:r>
              <a:rPr sz="1400" b="1" spc="140" dirty="0">
                <a:solidFill>
                  <a:srgbClr val="FFFFFF"/>
                </a:solidFill>
                <a:latin typeface="Arial"/>
                <a:cs typeface="Arial"/>
              </a:rPr>
              <a:t> </a:t>
            </a:r>
            <a:r>
              <a:rPr sz="1400" b="1" spc="55" dirty="0">
                <a:solidFill>
                  <a:srgbClr val="FFFFFF"/>
                </a:solidFill>
                <a:latin typeface="Arial"/>
                <a:cs typeface="Arial"/>
              </a:rPr>
              <a:t>section </a:t>
            </a:r>
            <a:r>
              <a:rPr sz="1400" b="1" spc="60" dirty="0">
                <a:solidFill>
                  <a:srgbClr val="FFFFFF"/>
                </a:solidFill>
                <a:latin typeface="Arial"/>
                <a:cs typeface="Arial"/>
              </a:rPr>
              <a:t>and</a:t>
            </a:r>
            <a:r>
              <a:rPr sz="1400" b="1" spc="135" dirty="0">
                <a:solidFill>
                  <a:srgbClr val="FFFFFF"/>
                </a:solidFill>
                <a:latin typeface="Arial"/>
                <a:cs typeface="Arial"/>
              </a:rPr>
              <a:t> </a:t>
            </a:r>
            <a:r>
              <a:rPr sz="1400" b="1" spc="80" dirty="0">
                <a:solidFill>
                  <a:srgbClr val="FFFFFF"/>
                </a:solidFill>
                <a:latin typeface="Arial"/>
                <a:cs typeface="Arial"/>
              </a:rPr>
              <a:t>immune</a:t>
            </a:r>
            <a:endParaRPr sz="1400">
              <a:latin typeface="Arial"/>
              <a:cs typeface="Arial"/>
            </a:endParaRPr>
          </a:p>
          <a:p>
            <a:pPr marL="12700">
              <a:lnSpc>
                <a:spcPct val="100000"/>
              </a:lnSpc>
              <a:spcBef>
                <a:spcPts val="85"/>
              </a:spcBef>
            </a:pPr>
            <a:r>
              <a:rPr sz="1400" b="1" spc="65" dirty="0">
                <a:solidFill>
                  <a:srgbClr val="FFFFFF"/>
                </a:solidFill>
                <a:latin typeface="Arial"/>
                <a:cs typeface="Arial"/>
              </a:rPr>
              <a:t>function</a:t>
            </a:r>
            <a:endParaRPr sz="1400">
              <a:latin typeface="Arial"/>
              <a:cs typeface="Arial"/>
            </a:endParaRPr>
          </a:p>
          <a:p>
            <a:pPr marL="1398270">
              <a:lnSpc>
                <a:spcPct val="100000"/>
              </a:lnSpc>
              <a:spcBef>
                <a:spcPts val="185"/>
              </a:spcBef>
            </a:pPr>
            <a:r>
              <a:rPr sz="1400" b="1" spc="80" dirty="0">
                <a:solidFill>
                  <a:srgbClr val="FFFFFF"/>
                </a:solidFill>
                <a:latin typeface="Arial"/>
                <a:cs typeface="Arial"/>
              </a:rPr>
              <a:t>birth</a:t>
            </a:r>
            <a:endParaRPr sz="1400">
              <a:latin typeface="Arial"/>
              <a:cs typeface="Arial"/>
            </a:endParaRPr>
          </a:p>
          <a:p>
            <a:pPr marL="1398270">
              <a:lnSpc>
                <a:spcPct val="100000"/>
              </a:lnSpc>
              <a:spcBef>
                <a:spcPts val="85"/>
              </a:spcBef>
            </a:pPr>
            <a:r>
              <a:rPr sz="1400" b="1" spc="55" dirty="0">
                <a:solidFill>
                  <a:srgbClr val="FFFFFF"/>
                </a:solidFill>
                <a:latin typeface="Arial"/>
                <a:cs typeface="Arial"/>
              </a:rPr>
              <a:t>characteristics</a:t>
            </a:r>
            <a:endParaRPr sz="1400">
              <a:latin typeface="Arial"/>
              <a:cs typeface="Arial"/>
            </a:endParaRPr>
          </a:p>
          <a:p>
            <a:pPr marL="1604645">
              <a:lnSpc>
                <a:spcPct val="100000"/>
              </a:lnSpc>
              <a:spcBef>
                <a:spcPts val="409"/>
              </a:spcBef>
            </a:pPr>
            <a:r>
              <a:rPr sz="1050" b="1" dirty="0">
                <a:solidFill>
                  <a:srgbClr val="FFFFFF"/>
                </a:solidFill>
                <a:latin typeface="Arial"/>
                <a:cs typeface="Arial"/>
              </a:rPr>
              <a:t>-Fetal</a:t>
            </a:r>
            <a:r>
              <a:rPr sz="1050" b="1" spc="195" dirty="0">
                <a:solidFill>
                  <a:srgbClr val="FFFFFF"/>
                </a:solidFill>
                <a:latin typeface="Arial"/>
                <a:cs typeface="Arial"/>
              </a:rPr>
              <a:t> </a:t>
            </a:r>
            <a:r>
              <a:rPr sz="1050" b="1" spc="45" dirty="0">
                <a:solidFill>
                  <a:srgbClr val="FFFFFF"/>
                </a:solidFill>
                <a:latin typeface="Arial"/>
                <a:cs typeface="Arial"/>
              </a:rPr>
              <a:t>growth</a:t>
            </a:r>
            <a:endParaRPr sz="1050">
              <a:latin typeface="Arial"/>
              <a:cs typeface="Arial"/>
            </a:endParaRPr>
          </a:p>
          <a:p>
            <a:pPr marL="1604645">
              <a:lnSpc>
                <a:spcPct val="100000"/>
              </a:lnSpc>
              <a:spcBef>
                <a:spcPts val="155"/>
              </a:spcBef>
            </a:pPr>
            <a:r>
              <a:rPr sz="1050" b="1" spc="-25" dirty="0">
                <a:solidFill>
                  <a:srgbClr val="FFFFFF"/>
                </a:solidFill>
                <a:latin typeface="Arial"/>
                <a:cs typeface="Arial"/>
              </a:rPr>
              <a:t>-</a:t>
            </a:r>
            <a:r>
              <a:rPr sz="1050" b="1" dirty="0">
                <a:solidFill>
                  <a:srgbClr val="FFFFFF"/>
                </a:solidFill>
                <a:latin typeface="Arial"/>
                <a:cs typeface="Arial"/>
              </a:rPr>
              <a:t>Parental</a:t>
            </a:r>
            <a:r>
              <a:rPr sz="1050" b="1" spc="295" dirty="0">
                <a:solidFill>
                  <a:srgbClr val="FFFFFF"/>
                </a:solidFill>
                <a:latin typeface="Arial"/>
                <a:cs typeface="Arial"/>
              </a:rPr>
              <a:t> </a:t>
            </a:r>
            <a:r>
              <a:rPr sz="1050" b="1" spc="-25" dirty="0">
                <a:solidFill>
                  <a:srgbClr val="FFFFFF"/>
                </a:solidFill>
                <a:latin typeface="Arial"/>
                <a:cs typeface="Arial"/>
              </a:rPr>
              <a:t>age</a:t>
            </a:r>
            <a:endParaRPr sz="1050">
              <a:latin typeface="Arial"/>
              <a:cs typeface="Arial"/>
            </a:endParaRPr>
          </a:p>
        </p:txBody>
      </p:sp>
      <p:sp>
        <p:nvSpPr>
          <p:cNvPr id="43" name="object 43"/>
          <p:cNvSpPr txBox="1"/>
          <p:nvPr/>
        </p:nvSpPr>
        <p:spPr>
          <a:xfrm>
            <a:off x="590804" y="6223000"/>
            <a:ext cx="4664075" cy="914400"/>
          </a:xfrm>
          <a:prstGeom prst="rect">
            <a:avLst/>
          </a:prstGeom>
        </p:spPr>
        <p:txBody>
          <a:bodyPr vert="horz" wrap="square" lIns="0" tIns="33019" rIns="0" bIns="0" rtlCol="0">
            <a:spAutoFit/>
          </a:bodyPr>
          <a:lstStyle/>
          <a:p>
            <a:pPr marL="12700" marR="5080">
              <a:lnSpc>
                <a:spcPts val="2300"/>
              </a:lnSpc>
              <a:spcBef>
                <a:spcPts val="259"/>
              </a:spcBef>
            </a:pPr>
            <a:r>
              <a:rPr sz="2000" b="1" spc="-35" dirty="0">
                <a:solidFill>
                  <a:srgbClr val="FFFFFF"/>
                </a:solidFill>
                <a:latin typeface="Avenir Heavy"/>
                <a:cs typeface="Avenir Heavy"/>
              </a:rPr>
              <a:t>Today</a:t>
            </a:r>
            <a:r>
              <a:rPr sz="2000" b="1" spc="-45" dirty="0">
                <a:solidFill>
                  <a:srgbClr val="FFFFFF"/>
                </a:solidFill>
                <a:latin typeface="Avenir Heavy"/>
                <a:cs typeface="Avenir Heavy"/>
              </a:rPr>
              <a:t> </a:t>
            </a:r>
            <a:r>
              <a:rPr sz="2000" b="1" dirty="0">
                <a:solidFill>
                  <a:srgbClr val="FFFFFF"/>
                </a:solidFill>
                <a:latin typeface="Avenir Heavy"/>
                <a:cs typeface="Avenir Heavy"/>
              </a:rPr>
              <a:t>we</a:t>
            </a:r>
            <a:r>
              <a:rPr sz="2000" b="1" spc="-40" dirty="0">
                <a:solidFill>
                  <a:srgbClr val="FFFFFF"/>
                </a:solidFill>
                <a:latin typeface="Avenir Heavy"/>
                <a:cs typeface="Avenir Heavy"/>
              </a:rPr>
              <a:t> </a:t>
            </a:r>
            <a:r>
              <a:rPr sz="2000" b="1" dirty="0">
                <a:solidFill>
                  <a:srgbClr val="FFFFFF"/>
                </a:solidFill>
                <a:latin typeface="Avenir Heavy"/>
                <a:cs typeface="Avenir Heavy"/>
              </a:rPr>
              <a:t>will</a:t>
            </a:r>
            <a:r>
              <a:rPr sz="2000" b="1" spc="-45" dirty="0">
                <a:solidFill>
                  <a:srgbClr val="FFFFFF"/>
                </a:solidFill>
                <a:latin typeface="Avenir Heavy"/>
                <a:cs typeface="Avenir Heavy"/>
              </a:rPr>
              <a:t> </a:t>
            </a:r>
            <a:r>
              <a:rPr sz="2000" b="1" dirty="0">
                <a:solidFill>
                  <a:srgbClr val="FFFFFF"/>
                </a:solidFill>
                <a:latin typeface="Avenir Heavy"/>
                <a:cs typeface="Avenir Heavy"/>
              </a:rPr>
              <a:t>focus</a:t>
            </a:r>
            <a:r>
              <a:rPr sz="2000" b="1" spc="-40" dirty="0">
                <a:solidFill>
                  <a:srgbClr val="FFFFFF"/>
                </a:solidFill>
                <a:latin typeface="Avenir Heavy"/>
                <a:cs typeface="Avenir Heavy"/>
              </a:rPr>
              <a:t> </a:t>
            </a:r>
            <a:r>
              <a:rPr sz="2000" b="1" dirty="0">
                <a:solidFill>
                  <a:srgbClr val="FFFFFF"/>
                </a:solidFill>
                <a:latin typeface="Avenir Heavy"/>
                <a:cs typeface="Avenir Heavy"/>
              </a:rPr>
              <a:t>on</a:t>
            </a:r>
            <a:r>
              <a:rPr sz="2000" b="1" spc="-45" dirty="0">
                <a:solidFill>
                  <a:srgbClr val="FFFFFF"/>
                </a:solidFill>
                <a:latin typeface="Avenir Heavy"/>
                <a:cs typeface="Avenir Heavy"/>
              </a:rPr>
              <a:t> </a:t>
            </a:r>
            <a:r>
              <a:rPr sz="2000" b="1" spc="-25" dirty="0">
                <a:solidFill>
                  <a:srgbClr val="FFFFFF"/>
                </a:solidFill>
                <a:latin typeface="Avenir Heavy"/>
                <a:cs typeface="Avenir Heavy"/>
              </a:rPr>
              <a:t>the </a:t>
            </a:r>
            <a:r>
              <a:rPr sz="2000" b="1" spc="-10" dirty="0">
                <a:solidFill>
                  <a:srgbClr val="FFFFFF"/>
                </a:solidFill>
                <a:latin typeface="Avenir Heavy"/>
                <a:cs typeface="Avenir Heavy"/>
              </a:rPr>
              <a:t>environmental</a:t>
            </a:r>
            <a:r>
              <a:rPr sz="2000" b="1" spc="-90" dirty="0">
                <a:solidFill>
                  <a:srgbClr val="FFFFFF"/>
                </a:solidFill>
                <a:latin typeface="Avenir Heavy"/>
                <a:cs typeface="Avenir Heavy"/>
              </a:rPr>
              <a:t> </a:t>
            </a:r>
            <a:r>
              <a:rPr sz="2000" b="1" dirty="0">
                <a:solidFill>
                  <a:srgbClr val="FFFFFF"/>
                </a:solidFill>
                <a:latin typeface="Avenir Heavy"/>
                <a:cs typeface="Avenir Heavy"/>
              </a:rPr>
              <a:t>chemical</a:t>
            </a:r>
            <a:r>
              <a:rPr sz="2000" b="1" spc="-85" dirty="0">
                <a:solidFill>
                  <a:srgbClr val="FFFFFF"/>
                </a:solidFill>
                <a:latin typeface="Avenir Heavy"/>
                <a:cs typeface="Avenir Heavy"/>
              </a:rPr>
              <a:t> </a:t>
            </a:r>
            <a:r>
              <a:rPr sz="2000" b="1" dirty="0">
                <a:solidFill>
                  <a:srgbClr val="FFFFFF"/>
                </a:solidFill>
                <a:latin typeface="Avenir Heavy"/>
                <a:cs typeface="Avenir Heavy"/>
              </a:rPr>
              <a:t>exposures</a:t>
            </a:r>
            <a:r>
              <a:rPr sz="2000" b="1" spc="-90" dirty="0">
                <a:solidFill>
                  <a:srgbClr val="FFFFFF"/>
                </a:solidFill>
                <a:latin typeface="Avenir Heavy"/>
                <a:cs typeface="Avenir Heavy"/>
              </a:rPr>
              <a:t> </a:t>
            </a:r>
            <a:r>
              <a:rPr sz="2000" b="1" spc="-20" dirty="0">
                <a:solidFill>
                  <a:srgbClr val="FFFFFF"/>
                </a:solidFill>
                <a:latin typeface="Avenir Heavy"/>
                <a:cs typeface="Avenir Heavy"/>
              </a:rPr>
              <a:t>that </a:t>
            </a:r>
            <a:r>
              <a:rPr sz="2000" b="1" dirty="0">
                <a:solidFill>
                  <a:srgbClr val="FFFFFF"/>
                </a:solidFill>
                <a:latin typeface="Avenir Heavy"/>
                <a:cs typeface="Avenir Heavy"/>
              </a:rPr>
              <a:t>increase</a:t>
            </a:r>
            <a:r>
              <a:rPr sz="2000" b="1" spc="-55" dirty="0">
                <a:solidFill>
                  <a:srgbClr val="FFFFFF"/>
                </a:solidFill>
                <a:latin typeface="Avenir Heavy"/>
                <a:cs typeface="Avenir Heavy"/>
              </a:rPr>
              <a:t> </a:t>
            </a:r>
            <a:r>
              <a:rPr sz="2000" b="1" dirty="0">
                <a:solidFill>
                  <a:srgbClr val="FFFFFF"/>
                </a:solidFill>
                <a:latin typeface="Avenir Heavy"/>
                <a:cs typeface="Avenir Heavy"/>
              </a:rPr>
              <a:t>the</a:t>
            </a:r>
            <a:r>
              <a:rPr sz="2000" b="1" spc="-55" dirty="0">
                <a:solidFill>
                  <a:srgbClr val="FFFFFF"/>
                </a:solidFill>
                <a:latin typeface="Avenir Heavy"/>
                <a:cs typeface="Avenir Heavy"/>
              </a:rPr>
              <a:t> </a:t>
            </a:r>
            <a:r>
              <a:rPr sz="2000" b="1" dirty="0">
                <a:solidFill>
                  <a:srgbClr val="FFFFFF"/>
                </a:solidFill>
                <a:latin typeface="Avenir Heavy"/>
                <a:cs typeface="Avenir Heavy"/>
              </a:rPr>
              <a:t>risk</a:t>
            </a:r>
            <a:r>
              <a:rPr sz="2000" b="1" spc="-50" dirty="0">
                <a:solidFill>
                  <a:srgbClr val="FFFFFF"/>
                </a:solidFill>
                <a:latin typeface="Avenir Heavy"/>
                <a:cs typeface="Avenir Heavy"/>
              </a:rPr>
              <a:t> </a:t>
            </a:r>
            <a:r>
              <a:rPr sz="2000" b="1" dirty="0">
                <a:solidFill>
                  <a:srgbClr val="FFFFFF"/>
                </a:solidFill>
                <a:latin typeface="Avenir Heavy"/>
                <a:cs typeface="Avenir Heavy"/>
              </a:rPr>
              <a:t>for</a:t>
            </a:r>
            <a:r>
              <a:rPr sz="2000" b="1" spc="-55" dirty="0">
                <a:solidFill>
                  <a:srgbClr val="FFFFFF"/>
                </a:solidFill>
                <a:latin typeface="Avenir Heavy"/>
                <a:cs typeface="Avenir Heavy"/>
              </a:rPr>
              <a:t> </a:t>
            </a:r>
            <a:r>
              <a:rPr sz="2000" b="1" dirty="0">
                <a:solidFill>
                  <a:srgbClr val="FFFFFF"/>
                </a:solidFill>
                <a:latin typeface="Avenir Heavy"/>
                <a:cs typeface="Avenir Heavy"/>
              </a:rPr>
              <a:t>childhood</a:t>
            </a:r>
            <a:r>
              <a:rPr sz="2000" b="1" spc="-55" dirty="0">
                <a:solidFill>
                  <a:srgbClr val="FFFFFF"/>
                </a:solidFill>
                <a:latin typeface="Avenir Heavy"/>
                <a:cs typeface="Avenir Heavy"/>
              </a:rPr>
              <a:t> </a:t>
            </a:r>
            <a:r>
              <a:rPr sz="2000" b="1" spc="-10" dirty="0">
                <a:solidFill>
                  <a:srgbClr val="FFFFFF"/>
                </a:solidFill>
                <a:latin typeface="Avenir Heavy"/>
                <a:cs typeface="Avenir Heavy"/>
              </a:rPr>
              <a:t>cancer.</a:t>
            </a:r>
            <a:endParaRPr sz="2000" dirty="0">
              <a:latin typeface="Avenir Heavy"/>
              <a:cs typeface="Avenir Heavy"/>
            </a:endParaRPr>
          </a:p>
        </p:txBody>
      </p:sp>
      <p:sp>
        <p:nvSpPr>
          <p:cNvPr id="44" name="object 44"/>
          <p:cNvSpPr txBox="1"/>
          <p:nvPr/>
        </p:nvSpPr>
        <p:spPr>
          <a:xfrm>
            <a:off x="331215" y="7358444"/>
            <a:ext cx="4601372" cy="182101"/>
          </a:xfrm>
          <a:prstGeom prst="rect">
            <a:avLst/>
          </a:prstGeom>
        </p:spPr>
        <p:txBody>
          <a:bodyPr vert="horz" wrap="square" lIns="0" tIns="12700" rIns="0" bIns="0" rtlCol="0">
            <a:spAutoFit/>
          </a:bodyPr>
          <a:lstStyle/>
          <a:p>
            <a:pPr marL="12700">
              <a:lnSpc>
                <a:spcPct val="100000"/>
              </a:lnSpc>
              <a:spcBef>
                <a:spcPts val="100"/>
              </a:spcBef>
            </a:pPr>
            <a:r>
              <a:rPr sz="1100" dirty="0">
                <a:solidFill>
                  <a:srgbClr val="004E71"/>
                </a:solidFill>
                <a:latin typeface="Avenir Next Medium"/>
                <a:cs typeface="Avenir Next Medium"/>
              </a:rPr>
              <a:t>C</a:t>
            </a:r>
            <a:r>
              <a:rPr sz="1100" spc="-60" dirty="0">
                <a:solidFill>
                  <a:srgbClr val="004E71"/>
                </a:solidFill>
                <a:latin typeface="Avenir Next Medium"/>
                <a:cs typeface="Avenir Next Medium"/>
              </a:rPr>
              <a:t> </a:t>
            </a:r>
            <a:r>
              <a:rPr sz="1100" dirty="0">
                <a:solidFill>
                  <a:srgbClr val="004E71"/>
                </a:solidFill>
                <a:latin typeface="Avenir Next Medium"/>
                <a:cs typeface="Avenir Next Medium"/>
              </a:rPr>
              <a:t>H</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I</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L</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D</a:t>
            </a:r>
            <a:r>
              <a:rPr sz="1100" spc="-55" dirty="0">
                <a:solidFill>
                  <a:srgbClr val="004E71"/>
                </a:solidFill>
                <a:latin typeface="Avenir Next Medium"/>
                <a:cs typeface="Avenir Next Medium"/>
              </a:rPr>
              <a:t> </a:t>
            </a:r>
            <a:r>
              <a:rPr sz="1100" dirty="0">
                <a:solidFill>
                  <a:srgbClr val="004E71"/>
                </a:solidFill>
                <a:latin typeface="Avenir Next Medium"/>
                <a:cs typeface="Avenir Next Medium"/>
              </a:rPr>
              <a:t>H</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O</a:t>
            </a:r>
            <a:r>
              <a:rPr sz="1100" spc="-55" dirty="0">
                <a:solidFill>
                  <a:srgbClr val="004E71"/>
                </a:solidFill>
                <a:latin typeface="Avenir Next Medium"/>
                <a:cs typeface="Avenir Next Medium"/>
              </a:rPr>
              <a:t> </a:t>
            </a:r>
            <a:r>
              <a:rPr sz="1100" spc="100" dirty="0">
                <a:solidFill>
                  <a:srgbClr val="004E71"/>
                </a:solidFill>
                <a:latin typeface="Avenir Next Medium"/>
                <a:cs typeface="Avenir Next Medium"/>
              </a:rPr>
              <a:t>OD</a:t>
            </a:r>
            <a:r>
              <a:rPr sz="1100" spc="434" dirty="0">
                <a:solidFill>
                  <a:srgbClr val="004E71"/>
                </a:solidFill>
                <a:latin typeface="Avenir Next Medium"/>
                <a:cs typeface="Avenir Next Medium"/>
              </a:rPr>
              <a:t> </a:t>
            </a:r>
            <a:r>
              <a:rPr sz="1100" dirty="0">
                <a:solidFill>
                  <a:srgbClr val="004E71"/>
                </a:solidFill>
                <a:latin typeface="Avenir Next Medium"/>
                <a:cs typeface="Avenir Next Medium"/>
              </a:rPr>
              <a:t>C</a:t>
            </a:r>
            <a:r>
              <a:rPr sz="1100" spc="-30" dirty="0">
                <a:solidFill>
                  <a:srgbClr val="004E71"/>
                </a:solidFill>
                <a:latin typeface="Avenir Next Medium"/>
                <a:cs typeface="Avenir Next Medium"/>
              </a:rPr>
              <a:t> </a:t>
            </a:r>
            <a:r>
              <a:rPr sz="1100" spc="140" dirty="0">
                <a:solidFill>
                  <a:srgbClr val="004E71"/>
                </a:solidFill>
                <a:latin typeface="Avenir Next Medium"/>
                <a:cs typeface="Avenir Next Medium"/>
              </a:rPr>
              <a:t>ANC</a:t>
            </a:r>
            <a:r>
              <a:rPr sz="1100" spc="-55" dirty="0">
                <a:solidFill>
                  <a:srgbClr val="004E71"/>
                </a:solidFill>
                <a:latin typeface="Avenir Next Medium"/>
                <a:cs typeface="Avenir Next Medium"/>
              </a:rPr>
              <a:t> </a:t>
            </a:r>
            <a:r>
              <a:rPr sz="1100" dirty="0">
                <a:solidFill>
                  <a:srgbClr val="004E71"/>
                </a:solidFill>
                <a:latin typeface="Avenir Next Medium"/>
                <a:cs typeface="Avenir Next Medium"/>
              </a:rPr>
              <a:t>E</a:t>
            </a:r>
            <a:r>
              <a:rPr sz="1100" spc="-60" dirty="0">
                <a:solidFill>
                  <a:srgbClr val="004E71"/>
                </a:solidFill>
                <a:latin typeface="Avenir Next Medium"/>
                <a:cs typeface="Avenir Next Medium"/>
              </a:rPr>
              <a:t> </a:t>
            </a:r>
            <a:r>
              <a:rPr sz="1100" dirty="0">
                <a:solidFill>
                  <a:srgbClr val="004E71"/>
                </a:solidFill>
                <a:latin typeface="Avenir Next Medium"/>
                <a:cs typeface="Avenir Next Medium"/>
              </a:rPr>
              <a:t>R</a:t>
            </a:r>
            <a:r>
              <a:rPr sz="1100" spc="434" dirty="0">
                <a:solidFill>
                  <a:srgbClr val="004E71"/>
                </a:solidFill>
                <a:latin typeface="Avenir Next Medium"/>
                <a:cs typeface="Avenir Next Medium"/>
              </a:rPr>
              <a:t> </a:t>
            </a:r>
            <a:r>
              <a:rPr sz="1100" spc="140" dirty="0">
                <a:solidFill>
                  <a:srgbClr val="004E71"/>
                </a:solidFill>
                <a:latin typeface="Avenir Next Medium"/>
                <a:cs typeface="Avenir Next Medium"/>
              </a:rPr>
              <a:t>AND</a:t>
            </a:r>
            <a:r>
              <a:rPr sz="1100" spc="434" dirty="0">
                <a:solidFill>
                  <a:srgbClr val="004E71"/>
                </a:solidFill>
                <a:latin typeface="Avenir Next Medium"/>
                <a:cs typeface="Avenir Next Medium"/>
              </a:rPr>
              <a:t> </a:t>
            </a:r>
            <a:r>
              <a:rPr sz="1100" dirty="0">
                <a:solidFill>
                  <a:srgbClr val="004E71"/>
                </a:solidFill>
                <a:latin typeface="Avenir Next Medium"/>
                <a:cs typeface="Avenir Next Medium"/>
              </a:rPr>
              <a:t>T</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H</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E</a:t>
            </a:r>
            <a:r>
              <a:rPr sz="1100" spc="434" dirty="0">
                <a:solidFill>
                  <a:srgbClr val="004E71"/>
                </a:solidFill>
                <a:latin typeface="Avenir Next Medium"/>
                <a:cs typeface="Avenir Next Medium"/>
              </a:rPr>
              <a:t> </a:t>
            </a:r>
            <a:r>
              <a:rPr sz="1100" dirty="0">
                <a:solidFill>
                  <a:srgbClr val="004E71"/>
                </a:solidFill>
                <a:latin typeface="Avenir Next Medium"/>
                <a:cs typeface="Avenir Next Medium"/>
              </a:rPr>
              <a:t>E</a:t>
            </a:r>
            <a:r>
              <a:rPr sz="1100" spc="-60" dirty="0">
                <a:solidFill>
                  <a:srgbClr val="004E71"/>
                </a:solidFill>
                <a:latin typeface="Avenir Next Medium"/>
                <a:cs typeface="Avenir Next Medium"/>
              </a:rPr>
              <a:t> </a:t>
            </a:r>
            <a:r>
              <a:rPr sz="1100" dirty="0">
                <a:solidFill>
                  <a:srgbClr val="004E71"/>
                </a:solidFill>
                <a:latin typeface="Avenir Next Medium"/>
                <a:cs typeface="Avenir Next Medium"/>
              </a:rPr>
              <a:t>N</a:t>
            </a:r>
            <a:r>
              <a:rPr sz="1100" spc="-45" dirty="0">
                <a:solidFill>
                  <a:srgbClr val="004E71"/>
                </a:solidFill>
                <a:latin typeface="Avenir Next Medium"/>
                <a:cs typeface="Avenir Next Medium"/>
              </a:rPr>
              <a:t> </a:t>
            </a:r>
            <a:r>
              <a:rPr sz="1100" dirty="0">
                <a:solidFill>
                  <a:srgbClr val="004E71"/>
                </a:solidFill>
                <a:latin typeface="Avenir Next Medium"/>
                <a:cs typeface="Avenir Next Medium"/>
              </a:rPr>
              <a:t>V</a:t>
            </a:r>
            <a:r>
              <a:rPr sz="1100" spc="-45" dirty="0">
                <a:solidFill>
                  <a:srgbClr val="004E71"/>
                </a:solidFill>
                <a:latin typeface="Avenir Next Medium"/>
                <a:cs typeface="Avenir Next Medium"/>
              </a:rPr>
              <a:t> </a:t>
            </a:r>
            <a:r>
              <a:rPr sz="1100" dirty="0">
                <a:solidFill>
                  <a:srgbClr val="004E71"/>
                </a:solidFill>
                <a:latin typeface="Avenir Next Medium"/>
                <a:cs typeface="Avenir Next Medium"/>
              </a:rPr>
              <a:t>I</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R</a:t>
            </a:r>
            <a:r>
              <a:rPr sz="1100" spc="-65" dirty="0">
                <a:solidFill>
                  <a:srgbClr val="004E71"/>
                </a:solidFill>
                <a:latin typeface="Avenir Next Medium"/>
                <a:cs typeface="Avenir Next Medium"/>
              </a:rPr>
              <a:t> </a:t>
            </a:r>
            <a:r>
              <a:rPr sz="1100" spc="165" dirty="0">
                <a:solidFill>
                  <a:srgbClr val="004E71"/>
                </a:solidFill>
                <a:latin typeface="Avenir Next Medium"/>
                <a:cs typeface="Avenir Next Medium"/>
              </a:rPr>
              <a:t>ONME</a:t>
            </a:r>
            <a:r>
              <a:rPr sz="1100" spc="-60" dirty="0">
                <a:solidFill>
                  <a:srgbClr val="004E71"/>
                </a:solidFill>
                <a:latin typeface="Avenir Next Medium"/>
                <a:cs typeface="Avenir Next Medium"/>
              </a:rPr>
              <a:t> </a:t>
            </a:r>
            <a:r>
              <a:rPr sz="1100" dirty="0">
                <a:solidFill>
                  <a:srgbClr val="004E71"/>
                </a:solidFill>
                <a:latin typeface="Avenir Next Medium"/>
                <a:cs typeface="Avenir Next Medium"/>
              </a:rPr>
              <a:t>N</a:t>
            </a:r>
            <a:r>
              <a:rPr sz="1100" spc="-50" dirty="0">
                <a:solidFill>
                  <a:srgbClr val="004E71"/>
                </a:solidFill>
                <a:latin typeface="Avenir Next Medium"/>
                <a:cs typeface="Avenir Next Medium"/>
              </a:rPr>
              <a:t> T</a:t>
            </a:r>
            <a:endParaRPr sz="1100" dirty="0">
              <a:latin typeface="Avenir Next Medium"/>
              <a:cs typeface="Avenir Next Medium"/>
            </a:endParaRPr>
          </a:p>
        </p:txBody>
      </p:sp>
      <p:sp>
        <p:nvSpPr>
          <p:cNvPr id="45" name="object 45"/>
          <p:cNvSpPr txBox="1"/>
          <p:nvPr/>
        </p:nvSpPr>
        <p:spPr>
          <a:xfrm>
            <a:off x="8230616" y="7142480"/>
            <a:ext cx="1498600" cy="482600"/>
          </a:xfrm>
          <a:prstGeom prst="rect">
            <a:avLst/>
          </a:prstGeom>
        </p:spPr>
        <p:txBody>
          <a:bodyPr vert="horz" wrap="square" lIns="0" tIns="12700" rIns="0" bIns="0" rtlCol="0">
            <a:spAutoFit/>
          </a:bodyPr>
          <a:lstStyle/>
          <a:p>
            <a:pPr marL="12700">
              <a:lnSpc>
                <a:spcPct val="100000"/>
              </a:lnSpc>
              <a:spcBef>
                <a:spcPts val="100"/>
              </a:spcBef>
              <a:tabLst>
                <a:tab pos="1258570" algn="l"/>
              </a:tabLst>
            </a:pPr>
            <a:r>
              <a:rPr sz="2000" spc="-10" dirty="0">
                <a:solidFill>
                  <a:srgbClr val="004E71"/>
                </a:solidFill>
                <a:latin typeface="Avenir Next Medium"/>
                <a:cs typeface="Avenir Next Medium"/>
              </a:rPr>
              <a:t>Learner</a:t>
            </a:r>
            <a:r>
              <a:rPr sz="2000" dirty="0">
                <a:solidFill>
                  <a:srgbClr val="004E71"/>
                </a:solidFill>
                <a:latin typeface="Avenir Next Medium"/>
                <a:cs typeface="Avenir Next Medium"/>
              </a:rPr>
              <a:t>	</a:t>
            </a:r>
            <a:r>
              <a:rPr sz="3000" spc="-50" dirty="0">
                <a:solidFill>
                  <a:srgbClr val="004E71"/>
                </a:solidFill>
                <a:latin typeface="Avenir Next Medium"/>
                <a:cs typeface="Avenir Next Medium"/>
              </a:rPr>
              <a:t>9</a:t>
            </a:r>
            <a:endParaRPr sz="3000">
              <a:latin typeface="Avenir Next Medium"/>
              <a:cs typeface="Avenir Next Medium"/>
            </a:endParaRPr>
          </a:p>
        </p:txBody>
      </p:sp>
      <p:pic>
        <p:nvPicPr>
          <p:cNvPr id="46" name="Picture 45"/>
          <p:cNvPicPr>
            <a:picLocks noChangeAspect="1"/>
          </p:cNvPicPr>
          <p:nvPr/>
        </p:nvPicPr>
        <p:blipFill>
          <a:blip r:embed="rId2"/>
          <a:stretch>
            <a:fillRect/>
          </a:stretch>
        </p:blipFill>
        <p:spPr>
          <a:xfrm>
            <a:off x="482136" y="367195"/>
            <a:ext cx="9212833" cy="6605428"/>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460500" y="1365296"/>
            <a:ext cx="5847080" cy="1082040"/>
          </a:xfrm>
          <a:prstGeom prst="rect">
            <a:avLst/>
          </a:prstGeom>
        </p:spPr>
        <p:txBody>
          <a:bodyPr vert="horz" wrap="square" lIns="0" tIns="63500" rIns="0" bIns="0" rtlCol="0">
            <a:spAutoFit/>
          </a:bodyPr>
          <a:lstStyle/>
          <a:p>
            <a:pPr marL="12700" marR="5080">
              <a:lnSpc>
                <a:spcPts val="4000"/>
              </a:lnSpc>
              <a:spcBef>
                <a:spcPts val="500"/>
              </a:spcBef>
            </a:pPr>
            <a:r>
              <a:rPr spc="80" dirty="0"/>
              <a:t>Why</a:t>
            </a:r>
            <a:r>
              <a:rPr spc="70" dirty="0"/>
              <a:t> </a:t>
            </a:r>
            <a:r>
              <a:rPr spc="80" dirty="0"/>
              <a:t>are</a:t>
            </a:r>
            <a:r>
              <a:rPr spc="75" dirty="0"/>
              <a:t> </a:t>
            </a:r>
            <a:r>
              <a:rPr dirty="0"/>
              <a:t>kids</a:t>
            </a:r>
            <a:r>
              <a:rPr spc="70" dirty="0"/>
              <a:t> </a:t>
            </a:r>
            <a:r>
              <a:rPr spc="55" dirty="0"/>
              <a:t>more</a:t>
            </a:r>
            <a:r>
              <a:rPr spc="75" dirty="0"/>
              <a:t> </a:t>
            </a:r>
            <a:r>
              <a:rPr spc="50" dirty="0"/>
              <a:t>exposed</a:t>
            </a:r>
            <a:r>
              <a:rPr spc="70" dirty="0"/>
              <a:t> </a:t>
            </a:r>
            <a:r>
              <a:rPr spc="105" dirty="0"/>
              <a:t>to </a:t>
            </a:r>
            <a:r>
              <a:rPr dirty="0"/>
              <a:t>toxic</a:t>
            </a:r>
            <a:r>
              <a:rPr spc="190" dirty="0"/>
              <a:t> </a:t>
            </a:r>
            <a:r>
              <a:rPr spc="-10" dirty="0"/>
              <a:t>chemicals?</a:t>
            </a:r>
          </a:p>
        </p:txBody>
      </p:sp>
      <p:sp>
        <p:nvSpPr>
          <p:cNvPr id="3" name="object 3"/>
          <p:cNvSpPr txBox="1"/>
          <p:nvPr/>
        </p:nvSpPr>
        <p:spPr>
          <a:xfrm>
            <a:off x="1460469" y="2391253"/>
            <a:ext cx="6087110" cy="1104900"/>
          </a:xfrm>
          <a:prstGeom prst="rect">
            <a:avLst/>
          </a:prstGeom>
        </p:spPr>
        <p:txBody>
          <a:bodyPr vert="horz" wrap="square" lIns="0" tIns="101600" rIns="0" bIns="0" rtlCol="0">
            <a:spAutoFit/>
          </a:bodyPr>
          <a:lstStyle/>
          <a:p>
            <a:pPr marL="12700">
              <a:lnSpc>
                <a:spcPct val="100000"/>
              </a:lnSpc>
              <a:spcBef>
                <a:spcPts val="800"/>
              </a:spcBef>
            </a:pPr>
            <a:r>
              <a:rPr sz="2000" dirty="0">
                <a:solidFill>
                  <a:srgbClr val="231F20"/>
                </a:solidFill>
                <a:latin typeface="Avenir Book"/>
                <a:cs typeface="Avenir Book"/>
              </a:rPr>
              <a:t>Babies</a:t>
            </a:r>
            <a:r>
              <a:rPr sz="2000" spc="-15" dirty="0">
                <a:solidFill>
                  <a:srgbClr val="231F20"/>
                </a:solidFill>
                <a:latin typeface="Avenir Book"/>
                <a:cs typeface="Avenir Book"/>
              </a:rPr>
              <a:t> </a:t>
            </a:r>
            <a:r>
              <a:rPr sz="2000" dirty="0">
                <a:solidFill>
                  <a:srgbClr val="231F20"/>
                </a:solidFill>
                <a:latin typeface="Avenir Book"/>
                <a:cs typeface="Avenir Book"/>
              </a:rPr>
              <a:t>in</a:t>
            </a:r>
            <a:r>
              <a:rPr sz="2000" spc="-10" dirty="0">
                <a:solidFill>
                  <a:srgbClr val="231F20"/>
                </a:solidFill>
                <a:latin typeface="Avenir Book"/>
                <a:cs typeface="Avenir Book"/>
              </a:rPr>
              <a:t> </a:t>
            </a:r>
            <a:r>
              <a:rPr sz="2000" dirty="0">
                <a:solidFill>
                  <a:srgbClr val="231F20"/>
                </a:solidFill>
                <a:latin typeface="Avenir Book"/>
                <a:cs typeface="Avenir Book"/>
              </a:rPr>
              <a:t>the</a:t>
            </a:r>
            <a:r>
              <a:rPr sz="2000" spc="-10" dirty="0">
                <a:solidFill>
                  <a:srgbClr val="231F20"/>
                </a:solidFill>
                <a:latin typeface="Avenir Book"/>
                <a:cs typeface="Avenir Book"/>
              </a:rPr>
              <a:t> </a:t>
            </a:r>
            <a:r>
              <a:rPr sz="2000" dirty="0">
                <a:solidFill>
                  <a:srgbClr val="231F20"/>
                </a:solidFill>
                <a:latin typeface="Avenir Book"/>
                <a:cs typeface="Avenir Book"/>
              </a:rPr>
              <a:t>womb,</a:t>
            </a:r>
            <a:r>
              <a:rPr sz="2000" spc="-10" dirty="0">
                <a:solidFill>
                  <a:srgbClr val="231F20"/>
                </a:solidFill>
                <a:latin typeface="Avenir Book"/>
                <a:cs typeface="Avenir Book"/>
              </a:rPr>
              <a:t> </a:t>
            </a:r>
            <a:r>
              <a:rPr sz="2000" dirty="0">
                <a:solidFill>
                  <a:srgbClr val="231F20"/>
                </a:solidFill>
                <a:latin typeface="Avenir Book"/>
                <a:cs typeface="Avenir Book"/>
              </a:rPr>
              <a:t>kids</a:t>
            </a:r>
            <a:r>
              <a:rPr sz="2000" spc="-10" dirty="0">
                <a:solidFill>
                  <a:srgbClr val="231F20"/>
                </a:solidFill>
                <a:latin typeface="Avenir Book"/>
                <a:cs typeface="Avenir Book"/>
              </a:rPr>
              <a:t> </a:t>
            </a:r>
            <a:r>
              <a:rPr sz="2000" dirty="0">
                <a:solidFill>
                  <a:srgbClr val="231F20"/>
                </a:solidFill>
                <a:latin typeface="Avenir Book"/>
                <a:cs typeface="Avenir Book"/>
              </a:rPr>
              <a:t>and</a:t>
            </a:r>
            <a:r>
              <a:rPr sz="2000" spc="-10" dirty="0">
                <a:solidFill>
                  <a:srgbClr val="231F20"/>
                </a:solidFill>
                <a:latin typeface="Avenir Book"/>
                <a:cs typeface="Avenir Book"/>
              </a:rPr>
              <a:t> </a:t>
            </a:r>
            <a:r>
              <a:rPr sz="2000" dirty="0">
                <a:solidFill>
                  <a:srgbClr val="231F20"/>
                </a:solidFill>
                <a:latin typeface="Avenir Book"/>
                <a:cs typeface="Avenir Book"/>
              </a:rPr>
              <a:t>teens</a:t>
            </a:r>
            <a:r>
              <a:rPr sz="2000" spc="-10" dirty="0">
                <a:solidFill>
                  <a:srgbClr val="231F20"/>
                </a:solidFill>
                <a:latin typeface="Avenir Book"/>
                <a:cs typeface="Avenir Book"/>
              </a:rPr>
              <a:t> </a:t>
            </a:r>
            <a:r>
              <a:rPr sz="2000" dirty="0">
                <a:solidFill>
                  <a:srgbClr val="231F20"/>
                </a:solidFill>
                <a:latin typeface="Avenir Book"/>
                <a:cs typeface="Avenir Book"/>
              </a:rPr>
              <a:t>are</a:t>
            </a:r>
            <a:r>
              <a:rPr sz="2000" spc="-10" dirty="0">
                <a:solidFill>
                  <a:srgbClr val="231F20"/>
                </a:solidFill>
                <a:latin typeface="Avenir Book"/>
                <a:cs typeface="Avenir Book"/>
              </a:rPr>
              <a:t> </a:t>
            </a:r>
            <a:r>
              <a:rPr sz="2000" spc="-20" dirty="0">
                <a:solidFill>
                  <a:srgbClr val="231F20"/>
                </a:solidFill>
                <a:latin typeface="Avenir Book"/>
                <a:cs typeface="Avenir Book"/>
              </a:rPr>
              <a:t>both</a:t>
            </a:r>
            <a:endParaRPr sz="2000">
              <a:latin typeface="Avenir Book"/>
              <a:cs typeface="Avenir Book"/>
            </a:endParaRPr>
          </a:p>
          <a:p>
            <a:pPr marL="234315" marR="5080" indent="-222250">
              <a:lnSpc>
                <a:spcPts val="2300"/>
              </a:lnSpc>
              <a:spcBef>
                <a:spcPts val="860"/>
              </a:spcBef>
              <a:buClr>
                <a:srgbClr val="E16C25"/>
              </a:buClr>
              <a:buSzPct val="52500"/>
              <a:buFont typeface="Apple Symbols"/>
              <a:buChar char="■"/>
              <a:tabLst>
                <a:tab pos="235585" algn="l"/>
              </a:tabLst>
            </a:pPr>
            <a:r>
              <a:rPr sz="2000" dirty="0">
                <a:solidFill>
                  <a:srgbClr val="231F20"/>
                </a:solidFill>
                <a:latin typeface="Avenir Book"/>
                <a:cs typeface="Avenir Book"/>
              </a:rPr>
              <a:t>more</a:t>
            </a:r>
            <a:r>
              <a:rPr sz="2000" spc="-20" dirty="0">
                <a:solidFill>
                  <a:srgbClr val="231F20"/>
                </a:solidFill>
                <a:latin typeface="Avenir Book"/>
                <a:cs typeface="Avenir Book"/>
              </a:rPr>
              <a:t> </a:t>
            </a:r>
            <a:r>
              <a:rPr sz="2000" b="1" dirty="0">
                <a:solidFill>
                  <a:srgbClr val="231F20"/>
                </a:solidFill>
                <a:latin typeface="Avenir Heavy"/>
                <a:cs typeface="Avenir Heavy"/>
              </a:rPr>
              <a:t>exposed</a:t>
            </a:r>
            <a:r>
              <a:rPr sz="2000" b="1" spc="-60" dirty="0">
                <a:solidFill>
                  <a:srgbClr val="231F20"/>
                </a:solidFill>
                <a:latin typeface="Avenir Heavy"/>
                <a:cs typeface="Avenir Heavy"/>
              </a:rPr>
              <a:t> </a:t>
            </a:r>
            <a:r>
              <a:rPr sz="2000" dirty="0">
                <a:solidFill>
                  <a:srgbClr val="231F20"/>
                </a:solidFill>
                <a:latin typeface="Avenir Book"/>
                <a:cs typeface="Avenir Book"/>
              </a:rPr>
              <a:t>to</a:t>
            </a:r>
            <a:r>
              <a:rPr sz="2000" spc="-20" dirty="0">
                <a:solidFill>
                  <a:srgbClr val="231F20"/>
                </a:solidFill>
                <a:latin typeface="Avenir Book"/>
                <a:cs typeface="Avenir Book"/>
              </a:rPr>
              <a:t> </a:t>
            </a:r>
            <a:r>
              <a:rPr sz="2000" dirty="0">
                <a:solidFill>
                  <a:srgbClr val="231F20"/>
                </a:solidFill>
                <a:latin typeface="Avenir Book"/>
                <a:cs typeface="Avenir Book"/>
              </a:rPr>
              <a:t>toxic</a:t>
            </a:r>
            <a:r>
              <a:rPr sz="2000" spc="-15" dirty="0">
                <a:solidFill>
                  <a:srgbClr val="231F20"/>
                </a:solidFill>
                <a:latin typeface="Avenir Book"/>
                <a:cs typeface="Avenir Book"/>
              </a:rPr>
              <a:t> </a:t>
            </a:r>
            <a:r>
              <a:rPr sz="2000" dirty="0">
                <a:solidFill>
                  <a:srgbClr val="231F20"/>
                </a:solidFill>
                <a:latin typeface="Avenir Book"/>
                <a:cs typeface="Avenir Book"/>
              </a:rPr>
              <a:t>chemicals</a:t>
            </a:r>
            <a:r>
              <a:rPr sz="2000" spc="-20" dirty="0">
                <a:solidFill>
                  <a:srgbClr val="231F20"/>
                </a:solidFill>
                <a:latin typeface="Avenir Book"/>
                <a:cs typeface="Avenir Book"/>
              </a:rPr>
              <a:t> </a:t>
            </a:r>
            <a:r>
              <a:rPr sz="2000" dirty="0">
                <a:solidFill>
                  <a:srgbClr val="231F20"/>
                </a:solidFill>
                <a:latin typeface="Avenir Book"/>
                <a:cs typeface="Avenir Book"/>
              </a:rPr>
              <a:t>because</a:t>
            </a:r>
            <a:r>
              <a:rPr sz="2000" spc="-20" dirty="0">
                <a:solidFill>
                  <a:srgbClr val="231F20"/>
                </a:solidFill>
                <a:latin typeface="Avenir Book"/>
                <a:cs typeface="Avenir Book"/>
              </a:rPr>
              <a:t> </a:t>
            </a:r>
            <a:r>
              <a:rPr sz="2000" dirty="0">
                <a:solidFill>
                  <a:srgbClr val="231F20"/>
                </a:solidFill>
                <a:latin typeface="Avenir Book"/>
                <a:cs typeface="Avenir Book"/>
              </a:rPr>
              <a:t>they</a:t>
            </a:r>
            <a:r>
              <a:rPr sz="2000" spc="-20" dirty="0">
                <a:solidFill>
                  <a:srgbClr val="231F20"/>
                </a:solidFill>
                <a:latin typeface="Avenir Book"/>
                <a:cs typeface="Avenir Book"/>
              </a:rPr>
              <a:t> eat, 	</a:t>
            </a:r>
            <a:r>
              <a:rPr sz="2000" dirty="0">
                <a:solidFill>
                  <a:srgbClr val="231F20"/>
                </a:solidFill>
                <a:latin typeface="Avenir Book"/>
                <a:cs typeface="Avenir Book"/>
              </a:rPr>
              <a:t>drink</a:t>
            </a:r>
            <a:r>
              <a:rPr sz="2000" spc="-20" dirty="0">
                <a:solidFill>
                  <a:srgbClr val="231F20"/>
                </a:solidFill>
                <a:latin typeface="Avenir Book"/>
                <a:cs typeface="Avenir Book"/>
              </a:rPr>
              <a:t> </a:t>
            </a:r>
            <a:r>
              <a:rPr sz="2000" dirty="0">
                <a:solidFill>
                  <a:srgbClr val="231F20"/>
                </a:solidFill>
                <a:latin typeface="Avenir Book"/>
                <a:cs typeface="Avenir Book"/>
              </a:rPr>
              <a:t>and</a:t>
            </a:r>
            <a:r>
              <a:rPr sz="2000" spc="-20" dirty="0">
                <a:solidFill>
                  <a:srgbClr val="231F20"/>
                </a:solidFill>
                <a:latin typeface="Avenir Book"/>
                <a:cs typeface="Avenir Book"/>
              </a:rPr>
              <a:t> </a:t>
            </a:r>
            <a:r>
              <a:rPr sz="2000" dirty="0">
                <a:solidFill>
                  <a:srgbClr val="231F20"/>
                </a:solidFill>
                <a:latin typeface="Avenir Book"/>
                <a:cs typeface="Avenir Book"/>
              </a:rPr>
              <a:t>breathe</a:t>
            </a:r>
            <a:r>
              <a:rPr sz="2000" spc="-15" dirty="0">
                <a:solidFill>
                  <a:srgbClr val="231F20"/>
                </a:solidFill>
                <a:latin typeface="Avenir Book"/>
                <a:cs typeface="Avenir Book"/>
              </a:rPr>
              <a:t> </a:t>
            </a:r>
            <a:r>
              <a:rPr sz="2000" dirty="0">
                <a:solidFill>
                  <a:srgbClr val="231F20"/>
                </a:solidFill>
                <a:latin typeface="Avenir Book"/>
                <a:cs typeface="Avenir Book"/>
              </a:rPr>
              <a:t>more</a:t>
            </a:r>
            <a:r>
              <a:rPr sz="2000" spc="-20" dirty="0">
                <a:solidFill>
                  <a:srgbClr val="231F20"/>
                </a:solidFill>
                <a:latin typeface="Avenir Book"/>
                <a:cs typeface="Avenir Book"/>
              </a:rPr>
              <a:t> </a:t>
            </a:r>
            <a:r>
              <a:rPr sz="2000" dirty="0">
                <a:solidFill>
                  <a:srgbClr val="231F20"/>
                </a:solidFill>
                <a:latin typeface="Avenir Book"/>
                <a:cs typeface="Avenir Book"/>
              </a:rPr>
              <a:t>for</a:t>
            </a:r>
            <a:r>
              <a:rPr sz="2000" spc="-15" dirty="0">
                <a:solidFill>
                  <a:srgbClr val="231F20"/>
                </a:solidFill>
                <a:latin typeface="Avenir Book"/>
                <a:cs typeface="Avenir Book"/>
              </a:rPr>
              <a:t> </a:t>
            </a:r>
            <a:r>
              <a:rPr sz="2000" dirty="0">
                <a:solidFill>
                  <a:srgbClr val="231F20"/>
                </a:solidFill>
                <a:latin typeface="Avenir Book"/>
                <a:cs typeface="Avenir Book"/>
              </a:rPr>
              <a:t>their</a:t>
            </a:r>
            <a:r>
              <a:rPr sz="2000" spc="-20" dirty="0">
                <a:solidFill>
                  <a:srgbClr val="231F20"/>
                </a:solidFill>
                <a:latin typeface="Avenir Book"/>
                <a:cs typeface="Avenir Book"/>
              </a:rPr>
              <a:t> </a:t>
            </a:r>
            <a:r>
              <a:rPr sz="2000" dirty="0">
                <a:solidFill>
                  <a:srgbClr val="231F20"/>
                </a:solidFill>
                <a:latin typeface="Avenir Book"/>
                <a:cs typeface="Avenir Book"/>
              </a:rPr>
              <a:t>size</a:t>
            </a:r>
            <a:r>
              <a:rPr sz="2000" spc="-20" dirty="0">
                <a:solidFill>
                  <a:srgbClr val="231F20"/>
                </a:solidFill>
                <a:latin typeface="Avenir Book"/>
                <a:cs typeface="Avenir Book"/>
              </a:rPr>
              <a:t> </a:t>
            </a:r>
            <a:r>
              <a:rPr sz="2000" dirty="0">
                <a:solidFill>
                  <a:srgbClr val="231F20"/>
                </a:solidFill>
                <a:latin typeface="Avenir Book"/>
                <a:cs typeface="Avenir Book"/>
              </a:rPr>
              <a:t>than</a:t>
            </a:r>
            <a:r>
              <a:rPr sz="2000" spc="-15" dirty="0">
                <a:solidFill>
                  <a:srgbClr val="231F20"/>
                </a:solidFill>
                <a:latin typeface="Avenir Book"/>
                <a:cs typeface="Avenir Book"/>
              </a:rPr>
              <a:t> </a:t>
            </a:r>
            <a:r>
              <a:rPr sz="2000" spc="-10" dirty="0">
                <a:solidFill>
                  <a:srgbClr val="231F20"/>
                </a:solidFill>
                <a:latin typeface="Avenir Book"/>
                <a:cs typeface="Avenir Book"/>
              </a:rPr>
              <a:t>adults</a:t>
            </a:r>
            <a:endParaRPr sz="2000">
              <a:latin typeface="Avenir Book"/>
              <a:cs typeface="Avenir Book"/>
            </a:endParaRPr>
          </a:p>
        </p:txBody>
      </p:sp>
      <p:sp>
        <p:nvSpPr>
          <p:cNvPr id="4" name="object 4"/>
          <p:cNvSpPr txBox="1"/>
          <p:nvPr/>
        </p:nvSpPr>
        <p:spPr>
          <a:xfrm>
            <a:off x="1656458" y="3559653"/>
            <a:ext cx="6169660" cy="1600200"/>
          </a:xfrm>
          <a:prstGeom prst="rect">
            <a:avLst/>
          </a:prstGeom>
        </p:spPr>
        <p:txBody>
          <a:bodyPr vert="horz" wrap="square" lIns="0" tIns="33020" rIns="0" bIns="0" rtlCol="0">
            <a:spAutoFit/>
          </a:bodyPr>
          <a:lstStyle/>
          <a:p>
            <a:pPr marL="235585" marR="690880" indent="-223520">
              <a:lnSpc>
                <a:spcPts val="2300"/>
              </a:lnSpc>
              <a:spcBef>
                <a:spcPts val="260"/>
              </a:spcBef>
              <a:buClr>
                <a:srgbClr val="E16C25"/>
              </a:buClr>
              <a:buSzPct val="52500"/>
              <a:buFont typeface="Arial"/>
              <a:buChar char="&gt;"/>
              <a:tabLst>
                <a:tab pos="235585" algn="l"/>
              </a:tabLst>
            </a:pPr>
            <a:r>
              <a:rPr sz="2000" spc="-30" dirty="0">
                <a:solidFill>
                  <a:srgbClr val="231F20"/>
                </a:solidFill>
                <a:latin typeface="Avenir Book"/>
                <a:cs typeface="Avenir Book"/>
              </a:rPr>
              <a:t>Young</a:t>
            </a:r>
            <a:r>
              <a:rPr sz="2000" spc="-35" dirty="0">
                <a:solidFill>
                  <a:srgbClr val="231F20"/>
                </a:solidFill>
                <a:latin typeface="Avenir Book"/>
                <a:cs typeface="Avenir Book"/>
              </a:rPr>
              <a:t> </a:t>
            </a:r>
            <a:r>
              <a:rPr sz="2000" dirty="0">
                <a:solidFill>
                  <a:srgbClr val="231F20"/>
                </a:solidFill>
                <a:latin typeface="Avenir Book"/>
                <a:cs typeface="Avenir Book"/>
              </a:rPr>
              <a:t>children</a:t>
            </a:r>
            <a:r>
              <a:rPr sz="2000" spc="-35" dirty="0">
                <a:solidFill>
                  <a:srgbClr val="231F20"/>
                </a:solidFill>
                <a:latin typeface="Avenir Book"/>
                <a:cs typeface="Avenir Book"/>
              </a:rPr>
              <a:t> </a:t>
            </a:r>
            <a:r>
              <a:rPr sz="2000" dirty="0">
                <a:solidFill>
                  <a:srgbClr val="231F20"/>
                </a:solidFill>
                <a:latin typeface="Avenir Book"/>
                <a:cs typeface="Avenir Book"/>
              </a:rPr>
              <a:t>put</a:t>
            </a:r>
            <a:r>
              <a:rPr sz="2000" spc="-35" dirty="0">
                <a:solidFill>
                  <a:srgbClr val="231F20"/>
                </a:solidFill>
                <a:latin typeface="Avenir Book"/>
                <a:cs typeface="Avenir Book"/>
              </a:rPr>
              <a:t> </a:t>
            </a:r>
            <a:r>
              <a:rPr sz="2000" dirty="0">
                <a:solidFill>
                  <a:srgbClr val="231F20"/>
                </a:solidFill>
                <a:latin typeface="Avenir Book"/>
                <a:cs typeface="Avenir Book"/>
              </a:rPr>
              <a:t>their</a:t>
            </a:r>
            <a:r>
              <a:rPr sz="2000" spc="-35" dirty="0">
                <a:solidFill>
                  <a:srgbClr val="231F20"/>
                </a:solidFill>
                <a:latin typeface="Avenir Book"/>
                <a:cs typeface="Avenir Book"/>
              </a:rPr>
              <a:t> </a:t>
            </a:r>
            <a:r>
              <a:rPr sz="2000" dirty="0">
                <a:solidFill>
                  <a:srgbClr val="231F20"/>
                </a:solidFill>
                <a:latin typeface="Avenir Book"/>
                <a:cs typeface="Avenir Book"/>
              </a:rPr>
              <a:t>hands</a:t>
            </a:r>
            <a:r>
              <a:rPr sz="2000" spc="-35" dirty="0">
                <a:solidFill>
                  <a:srgbClr val="231F20"/>
                </a:solidFill>
                <a:latin typeface="Avenir Book"/>
                <a:cs typeface="Avenir Book"/>
              </a:rPr>
              <a:t> </a:t>
            </a:r>
            <a:r>
              <a:rPr sz="2000" dirty="0">
                <a:solidFill>
                  <a:srgbClr val="231F20"/>
                </a:solidFill>
                <a:latin typeface="Avenir Book"/>
                <a:cs typeface="Avenir Book"/>
              </a:rPr>
              <a:t>in</a:t>
            </a:r>
            <a:r>
              <a:rPr sz="2000" spc="-30" dirty="0">
                <a:solidFill>
                  <a:srgbClr val="231F20"/>
                </a:solidFill>
                <a:latin typeface="Avenir Book"/>
                <a:cs typeface="Avenir Book"/>
              </a:rPr>
              <a:t> </a:t>
            </a:r>
            <a:r>
              <a:rPr sz="2000" dirty="0">
                <a:solidFill>
                  <a:srgbClr val="231F20"/>
                </a:solidFill>
                <a:latin typeface="Avenir Book"/>
                <a:cs typeface="Avenir Book"/>
              </a:rPr>
              <a:t>their</a:t>
            </a:r>
            <a:r>
              <a:rPr sz="2000" spc="-35" dirty="0">
                <a:solidFill>
                  <a:srgbClr val="231F20"/>
                </a:solidFill>
                <a:latin typeface="Avenir Book"/>
                <a:cs typeface="Avenir Book"/>
              </a:rPr>
              <a:t> </a:t>
            </a:r>
            <a:r>
              <a:rPr sz="2000" spc="-10" dirty="0">
                <a:solidFill>
                  <a:srgbClr val="231F20"/>
                </a:solidFill>
                <a:latin typeface="Avenir Book"/>
                <a:cs typeface="Avenir Book"/>
              </a:rPr>
              <a:t>mouths </a:t>
            </a:r>
            <a:r>
              <a:rPr sz="2000" dirty="0">
                <a:solidFill>
                  <a:srgbClr val="231F20"/>
                </a:solidFill>
                <a:latin typeface="Avenir Book"/>
                <a:cs typeface="Avenir Book"/>
              </a:rPr>
              <a:t>after</a:t>
            </a:r>
            <a:r>
              <a:rPr sz="2000" spc="-20" dirty="0">
                <a:solidFill>
                  <a:srgbClr val="231F20"/>
                </a:solidFill>
                <a:latin typeface="Avenir Book"/>
                <a:cs typeface="Avenir Book"/>
              </a:rPr>
              <a:t> </a:t>
            </a:r>
            <a:r>
              <a:rPr sz="2000" dirty="0">
                <a:solidFill>
                  <a:srgbClr val="231F20"/>
                </a:solidFill>
                <a:latin typeface="Avenir Book"/>
                <a:cs typeface="Avenir Book"/>
              </a:rPr>
              <a:t>touching</a:t>
            </a:r>
            <a:r>
              <a:rPr sz="2000" spc="-20" dirty="0">
                <a:solidFill>
                  <a:srgbClr val="231F20"/>
                </a:solidFill>
                <a:latin typeface="Avenir Book"/>
                <a:cs typeface="Avenir Book"/>
              </a:rPr>
              <a:t> </a:t>
            </a:r>
            <a:r>
              <a:rPr sz="2000" dirty="0">
                <a:solidFill>
                  <a:srgbClr val="231F20"/>
                </a:solidFill>
                <a:latin typeface="Avenir Book"/>
                <a:cs typeface="Avenir Book"/>
              </a:rPr>
              <a:t>the</a:t>
            </a:r>
            <a:r>
              <a:rPr sz="2000" spc="-15" dirty="0">
                <a:solidFill>
                  <a:srgbClr val="231F20"/>
                </a:solidFill>
                <a:latin typeface="Avenir Book"/>
                <a:cs typeface="Avenir Book"/>
              </a:rPr>
              <a:t> </a:t>
            </a:r>
            <a:r>
              <a:rPr sz="2000" dirty="0">
                <a:solidFill>
                  <a:srgbClr val="231F20"/>
                </a:solidFill>
                <a:latin typeface="Avenir Book"/>
                <a:cs typeface="Avenir Book"/>
              </a:rPr>
              <a:t>floor</a:t>
            </a:r>
            <a:r>
              <a:rPr sz="2000" spc="-20" dirty="0">
                <a:solidFill>
                  <a:srgbClr val="231F20"/>
                </a:solidFill>
                <a:latin typeface="Avenir Book"/>
                <a:cs typeface="Avenir Book"/>
              </a:rPr>
              <a:t> </a:t>
            </a:r>
            <a:r>
              <a:rPr sz="2000" dirty="0">
                <a:solidFill>
                  <a:srgbClr val="231F20"/>
                </a:solidFill>
                <a:latin typeface="Avenir Book"/>
                <a:cs typeface="Avenir Book"/>
              </a:rPr>
              <a:t>where</a:t>
            </a:r>
            <a:r>
              <a:rPr sz="2000" spc="-20" dirty="0">
                <a:solidFill>
                  <a:srgbClr val="231F20"/>
                </a:solidFill>
                <a:latin typeface="Avenir Book"/>
                <a:cs typeface="Avenir Book"/>
              </a:rPr>
              <a:t> </a:t>
            </a:r>
            <a:r>
              <a:rPr sz="2000" dirty="0">
                <a:solidFill>
                  <a:srgbClr val="231F20"/>
                </a:solidFill>
                <a:latin typeface="Avenir Book"/>
                <a:cs typeface="Avenir Book"/>
              </a:rPr>
              <a:t>dust</a:t>
            </a:r>
            <a:r>
              <a:rPr sz="2000" spc="-15" dirty="0">
                <a:solidFill>
                  <a:srgbClr val="231F20"/>
                </a:solidFill>
                <a:latin typeface="Avenir Book"/>
                <a:cs typeface="Avenir Book"/>
              </a:rPr>
              <a:t> </a:t>
            </a:r>
            <a:r>
              <a:rPr sz="2000" dirty="0">
                <a:solidFill>
                  <a:srgbClr val="231F20"/>
                </a:solidFill>
                <a:latin typeface="Avenir Book"/>
                <a:cs typeface="Avenir Book"/>
              </a:rPr>
              <a:t>and</a:t>
            </a:r>
            <a:r>
              <a:rPr sz="2000" spc="-20" dirty="0">
                <a:solidFill>
                  <a:srgbClr val="231F20"/>
                </a:solidFill>
                <a:latin typeface="Avenir Book"/>
                <a:cs typeface="Avenir Book"/>
              </a:rPr>
              <a:t> </a:t>
            </a:r>
            <a:r>
              <a:rPr sz="2000" spc="-10" dirty="0">
                <a:solidFill>
                  <a:srgbClr val="231F20"/>
                </a:solidFill>
                <a:latin typeface="Avenir Book"/>
                <a:cs typeface="Avenir Book"/>
              </a:rPr>
              <a:t>toxic </a:t>
            </a:r>
            <a:r>
              <a:rPr sz="2000" dirty="0">
                <a:solidFill>
                  <a:srgbClr val="231F20"/>
                </a:solidFill>
                <a:latin typeface="Avenir Book"/>
                <a:cs typeface="Avenir Book"/>
              </a:rPr>
              <a:t>chemicals </a:t>
            </a:r>
            <a:r>
              <a:rPr sz="2000" spc="-10" dirty="0">
                <a:solidFill>
                  <a:srgbClr val="231F20"/>
                </a:solidFill>
                <a:latin typeface="Avenir Book"/>
                <a:cs typeface="Avenir Book"/>
              </a:rPr>
              <a:t>gather.</a:t>
            </a:r>
            <a:endParaRPr sz="2000">
              <a:latin typeface="Avenir Book"/>
              <a:cs typeface="Avenir Book"/>
            </a:endParaRPr>
          </a:p>
          <a:p>
            <a:pPr marL="39370" marR="5080">
              <a:lnSpc>
                <a:spcPts val="2300"/>
              </a:lnSpc>
              <a:spcBef>
                <a:spcPts val="800"/>
              </a:spcBef>
            </a:pPr>
            <a:r>
              <a:rPr sz="2000" dirty="0">
                <a:solidFill>
                  <a:srgbClr val="231F20"/>
                </a:solidFill>
                <a:latin typeface="Avenir Book"/>
                <a:cs typeface="Avenir Book"/>
              </a:rPr>
              <a:t>they</a:t>
            </a:r>
            <a:r>
              <a:rPr sz="2000" spc="-35" dirty="0">
                <a:solidFill>
                  <a:srgbClr val="231F20"/>
                </a:solidFill>
                <a:latin typeface="Avenir Book"/>
                <a:cs typeface="Avenir Book"/>
              </a:rPr>
              <a:t> </a:t>
            </a:r>
            <a:r>
              <a:rPr sz="2000" dirty="0">
                <a:solidFill>
                  <a:srgbClr val="231F20"/>
                </a:solidFill>
                <a:latin typeface="Avenir Book"/>
                <a:cs typeface="Avenir Book"/>
              </a:rPr>
              <a:t>are</a:t>
            </a:r>
            <a:r>
              <a:rPr sz="2000" spc="-35" dirty="0">
                <a:solidFill>
                  <a:srgbClr val="231F20"/>
                </a:solidFill>
                <a:latin typeface="Avenir Book"/>
                <a:cs typeface="Avenir Book"/>
              </a:rPr>
              <a:t> </a:t>
            </a:r>
            <a:r>
              <a:rPr sz="2000" dirty="0">
                <a:solidFill>
                  <a:srgbClr val="231F20"/>
                </a:solidFill>
                <a:latin typeface="Avenir Book"/>
                <a:cs typeface="Avenir Book"/>
              </a:rPr>
              <a:t>more</a:t>
            </a:r>
            <a:r>
              <a:rPr sz="2000" spc="-35" dirty="0">
                <a:solidFill>
                  <a:srgbClr val="231F20"/>
                </a:solidFill>
                <a:latin typeface="Avenir Book"/>
                <a:cs typeface="Avenir Book"/>
              </a:rPr>
              <a:t> </a:t>
            </a:r>
            <a:r>
              <a:rPr sz="2000" b="1" dirty="0">
                <a:solidFill>
                  <a:srgbClr val="231F20"/>
                </a:solidFill>
                <a:latin typeface="Avenir Heavy"/>
                <a:cs typeface="Avenir Heavy"/>
              </a:rPr>
              <a:t>vulnerable</a:t>
            </a:r>
            <a:r>
              <a:rPr sz="2000" b="1" spc="-75" dirty="0">
                <a:solidFill>
                  <a:srgbClr val="231F20"/>
                </a:solidFill>
                <a:latin typeface="Avenir Heavy"/>
                <a:cs typeface="Avenir Heavy"/>
              </a:rPr>
              <a:t> </a:t>
            </a:r>
            <a:r>
              <a:rPr sz="2000" dirty="0">
                <a:solidFill>
                  <a:srgbClr val="231F20"/>
                </a:solidFill>
                <a:latin typeface="Avenir Book"/>
                <a:cs typeface="Avenir Book"/>
              </a:rPr>
              <a:t>to</a:t>
            </a:r>
            <a:r>
              <a:rPr sz="2000" spc="-35" dirty="0">
                <a:solidFill>
                  <a:srgbClr val="231F20"/>
                </a:solidFill>
                <a:latin typeface="Avenir Book"/>
                <a:cs typeface="Avenir Book"/>
              </a:rPr>
              <a:t> </a:t>
            </a:r>
            <a:r>
              <a:rPr sz="2000" dirty="0">
                <a:solidFill>
                  <a:srgbClr val="231F20"/>
                </a:solidFill>
                <a:latin typeface="Avenir Book"/>
                <a:cs typeface="Avenir Book"/>
              </a:rPr>
              <a:t>those</a:t>
            </a:r>
            <a:r>
              <a:rPr sz="2000" spc="-35" dirty="0">
                <a:solidFill>
                  <a:srgbClr val="231F20"/>
                </a:solidFill>
                <a:latin typeface="Avenir Book"/>
                <a:cs typeface="Avenir Book"/>
              </a:rPr>
              <a:t> </a:t>
            </a:r>
            <a:r>
              <a:rPr sz="2000" dirty="0">
                <a:solidFill>
                  <a:srgbClr val="231F20"/>
                </a:solidFill>
                <a:latin typeface="Avenir Book"/>
                <a:cs typeface="Avenir Book"/>
              </a:rPr>
              <a:t>exposures</a:t>
            </a:r>
            <a:r>
              <a:rPr sz="2000" spc="-35" dirty="0">
                <a:solidFill>
                  <a:srgbClr val="231F20"/>
                </a:solidFill>
                <a:latin typeface="Avenir Book"/>
                <a:cs typeface="Avenir Book"/>
              </a:rPr>
              <a:t> </a:t>
            </a:r>
            <a:r>
              <a:rPr sz="2000" spc="-10" dirty="0">
                <a:solidFill>
                  <a:srgbClr val="231F20"/>
                </a:solidFill>
                <a:latin typeface="Avenir Book"/>
                <a:cs typeface="Avenir Book"/>
              </a:rPr>
              <a:t>because </a:t>
            </a:r>
            <a:r>
              <a:rPr sz="2000" dirty="0">
                <a:solidFill>
                  <a:srgbClr val="231F20"/>
                </a:solidFill>
                <a:latin typeface="Avenir Book"/>
                <a:cs typeface="Avenir Book"/>
              </a:rPr>
              <a:t>they</a:t>
            </a:r>
            <a:r>
              <a:rPr sz="2000" spc="-40" dirty="0">
                <a:solidFill>
                  <a:srgbClr val="231F20"/>
                </a:solidFill>
                <a:latin typeface="Avenir Book"/>
                <a:cs typeface="Avenir Book"/>
              </a:rPr>
              <a:t> </a:t>
            </a:r>
            <a:r>
              <a:rPr sz="2000" dirty="0">
                <a:solidFill>
                  <a:srgbClr val="231F20"/>
                </a:solidFill>
                <a:latin typeface="Avenir Book"/>
                <a:cs typeface="Avenir Book"/>
              </a:rPr>
              <a:t>are</a:t>
            </a:r>
            <a:r>
              <a:rPr sz="2000" spc="-40" dirty="0">
                <a:solidFill>
                  <a:srgbClr val="231F20"/>
                </a:solidFill>
                <a:latin typeface="Avenir Book"/>
                <a:cs typeface="Avenir Book"/>
              </a:rPr>
              <a:t> </a:t>
            </a:r>
            <a:r>
              <a:rPr sz="2000" dirty="0">
                <a:solidFill>
                  <a:srgbClr val="231F20"/>
                </a:solidFill>
                <a:latin typeface="Avenir Book"/>
                <a:cs typeface="Avenir Book"/>
              </a:rPr>
              <a:t>growing</a:t>
            </a:r>
            <a:r>
              <a:rPr sz="2000" spc="-40" dirty="0">
                <a:solidFill>
                  <a:srgbClr val="231F20"/>
                </a:solidFill>
                <a:latin typeface="Avenir Book"/>
                <a:cs typeface="Avenir Book"/>
              </a:rPr>
              <a:t> </a:t>
            </a:r>
            <a:r>
              <a:rPr sz="2000" dirty="0">
                <a:solidFill>
                  <a:srgbClr val="231F20"/>
                </a:solidFill>
                <a:latin typeface="Avenir Book"/>
                <a:cs typeface="Avenir Book"/>
              </a:rPr>
              <a:t>and</a:t>
            </a:r>
            <a:r>
              <a:rPr sz="2000" spc="-40" dirty="0">
                <a:solidFill>
                  <a:srgbClr val="231F20"/>
                </a:solidFill>
                <a:latin typeface="Avenir Book"/>
                <a:cs typeface="Avenir Book"/>
              </a:rPr>
              <a:t> </a:t>
            </a:r>
            <a:r>
              <a:rPr sz="2000" dirty="0">
                <a:solidFill>
                  <a:srgbClr val="231F20"/>
                </a:solidFill>
                <a:latin typeface="Avenir Book"/>
                <a:cs typeface="Avenir Book"/>
              </a:rPr>
              <a:t>developing</a:t>
            </a:r>
            <a:r>
              <a:rPr sz="2000" spc="-40" dirty="0">
                <a:solidFill>
                  <a:srgbClr val="231F20"/>
                </a:solidFill>
                <a:latin typeface="Avenir Book"/>
                <a:cs typeface="Avenir Book"/>
              </a:rPr>
              <a:t> </a:t>
            </a:r>
            <a:r>
              <a:rPr sz="2000" spc="-10" dirty="0">
                <a:solidFill>
                  <a:srgbClr val="231F20"/>
                </a:solidFill>
                <a:latin typeface="Avenir Book"/>
                <a:cs typeface="Avenir Book"/>
              </a:rPr>
              <a:t>rapidly.</a:t>
            </a:r>
            <a:endParaRPr sz="2000">
              <a:latin typeface="Avenir Book"/>
              <a:cs typeface="Avenir Book"/>
            </a:endParaRPr>
          </a:p>
        </p:txBody>
      </p:sp>
      <p:sp>
        <p:nvSpPr>
          <p:cNvPr id="5" name="object 5"/>
          <p:cNvSpPr txBox="1"/>
          <p:nvPr/>
        </p:nvSpPr>
        <p:spPr>
          <a:xfrm>
            <a:off x="1460469" y="4645504"/>
            <a:ext cx="143510" cy="185420"/>
          </a:xfrm>
          <a:prstGeom prst="rect">
            <a:avLst/>
          </a:prstGeom>
        </p:spPr>
        <p:txBody>
          <a:bodyPr vert="horz" wrap="square" lIns="0" tIns="12700" rIns="0" bIns="0" rtlCol="0">
            <a:spAutoFit/>
          </a:bodyPr>
          <a:lstStyle/>
          <a:p>
            <a:pPr marL="12700">
              <a:lnSpc>
                <a:spcPct val="100000"/>
              </a:lnSpc>
              <a:spcBef>
                <a:spcPts val="100"/>
              </a:spcBef>
            </a:pPr>
            <a:r>
              <a:rPr sz="1050" spc="-50" dirty="0">
                <a:solidFill>
                  <a:srgbClr val="E16C25"/>
                </a:solidFill>
                <a:latin typeface="Apple Symbols"/>
                <a:cs typeface="Apple Symbols"/>
              </a:rPr>
              <a:t>■</a:t>
            </a:r>
            <a:endParaRPr sz="1050">
              <a:latin typeface="Apple Symbols"/>
              <a:cs typeface="Apple Symbols"/>
            </a:endParaRPr>
          </a:p>
        </p:txBody>
      </p:sp>
      <p:sp>
        <p:nvSpPr>
          <p:cNvPr id="6" name="object 6"/>
          <p:cNvSpPr txBox="1"/>
          <p:nvPr/>
        </p:nvSpPr>
        <p:spPr>
          <a:xfrm>
            <a:off x="292100" y="7315200"/>
            <a:ext cx="5194300" cy="182101"/>
          </a:xfrm>
          <a:prstGeom prst="rect">
            <a:avLst/>
          </a:prstGeom>
        </p:spPr>
        <p:txBody>
          <a:bodyPr vert="horz" wrap="square" lIns="0" tIns="12700" rIns="0" bIns="0" rtlCol="0">
            <a:spAutoFit/>
          </a:bodyPr>
          <a:lstStyle/>
          <a:p>
            <a:pPr marL="12700">
              <a:lnSpc>
                <a:spcPct val="100000"/>
              </a:lnSpc>
              <a:spcBef>
                <a:spcPts val="100"/>
              </a:spcBef>
            </a:pPr>
            <a:r>
              <a:rPr sz="1100" dirty="0">
                <a:solidFill>
                  <a:srgbClr val="004E71"/>
                </a:solidFill>
                <a:latin typeface="Avenir Next Medium"/>
                <a:cs typeface="Avenir Next Medium"/>
              </a:rPr>
              <a:t>P</a:t>
            </a:r>
            <a:r>
              <a:rPr sz="1100" spc="-70" dirty="0">
                <a:solidFill>
                  <a:srgbClr val="004E71"/>
                </a:solidFill>
                <a:latin typeface="Avenir Next Medium"/>
                <a:cs typeface="Avenir Next Medium"/>
              </a:rPr>
              <a:t> </a:t>
            </a:r>
            <a:r>
              <a:rPr sz="1100" dirty="0">
                <a:solidFill>
                  <a:srgbClr val="004E71"/>
                </a:solidFill>
                <a:latin typeface="Avenir Next Medium"/>
                <a:cs typeface="Avenir Next Medium"/>
              </a:rPr>
              <a:t>E</a:t>
            </a:r>
            <a:r>
              <a:rPr sz="1100" spc="-60" dirty="0">
                <a:solidFill>
                  <a:srgbClr val="004E71"/>
                </a:solidFill>
                <a:latin typeface="Avenir Next Medium"/>
                <a:cs typeface="Avenir Next Medium"/>
              </a:rPr>
              <a:t> </a:t>
            </a:r>
            <a:r>
              <a:rPr sz="1100" dirty="0">
                <a:solidFill>
                  <a:srgbClr val="004E71"/>
                </a:solidFill>
                <a:latin typeface="Avenir Next Medium"/>
                <a:cs typeface="Avenir Next Medium"/>
              </a:rPr>
              <a:t>D</a:t>
            </a:r>
            <a:r>
              <a:rPr sz="1100" spc="-50" dirty="0">
                <a:solidFill>
                  <a:srgbClr val="004E71"/>
                </a:solidFill>
                <a:latin typeface="Avenir Next Medium"/>
                <a:cs typeface="Avenir Next Medium"/>
              </a:rPr>
              <a:t> </a:t>
            </a:r>
            <a:r>
              <a:rPr sz="1100" spc="105" dirty="0">
                <a:solidFill>
                  <a:srgbClr val="004E71"/>
                </a:solidFill>
                <a:latin typeface="Avenir Next Medium"/>
                <a:cs typeface="Avenir Next Medium"/>
              </a:rPr>
              <a:t>IA</a:t>
            </a:r>
            <a:r>
              <a:rPr sz="1100" spc="-130" dirty="0">
                <a:solidFill>
                  <a:srgbClr val="004E71"/>
                </a:solidFill>
                <a:latin typeface="Avenir Next Medium"/>
                <a:cs typeface="Avenir Next Medium"/>
              </a:rPr>
              <a:t> </a:t>
            </a:r>
            <a:r>
              <a:rPr sz="1100" dirty="0">
                <a:solidFill>
                  <a:srgbClr val="004E71"/>
                </a:solidFill>
                <a:latin typeface="Avenir Next Medium"/>
                <a:cs typeface="Avenir Next Medium"/>
              </a:rPr>
              <a:t>T</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R</a:t>
            </a:r>
            <a:r>
              <a:rPr sz="1100" spc="-45" dirty="0">
                <a:solidFill>
                  <a:srgbClr val="004E71"/>
                </a:solidFill>
                <a:latin typeface="Avenir Next Medium"/>
                <a:cs typeface="Avenir Next Medium"/>
              </a:rPr>
              <a:t> </a:t>
            </a:r>
            <a:r>
              <a:rPr sz="1100" dirty="0">
                <a:solidFill>
                  <a:srgbClr val="004E71"/>
                </a:solidFill>
                <a:latin typeface="Avenir Next Medium"/>
                <a:cs typeface="Avenir Next Medium"/>
              </a:rPr>
              <a:t>I</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C</a:t>
            </a:r>
            <a:r>
              <a:rPr sz="1100" spc="440" dirty="0">
                <a:solidFill>
                  <a:srgbClr val="004E71"/>
                </a:solidFill>
                <a:latin typeface="Avenir Next Medium"/>
                <a:cs typeface="Avenir Next Medium"/>
              </a:rPr>
              <a:t> </a:t>
            </a:r>
            <a:r>
              <a:rPr sz="1100" dirty="0">
                <a:solidFill>
                  <a:srgbClr val="004E71"/>
                </a:solidFill>
                <a:latin typeface="Avenir Next Medium"/>
                <a:cs typeface="Avenir Next Medium"/>
              </a:rPr>
              <a:t>E</a:t>
            </a:r>
            <a:r>
              <a:rPr sz="1100" spc="-60" dirty="0">
                <a:solidFill>
                  <a:srgbClr val="004E71"/>
                </a:solidFill>
                <a:latin typeface="Avenir Next Medium"/>
                <a:cs typeface="Avenir Next Medium"/>
              </a:rPr>
              <a:t> </a:t>
            </a:r>
            <a:r>
              <a:rPr sz="1100" dirty="0">
                <a:solidFill>
                  <a:srgbClr val="004E71"/>
                </a:solidFill>
                <a:latin typeface="Avenir Next Medium"/>
                <a:cs typeface="Avenir Next Medium"/>
              </a:rPr>
              <a:t>N</a:t>
            </a:r>
            <a:r>
              <a:rPr sz="1100" spc="-45" dirty="0">
                <a:solidFill>
                  <a:srgbClr val="004E71"/>
                </a:solidFill>
                <a:latin typeface="Avenir Next Medium"/>
                <a:cs typeface="Avenir Next Medium"/>
              </a:rPr>
              <a:t> </a:t>
            </a:r>
            <a:r>
              <a:rPr sz="1100" dirty="0">
                <a:solidFill>
                  <a:srgbClr val="004E71"/>
                </a:solidFill>
                <a:latin typeface="Avenir Next Medium"/>
                <a:cs typeface="Avenir Next Medium"/>
              </a:rPr>
              <a:t>V</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I</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R</a:t>
            </a:r>
            <a:r>
              <a:rPr sz="1100" spc="-60" dirty="0">
                <a:solidFill>
                  <a:srgbClr val="004E71"/>
                </a:solidFill>
                <a:latin typeface="Avenir Next Medium"/>
                <a:cs typeface="Avenir Next Medium"/>
              </a:rPr>
              <a:t> </a:t>
            </a:r>
            <a:r>
              <a:rPr sz="1100" spc="165" dirty="0">
                <a:solidFill>
                  <a:srgbClr val="004E71"/>
                </a:solidFill>
                <a:latin typeface="Avenir Next Medium"/>
                <a:cs typeface="Avenir Next Medium"/>
              </a:rPr>
              <a:t>ONME</a:t>
            </a:r>
            <a:r>
              <a:rPr sz="1100" spc="-60" dirty="0">
                <a:solidFill>
                  <a:srgbClr val="004E71"/>
                </a:solidFill>
                <a:latin typeface="Avenir Next Medium"/>
                <a:cs typeface="Avenir Next Medium"/>
              </a:rPr>
              <a:t> </a:t>
            </a:r>
            <a:r>
              <a:rPr sz="1100" dirty="0">
                <a:solidFill>
                  <a:srgbClr val="004E71"/>
                </a:solidFill>
                <a:latin typeface="Avenir Next Medium"/>
                <a:cs typeface="Avenir Next Medium"/>
              </a:rPr>
              <a:t>N</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T</a:t>
            </a:r>
            <a:r>
              <a:rPr sz="1100" spc="-130" dirty="0">
                <a:solidFill>
                  <a:srgbClr val="004E71"/>
                </a:solidFill>
                <a:latin typeface="Avenir Next Medium"/>
                <a:cs typeface="Avenir Next Medium"/>
              </a:rPr>
              <a:t> </a:t>
            </a:r>
            <a:r>
              <a:rPr sz="1100" spc="105" dirty="0">
                <a:solidFill>
                  <a:srgbClr val="004E71"/>
                </a:solidFill>
                <a:latin typeface="Avenir Next Medium"/>
                <a:cs typeface="Avenir Next Medium"/>
              </a:rPr>
              <a:t>AL</a:t>
            </a:r>
            <a:r>
              <a:rPr sz="1100" spc="440" dirty="0">
                <a:solidFill>
                  <a:srgbClr val="004E71"/>
                </a:solidFill>
                <a:latin typeface="Avenir Next Medium"/>
                <a:cs typeface="Avenir Next Medium"/>
              </a:rPr>
              <a:t> </a:t>
            </a:r>
            <a:r>
              <a:rPr sz="1100" dirty="0">
                <a:solidFill>
                  <a:srgbClr val="004E71"/>
                </a:solidFill>
                <a:latin typeface="Avenir Next Medium"/>
                <a:cs typeface="Avenir Next Medium"/>
              </a:rPr>
              <a:t>H</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E</a:t>
            </a:r>
            <a:r>
              <a:rPr sz="1100" spc="-25" dirty="0">
                <a:solidFill>
                  <a:srgbClr val="004E71"/>
                </a:solidFill>
                <a:latin typeface="Avenir Next Medium"/>
                <a:cs typeface="Avenir Next Medium"/>
              </a:rPr>
              <a:t> </a:t>
            </a:r>
            <a:r>
              <a:rPr sz="1100" spc="105" dirty="0">
                <a:solidFill>
                  <a:srgbClr val="004E71"/>
                </a:solidFill>
                <a:latin typeface="Avenir Next Medium"/>
                <a:cs typeface="Avenir Next Medium"/>
              </a:rPr>
              <a:t>AL</a:t>
            </a:r>
            <a:r>
              <a:rPr sz="1100" spc="-130" dirty="0">
                <a:solidFill>
                  <a:srgbClr val="004E71"/>
                </a:solidFill>
                <a:latin typeface="Avenir Next Medium"/>
                <a:cs typeface="Avenir Next Medium"/>
              </a:rPr>
              <a:t> </a:t>
            </a:r>
            <a:r>
              <a:rPr sz="1100" dirty="0">
                <a:solidFill>
                  <a:srgbClr val="004E71"/>
                </a:solidFill>
                <a:latin typeface="Avenir Next Medium"/>
                <a:cs typeface="Avenir Next Medium"/>
              </a:rPr>
              <a:t>T</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H</a:t>
            </a:r>
            <a:r>
              <a:rPr sz="1100" spc="440" dirty="0">
                <a:solidFill>
                  <a:srgbClr val="004E71"/>
                </a:solidFill>
                <a:latin typeface="Avenir Next Medium"/>
                <a:cs typeface="Avenir Next Medium"/>
              </a:rPr>
              <a:t> </a:t>
            </a:r>
            <a:r>
              <a:rPr sz="1100" dirty="0">
                <a:solidFill>
                  <a:srgbClr val="004E71"/>
                </a:solidFill>
                <a:latin typeface="Avenir Next Medium"/>
                <a:cs typeface="Avenir Next Medium"/>
              </a:rPr>
              <a:t>S</a:t>
            </a:r>
            <a:r>
              <a:rPr sz="1100" spc="-60" dirty="0">
                <a:solidFill>
                  <a:srgbClr val="004E71"/>
                </a:solidFill>
                <a:latin typeface="Avenir Next Medium"/>
                <a:cs typeface="Avenir Next Medium"/>
              </a:rPr>
              <a:t> </a:t>
            </a:r>
            <a:r>
              <a:rPr sz="1100" dirty="0">
                <a:solidFill>
                  <a:srgbClr val="004E71"/>
                </a:solidFill>
                <a:latin typeface="Avenir Next Medium"/>
                <a:cs typeface="Avenir Next Medium"/>
              </a:rPr>
              <a:t>P</a:t>
            </a:r>
            <a:r>
              <a:rPr sz="1100" spc="-65" dirty="0">
                <a:solidFill>
                  <a:srgbClr val="004E71"/>
                </a:solidFill>
                <a:latin typeface="Avenir Next Medium"/>
                <a:cs typeface="Avenir Next Medium"/>
              </a:rPr>
              <a:t> </a:t>
            </a:r>
            <a:r>
              <a:rPr sz="1100" spc="-10" dirty="0">
                <a:solidFill>
                  <a:srgbClr val="004E71"/>
                </a:solidFill>
                <a:latin typeface="Avenir Next Medium"/>
                <a:cs typeface="Avenir Next Medium"/>
              </a:rPr>
              <a:t>E</a:t>
            </a:r>
            <a:r>
              <a:rPr sz="1100" spc="-70" dirty="0">
                <a:solidFill>
                  <a:srgbClr val="004E71"/>
                </a:solidFill>
                <a:latin typeface="Avenir Next Medium"/>
                <a:cs typeface="Avenir Next Medium"/>
              </a:rPr>
              <a:t> </a:t>
            </a:r>
            <a:r>
              <a:rPr sz="1100" dirty="0">
                <a:solidFill>
                  <a:srgbClr val="004E71"/>
                </a:solidFill>
                <a:latin typeface="Avenir Next Medium"/>
                <a:cs typeface="Avenir Next Medium"/>
              </a:rPr>
              <a:t>C</a:t>
            </a:r>
            <a:r>
              <a:rPr sz="1100" spc="-55" dirty="0">
                <a:solidFill>
                  <a:srgbClr val="004E71"/>
                </a:solidFill>
                <a:latin typeface="Avenir Next Medium"/>
                <a:cs typeface="Avenir Next Medium"/>
              </a:rPr>
              <a:t> </a:t>
            </a:r>
            <a:r>
              <a:rPr sz="1100" spc="140" dirty="0">
                <a:solidFill>
                  <a:srgbClr val="004E71"/>
                </a:solidFill>
                <a:latin typeface="Avenir Next Medium"/>
                <a:cs typeface="Avenir Next Medium"/>
              </a:rPr>
              <a:t>IAL</a:t>
            </a:r>
            <a:r>
              <a:rPr sz="1100" spc="-130" dirty="0">
                <a:solidFill>
                  <a:srgbClr val="004E71"/>
                </a:solidFill>
                <a:latin typeface="Avenir Next Medium"/>
                <a:cs typeface="Avenir Next Medium"/>
              </a:rPr>
              <a:t> </a:t>
            </a:r>
            <a:r>
              <a:rPr sz="1100" dirty="0">
                <a:solidFill>
                  <a:srgbClr val="004E71"/>
                </a:solidFill>
                <a:latin typeface="Avenir Next Medium"/>
                <a:cs typeface="Avenir Next Medium"/>
              </a:rPr>
              <a:t>T Y</a:t>
            </a:r>
            <a:r>
              <a:rPr sz="1100" spc="440" dirty="0">
                <a:solidFill>
                  <a:srgbClr val="004E71"/>
                </a:solidFill>
                <a:latin typeface="Avenir Next Medium"/>
                <a:cs typeface="Avenir Next Medium"/>
              </a:rPr>
              <a:t> </a:t>
            </a:r>
            <a:r>
              <a:rPr sz="1100" spc="100" dirty="0">
                <a:solidFill>
                  <a:srgbClr val="004E71"/>
                </a:solidFill>
                <a:latin typeface="Avenir Next Medium"/>
                <a:cs typeface="Avenir Next Medium"/>
              </a:rPr>
              <a:t>UN</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I</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T</a:t>
            </a:r>
            <a:r>
              <a:rPr sz="1100" spc="-45" dirty="0">
                <a:solidFill>
                  <a:srgbClr val="004E71"/>
                </a:solidFill>
                <a:latin typeface="Avenir Next Medium"/>
                <a:cs typeface="Avenir Next Medium"/>
              </a:rPr>
              <a:t> </a:t>
            </a:r>
            <a:r>
              <a:rPr sz="1100" spc="-50" dirty="0">
                <a:solidFill>
                  <a:srgbClr val="004E71"/>
                </a:solidFill>
                <a:latin typeface="Avenir Next Medium"/>
                <a:cs typeface="Avenir Next Medium"/>
              </a:rPr>
              <a:t>S</a:t>
            </a:r>
            <a:endParaRPr sz="1100">
              <a:latin typeface="Avenir Next Medium"/>
              <a:cs typeface="Avenir Next Medium"/>
            </a:endParaRPr>
          </a:p>
        </p:txBody>
      </p:sp>
      <p:sp>
        <p:nvSpPr>
          <p:cNvPr id="7" name="object 7"/>
          <p:cNvSpPr txBox="1"/>
          <p:nvPr/>
        </p:nvSpPr>
        <p:spPr>
          <a:xfrm>
            <a:off x="7975600" y="7146035"/>
            <a:ext cx="1804035" cy="482600"/>
          </a:xfrm>
          <a:prstGeom prst="rect">
            <a:avLst/>
          </a:prstGeom>
        </p:spPr>
        <p:txBody>
          <a:bodyPr vert="horz" wrap="square" lIns="0" tIns="12700" rIns="0" bIns="0" rtlCol="0">
            <a:spAutoFit/>
          </a:bodyPr>
          <a:lstStyle/>
          <a:p>
            <a:pPr marL="12700">
              <a:lnSpc>
                <a:spcPct val="100000"/>
              </a:lnSpc>
              <a:spcBef>
                <a:spcPts val="100"/>
              </a:spcBef>
              <a:tabLst>
                <a:tab pos="1377315" algn="l"/>
              </a:tabLst>
            </a:pPr>
            <a:r>
              <a:rPr sz="2000" spc="-10" dirty="0">
                <a:solidFill>
                  <a:srgbClr val="004E71"/>
                </a:solidFill>
                <a:latin typeface="Avenir Next Medium"/>
                <a:cs typeface="Avenir Next Medium"/>
              </a:rPr>
              <a:t>Educator</a:t>
            </a:r>
            <a:r>
              <a:rPr sz="2000" dirty="0">
                <a:solidFill>
                  <a:srgbClr val="004E71"/>
                </a:solidFill>
                <a:latin typeface="Avenir Next Medium"/>
                <a:cs typeface="Avenir Next Medium"/>
              </a:rPr>
              <a:t>	</a:t>
            </a:r>
            <a:r>
              <a:rPr sz="3000" spc="-140" dirty="0">
                <a:solidFill>
                  <a:srgbClr val="004E71"/>
                </a:solidFill>
                <a:latin typeface="Avenir Next Medium"/>
                <a:cs typeface="Avenir Next Medium"/>
              </a:rPr>
              <a:t>10</a:t>
            </a:r>
            <a:endParaRPr sz="3000">
              <a:latin typeface="Avenir Next Medium"/>
              <a:cs typeface="Avenir Next Medium"/>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14300" y="114299"/>
            <a:ext cx="9829799" cy="7543800"/>
          </a:xfrm>
          <a:prstGeom prst="rect">
            <a:avLst/>
          </a:prstGeom>
        </p:spPr>
      </p:pic>
      <p:sp>
        <p:nvSpPr>
          <p:cNvPr id="3" name="object 3"/>
          <p:cNvSpPr txBox="1">
            <a:spLocks noGrp="1"/>
          </p:cNvSpPr>
          <p:nvPr>
            <p:ph type="title"/>
          </p:nvPr>
        </p:nvSpPr>
        <p:spPr>
          <a:xfrm>
            <a:off x="426212" y="336597"/>
            <a:ext cx="9049385" cy="574040"/>
          </a:xfrm>
          <a:prstGeom prst="rect">
            <a:avLst/>
          </a:prstGeom>
        </p:spPr>
        <p:txBody>
          <a:bodyPr vert="horz" wrap="square" lIns="0" tIns="12700" rIns="0" bIns="0" rtlCol="0">
            <a:spAutoFit/>
          </a:bodyPr>
          <a:lstStyle/>
          <a:p>
            <a:pPr marL="12700">
              <a:lnSpc>
                <a:spcPct val="100000"/>
              </a:lnSpc>
              <a:spcBef>
                <a:spcPts val="100"/>
              </a:spcBef>
            </a:pPr>
            <a:r>
              <a:rPr spc="80" dirty="0"/>
              <a:t>Why</a:t>
            </a:r>
            <a:r>
              <a:rPr spc="85" dirty="0"/>
              <a:t> </a:t>
            </a:r>
            <a:r>
              <a:rPr spc="80" dirty="0"/>
              <a:t>are</a:t>
            </a:r>
            <a:r>
              <a:rPr spc="85" dirty="0"/>
              <a:t> </a:t>
            </a:r>
            <a:r>
              <a:rPr dirty="0"/>
              <a:t>kids</a:t>
            </a:r>
            <a:r>
              <a:rPr spc="85" dirty="0"/>
              <a:t> </a:t>
            </a:r>
            <a:r>
              <a:rPr spc="55" dirty="0"/>
              <a:t>more</a:t>
            </a:r>
            <a:r>
              <a:rPr spc="85" dirty="0"/>
              <a:t> </a:t>
            </a:r>
            <a:r>
              <a:rPr spc="50" dirty="0"/>
              <a:t>exposed</a:t>
            </a:r>
            <a:r>
              <a:rPr spc="85" dirty="0"/>
              <a:t> </a:t>
            </a:r>
            <a:r>
              <a:rPr spc="130" dirty="0"/>
              <a:t>to</a:t>
            </a:r>
            <a:r>
              <a:rPr spc="85" dirty="0"/>
              <a:t> </a:t>
            </a:r>
            <a:r>
              <a:rPr dirty="0"/>
              <a:t>toxic</a:t>
            </a:r>
            <a:r>
              <a:rPr spc="85" dirty="0"/>
              <a:t> </a:t>
            </a:r>
            <a:r>
              <a:rPr spc="-10" dirty="0"/>
              <a:t>chemicals?</a:t>
            </a:r>
          </a:p>
        </p:txBody>
      </p:sp>
      <p:grpSp>
        <p:nvGrpSpPr>
          <p:cNvPr id="4" name="object 4"/>
          <p:cNvGrpSpPr/>
          <p:nvPr/>
        </p:nvGrpSpPr>
        <p:grpSpPr>
          <a:xfrm>
            <a:off x="746234" y="1082772"/>
            <a:ext cx="8442960" cy="6209665"/>
            <a:chOff x="746234" y="1082772"/>
            <a:chExt cx="8442960" cy="6209665"/>
          </a:xfrm>
        </p:grpSpPr>
        <p:sp>
          <p:nvSpPr>
            <p:cNvPr id="5" name="object 5"/>
            <p:cNvSpPr/>
            <p:nvPr/>
          </p:nvSpPr>
          <p:spPr>
            <a:xfrm>
              <a:off x="746234" y="1082772"/>
              <a:ext cx="8442960" cy="6209665"/>
            </a:xfrm>
            <a:custGeom>
              <a:avLst/>
              <a:gdLst/>
              <a:ahLst/>
              <a:cxnLst/>
              <a:rect l="l" t="t" r="r" b="b"/>
              <a:pathLst>
                <a:path w="8442960" h="6209665">
                  <a:moveTo>
                    <a:pt x="8086128" y="0"/>
                  </a:moveTo>
                  <a:lnTo>
                    <a:pt x="199212" y="206527"/>
                  </a:lnTo>
                  <a:lnTo>
                    <a:pt x="152448" y="213158"/>
                  </a:lnTo>
                  <a:lnTo>
                    <a:pt x="109792" y="229674"/>
                  </a:lnTo>
                  <a:lnTo>
                    <a:pt x="72441" y="254816"/>
                  </a:lnTo>
                  <a:lnTo>
                    <a:pt x="41591" y="287325"/>
                  </a:lnTo>
                  <a:lnTo>
                    <a:pt x="18436" y="325939"/>
                  </a:lnTo>
                  <a:lnTo>
                    <a:pt x="4174" y="369399"/>
                  </a:lnTo>
                  <a:lnTo>
                    <a:pt x="0" y="416445"/>
                  </a:lnTo>
                  <a:lnTo>
                    <a:pt x="146469" y="6009881"/>
                  </a:lnTo>
                  <a:lnTo>
                    <a:pt x="153100" y="6056645"/>
                  </a:lnTo>
                  <a:lnTo>
                    <a:pt x="169619" y="6099300"/>
                  </a:lnTo>
                  <a:lnTo>
                    <a:pt x="194763" y="6136651"/>
                  </a:lnTo>
                  <a:lnTo>
                    <a:pt x="227274" y="6167502"/>
                  </a:lnTo>
                  <a:lnTo>
                    <a:pt x="265890" y="6190656"/>
                  </a:lnTo>
                  <a:lnTo>
                    <a:pt x="309352" y="6204919"/>
                  </a:lnTo>
                  <a:lnTo>
                    <a:pt x="356400" y="6209093"/>
                  </a:lnTo>
                  <a:lnTo>
                    <a:pt x="8243316" y="6002566"/>
                  </a:lnTo>
                  <a:lnTo>
                    <a:pt x="8290075" y="5995934"/>
                  </a:lnTo>
                  <a:lnTo>
                    <a:pt x="8332727" y="5979416"/>
                  </a:lnTo>
                  <a:lnTo>
                    <a:pt x="8370076" y="5954272"/>
                  </a:lnTo>
                  <a:lnTo>
                    <a:pt x="8400925" y="5921763"/>
                  </a:lnTo>
                  <a:lnTo>
                    <a:pt x="8424079" y="5883148"/>
                  </a:lnTo>
                  <a:lnTo>
                    <a:pt x="8438341" y="5839690"/>
                  </a:lnTo>
                  <a:lnTo>
                    <a:pt x="8442515" y="5792647"/>
                  </a:lnTo>
                  <a:lnTo>
                    <a:pt x="8296046" y="199212"/>
                  </a:lnTo>
                  <a:lnTo>
                    <a:pt x="8289415" y="152448"/>
                  </a:lnTo>
                  <a:lnTo>
                    <a:pt x="8272899" y="109792"/>
                  </a:lnTo>
                  <a:lnTo>
                    <a:pt x="8247756" y="72441"/>
                  </a:lnTo>
                  <a:lnTo>
                    <a:pt x="8215248" y="41591"/>
                  </a:lnTo>
                  <a:lnTo>
                    <a:pt x="8176634" y="18436"/>
                  </a:lnTo>
                  <a:lnTo>
                    <a:pt x="8133174" y="4174"/>
                  </a:lnTo>
                  <a:lnTo>
                    <a:pt x="8086128" y="0"/>
                  </a:lnTo>
                  <a:close/>
                </a:path>
              </a:pathLst>
            </a:custGeom>
            <a:solidFill>
              <a:srgbClr val="D1D591"/>
            </a:solidFill>
          </p:spPr>
          <p:txBody>
            <a:bodyPr wrap="square" lIns="0" tIns="0" rIns="0" bIns="0" rtlCol="0"/>
            <a:lstStyle/>
            <a:p>
              <a:endParaRPr/>
            </a:p>
          </p:txBody>
        </p:sp>
        <p:sp>
          <p:nvSpPr>
            <p:cNvPr id="6" name="object 6"/>
            <p:cNvSpPr/>
            <p:nvPr/>
          </p:nvSpPr>
          <p:spPr>
            <a:xfrm>
              <a:off x="4332400" y="5935369"/>
              <a:ext cx="927100" cy="589915"/>
            </a:xfrm>
            <a:custGeom>
              <a:avLst/>
              <a:gdLst/>
              <a:ahLst/>
              <a:cxnLst/>
              <a:rect l="l" t="t" r="r" b="b"/>
              <a:pathLst>
                <a:path w="927100" h="589915">
                  <a:moveTo>
                    <a:pt x="153479" y="0"/>
                  </a:moveTo>
                  <a:lnTo>
                    <a:pt x="42976" y="85940"/>
                  </a:lnTo>
                  <a:lnTo>
                    <a:pt x="0" y="306946"/>
                  </a:lnTo>
                  <a:lnTo>
                    <a:pt x="306958" y="589343"/>
                  </a:lnTo>
                  <a:lnTo>
                    <a:pt x="841044" y="417448"/>
                  </a:lnTo>
                  <a:lnTo>
                    <a:pt x="914717" y="184175"/>
                  </a:lnTo>
                  <a:lnTo>
                    <a:pt x="926998" y="12280"/>
                  </a:lnTo>
                  <a:lnTo>
                    <a:pt x="435876" y="73672"/>
                  </a:lnTo>
                  <a:lnTo>
                    <a:pt x="153479" y="0"/>
                  </a:lnTo>
                  <a:close/>
                </a:path>
              </a:pathLst>
            </a:custGeom>
            <a:solidFill>
              <a:srgbClr val="FFFFFF"/>
            </a:solidFill>
          </p:spPr>
          <p:txBody>
            <a:bodyPr wrap="square" lIns="0" tIns="0" rIns="0" bIns="0" rtlCol="0"/>
            <a:lstStyle/>
            <a:p>
              <a:endParaRPr/>
            </a:p>
          </p:txBody>
        </p:sp>
        <p:sp>
          <p:nvSpPr>
            <p:cNvPr id="7" name="object 7"/>
            <p:cNvSpPr/>
            <p:nvPr/>
          </p:nvSpPr>
          <p:spPr>
            <a:xfrm>
              <a:off x="831485" y="1232983"/>
              <a:ext cx="8305165" cy="5969635"/>
            </a:xfrm>
            <a:custGeom>
              <a:avLst/>
              <a:gdLst/>
              <a:ahLst/>
              <a:cxnLst/>
              <a:rect l="l" t="t" r="r" b="b"/>
              <a:pathLst>
                <a:path w="8305165" h="5969634">
                  <a:moveTo>
                    <a:pt x="204635" y="0"/>
                  </a:moveTo>
                  <a:lnTo>
                    <a:pt x="157714" y="5404"/>
                  </a:lnTo>
                  <a:lnTo>
                    <a:pt x="114641" y="20799"/>
                  </a:lnTo>
                  <a:lnTo>
                    <a:pt x="76646" y="44955"/>
                  </a:lnTo>
                  <a:lnTo>
                    <a:pt x="44955" y="76646"/>
                  </a:lnTo>
                  <a:lnTo>
                    <a:pt x="20799" y="114641"/>
                  </a:lnTo>
                  <a:lnTo>
                    <a:pt x="5404" y="157714"/>
                  </a:lnTo>
                  <a:lnTo>
                    <a:pt x="0" y="204635"/>
                  </a:lnTo>
                  <a:lnTo>
                    <a:pt x="0" y="5764555"/>
                  </a:lnTo>
                  <a:lnTo>
                    <a:pt x="5404" y="5811476"/>
                  </a:lnTo>
                  <a:lnTo>
                    <a:pt x="20799" y="5854548"/>
                  </a:lnTo>
                  <a:lnTo>
                    <a:pt x="44955" y="5892544"/>
                  </a:lnTo>
                  <a:lnTo>
                    <a:pt x="76646" y="5924234"/>
                  </a:lnTo>
                  <a:lnTo>
                    <a:pt x="114641" y="5948391"/>
                  </a:lnTo>
                  <a:lnTo>
                    <a:pt x="157714" y="5963785"/>
                  </a:lnTo>
                  <a:lnTo>
                    <a:pt x="204635" y="5969190"/>
                  </a:lnTo>
                  <a:lnTo>
                    <a:pt x="8099971" y="5969190"/>
                  </a:lnTo>
                  <a:lnTo>
                    <a:pt x="8146892" y="5963785"/>
                  </a:lnTo>
                  <a:lnTo>
                    <a:pt x="8189964" y="5948391"/>
                  </a:lnTo>
                  <a:lnTo>
                    <a:pt x="8227960" y="5924234"/>
                  </a:lnTo>
                  <a:lnTo>
                    <a:pt x="8259650" y="5892544"/>
                  </a:lnTo>
                  <a:lnTo>
                    <a:pt x="8283806" y="5854548"/>
                  </a:lnTo>
                  <a:lnTo>
                    <a:pt x="8299201" y="5811476"/>
                  </a:lnTo>
                  <a:lnTo>
                    <a:pt x="8304606" y="5764555"/>
                  </a:lnTo>
                  <a:lnTo>
                    <a:pt x="8304606" y="204635"/>
                  </a:lnTo>
                  <a:lnTo>
                    <a:pt x="8299201" y="157714"/>
                  </a:lnTo>
                  <a:lnTo>
                    <a:pt x="8283806" y="114641"/>
                  </a:lnTo>
                  <a:lnTo>
                    <a:pt x="8259650" y="76646"/>
                  </a:lnTo>
                  <a:lnTo>
                    <a:pt x="8227960" y="44955"/>
                  </a:lnTo>
                  <a:lnTo>
                    <a:pt x="8189964" y="20799"/>
                  </a:lnTo>
                  <a:lnTo>
                    <a:pt x="8146892" y="5404"/>
                  </a:lnTo>
                  <a:lnTo>
                    <a:pt x="8099971" y="0"/>
                  </a:lnTo>
                  <a:lnTo>
                    <a:pt x="204635" y="0"/>
                  </a:lnTo>
                  <a:close/>
                </a:path>
              </a:pathLst>
            </a:custGeom>
            <a:ln w="17056">
              <a:solidFill>
                <a:srgbClr val="5A5724"/>
              </a:solidFill>
            </a:ln>
          </p:spPr>
          <p:txBody>
            <a:bodyPr wrap="square" lIns="0" tIns="0" rIns="0" bIns="0" rtlCol="0"/>
            <a:lstStyle/>
            <a:p>
              <a:endParaRPr/>
            </a:p>
          </p:txBody>
        </p:sp>
        <p:pic>
          <p:nvPicPr>
            <p:cNvPr id="8" name="object 8"/>
            <p:cNvPicPr/>
            <p:nvPr/>
          </p:nvPicPr>
          <p:blipFill>
            <a:blip r:embed="rId3" cstate="print"/>
            <a:stretch>
              <a:fillRect/>
            </a:stretch>
          </p:blipFill>
          <p:spPr>
            <a:xfrm>
              <a:off x="2659258" y="3093762"/>
              <a:ext cx="4096608" cy="4096609"/>
            </a:xfrm>
            <a:prstGeom prst="rect">
              <a:avLst/>
            </a:prstGeom>
          </p:spPr>
        </p:pic>
      </p:grpSp>
      <p:sp>
        <p:nvSpPr>
          <p:cNvPr id="9" name="object 9"/>
          <p:cNvSpPr txBox="1"/>
          <p:nvPr/>
        </p:nvSpPr>
        <p:spPr>
          <a:xfrm>
            <a:off x="5718615" y="3599264"/>
            <a:ext cx="2504440" cy="509905"/>
          </a:xfrm>
          <a:prstGeom prst="rect">
            <a:avLst/>
          </a:prstGeom>
        </p:spPr>
        <p:txBody>
          <a:bodyPr vert="horz" wrap="square" lIns="0" tIns="26034" rIns="0" bIns="0" rtlCol="0">
            <a:spAutoFit/>
          </a:bodyPr>
          <a:lstStyle/>
          <a:p>
            <a:pPr marL="12700" marR="5080">
              <a:lnSpc>
                <a:spcPts val="1880"/>
              </a:lnSpc>
              <a:spcBef>
                <a:spcPts val="204"/>
              </a:spcBef>
            </a:pPr>
            <a:r>
              <a:rPr sz="1600" b="1" dirty="0">
                <a:solidFill>
                  <a:srgbClr val="231F20"/>
                </a:solidFill>
                <a:latin typeface="Arial"/>
                <a:cs typeface="Arial"/>
              </a:rPr>
              <a:t>Have</a:t>
            </a:r>
            <a:r>
              <a:rPr sz="1600" b="1" spc="140" dirty="0">
                <a:solidFill>
                  <a:srgbClr val="231F20"/>
                </a:solidFill>
                <a:latin typeface="Arial"/>
                <a:cs typeface="Arial"/>
              </a:rPr>
              <a:t> </a:t>
            </a:r>
            <a:r>
              <a:rPr sz="1600" b="1" dirty="0">
                <a:solidFill>
                  <a:srgbClr val="231F20"/>
                </a:solidFill>
                <a:latin typeface="Arial"/>
                <a:cs typeface="Arial"/>
              </a:rPr>
              <a:t>more</a:t>
            </a:r>
            <a:r>
              <a:rPr sz="1600" b="1" spc="145" dirty="0">
                <a:solidFill>
                  <a:srgbClr val="231F20"/>
                </a:solidFill>
                <a:latin typeface="Arial"/>
                <a:cs typeface="Arial"/>
              </a:rPr>
              <a:t> </a:t>
            </a:r>
            <a:r>
              <a:rPr sz="1600" b="1" dirty="0">
                <a:solidFill>
                  <a:srgbClr val="231F20"/>
                </a:solidFill>
                <a:latin typeface="Arial"/>
                <a:cs typeface="Arial"/>
              </a:rPr>
              <a:t>skin</a:t>
            </a:r>
            <a:r>
              <a:rPr sz="1600" b="1" spc="145" dirty="0">
                <a:solidFill>
                  <a:srgbClr val="231F20"/>
                </a:solidFill>
                <a:latin typeface="Arial"/>
                <a:cs typeface="Arial"/>
              </a:rPr>
              <a:t> </a:t>
            </a:r>
            <a:r>
              <a:rPr sz="1600" b="1" spc="-10" dirty="0">
                <a:solidFill>
                  <a:srgbClr val="231F20"/>
                </a:solidFill>
                <a:latin typeface="Arial"/>
                <a:cs typeface="Arial"/>
              </a:rPr>
              <a:t>covering </a:t>
            </a:r>
            <a:r>
              <a:rPr sz="1600" b="1" dirty="0">
                <a:solidFill>
                  <a:srgbClr val="231F20"/>
                </a:solidFill>
                <a:latin typeface="Arial"/>
                <a:cs typeface="Arial"/>
              </a:rPr>
              <a:t>their</a:t>
            </a:r>
            <a:r>
              <a:rPr sz="1600" b="1" spc="145" dirty="0">
                <a:solidFill>
                  <a:srgbClr val="231F20"/>
                </a:solidFill>
                <a:latin typeface="Arial"/>
                <a:cs typeface="Arial"/>
              </a:rPr>
              <a:t> </a:t>
            </a:r>
            <a:r>
              <a:rPr sz="1600" b="1" dirty="0">
                <a:solidFill>
                  <a:srgbClr val="231F20"/>
                </a:solidFill>
                <a:latin typeface="Arial"/>
                <a:cs typeface="Arial"/>
              </a:rPr>
              <a:t>bodies</a:t>
            </a:r>
            <a:r>
              <a:rPr sz="1600" b="1" spc="145" dirty="0">
                <a:solidFill>
                  <a:srgbClr val="231F20"/>
                </a:solidFill>
                <a:latin typeface="Arial"/>
                <a:cs typeface="Arial"/>
              </a:rPr>
              <a:t> </a:t>
            </a:r>
            <a:r>
              <a:rPr sz="1600" b="1" spc="50" dirty="0">
                <a:solidFill>
                  <a:srgbClr val="231F20"/>
                </a:solidFill>
                <a:latin typeface="Arial"/>
                <a:cs typeface="Arial"/>
              </a:rPr>
              <a:t>than</a:t>
            </a:r>
            <a:r>
              <a:rPr sz="1600" b="1" spc="145" dirty="0">
                <a:solidFill>
                  <a:srgbClr val="231F20"/>
                </a:solidFill>
                <a:latin typeface="Arial"/>
                <a:cs typeface="Arial"/>
              </a:rPr>
              <a:t> </a:t>
            </a:r>
            <a:r>
              <a:rPr sz="1600" b="1" spc="-10" dirty="0">
                <a:solidFill>
                  <a:srgbClr val="231F20"/>
                </a:solidFill>
                <a:latin typeface="Arial"/>
                <a:cs typeface="Arial"/>
              </a:rPr>
              <a:t>adults</a:t>
            </a:r>
            <a:endParaRPr sz="1600">
              <a:latin typeface="Arial"/>
              <a:cs typeface="Arial"/>
            </a:endParaRPr>
          </a:p>
        </p:txBody>
      </p:sp>
      <p:sp>
        <p:nvSpPr>
          <p:cNvPr id="10" name="object 10"/>
          <p:cNvSpPr txBox="1"/>
          <p:nvPr/>
        </p:nvSpPr>
        <p:spPr>
          <a:xfrm>
            <a:off x="6175815" y="5181177"/>
            <a:ext cx="2454910" cy="748665"/>
          </a:xfrm>
          <a:prstGeom prst="rect">
            <a:avLst/>
          </a:prstGeom>
        </p:spPr>
        <p:txBody>
          <a:bodyPr vert="horz" wrap="square" lIns="0" tIns="26034" rIns="0" bIns="0" rtlCol="0">
            <a:spAutoFit/>
          </a:bodyPr>
          <a:lstStyle/>
          <a:p>
            <a:pPr marL="12700" marR="5080">
              <a:lnSpc>
                <a:spcPts val="1880"/>
              </a:lnSpc>
              <a:spcBef>
                <a:spcPts val="204"/>
              </a:spcBef>
            </a:pPr>
            <a:r>
              <a:rPr sz="1600" b="1" dirty="0">
                <a:solidFill>
                  <a:srgbClr val="231F20"/>
                </a:solidFill>
                <a:latin typeface="Arial"/>
                <a:cs typeface="Arial"/>
              </a:rPr>
              <a:t>Absorb</a:t>
            </a:r>
            <a:r>
              <a:rPr sz="1600" b="1" spc="155" dirty="0">
                <a:solidFill>
                  <a:srgbClr val="231F20"/>
                </a:solidFill>
                <a:latin typeface="Arial"/>
                <a:cs typeface="Arial"/>
              </a:rPr>
              <a:t> </a:t>
            </a:r>
            <a:r>
              <a:rPr sz="1600" b="1" dirty="0">
                <a:solidFill>
                  <a:srgbClr val="231F20"/>
                </a:solidFill>
                <a:latin typeface="Arial"/>
                <a:cs typeface="Arial"/>
              </a:rPr>
              <a:t>more</a:t>
            </a:r>
            <a:r>
              <a:rPr sz="1600" b="1" spc="155" dirty="0">
                <a:solidFill>
                  <a:srgbClr val="231F20"/>
                </a:solidFill>
                <a:latin typeface="Arial"/>
                <a:cs typeface="Arial"/>
              </a:rPr>
              <a:t> </a:t>
            </a:r>
            <a:r>
              <a:rPr sz="1600" b="1" spc="-10" dirty="0">
                <a:solidFill>
                  <a:srgbClr val="231F20"/>
                </a:solidFill>
                <a:latin typeface="Arial"/>
                <a:cs typeface="Arial"/>
              </a:rPr>
              <a:t>chemicals </a:t>
            </a:r>
            <a:r>
              <a:rPr sz="1600" b="1" dirty="0">
                <a:solidFill>
                  <a:srgbClr val="231F20"/>
                </a:solidFill>
                <a:latin typeface="Arial"/>
                <a:cs typeface="Arial"/>
              </a:rPr>
              <a:t>due</a:t>
            </a:r>
            <a:r>
              <a:rPr sz="1600" b="1" spc="145" dirty="0">
                <a:solidFill>
                  <a:srgbClr val="231F20"/>
                </a:solidFill>
                <a:latin typeface="Arial"/>
                <a:cs typeface="Arial"/>
              </a:rPr>
              <a:t> </a:t>
            </a:r>
            <a:r>
              <a:rPr sz="1600" b="1" spc="60" dirty="0">
                <a:solidFill>
                  <a:srgbClr val="231F20"/>
                </a:solidFill>
                <a:latin typeface="Arial"/>
                <a:cs typeface="Arial"/>
              </a:rPr>
              <a:t>to</a:t>
            </a:r>
            <a:r>
              <a:rPr sz="1600" b="1" spc="150" dirty="0">
                <a:solidFill>
                  <a:srgbClr val="231F20"/>
                </a:solidFill>
                <a:latin typeface="Arial"/>
                <a:cs typeface="Arial"/>
              </a:rPr>
              <a:t> </a:t>
            </a:r>
            <a:r>
              <a:rPr sz="1600" b="1" dirty="0">
                <a:solidFill>
                  <a:srgbClr val="231F20"/>
                </a:solidFill>
                <a:latin typeface="Arial"/>
                <a:cs typeface="Arial"/>
              </a:rPr>
              <a:t>thinner</a:t>
            </a:r>
            <a:r>
              <a:rPr sz="1600" b="1" spc="145" dirty="0">
                <a:solidFill>
                  <a:srgbClr val="231F20"/>
                </a:solidFill>
                <a:latin typeface="Arial"/>
                <a:cs typeface="Arial"/>
              </a:rPr>
              <a:t> </a:t>
            </a:r>
            <a:r>
              <a:rPr sz="1600" b="1" dirty="0">
                <a:solidFill>
                  <a:srgbClr val="231F20"/>
                </a:solidFill>
                <a:latin typeface="Arial"/>
                <a:cs typeface="Arial"/>
              </a:rPr>
              <a:t>skin</a:t>
            </a:r>
            <a:r>
              <a:rPr sz="1600" b="1" spc="150" dirty="0">
                <a:solidFill>
                  <a:srgbClr val="231F20"/>
                </a:solidFill>
                <a:latin typeface="Arial"/>
                <a:cs typeface="Arial"/>
              </a:rPr>
              <a:t> </a:t>
            </a:r>
            <a:r>
              <a:rPr sz="1600" b="1" spc="-20" dirty="0">
                <a:solidFill>
                  <a:srgbClr val="231F20"/>
                </a:solidFill>
                <a:latin typeface="Arial"/>
                <a:cs typeface="Arial"/>
              </a:rPr>
              <a:t>than </a:t>
            </a:r>
            <a:r>
              <a:rPr sz="1600" b="1" spc="-10" dirty="0">
                <a:solidFill>
                  <a:srgbClr val="231F20"/>
                </a:solidFill>
                <a:latin typeface="Arial"/>
                <a:cs typeface="Arial"/>
              </a:rPr>
              <a:t>adults</a:t>
            </a:r>
            <a:endParaRPr sz="1600">
              <a:latin typeface="Arial"/>
              <a:cs typeface="Arial"/>
            </a:endParaRPr>
          </a:p>
        </p:txBody>
      </p:sp>
      <p:sp>
        <p:nvSpPr>
          <p:cNvPr id="11" name="object 11"/>
          <p:cNvSpPr txBox="1"/>
          <p:nvPr/>
        </p:nvSpPr>
        <p:spPr>
          <a:xfrm>
            <a:off x="1475767" y="5656665"/>
            <a:ext cx="2401570" cy="748665"/>
          </a:xfrm>
          <a:prstGeom prst="rect">
            <a:avLst/>
          </a:prstGeom>
        </p:spPr>
        <p:txBody>
          <a:bodyPr vert="horz" wrap="square" lIns="0" tIns="26034" rIns="0" bIns="0" rtlCol="0">
            <a:spAutoFit/>
          </a:bodyPr>
          <a:lstStyle/>
          <a:p>
            <a:pPr marL="12700" marR="5080">
              <a:lnSpc>
                <a:spcPts val="1880"/>
              </a:lnSpc>
              <a:spcBef>
                <a:spcPts val="204"/>
              </a:spcBef>
            </a:pPr>
            <a:r>
              <a:rPr sz="1600" b="1" dirty="0">
                <a:solidFill>
                  <a:srgbClr val="231F20"/>
                </a:solidFill>
                <a:latin typeface="Arial"/>
                <a:cs typeface="Arial"/>
              </a:rPr>
              <a:t>Have</a:t>
            </a:r>
            <a:r>
              <a:rPr sz="1600" b="1" spc="140" dirty="0">
                <a:solidFill>
                  <a:srgbClr val="231F20"/>
                </a:solidFill>
                <a:latin typeface="Arial"/>
                <a:cs typeface="Arial"/>
              </a:rPr>
              <a:t> </a:t>
            </a:r>
            <a:r>
              <a:rPr sz="1600" b="1" dirty="0">
                <a:solidFill>
                  <a:srgbClr val="231F20"/>
                </a:solidFill>
                <a:latin typeface="Arial"/>
                <a:cs typeface="Arial"/>
              </a:rPr>
              <a:t>more</a:t>
            </a:r>
            <a:r>
              <a:rPr sz="1600" b="1" spc="145" dirty="0">
                <a:solidFill>
                  <a:srgbClr val="231F20"/>
                </a:solidFill>
                <a:latin typeface="Arial"/>
                <a:cs typeface="Arial"/>
              </a:rPr>
              <a:t> </a:t>
            </a:r>
            <a:r>
              <a:rPr sz="1600" b="1" dirty="0">
                <a:solidFill>
                  <a:srgbClr val="231F20"/>
                </a:solidFill>
                <a:latin typeface="Arial"/>
                <a:cs typeface="Arial"/>
              </a:rPr>
              <a:t>skin</a:t>
            </a:r>
            <a:r>
              <a:rPr sz="1600" b="1" spc="145" dirty="0">
                <a:solidFill>
                  <a:srgbClr val="231F20"/>
                </a:solidFill>
                <a:latin typeface="Arial"/>
                <a:cs typeface="Arial"/>
              </a:rPr>
              <a:t> </a:t>
            </a:r>
            <a:r>
              <a:rPr sz="1600" b="1" spc="-10" dirty="0">
                <a:solidFill>
                  <a:srgbClr val="231F20"/>
                </a:solidFill>
                <a:latin typeface="Arial"/>
                <a:cs typeface="Arial"/>
              </a:rPr>
              <a:t>contact </a:t>
            </a:r>
            <a:r>
              <a:rPr sz="1600" b="1" spc="85" dirty="0">
                <a:solidFill>
                  <a:srgbClr val="231F20"/>
                </a:solidFill>
                <a:latin typeface="Arial"/>
                <a:cs typeface="Arial"/>
              </a:rPr>
              <a:t>with</a:t>
            </a:r>
            <a:r>
              <a:rPr sz="1600" b="1" spc="70" dirty="0">
                <a:solidFill>
                  <a:srgbClr val="231F20"/>
                </a:solidFill>
                <a:latin typeface="Arial"/>
                <a:cs typeface="Arial"/>
              </a:rPr>
              <a:t> the </a:t>
            </a:r>
            <a:r>
              <a:rPr sz="1600" b="1" dirty="0">
                <a:solidFill>
                  <a:srgbClr val="231F20"/>
                </a:solidFill>
                <a:latin typeface="Arial"/>
                <a:cs typeface="Arial"/>
              </a:rPr>
              <a:t>floor</a:t>
            </a:r>
            <a:r>
              <a:rPr sz="1600" b="1" spc="75" dirty="0">
                <a:solidFill>
                  <a:srgbClr val="231F20"/>
                </a:solidFill>
                <a:latin typeface="Arial"/>
                <a:cs typeface="Arial"/>
              </a:rPr>
              <a:t> </a:t>
            </a:r>
            <a:r>
              <a:rPr sz="1600" b="1" spc="30" dirty="0">
                <a:solidFill>
                  <a:srgbClr val="231F20"/>
                </a:solidFill>
                <a:latin typeface="Arial"/>
                <a:cs typeface="Arial"/>
              </a:rPr>
              <a:t>than </a:t>
            </a:r>
            <a:r>
              <a:rPr sz="1600" b="1" spc="-10" dirty="0">
                <a:solidFill>
                  <a:srgbClr val="231F20"/>
                </a:solidFill>
                <a:latin typeface="Arial"/>
                <a:cs typeface="Arial"/>
              </a:rPr>
              <a:t>adults</a:t>
            </a:r>
            <a:endParaRPr sz="1600">
              <a:latin typeface="Arial"/>
              <a:cs typeface="Arial"/>
            </a:endParaRPr>
          </a:p>
        </p:txBody>
      </p:sp>
      <p:sp>
        <p:nvSpPr>
          <p:cNvPr id="12" name="object 12"/>
          <p:cNvSpPr txBox="1"/>
          <p:nvPr/>
        </p:nvSpPr>
        <p:spPr>
          <a:xfrm>
            <a:off x="1283775" y="4541096"/>
            <a:ext cx="1954530" cy="509905"/>
          </a:xfrm>
          <a:prstGeom prst="rect">
            <a:avLst/>
          </a:prstGeom>
        </p:spPr>
        <p:txBody>
          <a:bodyPr vert="horz" wrap="square" lIns="0" tIns="26034" rIns="0" bIns="0" rtlCol="0">
            <a:spAutoFit/>
          </a:bodyPr>
          <a:lstStyle/>
          <a:p>
            <a:pPr marL="12700" marR="5080">
              <a:lnSpc>
                <a:spcPts val="1880"/>
              </a:lnSpc>
              <a:spcBef>
                <a:spcPts val="204"/>
              </a:spcBef>
            </a:pPr>
            <a:r>
              <a:rPr sz="1600" b="1" dirty="0">
                <a:solidFill>
                  <a:srgbClr val="231F20"/>
                </a:solidFill>
                <a:latin typeface="Arial"/>
                <a:cs typeface="Arial"/>
              </a:rPr>
              <a:t>Eat</a:t>
            </a:r>
            <a:r>
              <a:rPr sz="1600" b="1" spc="135" dirty="0">
                <a:solidFill>
                  <a:srgbClr val="231F20"/>
                </a:solidFill>
                <a:latin typeface="Arial"/>
                <a:cs typeface="Arial"/>
              </a:rPr>
              <a:t> </a:t>
            </a:r>
            <a:r>
              <a:rPr sz="1600" b="1" dirty="0">
                <a:solidFill>
                  <a:srgbClr val="231F20"/>
                </a:solidFill>
                <a:latin typeface="Arial"/>
                <a:cs typeface="Arial"/>
              </a:rPr>
              <a:t>more</a:t>
            </a:r>
            <a:r>
              <a:rPr sz="1600" b="1" spc="135" dirty="0">
                <a:solidFill>
                  <a:srgbClr val="231F20"/>
                </a:solidFill>
                <a:latin typeface="Arial"/>
                <a:cs typeface="Arial"/>
              </a:rPr>
              <a:t> </a:t>
            </a:r>
            <a:r>
              <a:rPr sz="1600" b="1" dirty="0">
                <a:solidFill>
                  <a:srgbClr val="231F20"/>
                </a:solidFill>
                <a:latin typeface="Arial"/>
                <a:cs typeface="Arial"/>
              </a:rPr>
              <a:t>dust</a:t>
            </a:r>
            <a:r>
              <a:rPr sz="1600" b="1" spc="140" dirty="0">
                <a:solidFill>
                  <a:srgbClr val="231F20"/>
                </a:solidFill>
                <a:latin typeface="Arial"/>
                <a:cs typeface="Arial"/>
              </a:rPr>
              <a:t> </a:t>
            </a:r>
            <a:r>
              <a:rPr sz="1600" b="1" spc="30" dirty="0">
                <a:solidFill>
                  <a:srgbClr val="231F20"/>
                </a:solidFill>
                <a:latin typeface="Arial"/>
                <a:cs typeface="Arial"/>
              </a:rPr>
              <a:t>than </a:t>
            </a:r>
            <a:r>
              <a:rPr sz="1600" b="1" spc="-10" dirty="0">
                <a:solidFill>
                  <a:srgbClr val="231F20"/>
                </a:solidFill>
                <a:latin typeface="Arial"/>
                <a:cs typeface="Arial"/>
              </a:rPr>
              <a:t>adults</a:t>
            </a:r>
            <a:endParaRPr sz="1600">
              <a:latin typeface="Arial"/>
              <a:cs typeface="Arial"/>
            </a:endParaRPr>
          </a:p>
        </p:txBody>
      </p:sp>
      <p:sp>
        <p:nvSpPr>
          <p:cNvPr id="13" name="object 13"/>
          <p:cNvSpPr txBox="1"/>
          <p:nvPr/>
        </p:nvSpPr>
        <p:spPr>
          <a:xfrm>
            <a:off x="1589796" y="2986617"/>
            <a:ext cx="2030095" cy="748665"/>
          </a:xfrm>
          <a:prstGeom prst="rect">
            <a:avLst/>
          </a:prstGeom>
        </p:spPr>
        <p:txBody>
          <a:bodyPr vert="horz" wrap="square" lIns="0" tIns="26034" rIns="0" bIns="0" rtlCol="0">
            <a:spAutoFit/>
          </a:bodyPr>
          <a:lstStyle/>
          <a:p>
            <a:pPr marL="12700" marR="5080" indent="-635">
              <a:lnSpc>
                <a:spcPts val="1880"/>
              </a:lnSpc>
              <a:spcBef>
                <a:spcPts val="204"/>
              </a:spcBef>
            </a:pPr>
            <a:r>
              <a:rPr sz="1600" b="1" dirty="0">
                <a:solidFill>
                  <a:srgbClr val="231F20"/>
                </a:solidFill>
                <a:latin typeface="Arial"/>
                <a:cs typeface="Arial"/>
              </a:rPr>
              <a:t>Put</a:t>
            </a:r>
            <a:r>
              <a:rPr sz="1600" b="1" spc="175" dirty="0">
                <a:solidFill>
                  <a:srgbClr val="231F20"/>
                </a:solidFill>
                <a:latin typeface="Arial"/>
                <a:cs typeface="Arial"/>
              </a:rPr>
              <a:t> </a:t>
            </a:r>
            <a:r>
              <a:rPr sz="1600" b="1" dirty="0">
                <a:solidFill>
                  <a:srgbClr val="231F20"/>
                </a:solidFill>
                <a:latin typeface="Arial"/>
                <a:cs typeface="Arial"/>
              </a:rPr>
              <a:t>their</a:t>
            </a:r>
            <a:r>
              <a:rPr sz="1600" b="1" spc="175" dirty="0">
                <a:solidFill>
                  <a:srgbClr val="231F20"/>
                </a:solidFill>
                <a:latin typeface="Arial"/>
                <a:cs typeface="Arial"/>
              </a:rPr>
              <a:t> </a:t>
            </a:r>
            <a:r>
              <a:rPr sz="1600" b="1" dirty="0">
                <a:solidFill>
                  <a:srgbClr val="231F20"/>
                </a:solidFill>
                <a:latin typeface="Arial"/>
                <a:cs typeface="Arial"/>
              </a:rPr>
              <a:t>mouths</a:t>
            </a:r>
            <a:r>
              <a:rPr sz="1600" b="1" spc="180" dirty="0">
                <a:solidFill>
                  <a:srgbClr val="231F20"/>
                </a:solidFill>
                <a:latin typeface="Arial"/>
                <a:cs typeface="Arial"/>
              </a:rPr>
              <a:t> </a:t>
            </a:r>
            <a:r>
              <a:rPr sz="1600" b="1" spc="-25" dirty="0">
                <a:solidFill>
                  <a:srgbClr val="231F20"/>
                </a:solidFill>
                <a:latin typeface="Arial"/>
                <a:cs typeface="Arial"/>
              </a:rPr>
              <a:t>on </a:t>
            </a:r>
            <a:r>
              <a:rPr sz="1600" b="1" dirty="0">
                <a:solidFill>
                  <a:srgbClr val="231F20"/>
                </a:solidFill>
                <a:latin typeface="Arial"/>
                <a:cs typeface="Arial"/>
              </a:rPr>
              <a:t>more</a:t>
            </a:r>
            <a:r>
              <a:rPr sz="1600" b="1" spc="180" dirty="0">
                <a:solidFill>
                  <a:srgbClr val="231F20"/>
                </a:solidFill>
                <a:latin typeface="Arial"/>
                <a:cs typeface="Arial"/>
              </a:rPr>
              <a:t> </a:t>
            </a:r>
            <a:r>
              <a:rPr sz="1600" b="1" dirty="0">
                <a:solidFill>
                  <a:srgbClr val="231F20"/>
                </a:solidFill>
                <a:latin typeface="Arial"/>
                <a:cs typeface="Arial"/>
              </a:rPr>
              <a:t>objects</a:t>
            </a:r>
            <a:r>
              <a:rPr sz="1600" b="1" spc="185" dirty="0">
                <a:solidFill>
                  <a:srgbClr val="231F20"/>
                </a:solidFill>
                <a:latin typeface="Arial"/>
                <a:cs typeface="Arial"/>
              </a:rPr>
              <a:t> </a:t>
            </a:r>
            <a:r>
              <a:rPr sz="1600" b="1" spc="30" dirty="0">
                <a:solidFill>
                  <a:srgbClr val="231F20"/>
                </a:solidFill>
                <a:latin typeface="Arial"/>
                <a:cs typeface="Arial"/>
              </a:rPr>
              <a:t>than </a:t>
            </a:r>
            <a:r>
              <a:rPr sz="1600" b="1" spc="-10" dirty="0">
                <a:solidFill>
                  <a:srgbClr val="231F20"/>
                </a:solidFill>
                <a:latin typeface="Arial"/>
                <a:cs typeface="Arial"/>
              </a:rPr>
              <a:t>adults</a:t>
            </a:r>
            <a:endParaRPr sz="1600">
              <a:latin typeface="Arial"/>
              <a:cs typeface="Arial"/>
            </a:endParaRPr>
          </a:p>
        </p:txBody>
      </p:sp>
      <p:sp>
        <p:nvSpPr>
          <p:cNvPr id="14" name="object 14"/>
          <p:cNvSpPr txBox="1"/>
          <p:nvPr/>
        </p:nvSpPr>
        <p:spPr>
          <a:xfrm>
            <a:off x="1048003" y="1327109"/>
            <a:ext cx="7053580" cy="1438275"/>
          </a:xfrm>
          <a:prstGeom prst="rect">
            <a:avLst/>
          </a:prstGeom>
        </p:spPr>
        <p:txBody>
          <a:bodyPr vert="horz" wrap="square" lIns="0" tIns="15875" rIns="0" bIns="0" rtlCol="0">
            <a:spAutoFit/>
          </a:bodyPr>
          <a:lstStyle/>
          <a:p>
            <a:pPr marL="12700">
              <a:lnSpc>
                <a:spcPct val="100000"/>
              </a:lnSpc>
              <a:spcBef>
                <a:spcPts val="125"/>
              </a:spcBef>
            </a:pPr>
            <a:r>
              <a:rPr sz="4000" b="1" spc="-10" dirty="0">
                <a:solidFill>
                  <a:srgbClr val="5A5724"/>
                </a:solidFill>
                <a:latin typeface="Arial"/>
                <a:cs typeface="Arial"/>
              </a:rPr>
              <a:t>Pound</a:t>
            </a:r>
            <a:r>
              <a:rPr sz="4000" b="1" spc="114" dirty="0">
                <a:solidFill>
                  <a:srgbClr val="5A5724"/>
                </a:solidFill>
                <a:latin typeface="Arial"/>
                <a:cs typeface="Arial"/>
              </a:rPr>
              <a:t> </a:t>
            </a:r>
            <a:r>
              <a:rPr sz="4000" b="1" dirty="0">
                <a:solidFill>
                  <a:srgbClr val="5A5724"/>
                </a:solidFill>
                <a:latin typeface="Arial"/>
                <a:cs typeface="Arial"/>
              </a:rPr>
              <a:t>for</a:t>
            </a:r>
            <a:r>
              <a:rPr sz="4000" b="1" spc="140" dirty="0">
                <a:solidFill>
                  <a:srgbClr val="5A5724"/>
                </a:solidFill>
                <a:latin typeface="Arial"/>
                <a:cs typeface="Arial"/>
              </a:rPr>
              <a:t> </a:t>
            </a:r>
            <a:r>
              <a:rPr sz="4000" b="1" spc="-20" dirty="0">
                <a:solidFill>
                  <a:srgbClr val="5A5724"/>
                </a:solidFill>
                <a:latin typeface="Arial"/>
                <a:cs typeface="Arial"/>
              </a:rPr>
              <a:t>pound,</a:t>
            </a:r>
            <a:r>
              <a:rPr sz="4000" b="1" spc="-260" dirty="0">
                <a:solidFill>
                  <a:srgbClr val="5A5724"/>
                </a:solidFill>
                <a:latin typeface="Arial"/>
                <a:cs typeface="Arial"/>
              </a:rPr>
              <a:t> </a:t>
            </a:r>
            <a:r>
              <a:rPr sz="4000" b="1" spc="-10" dirty="0">
                <a:solidFill>
                  <a:srgbClr val="5A5724"/>
                </a:solidFill>
                <a:latin typeface="Arial"/>
                <a:cs typeface="Arial"/>
              </a:rPr>
              <a:t>children:</a:t>
            </a:r>
            <a:endParaRPr sz="4000">
              <a:latin typeface="Arial"/>
              <a:cs typeface="Arial"/>
            </a:endParaRPr>
          </a:p>
          <a:p>
            <a:pPr marL="3494404" marR="5080">
              <a:lnSpc>
                <a:spcPts val="1880"/>
              </a:lnSpc>
              <a:spcBef>
                <a:spcPts val="2590"/>
              </a:spcBef>
            </a:pPr>
            <a:r>
              <a:rPr sz="1600" b="1" dirty="0">
                <a:solidFill>
                  <a:srgbClr val="231F20"/>
                </a:solidFill>
                <a:latin typeface="Arial"/>
                <a:cs typeface="Arial"/>
              </a:rPr>
              <a:t>Drink</a:t>
            </a:r>
            <a:r>
              <a:rPr sz="1600" b="1" spc="215" dirty="0">
                <a:solidFill>
                  <a:srgbClr val="231F20"/>
                </a:solidFill>
                <a:latin typeface="Arial"/>
                <a:cs typeface="Arial"/>
              </a:rPr>
              <a:t> </a:t>
            </a:r>
            <a:r>
              <a:rPr sz="1600" b="1" dirty="0">
                <a:solidFill>
                  <a:srgbClr val="231F20"/>
                </a:solidFill>
                <a:latin typeface="Arial"/>
                <a:cs typeface="Arial"/>
              </a:rPr>
              <a:t>more</a:t>
            </a:r>
            <a:r>
              <a:rPr sz="1600" b="1" spc="130" dirty="0">
                <a:solidFill>
                  <a:srgbClr val="231F20"/>
                </a:solidFill>
                <a:latin typeface="Arial"/>
                <a:cs typeface="Arial"/>
              </a:rPr>
              <a:t> </a:t>
            </a:r>
            <a:r>
              <a:rPr sz="1600" b="1" spc="50" dirty="0">
                <a:solidFill>
                  <a:srgbClr val="231F20"/>
                </a:solidFill>
                <a:latin typeface="Arial"/>
                <a:cs typeface="Arial"/>
              </a:rPr>
              <a:t>water,</a:t>
            </a:r>
            <a:r>
              <a:rPr sz="1600" b="1" spc="135" dirty="0">
                <a:solidFill>
                  <a:srgbClr val="231F20"/>
                </a:solidFill>
                <a:latin typeface="Arial"/>
                <a:cs typeface="Arial"/>
              </a:rPr>
              <a:t> </a:t>
            </a:r>
            <a:r>
              <a:rPr sz="1600" b="1" dirty="0">
                <a:solidFill>
                  <a:srgbClr val="231F20"/>
                </a:solidFill>
                <a:latin typeface="Arial"/>
                <a:cs typeface="Arial"/>
              </a:rPr>
              <a:t>breathe</a:t>
            </a:r>
            <a:r>
              <a:rPr sz="1600" b="1" spc="215" dirty="0">
                <a:solidFill>
                  <a:srgbClr val="231F20"/>
                </a:solidFill>
                <a:latin typeface="Arial"/>
                <a:cs typeface="Arial"/>
              </a:rPr>
              <a:t> </a:t>
            </a:r>
            <a:r>
              <a:rPr sz="1600" b="1" dirty="0">
                <a:solidFill>
                  <a:srgbClr val="231F20"/>
                </a:solidFill>
                <a:latin typeface="Arial"/>
                <a:cs typeface="Arial"/>
              </a:rPr>
              <a:t>more</a:t>
            </a:r>
            <a:r>
              <a:rPr sz="1600" b="1" spc="220" dirty="0">
                <a:solidFill>
                  <a:srgbClr val="231F20"/>
                </a:solidFill>
                <a:latin typeface="Arial"/>
                <a:cs typeface="Arial"/>
              </a:rPr>
              <a:t> </a:t>
            </a:r>
            <a:r>
              <a:rPr sz="1600" b="1" spc="-25" dirty="0">
                <a:solidFill>
                  <a:srgbClr val="231F20"/>
                </a:solidFill>
                <a:latin typeface="Arial"/>
                <a:cs typeface="Arial"/>
              </a:rPr>
              <a:t>air </a:t>
            </a:r>
            <a:r>
              <a:rPr sz="1600" b="1" dirty="0">
                <a:solidFill>
                  <a:srgbClr val="231F20"/>
                </a:solidFill>
                <a:latin typeface="Arial"/>
                <a:cs typeface="Arial"/>
              </a:rPr>
              <a:t>and</a:t>
            </a:r>
            <a:r>
              <a:rPr sz="1600" b="1" spc="114" dirty="0">
                <a:solidFill>
                  <a:srgbClr val="231F20"/>
                </a:solidFill>
                <a:latin typeface="Arial"/>
                <a:cs typeface="Arial"/>
              </a:rPr>
              <a:t> </a:t>
            </a:r>
            <a:r>
              <a:rPr sz="1600" b="1" spc="65" dirty="0">
                <a:solidFill>
                  <a:srgbClr val="231F20"/>
                </a:solidFill>
                <a:latin typeface="Arial"/>
                <a:cs typeface="Arial"/>
              </a:rPr>
              <a:t>eat</a:t>
            </a:r>
            <a:r>
              <a:rPr sz="1600" b="1" spc="114" dirty="0">
                <a:solidFill>
                  <a:srgbClr val="231F20"/>
                </a:solidFill>
                <a:latin typeface="Arial"/>
                <a:cs typeface="Arial"/>
              </a:rPr>
              <a:t> </a:t>
            </a:r>
            <a:r>
              <a:rPr sz="1600" b="1" dirty="0">
                <a:solidFill>
                  <a:srgbClr val="231F20"/>
                </a:solidFill>
                <a:latin typeface="Arial"/>
                <a:cs typeface="Arial"/>
              </a:rPr>
              <a:t>more</a:t>
            </a:r>
            <a:r>
              <a:rPr sz="1600" b="1" spc="114" dirty="0">
                <a:solidFill>
                  <a:srgbClr val="231F20"/>
                </a:solidFill>
                <a:latin typeface="Arial"/>
                <a:cs typeface="Arial"/>
              </a:rPr>
              <a:t> </a:t>
            </a:r>
            <a:r>
              <a:rPr sz="1600" b="1" dirty="0">
                <a:solidFill>
                  <a:srgbClr val="231F20"/>
                </a:solidFill>
                <a:latin typeface="Arial"/>
                <a:cs typeface="Arial"/>
              </a:rPr>
              <a:t>food</a:t>
            </a:r>
            <a:r>
              <a:rPr sz="1600" b="1" spc="114" dirty="0">
                <a:solidFill>
                  <a:srgbClr val="231F20"/>
                </a:solidFill>
                <a:latin typeface="Arial"/>
                <a:cs typeface="Arial"/>
              </a:rPr>
              <a:t> </a:t>
            </a:r>
            <a:r>
              <a:rPr sz="1600" b="1" spc="50" dirty="0">
                <a:solidFill>
                  <a:srgbClr val="231F20"/>
                </a:solidFill>
                <a:latin typeface="Arial"/>
                <a:cs typeface="Arial"/>
              </a:rPr>
              <a:t>than</a:t>
            </a:r>
            <a:r>
              <a:rPr sz="1600" b="1" spc="114" dirty="0">
                <a:solidFill>
                  <a:srgbClr val="231F20"/>
                </a:solidFill>
                <a:latin typeface="Arial"/>
                <a:cs typeface="Arial"/>
              </a:rPr>
              <a:t> </a:t>
            </a:r>
            <a:r>
              <a:rPr sz="1600" b="1" spc="-10" dirty="0">
                <a:solidFill>
                  <a:srgbClr val="231F20"/>
                </a:solidFill>
                <a:latin typeface="Arial"/>
                <a:cs typeface="Arial"/>
              </a:rPr>
              <a:t>adults</a:t>
            </a:r>
            <a:endParaRPr sz="1600">
              <a:latin typeface="Arial"/>
              <a:cs typeface="Arial"/>
            </a:endParaRPr>
          </a:p>
        </p:txBody>
      </p:sp>
      <p:grpSp>
        <p:nvGrpSpPr>
          <p:cNvPr id="15" name="object 15"/>
          <p:cNvGrpSpPr/>
          <p:nvPr/>
        </p:nvGrpSpPr>
        <p:grpSpPr>
          <a:xfrm>
            <a:off x="3012513" y="2446590"/>
            <a:ext cx="3771900" cy="4119879"/>
            <a:chOff x="3012513" y="2446590"/>
            <a:chExt cx="3771900" cy="4119879"/>
          </a:xfrm>
        </p:grpSpPr>
        <p:sp>
          <p:nvSpPr>
            <p:cNvPr id="16" name="object 16"/>
            <p:cNvSpPr/>
            <p:nvPr/>
          </p:nvSpPr>
          <p:spPr>
            <a:xfrm>
              <a:off x="3196332" y="3843450"/>
              <a:ext cx="1109980" cy="518795"/>
            </a:xfrm>
            <a:custGeom>
              <a:avLst/>
              <a:gdLst/>
              <a:ahLst/>
              <a:cxnLst/>
              <a:rect l="l" t="t" r="r" b="b"/>
              <a:pathLst>
                <a:path w="1109979" h="518795">
                  <a:moveTo>
                    <a:pt x="0" y="0"/>
                  </a:moveTo>
                  <a:lnTo>
                    <a:pt x="25649" y="30620"/>
                  </a:lnTo>
                  <a:lnTo>
                    <a:pt x="54942" y="60927"/>
                  </a:lnTo>
                  <a:lnTo>
                    <a:pt x="87608" y="90853"/>
                  </a:lnTo>
                  <a:lnTo>
                    <a:pt x="123375" y="120331"/>
                  </a:lnTo>
                  <a:lnTo>
                    <a:pt x="161972" y="149297"/>
                  </a:lnTo>
                  <a:lnTo>
                    <a:pt x="203125" y="177682"/>
                  </a:lnTo>
                  <a:lnTo>
                    <a:pt x="246564" y="205422"/>
                  </a:lnTo>
                  <a:lnTo>
                    <a:pt x="292017" y="232449"/>
                  </a:lnTo>
                  <a:lnTo>
                    <a:pt x="339212" y="258698"/>
                  </a:lnTo>
                  <a:lnTo>
                    <a:pt x="387877" y="284101"/>
                  </a:lnTo>
                  <a:lnTo>
                    <a:pt x="437741" y="308593"/>
                  </a:lnTo>
                  <a:lnTo>
                    <a:pt x="488531" y="332108"/>
                  </a:lnTo>
                  <a:lnTo>
                    <a:pt x="539977" y="354578"/>
                  </a:lnTo>
                  <a:lnTo>
                    <a:pt x="591805" y="375937"/>
                  </a:lnTo>
                  <a:lnTo>
                    <a:pt x="643745" y="396120"/>
                  </a:lnTo>
                  <a:lnTo>
                    <a:pt x="695525" y="415060"/>
                  </a:lnTo>
                  <a:lnTo>
                    <a:pt x="746873" y="432690"/>
                  </a:lnTo>
                  <a:lnTo>
                    <a:pt x="797516" y="448945"/>
                  </a:lnTo>
                  <a:lnTo>
                    <a:pt x="847184" y="463757"/>
                  </a:lnTo>
                  <a:lnTo>
                    <a:pt x="895605" y="477061"/>
                  </a:lnTo>
                  <a:lnTo>
                    <a:pt x="942506" y="488790"/>
                  </a:lnTo>
                  <a:lnTo>
                    <a:pt x="987616" y="498877"/>
                  </a:lnTo>
                  <a:lnTo>
                    <a:pt x="1030664" y="507257"/>
                  </a:lnTo>
                  <a:lnTo>
                    <a:pt x="1071377" y="513863"/>
                  </a:lnTo>
                  <a:lnTo>
                    <a:pt x="1109484" y="518629"/>
                  </a:lnTo>
                </a:path>
              </a:pathLst>
            </a:custGeom>
            <a:ln w="68211">
              <a:solidFill>
                <a:srgbClr val="FFF200"/>
              </a:solidFill>
              <a:prstDash val="dot"/>
            </a:ln>
          </p:spPr>
          <p:txBody>
            <a:bodyPr wrap="square" lIns="0" tIns="0" rIns="0" bIns="0" rtlCol="0"/>
            <a:lstStyle/>
            <a:p>
              <a:endParaRPr/>
            </a:p>
          </p:txBody>
        </p:sp>
        <p:pic>
          <p:nvPicPr>
            <p:cNvPr id="17" name="object 17"/>
            <p:cNvPicPr/>
            <p:nvPr/>
          </p:nvPicPr>
          <p:blipFill>
            <a:blip r:embed="rId4" cstate="print"/>
            <a:stretch>
              <a:fillRect/>
            </a:stretch>
          </p:blipFill>
          <p:spPr>
            <a:xfrm>
              <a:off x="3103234" y="3693260"/>
              <a:ext cx="68211" cy="68211"/>
            </a:xfrm>
            <a:prstGeom prst="rect">
              <a:avLst/>
            </a:prstGeom>
          </p:spPr>
        </p:pic>
        <p:pic>
          <p:nvPicPr>
            <p:cNvPr id="18" name="object 18"/>
            <p:cNvPicPr/>
            <p:nvPr/>
          </p:nvPicPr>
          <p:blipFill>
            <a:blip r:embed="rId5" cstate="print"/>
            <a:stretch>
              <a:fillRect/>
            </a:stretch>
          </p:blipFill>
          <p:spPr>
            <a:xfrm>
              <a:off x="4337179" y="4331714"/>
              <a:ext cx="68211" cy="68211"/>
            </a:xfrm>
            <a:prstGeom prst="rect">
              <a:avLst/>
            </a:prstGeom>
          </p:spPr>
        </p:pic>
        <p:sp>
          <p:nvSpPr>
            <p:cNvPr id="19" name="object 19"/>
            <p:cNvSpPr/>
            <p:nvPr/>
          </p:nvSpPr>
          <p:spPr>
            <a:xfrm>
              <a:off x="3169693" y="4845847"/>
              <a:ext cx="1158875" cy="403860"/>
            </a:xfrm>
            <a:custGeom>
              <a:avLst/>
              <a:gdLst/>
              <a:ahLst/>
              <a:cxnLst/>
              <a:rect l="l" t="t" r="r" b="b"/>
              <a:pathLst>
                <a:path w="1158875" h="403860">
                  <a:moveTo>
                    <a:pt x="0" y="397636"/>
                  </a:moveTo>
                  <a:lnTo>
                    <a:pt x="39720" y="401846"/>
                  </a:lnTo>
                  <a:lnTo>
                    <a:pt x="81844" y="403298"/>
                  </a:lnTo>
                  <a:lnTo>
                    <a:pt x="126130" y="402134"/>
                  </a:lnTo>
                  <a:lnTo>
                    <a:pt x="172335" y="398493"/>
                  </a:lnTo>
                  <a:lnTo>
                    <a:pt x="220220" y="392518"/>
                  </a:lnTo>
                  <a:lnTo>
                    <a:pt x="269541" y="384350"/>
                  </a:lnTo>
                  <a:lnTo>
                    <a:pt x="320058" y="374128"/>
                  </a:lnTo>
                  <a:lnTo>
                    <a:pt x="371528" y="361996"/>
                  </a:lnTo>
                  <a:lnTo>
                    <a:pt x="423711" y="348093"/>
                  </a:lnTo>
                  <a:lnTo>
                    <a:pt x="476364" y="332561"/>
                  </a:lnTo>
                  <a:lnTo>
                    <a:pt x="529246" y="315541"/>
                  </a:lnTo>
                  <a:lnTo>
                    <a:pt x="582116" y="297174"/>
                  </a:lnTo>
                  <a:lnTo>
                    <a:pt x="634732" y="277600"/>
                  </a:lnTo>
                  <a:lnTo>
                    <a:pt x="686851" y="256962"/>
                  </a:lnTo>
                  <a:lnTo>
                    <a:pt x="738234" y="235400"/>
                  </a:lnTo>
                  <a:lnTo>
                    <a:pt x="788637" y="213055"/>
                  </a:lnTo>
                  <a:lnTo>
                    <a:pt x="837820" y="190068"/>
                  </a:lnTo>
                  <a:lnTo>
                    <a:pt x="885541" y="166581"/>
                  </a:lnTo>
                  <a:lnTo>
                    <a:pt x="931558" y="142734"/>
                  </a:lnTo>
                  <a:lnTo>
                    <a:pt x="975630" y="118668"/>
                  </a:lnTo>
                  <a:lnTo>
                    <a:pt x="1017515" y="94525"/>
                  </a:lnTo>
                  <a:lnTo>
                    <a:pt x="1056971" y="70446"/>
                  </a:lnTo>
                  <a:lnTo>
                    <a:pt x="1093758" y="46571"/>
                  </a:lnTo>
                  <a:lnTo>
                    <a:pt x="1127632" y="23042"/>
                  </a:lnTo>
                  <a:lnTo>
                    <a:pt x="1158354" y="0"/>
                  </a:lnTo>
                </a:path>
              </a:pathLst>
            </a:custGeom>
            <a:ln w="68211">
              <a:solidFill>
                <a:srgbClr val="FFF200"/>
              </a:solidFill>
              <a:prstDash val="dot"/>
            </a:ln>
          </p:spPr>
          <p:txBody>
            <a:bodyPr wrap="square" lIns="0" tIns="0" rIns="0" bIns="0" rtlCol="0"/>
            <a:lstStyle/>
            <a:p>
              <a:endParaRPr/>
            </a:p>
          </p:txBody>
        </p:sp>
        <p:pic>
          <p:nvPicPr>
            <p:cNvPr id="20" name="object 20"/>
            <p:cNvPicPr/>
            <p:nvPr/>
          </p:nvPicPr>
          <p:blipFill>
            <a:blip r:embed="rId5" cstate="print"/>
            <a:stretch>
              <a:fillRect/>
            </a:stretch>
          </p:blipFill>
          <p:spPr>
            <a:xfrm>
              <a:off x="3012513" y="5166855"/>
              <a:ext cx="68211" cy="68211"/>
            </a:xfrm>
            <a:prstGeom prst="rect">
              <a:avLst/>
            </a:prstGeom>
          </p:spPr>
        </p:pic>
        <p:pic>
          <p:nvPicPr>
            <p:cNvPr id="21" name="object 21"/>
            <p:cNvPicPr/>
            <p:nvPr/>
          </p:nvPicPr>
          <p:blipFill>
            <a:blip r:embed="rId4" cstate="print"/>
            <a:stretch>
              <a:fillRect/>
            </a:stretch>
          </p:blipFill>
          <p:spPr>
            <a:xfrm>
              <a:off x="4343651" y="4768951"/>
              <a:ext cx="68211" cy="68211"/>
            </a:xfrm>
            <a:prstGeom prst="rect">
              <a:avLst/>
            </a:prstGeom>
          </p:spPr>
        </p:pic>
        <p:sp>
          <p:nvSpPr>
            <p:cNvPr id="22" name="object 22"/>
            <p:cNvSpPr/>
            <p:nvPr/>
          </p:nvSpPr>
          <p:spPr>
            <a:xfrm>
              <a:off x="3539147" y="5686435"/>
              <a:ext cx="896619" cy="835025"/>
            </a:xfrm>
            <a:custGeom>
              <a:avLst/>
              <a:gdLst/>
              <a:ahLst/>
              <a:cxnLst/>
              <a:rect l="l" t="t" r="r" b="b"/>
              <a:pathLst>
                <a:path w="896620" h="835025">
                  <a:moveTo>
                    <a:pt x="0" y="834415"/>
                  </a:moveTo>
                  <a:lnTo>
                    <a:pt x="37999" y="822104"/>
                  </a:lnTo>
                  <a:lnTo>
                    <a:pt x="77072" y="806297"/>
                  </a:lnTo>
                  <a:lnTo>
                    <a:pt x="117056" y="787219"/>
                  </a:lnTo>
                  <a:lnTo>
                    <a:pt x="157787" y="765100"/>
                  </a:lnTo>
                  <a:lnTo>
                    <a:pt x="199101" y="740164"/>
                  </a:lnTo>
                  <a:lnTo>
                    <a:pt x="240837" y="712641"/>
                  </a:lnTo>
                  <a:lnTo>
                    <a:pt x="282829" y="682756"/>
                  </a:lnTo>
                  <a:lnTo>
                    <a:pt x="324915" y="650738"/>
                  </a:lnTo>
                  <a:lnTo>
                    <a:pt x="366932" y="616812"/>
                  </a:lnTo>
                  <a:lnTo>
                    <a:pt x="408716" y="581207"/>
                  </a:lnTo>
                  <a:lnTo>
                    <a:pt x="450104" y="544149"/>
                  </a:lnTo>
                  <a:lnTo>
                    <a:pt x="490932" y="505865"/>
                  </a:lnTo>
                  <a:lnTo>
                    <a:pt x="531038" y="466583"/>
                  </a:lnTo>
                  <a:lnTo>
                    <a:pt x="570257" y="426530"/>
                  </a:lnTo>
                  <a:lnTo>
                    <a:pt x="608428" y="385933"/>
                  </a:lnTo>
                  <a:lnTo>
                    <a:pt x="645385" y="345018"/>
                  </a:lnTo>
                  <a:lnTo>
                    <a:pt x="680966" y="304014"/>
                  </a:lnTo>
                  <a:lnTo>
                    <a:pt x="715008" y="263147"/>
                  </a:lnTo>
                  <a:lnTo>
                    <a:pt x="747347" y="222645"/>
                  </a:lnTo>
                  <a:lnTo>
                    <a:pt x="777821" y="182733"/>
                  </a:lnTo>
                  <a:lnTo>
                    <a:pt x="806264" y="143641"/>
                  </a:lnTo>
                  <a:lnTo>
                    <a:pt x="832516" y="105594"/>
                  </a:lnTo>
                  <a:lnTo>
                    <a:pt x="856411" y="68820"/>
                  </a:lnTo>
                  <a:lnTo>
                    <a:pt x="877787" y="33546"/>
                  </a:lnTo>
                  <a:lnTo>
                    <a:pt x="896480" y="0"/>
                  </a:lnTo>
                </a:path>
              </a:pathLst>
            </a:custGeom>
            <a:ln w="68211">
              <a:solidFill>
                <a:srgbClr val="FFF200"/>
              </a:solidFill>
              <a:prstDash val="dot"/>
            </a:ln>
          </p:spPr>
          <p:txBody>
            <a:bodyPr wrap="square" lIns="0" tIns="0" rIns="0" bIns="0" rtlCol="0"/>
            <a:lstStyle/>
            <a:p>
              <a:endParaRPr/>
            </a:p>
          </p:txBody>
        </p:sp>
        <p:pic>
          <p:nvPicPr>
            <p:cNvPr id="23" name="object 23"/>
            <p:cNvPicPr/>
            <p:nvPr/>
          </p:nvPicPr>
          <p:blipFill>
            <a:blip r:embed="rId4" cstate="print"/>
            <a:stretch>
              <a:fillRect/>
            </a:stretch>
          </p:blipFill>
          <p:spPr>
            <a:xfrm>
              <a:off x="3375310" y="6497954"/>
              <a:ext cx="68211" cy="68211"/>
            </a:xfrm>
            <a:prstGeom prst="rect">
              <a:avLst/>
            </a:prstGeom>
          </p:spPr>
        </p:pic>
        <p:pic>
          <p:nvPicPr>
            <p:cNvPr id="24" name="object 24"/>
            <p:cNvPicPr/>
            <p:nvPr/>
          </p:nvPicPr>
          <p:blipFill>
            <a:blip r:embed="rId4" cstate="print"/>
            <a:stretch>
              <a:fillRect/>
            </a:stretch>
          </p:blipFill>
          <p:spPr>
            <a:xfrm>
              <a:off x="4429524" y="5593029"/>
              <a:ext cx="68211" cy="68211"/>
            </a:xfrm>
            <a:prstGeom prst="rect">
              <a:avLst/>
            </a:prstGeom>
          </p:spPr>
        </p:pic>
        <p:sp>
          <p:nvSpPr>
            <p:cNvPr id="25" name="object 25"/>
            <p:cNvSpPr/>
            <p:nvPr/>
          </p:nvSpPr>
          <p:spPr>
            <a:xfrm>
              <a:off x="5475119" y="6027188"/>
              <a:ext cx="1211580" cy="204470"/>
            </a:xfrm>
            <a:custGeom>
              <a:avLst/>
              <a:gdLst/>
              <a:ahLst/>
              <a:cxnLst/>
              <a:rect l="l" t="t" r="r" b="b"/>
              <a:pathLst>
                <a:path w="1211579" h="204470">
                  <a:moveTo>
                    <a:pt x="0" y="0"/>
                  </a:moveTo>
                  <a:lnTo>
                    <a:pt x="33289" y="22074"/>
                  </a:lnTo>
                  <a:lnTo>
                    <a:pt x="69983" y="42812"/>
                  </a:lnTo>
                  <a:lnTo>
                    <a:pt x="109803" y="62228"/>
                  </a:lnTo>
                  <a:lnTo>
                    <a:pt x="152469" y="80334"/>
                  </a:lnTo>
                  <a:lnTo>
                    <a:pt x="197702" y="97144"/>
                  </a:lnTo>
                  <a:lnTo>
                    <a:pt x="245223" y="112673"/>
                  </a:lnTo>
                  <a:lnTo>
                    <a:pt x="294751" y="126933"/>
                  </a:lnTo>
                  <a:lnTo>
                    <a:pt x="346008" y="139938"/>
                  </a:lnTo>
                  <a:lnTo>
                    <a:pt x="398714" y="151701"/>
                  </a:lnTo>
                  <a:lnTo>
                    <a:pt x="452590" y="162237"/>
                  </a:lnTo>
                  <a:lnTo>
                    <a:pt x="507356" y="171559"/>
                  </a:lnTo>
                  <a:lnTo>
                    <a:pt x="562734" y="179679"/>
                  </a:lnTo>
                  <a:lnTo>
                    <a:pt x="618442" y="186613"/>
                  </a:lnTo>
                  <a:lnTo>
                    <a:pt x="674202" y="192373"/>
                  </a:lnTo>
                  <a:lnTo>
                    <a:pt x="729736" y="196973"/>
                  </a:lnTo>
                  <a:lnTo>
                    <a:pt x="784762" y="200427"/>
                  </a:lnTo>
                  <a:lnTo>
                    <a:pt x="839002" y="202747"/>
                  </a:lnTo>
                  <a:lnTo>
                    <a:pt x="892176" y="203949"/>
                  </a:lnTo>
                  <a:lnTo>
                    <a:pt x="944005" y="204044"/>
                  </a:lnTo>
                  <a:lnTo>
                    <a:pt x="994210" y="203048"/>
                  </a:lnTo>
                  <a:lnTo>
                    <a:pt x="1042510" y="200972"/>
                  </a:lnTo>
                  <a:lnTo>
                    <a:pt x="1088627" y="197832"/>
                  </a:lnTo>
                  <a:lnTo>
                    <a:pt x="1132282" y="193640"/>
                  </a:lnTo>
                  <a:lnTo>
                    <a:pt x="1173194" y="188410"/>
                  </a:lnTo>
                  <a:lnTo>
                    <a:pt x="1211084" y="182156"/>
                  </a:lnTo>
                </a:path>
              </a:pathLst>
            </a:custGeom>
            <a:ln w="68211">
              <a:solidFill>
                <a:srgbClr val="FFF200"/>
              </a:solidFill>
              <a:prstDash val="dot"/>
            </a:ln>
          </p:spPr>
          <p:txBody>
            <a:bodyPr wrap="square" lIns="0" tIns="0" rIns="0" bIns="0" rtlCol="0"/>
            <a:lstStyle/>
            <a:p>
              <a:endParaRPr/>
            </a:p>
          </p:txBody>
        </p:sp>
        <p:pic>
          <p:nvPicPr>
            <p:cNvPr id="26" name="object 26"/>
            <p:cNvPicPr/>
            <p:nvPr/>
          </p:nvPicPr>
          <p:blipFill>
            <a:blip r:embed="rId5" cstate="print"/>
            <a:stretch>
              <a:fillRect/>
            </a:stretch>
          </p:blipFill>
          <p:spPr>
            <a:xfrm>
              <a:off x="5351481" y="5898534"/>
              <a:ext cx="68211" cy="68211"/>
            </a:xfrm>
            <a:prstGeom prst="rect">
              <a:avLst/>
            </a:prstGeom>
          </p:spPr>
        </p:pic>
        <p:pic>
          <p:nvPicPr>
            <p:cNvPr id="27" name="object 27"/>
            <p:cNvPicPr/>
            <p:nvPr/>
          </p:nvPicPr>
          <p:blipFill>
            <a:blip r:embed="rId4" cstate="print"/>
            <a:stretch>
              <a:fillRect/>
            </a:stretch>
          </p:blipFill>
          <p:spPr>
            <a:xfrm>
              <a:off x="6715944" y="6160242"/>
              <a:ext cx="68211" cy="68211"/>
            </a:xfrm>
            <a:prstGeom prst="rect">
              <a:avLst/>
            </a:prstGeom>
          </p:spPr>
        </p:pic>
        <p:sp>
          <p:nvSpPr>
            <p:cNvPr id="28" name="object 28"/>
            <p:cNvSpPr/>
            <p:nvPr/>
          </p:nvSpPr>
          <p:spPr>
            <a:xfrm>
              <a:off x="5336496" y="4308208"/>
              <a:ext cx="1128395" cy="479425"/>
            </a:xfrm>
            <a:custGeom>
              <a:avLst/>
              <a:gdLst/>
              <a:ahLst/>
              <a:cxnLst/>
              <a:rect l="l" t="t" r="r" b="b"/>
              <a:pathLst>
                <a:path w="1128395" h="479425">
                  <a:moveTo>
                    <a:pt x="0" y="477469"/>
                  </a:moveTo>
                  <a:lnTo>
                    <a:pt x="39918" y="478897"/>
                  </a:lnTo>
                  <a:lnTo>
                    <a:pt x="82041" y="477406"/>
                  </a:lnTo>
                  <a:lnTo>
                    <a:pt x="126138" y="473154"/>
                  </a:lnTo>
                  <a:lnTo>
                    <a:pt x="171978" y="466299"/>
                  </a:lnTo>
                  <a:lnTo>
                    <a:pt x="219329" y="456998"/>
                  </a:lnTo>
                  <a:lnTo>
                    <a:pt x="267961" y="445409"/>
                  </a:lnTo>
                  <a:lnTo>
                    <a:pt x="317642" y="431689"/>
                  </a:lnTo>
                  <a:lnTo>
                    <a:pt x="368141" y="415996"/>
                  </a:lnTo>
                  <a:lnTo>
                    <a:pt x="419227" y="398487"/>
                  </a:lnTo>
                  <a:lnTo>
                    <a:pt x="470669" y="379320"/>
                  </a:lnTo>
                  <a:lnTo>
                    <a:pt x="522235" y="358653"/>
                  </a:lnTo>
                  <a:lnTo>
                    <a:pt x="573695" y="336642"/>
                  </a:lnTo>
                  <a:lnTo>
                    <a:pt x="624817" y="313447"/>
                  </a:lnTo>
                  <a:lnTo>
                    <a:pt x="675370" y="289224"/>
                  </a:lnTo>
                  <a:lnTo>
                    <a:pt x="725123" y="264130"/>
                  </a:lnTo>
                  <a:lnTo>
                    <a:pt x="773845" y="238324"/>
                  </a:lnTo>
                  <a:lnTo>
                    <a:pt x="821305" y="211963"/>
                  </a:lnTo>
                  <a:lnTo>
                    <a:pt x="867271" y="185204"/>
                  </a:lnTo>
                  <a:lnTo>
                    <a:pt x="911512" y="158205"/>
                  </a:lnTo>
                  <a:lnTo>
                    <a:pt x="953798" y="131124"/>
                  </a:lnTo>
                  <a:lnTo>
                    <a:pt x="993897" y="104119"/>
                  </a:lnTo>
                  <a:lnTo>
                    <a:pt x="1031577" y="77346"/>
                  </a:lnTo>
                  <a:lnTo>
                    <a:pt x="1066608" y="50963"/>
                  </a:lnTo>
                  <a:lnTo>
                    <a:pt x="1098759" y="25129"/>
                  </a:lnTo>
                  <a:lnTo>
                    <a:pt x="1127798" y="0"/>
                  </a:lnTo>
                </a:path>
              </a:pathLst>
            </a:custGeom>
            <a:ln w="68211">
              <a:solidFill>
                <a:srgbClr val="FFF200"/>
              </a:solidFill>
              <a:prstDash val="dot"/>
            </a:ln>
          </p:spPr>
          <p:txBody>
            <a:bodyPr wrap="square" lIns="0" tIns="0" rIns="0" bIns="0" rtlCol="0"/>
            <a:lstStyle/>
            <a:p>
              <a:endParaRPr/>
            </a:p>
          </p:txBody>
        </p:sp>
        <p:pic>
          <p:nvPicPr>
            <p:cNvPr id="29" name="object 29"/>
            <p:cNvPicPr/>
            <p:nvPr/>
          </p:nvPicPr>
          <p:blipFill>
            <a:blip r:embed="rId5" cstate="print"/>
            <a:stretch>
              <a:fillRect/>
            </a:stretch>
          </p:blipFill>
          <p:spPr>
            <a:xfrm>
              <a:off x="6476786" y="4227948"/>
              <a:ext cx="68211" cy="68211"/>
            </a:xfrm>
            <a:prstGeom prst="rect">
              <a:avLst/>
            </a:prstGeom>
          </p:spPr>
        </p:pic>
        <p:pic>
          <p:nvPicPr>
            <p:cNvPr id="30" name="object 30"/>
            <p:cNvPicPr/>
            <p:nvPr/>
          </p:nvPicPr>
          <p:blipFill>
            <a:blip r:embed="rId5" cstate="print"/>
            <a:stretch>
              <a:fillRect/>
            </a:stretch>
          </p:blipFill>
          <p:spPr>
            <a:xfrm>
              <a:off x="5176649" y="4717736"/>
              <a:ext cx="68211" cy="68211"/>
            </a:xfrm>
            <a:prstGeom prst="rect">
              <a:avLst/>
            </a:prstGeom>
          </p:spPr>
        </p:pic>
        <p:sp>
          <p:nvSpPr>
            <p:cNvPr id="31" name="object 31"/>
            <p:cNvSpPr/>
            <p:nvPr/>
          </p:nvSpPr>
          <p:spPr>
            <a:xfrm>
              <a:off x="4196791" y="2591649"/>
              <a:ext cx="184150" cy="1217295"/>
            </a:xfrm>
            <a:custGeom>
              <a:avLst/>
              <a:gdLst/>
              <a:ahLst/>
              <a:cxnLst/>
              <a:rect l="l" t="t" r="r" b="b"/>
              <a:pathLst>
                <a:path w="184150" h="1217295">
                  <a:moveTo>
                    <a:pt x="46320" y="0"/>
                  </a:moveTo>
                  <a:lnTo>
                    <a:pt x="33614" y="37868"/>
                  </a:lnTo>
                  <a:lnTo>
                    <a:pt x="23079" y="78679"/>
                  </a:lnTo>
                  <a:lnTo>
                    <a:pt x="14631" y="122167"/>
                  </a:lnTo>
                  <a:lnTo>
                    <a:pt x="8185" y="168066"/>
                  </a:lnTo>
                  <a:lnTo>
                    <a:pt x="3655" y="216108"/>
                  </a:lnTo>
                  <a:lnTo>
                    <a:pt x="955" y="266028"/>
                  </a:lnTo>
                  <a:lnTo>
                    <a:pt x="0" y="317559"/>
                  </a:lnTo>
                  <a:lnTo>
                    <a:pt x="704" y="370436"/>
                  </a:lnTo>
                  <a:lnTo>
                    <a:pt x="2983" y="424390"/>
                  </a:lnTo>
                  <a:lnTo>
                    <a:pt x="6750" y="479157"/>
                  </a:lnTo>
                  <a:lnTo>
                    <a:pt x="11921" y="534469"/>
                  </a:lnTo>
                  <a:lnTo>
                    <a:pt x="18410" y="590061"/>
                  </a:lnTo>
                  <a:lnTo>
                    <a:pt x="26131" y="645666"/>
                  </a:lnTo>
                  <a:lnTo>
                    <a:pt x="34999" y="701017"/>
                  </a:lnTo>
                  <a:lnTo>
                    <a:pt x="44929" y="755848"/>
                  </a:lnTo>
                  <a:lnTo>
                    <a:pt x="55835" y="809893"/>
                  </a:lnTo>
                  <a:lnTo>
                    <a:pt x="67632" y="862886"/>
                  </a:lnTo>
                  <a:lnTo>
                    <a:pt x="80234" y="914559"/>
                  </a:lnTo>
                  <a:lnTo>
                    <a:pt x="93556" y="964647"/>
                  </a:lnTo>
                  <a:lnTo>
                    <a:pt x="107513" y="1012883"/>
                  </a:lnTo>
                  <a:lnTo>
                    <a:pt x="122019" y="1059001"/>
                  </a:lnTo>
                  <a:lnTo>
                    <a:pt x="136988" y="1102735"/>
                  </a:lnTo>
                  <a:lnTo>
                    <a:pt x="152335" y="1143817"/>
                  </a:lnTo>
                  <a:lnTo>
                    <a:pt x="167975" y="1181983"/>
                  </a:lnTo>
                  <a:lnTo>
                    <a:pt x="183823" y="1216964"/>
                  </a:lnTo>
                </a:path>
              </a:pathLst>
            </a:custGeom>
            <a:ln w="68211">
              <a:solidFill>
                <a:srgbClr val="FFF200"/>
              </a:solidFill>
              <a:prstDash val="dot"/>
            </a:ln>
          </p:spPr>
          <p:txBody>
            <a:bodyPr wrap="square" lIns="0" tIns="0" rIns="0" bIns="0" rtlCol="0"/>
            <a:lstStyle/>
            <a:p>
              <a:endParaRPr/>
            </a:p>
          </p:txBody>
        </p:sp>
        <p:pic>
          <p:nvPicPr>
            <p:cNvPr id="32" name="object 32"/>
            <p:cNvPicPr/>
            <p:nvPr/>
          </p:nvPicPr>
          <p:blipFill>
            <a:blip r:embed="rId5" cstate="print"/>
            <a:stretch>
              <a:fillRect/>
            </a:stretch>
          </p:blipFill>
          <p:spPr>
            <a:xfrm>
              <a:off x="4277159" y="2446590"/>
              <a:ext cx="68211" cy="68211"/>
            </a:xfrm>
            <a:prstGeom prst="rect">
              <a:avLst/>
            </a:prstGeom>
          </p:spPr>
        </p:pic>
        <p:pic>
          <p:nvPicPr>
            <p:cNvPr id="33" name="object 33"/>
            <p:cNvPicPr/>
            <p:nvPr/>
          </p:nvPicPr>
          <p:blipFill>
            <a:blip r:embed="rId5" cstate="print"/>
            <a:stretch>
              <a:fillRect/>
            </a:stretch>
          </p:blipFill>
          <p:spPr>
            <a:xfrm>
              <a:off x="4377514" y="3832299"/>
              <a:ext cx="68211" cy="68211"/>
            </a:xfrm>
            <a:prstGeom prst="rect">
              <a:avLst/>
            </a:prstGeom>
          </p:spPr>
        </p:pic>
      </p:grpSp>
      <p:sp>
        <p:nvSpPr>
          <p:cNvPr id="34" name="object 34"/>
          <p:cNvSpPr txBox="1"/>
          <p:nvPr/>
        </p:nvSpPr>
        <p:spPr>
          <a:xfrm>
            <a:off x="331214" y="7352829"/>
            <a:ext cx="4469385" cy="182101"/>
          </a:xfrm>
          <a:prstGeom prst="rect">
            <a:avLst/>
          </a:prstGeom>
        </p:spPr>
        <p:txBody>
          <a:bodyPr vert="horz" wrap="square" lIns="0" tIns="12700" rIns="0" bIns="0" rtlCol="0">
            <a:spAutoFit/>
          </a:bodyPr>
          <a:lstStyle/>
          <a:p>
            <a:pPr marL="12700">
              <a:lnSpc>
                <a:spcPct val="100000"/>
              </a:lnSpc>
              <a:spcBef>
                <a:spcPts val="100"/>
              </a:spcBef>
            </a:pPr>
            <a:r>
              <a:rPr sz="1100" dirty="0">
                <a:solidFill>
                  <a:srgbClr val="004E71"/>
                </a:solidFill>
                <a:latin typeface="Avenir Next Medium"/>
                <a:cs typeface="Avenir Next Medium"/>
              </a:rPr>
              <a:t>C</a:t>
            </a:r>
            <a:r>
              <a:rPr sz="1100" spc="-60" dirty="0">
                <a:solidFill>
                  <a:srgbClr val="004E71"/>
                </a:solidFill>
                <a:latin typeface="Avenir Next Medium"/>
                <a:cs typeface="Avenir Next Medium"/>
              </a:rPr>
              <a:t> </a:t>
            </a:r>
            <a:r>
              <a:rPr sz="1100" dirty="0">
                <a:solidFill>
                  <a:srgbClr val="004E71"/>
                </a:solidFill>
                <a:latin typeface="Avenir Next Medium"/>
                <a:cs typeface="Avenir Next Medium"/>
              </a:rPr>
              <a:t>H</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I</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L</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D</a:t>
            </a:r>
            <a:r>
              <a:rPr sz="1100" spc="-55" dirty="0">
                <a:solidFill>
                  <a:srgbClr val="004E71"/>
                </a:solidFill>
                <a:latin typeface="Avenir Next Medium"/>
                <a:cs typeface="Avenir Next Medium"/>
              </a:rPr>
              <a:t> </a:t>
            </a:r>
            <a:r>
              <a:rPr sz="1100" dirty="0">
                <a:solidFill>
                  <a:srgbClr val="004E71"/>
                </a:solidFill>
                <a:latin typeface="Avenir Next Medium"/>
                <a:cs typeface="Avenir Next Medium"/>
              </a:rPr>
              <a:t>H</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O</a:t>
            </a:r>
            <a:r>
              <a:rPr sz="1100" spc="-55" dirty="0">
                <a:solidFill>
                  <a:srgbClr val="004E71"/>
                </a:solidFill>
                <a:latin typeface="Avenir Next Medium"/>
                <a:cs typeface="Avenir Next Medium"/>
              </a:rPr>
              <a:t> </a:t>
            </a:r>
            <a:r>
              <a:rPr sz="1100" spc="100" dirty="0">
                <a:solidFill>
                  <a:srgbClr val="004E71"/>
                </a:solidFill>
                <a:latin typeface="Avenir Next Medium"/>
                <a:cs typeface="Avenir Next Medium"/>
              </a:rPr>
              <a:t>OD</a:t>
            </a:r>
            <a:r>
              <a:rPr sz="1100" spc="434" dirty="0">
                <a:solidFill>
                  <a:srgbClr val="004E71"/>
                </a:solidFill>
                <a:latin typeface="Avenir Next Medium"/>
                <a:cs typeface="Avenir Next Medium"/>
              </a:rPr>
              <a:t> </a:t>
            </a:r>
            <a:r>
              <a:rPr sz="1100" dirty="0">
                <a:solidFill>
                  <a:srgbClr val="004E71"/>
                </a:solidFill>
                <a:latin typeface="Avenir Next Medium"/>
                <a:cs typeface="Avenir Next Medium"/>
              </a:rPr>
              <a:t>C</a:t>
            </a:r>
            <a:r>
              <a:rPr sz="1100" spc="-30" dirty="0">
                <a:solidFill>
                  <a:srgbClr val="004E71"/>
                </a:solidFill>
                <a:latin typeface="Avenir Next Medium"/>
                <a:cs typeface="Avenir Next Medium"/>
              </a:rPr>
              <a:t> </a:t>
            </a:r>
            <a:r>
              <a:rPr sz="1100" spc="140" dirty="0">
                <a:solidFill>
                  <a:srgbClr val="004E71"/>
                </a:solidFill>
                <a:latin typeface="Avenir Next Medium"/>
                <a:cs typeface="Avenir Next Medium"/>
              </a:rPr>
              <a:t>ANC</a:t>
            </a:r>
            <a:r>
              <a:rPr sz="1100" spc="-55" dirty="0">
                <a:solidFill>
                  <a:srgbClr val="004E71"/>
                </a:solidFill>
                <a:latin typeface="Avenir Next Medium"/>
                <a:cs typeface="Avenir Next Medium"/>
              </a:rPr>
              <a:t> </a:t>
            </a:r>
            <a:r>
              <a:rPr sz="1100" dirty="0">
                <a:solidFill>
                  <a:srgbClr val="004E71"/>
                </a:solidFill>
                <a:latin typeface="Avenir Next Medium"/>
                <a:cs typeface="Avenir Next Medium"/>
              </a:rPr>
              <a:t>E</a:t>
            </a:r>
            <a:r>
              <a:rPr sz="1100" spc="-60" dirty="0">
                <a:solidFill>
                  <a:srgbClr val="004E71"/>
                </a:solidFill>
                <a:latin typeface="Avenir Next Medium"/>
                <a:cs typeface="Avenir Next Medium"/>
              </a:rPr>
              <a:t> </a:t>
            </a:r>
            <a:r>
              <a:rPr sz="1100" dirty="0">
                <a:solidFill>
                  <a:srgbClr val="004E71"/>
                </a:solidFill>
                <a:latin typeface="Avenir Next Medium"/>
                <a:cs typeface="Avenir Next Medium"/>
              </a:rPr>
              <a:t>R</a:t>
            </a:r>
            <a:r>
              <a:rPr sz="1100" spc="434" dirty="0">
                <a:solidFill>
                  <a:srgbClr val="004E71"/>
                </a:solidFill>
                <a:latin typeface="Avenir Next Medium"/>
                <a:cs typeface="Avenir Next Medium"/>
              </a:rPr>
              <a:t> </a:t>
            </a:r>
            <a:r>
              <a:rPr sz="1100" spc="140" dirty="0">
                <a:solidFill>
                  <a:srgbClr val="004E71"/>
                </a:solidFill>
                <a:latin typeface="Avenir Next Medium"/>
                <a:cs typeface="Avenir Next Medium"/>
              </a:rPr>
              <a:t>AND</a:t>
            </a:r>
            <a:r>
              <a:rPr sz="1100" spc="434" dirty="0">
                <a:solidFill>
                  <a:srgbClr val="004E71"/>
                </a:solidFill>
                <a:latin typeface="Avenir Next Medium"/>
                <a:cs typeface="Avenir Next Medium"/>
              </a:rPr>
              <a:t> </a:t>
            </a:r>
            <a:r>
              <a:rPr sz="1100" dirty="0">
                <a:solidFill>
                  <a:srgbClr val="004E71"/>
                </a:solidFill>
                <a:latin typeface="Avenir Next Medium"/>
                <a:cs typeface="Avenir Next Medium"/>
              </a:rPr>
              <a:t>T</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H</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E</a:t>
            </a:r>
            <a:r>
              <a:rPr sz="1100" spc="434" dirty="0">
                <a:solidFill>
                  <a:srgbClr val="004E71"/>
                </a:solidFill>
                <a:latin typeface="Avenir Next Medium"/>
                <a:cs typeface="Avenir Next Medium"/>
              </a:rPr>
              <a:t> </a:t>
            </a:r>
            <a:r>
              <a:rPr sz="1100" dirty="0">
                <a:solidFill>
                  <a:srgbClr val="004E71"/>
                </a:solidFill>
                <a:latin typeface="Avenir Next Medium"/>
                <a:cs typeface="Avenir Next Medium"/>
              </a:rPr>
              <a:t>E</a:t>
            </a:r>
            <a:r>
              <a:rPr sz="1100" spc="-60" dirty="0">
                <a:solidFill>
                  <a:srgbClr val="004E71"/>
                </a:solidFill>
                <a:latin typeface="Avenir Next Medium"/>
                <a:cs typeface="Avenir Next Medium"/>
              </a:rPr>
              <a:t> </a:t>
            </a:r>
            <a:r>
              <a:rPr sz="1100" dirty="0">
                <a:solidFill>
                  <a:srgbClr val="004E71"/>
                </a:solidFill>
                <a:latin typeface="Avenir Next Medium"/>
                <a:cs typeface="Avenir Next Medium"/>
              </a:rPr>
              <a:t>N</a:t>
            </a:r>
            <a:r>
              <a:rPr sz="1100" spc="-45" dirty="0">
                <a:solidFill>
                  <a:srgbClr val="004E71"/>
                </a:solidFill>
                <a:latin typeface="Avenir Next Medium"/>
                <a:cs typeface="Avenir Next Medium"/>
              </a:rPr>
              <a:t> </a:t>
            </a:r>
            <a:r>
              <a:rPr sz="1100" dirty="0">
                <a:solidFill>
                  <a:srgbClr val="004E71"/>
                </a:solidFill>
                <a:latin typeface="Avenir Next Medium"/>
                <a:cs typeface="Avenir Next Medium"/>
              </a:rPr>
              <a:t>V</a:t>
            </a:r>
            <a:r>
              <a:rPr sz="1100" spc="-45" dirty="0">
                <a:solidFill>
                  <a:srgbClr val="004E71"/>
                </a:solidFill>
                <a:latin typeface="Avenir Next Medium"/>
                <a:cs typeface="Avenir Next Medium"/>
              </a:rPr>
              <a:t> </a:t>
            </a:r>
            <a:r>
              <a:rPr sz="1100" dirty="0">
                <a:solidFill>
                  <a:srgbClr val="004E71"/>
                </a:solidFill>
                <a:latin typeface="Avenir Next Medium"/>
                <a:cs typeface="Avenir Next Medium"/>
              </a:rPr>
              <a:t>I</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R</a:t>
            </a:r>
            <a:r>
              <a:rPr sz="1100" spc="-65" dirty="0">
                <a:solidFill>
                  <a:srgbClr val="004E71"/>
                </a:solidFill>
                <a:latin typeface="Avenir Next Medium"/>
                <a:cs typeface="Avenir Next Medium"/>
              </a:rPr>
              <a:t> </a:t>
            </a:r>
            <a:r>
              <a:rPr sz="1100" spc="165" dirty="0">
                <a:solidFill>
                  <a:srgbClr val="004E71"/>
                </a:solidFill>
                <a:latin typeface="Avenir Next Medium"/>
                <a:cs typeface="Avenir Next Medium"/>
              </a:rPr>
              <a:t>ONME</a:t>
            </a:r>
            <a:r>
              <a:rPr sz="1100" spc="-60" dirty="0">
                <a:solidFill>
                  <a:srgbClr val="004E71"/>
                </a:solidFill>
                <a:latin typeface="Avenir Next Medium"/>
                <a:cs typeface="Avenir Next Medium"/>
              </a:rPr>
              <a:t> </a:t>
            </a:r>
            <a:r>
              <a:rPr sz="1100" dirty="0">
                <a:solidFill>
                  <a:srgbClr val="004E71"/>
                </a:solidFill>
                <a:latin typeface="Avenir Next Medium"/>
                <a:cs typeface="Avenir Next Medium"/>
              </a:rPr>
              <a:t>N</a:t>
            </a:r>
            <a:r>
              <a:rPr sz="1100" spc="-50" dirty="0">
                <a:solidFill>
                  <a:srgbClr val="004E71"/>
                </a:solidFill>
                <a:latin typeface="Avenir Next Medium"/>
                <a:cs typeface="Avenir Next Medium"/>
              </a:rPr>
              <a:t> T</a:t>
            </a:r>
            <a:endParaRPr sz="1100" dirty="0">
              <a:latin typeface="Avenir Next Medium"/>
              <a:cs typeface="Avenir Next Medium"/>
            </a:endParaRPr>
          </a:p>
        </p:txBody>
      </p:sp>
      <p:sp>
        <p:nvSpPr>
          <p:cNvPr id="35" name="object 35"/>
          <p:cNvSpPr txBox="1"/>
          <p:nvPr/>
        </p:nvSpPr>
        <p:spPr>
          <a:xfrm>
            <a:off x="8230616" y="7142480"/>
            <a:ext cx="1499235" cy="482600"/>
          </a:xfrm>
          <a:prstGeom prst="rect">
            <a:avLst/>
          </a:prstGeom>
        </p:spPr>
        <p:txBody>
          <a:bodyPr vert="horz" wrap="square" lIns="0" tIns="12700" rIns="0" bIns="0" rtlCol="0">
            <a:spAutoFit/>
          </a:bodyPr>
          <a:lstStyle/>
          <a:p>
            <a:pPr marL="12700">
              <a:lnSpc>
                <a:spcPct val="100000"/>
              </a:lnSpc>
              <a:spcBef>
                <a:spcPts val="100"/>
              </a:spcBef>
              <a:tabLst>
                <a:tab pos="1072515" algn="l"/>
              </a:tabLst>
            </a:pPr>
            <a:r>
              <a:rPr sz="2000" spc="-10" dirty="0">
                <a:solidFill>
                  <a:srgbClr val="004E71"/>
                </a:solidFill>
                <a:latin typeface="Avenir Next Medium"/>
                <a:cs typeface="Avenir Next Medium"/>
              </a:rPr>
              <a:t>Learner</a:t>
            </a:r>
            <a:r>
              <a:rPr sz="2000" dirty="0">
                <a:solidFill>
                  <a:srgbClr val="004E71"/>
                </a:solidFill>
                <a:latin typeface="Avenir Next Medium"/>
                <a:cs typeface="Avenir Next Medium"/>
              </a:rPr>
              <a:t>	</a:t>
            </a:r>
            <a:r>
              <a:rPr sz="3000" spc="-140" dirty="0">
                <a:solidFill>
                  <a:srgbClr val="004E71"/>
                </a:solidFill>
                <a:latin typeface="Avenir Next Medium"/>
                <a:cs typeface="Avenir Next Medium"/>
              </a:rPr>
              <a:t>10</a:t>
            </a:r>
            <a:endParaRPr sz="3000">
              <a:latin typeface="Avenir Next Medium"/>
              <a:cs typeface="Avenir Next Medium"/>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3485882" y="2711703"/>
            <a:ext cx="6070599" cy="4388104"/>
          </a:xfrm>
          <a:prstGeom prst="rect">
            <a:avLst/>
          </a:prstGeom>
        </p:spPr>
      </p:pic>
      <p:sp>
        <p:nvSpPr>
          <p:cNvPr id="3" name="object 3"/>
          <p:cNvSpPr txBox="1">
            <a:spLocks noGrp="1"/>
          </p:cNvSpPr>
          <p:nvPr>
            <p:ph type="title"/>
          </p:nvPr>
        </p:nvSpPr>
        <p:spPr>
          <a:xfrm>
            <a:off x="480992" y="309673"/>
            <a:ext cx="7846695" cy="1057275"/>
          </a:xfrm>
          <a:prstGeom prst="rect">
            <a:avLst/>
          </a:prstGeom>
        </p:spPr>
        <p:txBody>
          <a:bodyPr vert="horz" wrap="square" lIns="0" tIns="83820" rIns="0" bIns="0" rtlCol="0">
            <a:spAutoFit/>
          </a:bodyPr>
          <a:lstStyle/>
          <a:p>
            <a:pPr marL="12700" marR="5080">
              <a:lnSpc>
                <a:spcPts val="3800"/>
              </a:lnSpc>
              <a:spcBef>
                <a:spcPts val="660"/>
              </a:spcBef>
            </a:pPr>
            <a:r>
              <a:rPr spc="80" dirty="0"/>
              <a:t>Why</a:t>
            </a:r>
            <a:r>
              <a:rPr spc="60" dirty="0"/>
              <a:t> </a:t>
            </a:r>
            <a:r>
              <a:rPr spc="80" dirty="0"/>
              <a:t>are</a:t>
            </a:r>
            <a:r>
              <a:rPr spc="65" dirty="0"/>
              <a:t> </a:t>
            </a:r>
            <a:r>
              <a:rPr dirty="0"/>
              <a:t>toxic</a:t>
            </a:r>
            <a:r>
              <a:rPr spc="60" dirty="0"/>
              <a:t> </a:t>
            </a:r>
            <a:r>
              <a:rPr dirty="0"/>
              <a:t>chemicals</a:t>
            </a:r>
            <a:r>
              <a:rPr spc="65" dirty="0"/>
              <a:t> </a:t>
            </a:r>
            <a:r>
              <a:rPr spc="55" dirty="0"/>
              <a:t>more</a:t>
            </a:r>
            <a:r>
              <a:rPr spc="60" dirty="0"/>
              <a:t> </a:t>
            </a:r>
            <a:r>
              <a:rPr spc="45" dirty="0"/>
              <a:t>dangerous </a:t>
            </a:r>
            <a:r>
              <a:rPr spc="130" dirty="0"/>
              <a:t>to</a:t>
            </a:r>
            <a:r>
              <a:rPr spc="95" dirty="0"/>
              <a:t> </a:t>
            </a:r>
            <a:r>
              <a:rPr dirty="0"/>
              <a:t>kids</a:t>
            </a:r>
            <a:r>
              <a:rPr spc="100" dirty="0"/>
              <a:t> </a:t>
            </a:r>
            <a:r>
              <a:rPr spc="165" dirty="0"/>
              <a:t>than</a:t>
            </a:r>
            <a:r>
              <a:rPr spc="100" dirty="0"/>
              <a:t> </a:t>
            </a:r>
            <a:r>
              <a:rPr spc="-10" dirty="0"/>
              <a:t>adults?</a:t>
            </a:r>
          </a:p>
        </p:txBody>
      </p:sp>
      <p:sp>
        <p:nvSpPr>
          <p:cNvPr id="4" name="object 4"/>
          <p:cNvSpPr txBox="1"/>
          <p:nvPr/>
        </p:nvSpPr>
        <p:spPr>
          <a:xfrm>
            <a:off x="481076" y="1399129"/>
            <a:ext cx="9436100" cy="1206500"/>
          </a:xfrm>
          <a:prstGeom prst="rect">
            <a:avLst/>
          </a:prstGeom>
        </p:spPr>
        <p:txBody>
          <a:bodyPr vert="horz" wrap="square" lIns="0" tIns="33020" rIns="0" bIns="0" rtlCol="0">
            <a:spAutoFit/>
          </a:bodyPr>
          <a:lstStyle/>
          <a:p>
            <a:pPr marL="12700" marR="5080">
              <a:lnSpc>
                <a:spcPts val="2300"/>
              </a:lnSpc>
              <a:spcBef>
                <a:spcPts val="260"/>
              </a:spcBef>
            </a:pPr>
            <a:r>
              <a:rPr sz="2000" spc="-10" dirty="0">
                <a:solidFill>
                  <a:srgbClr val="231F20"/>
                </a:solidFill>
                <a:latin typeface="Avenir Book"/>
                <a:cs typeface="Avenir Book"/>
              </a:rPr>
              <a:t>Babies</a:t>
            </a:r>
            <a:r>
              <a:rPr sz="2000" spc="-105" dirty="0">
                <a:solidFill>
                  <a:srgbClr val="231F20"/>
                </a:solidFill>
                <a:latin typeface="Avenir Book"/>
                <a:cs typeface="Avenir Book"/>
              </a:rPr>
              <a:t> </a:t>
            </a:r>
            <a:r>
              <a:rPr sz="2000" dirty="0">
                <a:solidFill>
                  <a:srgbClr val="231F20"/>
                </a:solidFill>
                <a:latin typeface="Avenir Book"/>
                <a:cs typeface="Avenir Book"/>
              </a:rPr>
              <a:t>in</a:t>
            </a:r>
            <a:r>
              <a:rPr sz="2000" spc="-105" dirty="0">
                <a:solidFill>
                  <a:srgbClr val="231F20"/>
                </a:solidFill>
                <a:latin typeface="Avenir Book"/>
                <a:cs typeface="Avenir Book"/>
              </a:rPr>
              <a:t> </a:t>
            </a:r>
            <a:r>
              <a:rPr sz="2000" dirty="0">
                <a:solidFill>
                  <a:srgbClr val="231F20"/>
                </a:solidFill>
                <a:latin typeface="Avenir Book"/>
                <a:cs typeface="Avenir Book"/>
              </a:rPr>
              <a:t>the</a:t>
            </a:r>
            <a:r>
              <a:rPr sz="2000" spc="-100" dirty="0">
                <a:solidFill>
                  <a:srgbClr val="231F20"/>
                </a:solidFill>
                <a:latin typeface="Avenir Book"/>
                <a:cs typeface="Avenir Book"/>
              </a:rPr>
              <a:t> </a:t>
            </a:r>
            <a:r>
              <a:rPr sz="2000" dirty="0">
                <a:solidFill>
                  <a:srgbClr val="231F20"/>
                </a:solidFill>
                <a:latin typeface="Avenir Book"/>
                <a:cs typeface="Avenir Book"/>
              </a:rPr>
              <a:t>womb,</a:t>
            </a:r>
            <a:r>
              <a:rPr sz="2000" spc="-105" dirty="0">
                <a:solidFill>
                  <a:srgbClr val="231F20"/>
                </a:solidFill>
                <a:latin typeface="Avenir Book"/>
                <a:cs typeface="Avenir Book"/>
              </a:rPr>
              <a:t> </a:t>
            </a:r>
            <a:r>
              <a:rPr sz="2000" dirty="0">
                <a:solidFill>
                  <a:srgbClr val="231F20"/>
                </a:solidFill>
                <a:latin typeface="Avenir Book"/>
                <a:cs typeface="Avenir Book"/>
              </a:rPr>
              <a:t>kids</a:t>
            </a:r>
            <a:r>
              <a:rPr sz="2000" spc="-100" dirty="0">
                <a:solidFill>
                  <a:srgbClr val="231F20"/>
                </a:solidFill>
                <a:latin typeface="Avenir Book"/>
                <a:cs typeface="Avenir Book"/>
              </a:rPr>
              <a:t> </a:t>
            </a:r>
            <a:r>
              <a:rPr sz="2000" dirty="0">
                <a:solidFill>
                  <a:srgbClr val="231F20"/>
                </a:solidFill>
                <a:latin typeface="Avenir Book"/>
                <a:cs typeface="Avenir Book"/>
              </a:rPr>
              <a:t>and</a:t>
            </a:r>
            <a:r>
              <a:rPr sz="2000" spc="-105" dirty="0">
                <a:solidFill>
                  <a:srgbClr val="231F20"/>
                </a:solidFill>
                <a:latin typeface="Avenir Book"/>
                <a:cs typeface="Avenir Book"/>
              </a:rPr>
              <a:t> </a:t>
            </a:r>
            <a:r>
              <a:rPr sz="2000" dirty="0">
                <a:solidFill>
                  <a:srgbClr val="231F20"/>
                </a:solidFill>
                <a:latin typeface="Avenir Book"/>
                <a:cs typeface="Avenir Book"/>
              </a:rPr>
              <a:t>teens</a:t>
            </a:r>
            <a:r>
              <a:rPr sz="2000" spc="-100" dirty="0">
                <a:solidFill>
                  <a:srgbClr val="231F20"/>
                </a:solidFill>
                <a:latin typeface="Avenir Book"/>
                <a:cs typeface="Avenir Book"/>
              </a:rPr>
              <a:t> </a:t>
            </a:r>
            <a:r>
              <a:rPr sz="2000" dirty="0">
                <a:solidFill>
                  <a:srgbClr val="231F20"/>
                </a:solidFill>
                <a:latin typeface="Avenir Book"/>
                <a:cs typeface="Avenir Book"/>
              </a:rPr>
              <a:t>are</a:t>
            </a:r>
            <a:r>
              <a:rPr sz="2000" spc="-105" dirty="0">
                <a:solidFill>
                  <a:srgbClr val="231F20"/>
                </a:solidFill>
                <a:latin typeface="Avenir Book"/>
                <a:cs typeface="Avenir Book"/>
              </a:rPr>
              <a:t> </a:t>
            </a:r>
            <a:r>
              <a:rPr sz="2000" spc="-10" dirty="0">
                <a:solidFill>
                  <a:srgbClr val="231F20"/>
                </a:solidFill>
                <a:latin typeface="Avenir Book"/>
                <a:cs typeface="Avenir Book"/>
              </a:rPr>
              <a:t>more</a:t>
            </a:r>
            <a:r>
              <a:rPr sz="2000" spc="-100" dirty="0">
                <a:solidFill>
                  <a:srgbClr val="231F20"/>
                </a:solidFill>
                <a:latin typeface="Avenir Book"/>
                <a:cs typeface="Avenir Book"/>
              </a:rPr>
              <a:t> </a:t>
            </a:r>
            <a:r>
              <a:rPr sz="2000" spc="-10" dirty="0">
                <a:solidFill>
                  <a:srgbClr val="231F20"/>
                </a:solidFill>
                <a:latin typeface="Avenir Book"/>
                <a:cs typeface="Avenir Book"/>
              </a:rPr>
              <a:t>vulnerable</a:t>
            </a:r>
            <a:r>
              <a:rPr sz="2000" spc="-105" dirty="0">
                <a:solidFill>
                  <a:srgbClr val="231F20"/>
                </a:solidFill>
                <a:latin typeface="Avenir Book"/>
                <a:cs typeface="Avenir Book"/>
              </a:rPr>
              <a:t> </a:t>
            </a:r>
            <a:r>
              <a:rPr sz="2000" dirty="0">
                <a:solidFill>
                  <a:srgbClr val="231F20"/>
                </a:solidFill>
                <a:latin typeface="Avenir Book"/>
                <a:cs typeface="Avenir Book"/>
              </a:rPr>
              <a:t>to</a:t>
            </a:r>
            <a:r>
              <a:rPr sz="2000" spc="-105" dirty="0">
                <a:solidFill>
                  <a:srgbClr val="231F20"/>
                </a:solidFill>
                <a:latin typeface="Avenir Book"/>
                <a:cs typeface="Avenir Book"/>
              </a:rPr>
              <a:t> </a:t>
            </a:r>
            <a:r>
              <a:rPr sz="2000" dirty="0">
                <a:solidFill>
                  <a:srgbClr val="231F20"/>
                </a:solidFill>
                <a:latin typeface="Avenir Book"/>
                <a:cs typeface="Avenir Book"/>
              </a:rPr>
              <a:t>these</a:t>
            </a:r>
            <a:r>
              <a:rPr sz="2000" spc="-100" dirty="0">
                <a:solidFill>
                  <a:srgbClr val="231F20"/>
                </a:solidFill>
                <a:latin typeface="Avenir Book"/>
                <a:cs typeface="Avenir Book"/>
              </a:rPr>
              <a:t> </a:t>
            </a:r>
            <a:r>
              <a:rPr sz="2000" dirty="0">
                <a:solidFill>
                  <a:srgbClr val="231F20"/>
                </a:solidFill>
                <a:latin typeface="Avenir Book"/>
                <a:cs typeface="Avenir Book"/>
              </a:rPr>
              <a:t>toxic</a:t>
            </a:r>
            <a:r>
              <a:rPr sz="2000" spc="-105" dirty="0">
                <a:solidFill>
                  <a:srgbClr val="231F20"/>
                </a:solidFill>
                <a:latin typeface="Avenir Book"/>
                <a:cs typeface="Avenir Book"/>
              </a:rPr>
              <a:t> </a:t>
            </a:r>
            <a:r>
              <a:rPr sz="2000" spc="-10" dirty="0">
                <a:solidFill>
                  <a:srgbClr val="231F20"/>
                </a:solidFill>
                <a:latin typeface="Avenir Book"/>
                <a:cs typeface="Avenir Book"/>
              </a:rPr>
              <a:t>chemicals </a:t>
            </a:r>
            <a:r>
              <a:rPr sz="2000" spc="-20" dirty="0">
                <a:solidFill>
                  <a:srgbClr val="231F20"/>
                </a:solidFill>
                <a:latin typeface="Avenir Book"/>
                <a:cs typeface="Avenir Book"/>
              </a:rPr>
              <a:t>because</a:t>
            </a:r>
            <a:r>
              <a:rPr sz="2000" spc="-120" dirty="0">
                <a:solidFill>
                  <a:srgbClr val="231F20"/>
                </a:solidFill>
                <a:latin typeface="Avenir Book"/>
                <a:cs typeface="Avenir Book"/>
              </a:rPr>
              <a:t> </a:t>
            </a:r>
            <a:r>
              <a:rPr sz="2000" dirty="0">
                <a:solidFill>
                  <a:srgbClr val="231F20"/>
                </a:solidFill>
                <a:latin typeface="Avenir Book"/>
                <a:cs typeface="Avenir Book"/>
              </a:rPr>
              <a:t>their</a:t>
            </a:r>
            <a:r>
              <a:rPr sz="2000" spc="-110" dirty="0">
                <a:solidFill>
                  <a:srgbClr val="231F20"/>
                </a:solidFill>
                <a:latin typeface="Avenir Book"/>
                <a:cs typeface="Avenir Book"/>
              </a:rPr>
              <a:t> </a:t>
            </a:r>
            <a:r>
              <a:rPr sz="2000" spc="-10" dirty="0">
                <a:solidFill>
                  <a:srgbClr val="231F20"/>
                </a:solidFill>
                <a:latin typeface="Avenir Book"/>
                <a:cs typeface="Avenir Book"/>
              </a:rPr>
              <a:t>bodies,</a:t>
            </a:r>
            <a:r>
              <a:rPr sz="2000" spc="-110" dirty="0">
                <a:solidFill>
                  <a:srgbClr val="231F20"/>
                </a:solidFill>
                <a:latin typeface="Avenir Book"/>
                <a:cs typeface="Avenir Book"/>
              </a:rPr>
              <a:t> </a:t>
            </a:r>
            <a:r>
              <a:rPr sz="2000" spc="-10" dirty="0">
                <a:solidFill>
                  <a:srgbClr val="231F20"/>
                </a:solidFill>
                <a:latin typeface="Avenir Book"/>
                <a:cs typeface="Avenir Book"/>
              </a:rPr>
              <a:t>especially</a:t>
            </a:r>
            <a:r>
              <a:rPr sz="2000" spc="-110" dirty="0">
                <a:solidFill>
                  <a:srgbClr val="231F20"/>
                </a:solidFill>
                <a:latin typeface="Avenir Book"/>
                <a:cs typeface="Avenir Book"/>
              </a:rPr>
              <a:t> </a:t>
            </a:r>
            <a:r>
              <a:rPr sz="2000" dirty="0">
                <a:solidFill>
                  <a:srgbClr val="231F20"/>
                </a:solidFill>
                <a:latin typeface="Avenir Book"/>
                <a:cs typeface="Avenir Book"/>
              </a:rPr>
              <a:t>their</a:t>
            </a:r>
            <a:r>
              <a:rPr sz="2000" spc="-110" dirty="0">
                <a:solidFill>
                  <a:srgbClr val="231F20"/>
                </a:solidFill>
                <a:latin typeface="Avenir Book"/>
                <a:cs typeface="Avenir Book"/>
              </a:rPr>
              <a:t> </a:t>
            </a:r>
            <a:r>
              <a:rPr sz="2000" spc="-10" dirty="0">
                <a:solidFill>
                  <a:srgbClr val="231F20"/>
                </a:solidFill>
                <a:latin typeface="Avenir Book"/>
                <a:cs typeface="Avenir Book"/>
              </a:rPr>
              <a:t>brains,</a:t>
            </a:r>
            <a:r>
              <a:rPr sz="2000" spc="-110" dirty="0">
                <a:solidFill>
                  <a:srgbClr val="231F20"/>
                </a:solidFill>
                <a:latin typeface="Avenir Book"/>
                <a:cs typeface="Avenir Book"/>
              </a:rPr>
              <a:t> </a:t>
            </a:r>
            <a:r>
              <a:rPr sz="2000" dirty="0">
                <a:solidFill>
                  <a:srgbClr val="231F20"/>
                </a:solidFill>
                <a:latin typeface="Avenir Book"/>
                <a:cs typeface="Avenir Book"/>
              </a:rPr>
              <a:t>are</a:t>
            </a:r>
            <a:r>
              <a:rPr sz="2000" spc="-105" dirty="0">
                <a:solidFill>
                  <a:srgbClr val="231F20"/>
                </a:solidFill>
                <a:latin typeface="Avenir Book"/>
                <a:cs typeface="Avenir Book"/>
              </a:rPr>
              <a:t> </a:t>
            </a:r>
            <a:r>
              <a:rPr sz="2000" spc="-25" dirty="0">
                <a:solidFill>
                  <a:srgbClr val="231F20"/>
                </a:solidFill>
                <a:latin typeface="Avenir Book"/>
                <a:cs typeface="Avenir Book"/>
              </a:rPr>
              <a:t>growing</a:t>
            </a:r>
            <a:r>
              <a:rPr sz="2000" spc="-110" dirty="0">
                <a:solidFill>
                  <a:srgbClr val="231F20"/>
                </a:solidFill>
                <a:latin typeface="Avenir Book"/>
                <a:cs typeface="Avenir Book"/>
              </a:rPr>
              <a:t> </a:t>
            </a:r>
            <a:r>
              <a:rPr sz="2000" dirty="0">
                <a:solidFill>
                  <a:srgbClr val="231F20"/>
                </a:solidFill>
                <a:latin typeface="Avenir Book"/>
                <a:cs typeface="Avenir Book"/>
              </a:rPr>
              <a:t>and</a:t>
            </a:r>
            <a:r>
              <a:rPr sz="2000" spc="-110" dirty="0">
                <a:solidFill>
                  <a:srgbClr val="231F20"/>
                </a:solidFill>
                <a:latin typeface="Avenir Book"/>
                <a:cs typeface="Avenir Book"/>
              </a:rPr>
              <a:t> </a:t>
            </a:r>
            <a:r>
              <a:rPr sz="2000" spc="-10" dirty="0">
                <a:solidFill>
                  <a:srgbClr val="231F20"/>
                </a:solidFill>
                <a:latin typeface="Avenir Book"/>
                <a:cs typeface="Avenir Book"/>
              </a:rPr>
              <a:t>developing</a:t>
            </a:r>
            <a:r>
              <a:rPr sz="2000" spc="-110" dirty="0">
                <a:solidFill>
                  <a:srgbClr val="231F20"/>
                </a:solidFill>
                <a:latin typeface="Avenir Book"/>
                <a:cs typeface="Avenir Book"/>
              </a:rPr>
              <a:t> </a:t>
            </a:r>
            <a:r>
              <a:rPr sz="2000" spc="-10" dirty="0">
                <a:solidFill>
                  <a:srgbClr val="231F20"/>
                </a:solidFill>
                <a:latin typeface="Avenir Book"/>
                <a:cs typeface="Avenir Book"/>
              </a:rPr>
              <a:t>rapidly. </a:t>
            </a:r>
            <a:r>
              <a:rPr sz="2000" spc="-20" dirty="0">
                <a:solidFill>
                  <a:srgbClr val="231F20"/>
                </a:solidFill>
                <a:latin typeface="Avenir Book"/>
                <a:cs typeface="Avenir Book"/>
              </a:rPr>
              <a:t>Development</a:t>
            </a:r>
            <a:r>
              <a:rPr sz="2000" spc="-75" dirty="0">
                <a:solidFill>
                  <a:srgbClr val="231F20"/>
                </a:solidFill>
                <a:latin typeface="Avenir Book"/>
                <a:cs typeface="Avenir Book"/>
              </a:rPr>
              <a:t> </a:t>
            </a:r>
            <a:r>
              <a:rPr sz="2000" spc="-10" dirty="0">
                <a:solidFill>
                  <a:srgbClr val="231F20"/>
                </a:solidFill>
                <a:latin typeface="Avenir Book"/>
                <a:cs typeface="Avenir Book"/>
              </a:rPr>
              <a:t>during</a:t>
            </a:r>
            <a:r>
              <a:rPr sz="2000" spc="-75" dirty="0">
                <a:solidFill>
                  <a:srgbClr val="231F20"/>
                </a:solidFill>
                <a:latin typeface="Avenir Book"/>
                <a:cs typeface="Avenir Book"/>
              </a:rPr>
              <a:t> </a:t>
            </a:r>
            <a:r>
              <a:rPr sz="2000" dirty="0">
                <a:solidFill>
                  <a:srgbClr val="231F20"/>
                </a:solidFill>
                <a:latin typeface="Avenir Book"/>
                <a:cs typeface="Avenir Book"/>
              </a:rPr>
              <a:t>these</a:t>
            </a:r>
            <a:r>
              <a:rPr sz="2000" spc="-75" dirty="0">
                <a:solidFill>
                  <a:srgbClr val="231F20"/>
                </a:solidFill>
                <a:latin typeface="Avenir Book"/>
                <a:cs typeface="Avenir Book"/>
              </a:rPr>
              <a:t> </a:t>
            </a:r>
            <a:r>
              <a:rPr sz="2000" spc="-25" dirty="0">
                <a:solidFill>
                  <a:srgbClr val="231F20"/>
                </a:solidFill>
                <a:latin typeface="Avenir Book"/>
                <a:cs typeface="Avenir Book"/>
              </a:rPr>
              <a:t>“windows</a:t>
            </a:r>
            <a:r>
              <a:rPr sz="2000" spc="-75" dirty="0">
                <a:solidFill>
                  <a:srgbClr val="231F20"/>
                </a:solidFill>
                <a:latin typeface="Avenir Book"/>
                <a:cs typeface="Avenir Book"/>
              </a:rPr>
              <a:t> </a:t>
            </a:r>
            <a:r>
              <a:rPr sz="2000" dirty="0">
                <a:solidFill>
                  <a:srgbClr val="231F20"/>
                </a:solidFill>
                <a:latin typeface="Avenir Book"/>
                <a:cs typeface="Avenir Book"/>
              </a:rPr>
              <a:t>of</a:t>
            </a:r>
            <a:r>
              <a:rPr sz="2000" spc="-75" dirty="0">
                <a:solidFill>
                  <a:srgbClr val="231F20"/>
                </a:solidFill>
                <a:latin typeface="Avenir Book"/>
                <a:cs typeface="Avenir Book"/>
              </a:rPr>
              <a:t> </a:t>
            </a:r>
            <a:r>
              <a:rPr sz="2000" spc="-20" dirty="0">
                <a:solidFill>
                  <a:srgbClr val="231F20"/>
                </a:solidFill>
                <a:latin typeface="Avenir Book"/>
                <a:cs typeface="Avenir Book"/>
              </a:rPr>
              <a:t>vulnerability”</a:t>
            </a:r>
            <a:r>
              <a:rPr sz="2000" spc="-75" dirty="0">
                <a:solidFill>
                  <a:srgbClr val="231F20"/>
                </a:solidFill>
                <a:latin typeface="Avenir Book"/>
                <a:cs typeface="Avenir Book"/>
              </a:rPr>
              <a:t> </a:t>
            </a:r>
            <a:r>
              <a:rPr sz="2000" dirty="0">
                <a:solidFill>
                  <a:srgbClr val="231F20"/>
                </a:solidFill>
                <a:latin typeface="Avenir Book"/>
                <a:cs typeface="Avenir Book"/>
              </a:rPr>
              <a:t>can</a:t>
            </a:r>
            <a:r>
              <a:rPr sz="2000" spc="-75" dirty="0">
                <a:solidFill>
                  <a:srgbClr val="231F20"/>
                </a:solidFill>
                <a:latin typeface="Avenir Book"/>
                <a:cs typeface="Avenir Book"/>
              </a:rPr>
              <a:t> </a:t>
            </a:r>
            <a:r>
              <a:rPr sz="2000" dirty="0">
                <a:solidFill>
                  <a:srgbClr val="231F20"/>
                </a:solidFill>
                <a:latin typeface="Avenir Book"/>
                <a:cs typeface="Avenir Book"/>
              </a:rPr>
              <a:t>be</a:t>
            </a:r>
            <a:r>
              <a:rPr sz="2000" spc="-75" dirty="0">
                <a:solidFill>
                  <a:srgbClr val="231F20"/>
                </a:solidFill>
                <a:latin typeface="Avenir Book"/>
                <a:cs typeface="Avenir Book"/>
              </a:rPr>
              <a:t> </a:t>
            </a:r>
            <a:r>
              <a:rPr sz="2000" spc="-10" dirty="0">
                <a:solidFill>
                  <a:srgbClr val="231F20"/>
                </a:solidFill>
                <a:latin typeface="Avenir Book"/>
                <a:cs typeface="Avenir Book"/>
              </a:rPr>
              <a:t>disrupted</a:t>
            </a:r>
            <a:r>
              <a:rPr sz="2000" spc="-75" dirty="0">
                <a:solidFill>
                  <a:srgbClr val="231F20"/>
                </a:solidFill>
                <a:latin typeface="Avenir Book"/>
                <a:cs typeface="Avenir Book"/>
              </a:rPr>
              <a:t> </a:t>
            </a:r>
            <a:r>
              <a:rPr sz="2000" dirty="0">
                <a:solidFill>
                  <a:srgbClr val="231F20"/>
                </a:solidFill>
                <a:latin typeface="Avenir Book"/>
                <a:cs typeface="Avenir Book"/>
              </a:rPr>
              <a:t>by</a:t>
            </a:r>
            <a:r>
              <a:rPr sz="2000" spc="-75" dirty="0">
                <a:solidFill>
                  <a:srgbClr val="231F20"/>
                </a:solidFill>
                <a:latin typeface="Avenir Book"/>
                <a:cs typeface="Avenir Book"/>
              </a:rPr>
              <a:t> </a:t>
            </a:r>
            <a:r>
              <a:rPr sz="2000" dirty="0">
                <a:solidFill>
                  <a:srgbClr val="231F20"/>
                </a:solidFill>
                <a:latin typeface="Avenir Book"/>
                <a:cs typeface="Avenir Book"/>
              </a:rPr>
              <a:t>very</a:t>
            </a:r>
            <a:r>
              <a:rPr sz="2000" spc="-75" dirty="0">
                <a:solidFill>
                  <a:srgbClr val="231F20"/>
                </a:solidFill>
                <a:latin typeface="Avenir Book"/>
                <a:cs typeface="Avenir Book"/>
              </a:rPr>
              <a:t> </a:t>
            </a:r>
            <a:r>
              <a:rPr sz="2000" spc="-10" dirty="0">
                <a:solidFill>
                  <a:srgbClr val="231F20"/>
                </a:solidFill>
                <a:latin typeface="Avenir Book"/>
                <a:cs typeface="Avenir Book"/>
              </a:rPr>
              <a:t>small amounts</a:t>
            </a:r>
            <a:r>
              <a:rPr sz="2000" spc="-80" dirty="0">
                <a:solidFill>
                  <a:srgbClr val="231F20"/>
                </a:solidFill>
                <a:latin typeface="Avenir Book"/>
                <a:cs typeface="Avenir Book"/>
              </a:rPr>
              <a:t> </a:t>
            </a:r>
            <a:r>
              <a:rPr sz="2000" dirty="0">
                <a:solidFill>
                  <a:srgbClr val="231F20"/>
                </a:solidFill>
                <a:latin typeface="Avenir Book"/>
                <a:cs typeface="Avenir Book"/>
              </a:rPr>
              <a:t>of</a:t>
            </a:r>
            <a:r>
              <a:rPr sz="2000" spc="-80" dirty="0">
                <a:solidFill>
                  <a:srgbClr val="231F20"/>
                </a:solidFill>
                <a:latin typeface="Avenir Book"/>
                <a:cs typeface="Avenir Book"/>
              </a:rPr>
              <a:t> </a:t>
            </a:r>
            <a:r>
              <a:rPr sz="2000" spc="-10" dirty="0">
                <a:solidFill>
                  <a:srgbClr val="231F20"/>
                </a:solidFill>
                <a:latin typeface="Avenir Book"/>
                <a:cs typeface="Avenir Book"/>
              </a:rPr>
              <a:t>chemical</a:t>
            </a:r>
            <a:r>
              <a:rPr sz="2000" spc="-80" dirty="0">
                <a:solidFill>
                  <a:srgbClr val="231F20"/>
                </a:solidFill>
                <a:latin typeface="Avenir Book"/>
                <a:cs typeface="Avenir Book"/>
              </a:rPr>
              <a:t> </a:t>
            </a:r>
            <a:r>
              <a:rPr sz="2000" spc="-20" dirty="0">
                <a:solidFill>
                  <a:srgbClr val="231F20"/>
                </a:solidFill>
                <a:latin typeface="Avenir Book"/>
                <a:cs typeface="Avenir Book"/>
              </a:rPr>
              <a:t>exposure.</a:t>
            </a:r>
            <a:r>
              <a:rPr sz="2000" spc="-80" dirty="0">
                <a:solidFill>
                  <a:srgbClr val="231F20"/>
                </a:solidFill>
                <a:latin typeface="Avenir Book"/>
                <a:cs typeface="Avenir Book"/>
              </a:rPr>
              <a:t> </a:t>
            </a:r>
            <a:r>
              <a:rPr sz="2000" spc="-10" dirty="0">
                <a:solidFill>
                  <a:srgbClr val="231F20"/>
                </a:solidFill>
                <a:latin typeface="Avenir Book"/>
                <a:cs typeface="Avenir Book"/>
              </a:rPr>
              <a:t>Adults</a:t>
            </a:r>
            <a:r>
              <a:rPr sz="2000" spc="-80" dirty="0">
                <a:solidFill>
                  <a:srgbClr val="231F20"/>
                </a:solidFill>
                <a:latin typeface="Avenir Book"/>
                <a:cs typeface="Avenir Book"/>
              </a:rPr>
              <a:t> </a:t>
            </a:r>
            <a:r>
              <a:rPr sz="2000" dirty="0">
                <a:solidFill>
                  <a:srgbClr val="231F20"/>
                </a:solidFill>
                <a:latin typeface="Avenir Book"/>
                <a:cs typeface="Avenir Book"/>
              </a:rPr>
              <a:t>have</a:t>
            </a:r>
            <a:r>
              <a:rPr sz="2000" spc="-75" dirty="0">
                <a:solidFill>
                  <a:srgbClr val="231F20"/>
                </a:solidFill>
                <a:latin typeface="Avenir Book"/>
                <a:cs typeface="Avenir Book"/>
              </a:rPr>
              <a:t> </a:t>
            </a:r>
            <a:r>
              <a:rPr sz="2000" dirty="0">
                <a:solidFill>
                  <a:srgbClr val="231F20"/>
                </a:solidFill>
                <a:latin typeface="Avenir Book"/>
                <a:cs typeface="Avenir Book"/>
              </a:rPr>
              <a:t>no</a:t>
            </a:r>
            <a:r>
              <a:rPr sz="2000" spc="-80" dirty="0">
                <a:solidFill>
                  <a:srgbClr val="231F20"/>
                </a:solidFill>
                <a:latin typeface="Avenir Book"/>
                <a:cs typeface="Avenir Book"/>
              </a:rPr>
              <a:t> </a:t>
            </a:r>
            <a:r>
              <a:rPr sz="2000" spc="-10" dirty="0">
                <a:solidFill>
                  <a:srgbClr val="231F20"/>
                </a:solidFill>
                <a:latin typeface="Avenir Book"/>
                <a:cs typeface="Avenir Book"/>
              </a:rPr>
              <a:t>similar</a:t>
            </a:r>
            <a:r>
              <a:rPr sz="2000" spc="-80" dirty="0">
                <a:solidFill>
                  <a:srgbClr val="231F20"/>
                </a:solidFill>
                <a:latin typeface="Avenir Book"/>
                <a:cs typeface="Avenir Book"/>
              </a:rPr>
              <a:t> </a:t>
            </a:r>
            <a:r>
              <a:rPr sz="2000" spc="-25" dirty="0">
                <a:solidFill>
                  <a:srgbClr val="231F20"/>
                </a:solidFill>
                <a:latin typeface="Avenir Book"/>
                <a:cs typeface="Avenir Book"/>
              </a:rPr>
              <a:t>“windows</a:t>
            </a:r>
            <a:r>
              <a:rPr sz="2000" spc="-80" dirty="0">
                <a:solidFill>
                  <a:srgbClr val="231F20"/>
                </a:solidFill>
                <a:latin typeface="Avenir Book"/>
                <a:cs typeface="Avenir Book"/>
              </a:rPr>
              <a:t> </a:t>
            </a:r>
            <a:r>
              <a:rPr sz="2000" dirty="0">
                <a:solidFill>
                  <a:srgbClr val="231F20"/>
                </a:solidFill>
                <a:latin typeface="Avenir Book"/>
                <a:cs typeface="Avenir Book"/>
              </a:rPr>
              <a:t>of</a:t>
            </a:r>
            <a:r>
              <a:rPr sz="2000" spc="-80" dirty="0">
                <a:solidFill>
                  <a:srgbClr val="231F20"/>
                </a:solidFill>
                <a:latin typeface="Avenir Book"/>
                <a:cs typeface="Avenir Book"/>
              </a:rPr>
              <a:t> </a:t>
            </a:r>
            <a:r>
              <a:rPr sz="2000" spc="-10" dirty="0">
                <a:solidFill>
                  <a:srgbClr val="231F20"/>
                </a:solidFill>
                <a:latin typeface="Avenir Book"/>
                <a:cs typeface="Avenir Book"/>
              </a:rPr>
              <a:t>vulnerability.”</a:t>
            </a:r>
            <a:endParaRPr sz="2000">
              <a:latin typeface="Avenir Book"/>
              <a:cs typeface="Avenir Book"/>
            </a:endParaRPr>
          </a:p>
        </p:txBody>
      </p:sp>
      <p:sp>
        <p:nvSpPr>
          <p:cNvPr id="5" name="object 5"/>
          <p:cNvSpPr txBox="1"/>
          <p:nvPr/>
        </p:nvSpPr>
        <p:spPr>
          <a:xfrm>
            <a:off x="3727182" y="2724403"/>
            <a:ext cx="5100955" cy="652780"/>
          </a:xfrm>
          <a:prstGeom prst="rect">
            <a:avLst/>
          </a:prstGeom>
        </p:spPr>
        <p:txBody>
          <a:bodyPr vert="horz" wrap="square" lIns="0" tIns="58419" rIns="0" bIns="0" rtlCol="0">
            <a:spAutoFit/>
          </a:bodyPr>
          <a:lstStyle/>
          <a:p>
            <a:pPr marL="12700" marR="5080">
              <a:lnSpc>
                <a:spcPts val="2300"/>
              </a:lnSpc>
              <a:spcBef>
                <a:spcPts val="459"/>
              </a:spcBef>
            </a:pPr>
            <a:r>
              <a:rPr sz="2200" b="1" spc="-40" dirty="0">
                <a:solidFill>
                  <a:srgbClr val="231F20"/>
                </a:solidFill>
                <a:latin typeface="Avenir Heavy"/>
                <a:cs typeface="Avenir Heavy"/>
              </a:rPr>
              <a:t>Toxic</a:t>
            </a:r>
            <a:r>
              <a:rPr sz="2200" b="1" spc="-80" dirty="0">
                <a:solidFill>
                  <a:srgbClr val="231F20"/>
                </a:solidFill>
                <a:latin typeface="Avenir Heavy"/>
                <a:cs typeface="Avenir Heavy"/>
              </a:rPr>
              <a:t> </a:t>
            </a:r>
            <a:r>
              <a:rPr sz="2200" b="1" dirty="0">
                <a:solidFill>
                  <a:srgbClr val="231F20"/>
                </a:solidFill>
                <a:latin typeface="Avenir Heavy"/>
                <a:cs typeface="Avenir Heavy"/>
              </a:rPr>
              <a:t>chemicals</a:t>
            </a:r>
            <a:r>
              <a:rPr sz="2200" b="1" spc="-80" dirty="0">
                <a:solidFill>
                  <a:srgbClr val="231F20"/>
                </a:solidFill>
                <a:latin typeface="Avenir Heavy"/>
                <a:cs typeface="Avenir Heavy"/>
              </a:rPr>
              <a:t> </a:t>
            </a:r>
            <a:r>
              <a:rPr sz="2200" b="1" dirty="0">
                <a:solidFill>
                  <a:srgbClr val="231F20"/>
                </a:solidFill>
                <a:latin typeface="Avenir Heavy"/>
                <a:cs typeface="Avenir Heavy"/>
              </a:rPr>
              <a:t>are</a:t>
            </a:r>
            <a:r>
              <a:rPr sz="2200" b="1" spc="-80" dirty="0">
                <a:solidFill>
                  <a:srgbClr val="231F20"/>
                </a:solidFill>
                <a:latin typeface="Avenir Heavy"/>
                <a:cs typeface="Avenir Heavy"/>
              </a:rPr>
              <a:t> </a:t>
            </a:r>
            <a:r>
              <a:rPr sz="2200" b="1" dirty="0">
                <a:solidFill>
                  <a:srgbClr val="231F20"/>
                </a:solidFill>
                <a:latin typeface="Avenir Heavy"/>
                <a:cs typeface="Avenir Heavy"/>
              </a:rPr>
              <a:t>more</a:t>
            </a:r>
            <a:r>
              <a:rPr sz="2200" b="1" spc="-80" dirty="0">
                <a:solidFill>
                  <a:srgbClr val="231F20"/>
                </a:solidFill>
                <a:latin typeface="Avenir Heavy"/>
                <a:cs typeface="Avenir Heavy"/>
              </a:rPr>
              <a:t> </a:t>
            </a:r>
            <a:r>
              <a:rPr sz="2200" b="1" dirty="0">
                <a:solidFill>
                  <a:srgbClr val="231F20"/>
                </a:solidFill>
                <a:latin typeface="Avenir Heavy"/>
                <a:cs typeface="Avenir Heavy"/>
              </a:rPr>
              <a:t>dangerous</a:t>
            </a:r>
            <a:r>
              <a:rPr sz="2200" b="1" spc="-80" dirty="0">
                <a:solidFill>
                  <a:srgbClr val="231F20"/>
                </a:solidFill>
                <a:latin typeface="Avenir Heavy"/>
                <a:cs typeface="Avenir Heavy"/>
              </a:rPr>
              <a:t> </a:t>
            </a:r>
            <a:r>
              <a:rPr sz="2200" b="1" spc="-25" dirty="0">
                <a:solidFill>
                  <a:srgbClr val="231F20"/>
                </a:solidFill>
                <a:latin typeface="Avenir Heavy"/>
                <a:cs typeface="Avenir Heavy"/>
              </a:rPr>
              <a:t>to </a:t>
            </a:r>
            <a:r>
              <a:rPr sz="2200" b="1" dirty="0">
                <a:solidFill>
                  <a:srgbClr val="231F20"/>
                </a:solidFill>
                <a:latin typeface="Avenir Heavy"/>
                <a:cs typeface="Avenir Heavy"/>
              </a:rPr>
              <a:t>children</a:t>
            </a:r>
            <a:r>
              <a:rPr sz="2200" b="1" spc="-70" dirty="0">
                <a:solidFill>
                  <a:srgbClr val="231F20"/>
                </a:solidFill>
                <a:latin typeface="Avenir Heavy"/>
                <a:cs typeface="Avenir Heavy"/>
              </a:rPr>
              <a:t> </a:t>
            </a:r>
            <a:r>
              <a:rPr sz="2200" b="1" dirty="0">
                <a:solidFill>
                  <a:srgbClr val="231F20"/>
                </a:solidFill>
                <a:latin typeface="Avenir Heavy"/>
                <a:cs typeface="Avenir Heavy"/>
              </a:rPr>
              <a:t>than</a:t>
            </a:r>
            <a:r>
              <a:rPr sz="2200" b="1" spc="-65" dirty="0">
                <a:solidFill>
                  <a:srgbClr val="231F20"/>
                </a:solidFill>
                <a:latin typeface="Avenir Heavy"/>
                <a:cs typeface="Avenir Heavy"/>
              </a:rPr>
              <a:t> </a:t>
            </a:r>
            <a:r>
              <a:rPr sz="2200" b="1" spc="-10" dirty="0">
                <a:solidFill>
                  <a:srgbClr val="231F20"/>
                </a:solidFill>
                <a:latin typeface="Avenir Heavy"/>
                <a:cs typeface="Avenir Heavy"/>
              </a:rPr>
              <a:t>adults.</a:t>
            </a:r>
            <a:endParaRPr sz="2200">
              <a:latin typeface="Avenir Heavy"/>
              <a:cs typeface="Avenir Heavy"/>
            </a:endParaRPr>
          </a:p>
        </p:txBody>
      </p:sp>
      <p:sp>
        <p:nvSpPr>
          <p:cNvPr id="6" name="object 6"/>
          <p:cNvSpPr txBox="1"/>
          <p:nvPr/>
        </p:nvSpPr>
        <p:spPr>
          <a:xfrm>
            <a:off x="481076" y="2767076"/>
            <a:ext cx="2212340" cy="1206500"/>
          </a:xfrm>
          <a:prstGeom prst="rect">
            <a:avLst/>
          </a:prstGeom>
        </p:spPr>
        <p:txBody>
          <a:bodyPr vert="horz" wrap="square" lIns="0" tIns="33020" rIns="0" bIns="0" rtlCol="0">
            <a:spAutoFit/>
          </a:bodyPr>
          <a:lstStyle/>
          <a:p>
            <a:pPr marL="12700" marR="5080">
              <a:lnSpc>
                <a:spcPts val="2300"/>
              </a:lnSpc>
              <a:spcBef>
                <a:spcPts val="260"/>
              </a:spcBef>
            </a:pPr>
            <a:r>
              <a:rPr sz="2000" dirty="0">
                <a:solidFill>
                  <a:srgbClr val="231F20"/>
                </a:solidFill>
                <a:latin typeface="Avenir Book"/>
                <a:cs typeface="Avenir Book"/>
              </a:rPr>
              <a:t>Children</a:t>
            </a:r>
            <a:r>
              <a:rPr sz="2000" spc="-60" dirty="0">
                <a:solidFill>
                  <a:srgbClr val="231F20"/>
                </a:solidFill>
                <a:latin typeface="Avenir Book"/>
                <a:cs typeface="Avenir Book"/>
              </a:rPr>
              <a:t> </a:t>
            </a:r>
            <a:r>
              <a:rPr sz="2000" dirty="0">
                <a:solidFill>
                  <a:srgbClr val="231F20"/>
                </a:solidFill>
                <a:latin typeface="Avenir Book"/>
                <a:cs typeface="Avenir Book"/>
              </a:rPr>
              <a:t>are</a:t>
            </a:r>
            <a:r>
              <a:rPr sz="2000" spc="-55" dirty="0">
                <a:solidFill>
                  <a:srgbClr val="231F20"/>
                </a:solidFill>
                <a:latin typeface="Avenir Book"/>
                <a:cs typeface="Avenir Book"/>
              </a:rPr>
              <a:t> </a:t>
            </a:r>
            <a:r>
              <a:rPr sz="2000" spc="-20" dirty="0">
                <a:solidFill>
                  <a:srgbClr val="231F20"/>
                </a:solidFill>
                <a:latin typeface="Avenir Book"/>
                <a:cs typeface="Avenir Book"/>
              </a:rPr>
              <a:t>more </a:t>
            </a:r>
            <a:r>
              <a:rPr sz="2000" dirty="0">
                <a:solidFill>
                  <a:srgbClr val="231F20"/>
                </a:solidFill>
                <a:latin typeface="Avenir Book"/>
                <a:cs typeface="Avenir Book"/>
              </a:rPr>
              <a:t>likely</a:t>
            </a:r>
            <a:r>
              <a:rPr sz="2000" spc="-10" dirty="0">
                <a:solidFill>
                  <a:srgbClr val="231F20"/>
                </a:solidFill>
                <a:latin typeface="Avenir Book"/>
                <a:cs typeface="Avenir Book"/>
              </a:rPr>
              <a:t> </a:t>
            </a:r>
            <a:r>
              <a:rPr sz="2000" dirty="0">
                <a:solidFill>
                  <a:srgbClr val="231F20"/>
                </a:solidFill>
                <a:latin typeface="Avenir Book"/>
                <a:cs typeface="Avenir Book"/>
              </a:rPr>
              <a:t>to</a:t>
            </a:r>
            <a:r>
              <a:rPr sz="2000" spc="-10" dirty="0">
                <a:solidFill>
                  <a:srgbClr val="231F20"/>
                </a:solidFill>
                <a:latin typeface="Avenir Book"/>
                <a:cs typeface="Avenir Book"/>
              </a:rPr>
              <a:t> </a:t>
            </a:r>
            <a:r>
              <a:rPr sz="2000" dirty="0">
                <a:solidFill>
                  <a:srgbClr val="231F20"/>
                </a:solidFill>
                <a:latin typeface="Avenir Book"/>
                <a:cs typeface="Avenir Book"/>
              </a:rPr>
              <a:t>be</a:t>
            </a:r>
            <a:r>
              <a:rPr sz="2000" spc="-5" dirty="0">
                <a:solidFill>
                  <a:srgbClr val="231F20"/>
                </a:solidFill>
                <a:latin typeface="Avenir Book"/>
                <a:cs typeface="Avenir Book"/>
              </a:rPr>
              <a:t> </a:t>
            </a:r>
            <a:r>
              <a:rPr sz="2000" spc="-10" dirty="0">
                <a:solidFill>
                  <a:srgbClr val="231F20"/>
                </a:solidFill>
                <a:latin typeface="Avenir Book"/>
                <a:cs typeface="Avenir Book"/>
              </a:rPr>
              <a:t>harmed </a:t>
            </a:r>
            <a:r>
              <a:rPr sz="2000" dirty="0">
                <a:solidFill>
                  <a:srgbClr val="231F20"/>
                </a:solidFill>
                <a:latin typeface="Avenir Book"/>
                <a:cs typeface="Avenir Book"/>
              </a:rPr>
              <a:t>by</a:t>
            </a:r>
            <a:r>
              <a:rPr sz="2000" spc="-15" dirty="0">
                <a:solidFill>
                  <a:srgbClr val="231F20"/>
                </a:solidFill>
                <a:latin typeface="Avenir Book"/>
                <a:cs typeface="Avenir Book"/>
              </a:rPr>
              <a:t> </a:t>
            </a:r>
            <a:r>
              <a:rPr sz="2000" dirty="0">
                <a:solidFill>
                  <a:srgbClr val="231F20"/>
                </a:solidFill>
                <a:latin typeface="Avenir Book"/>
                <a:cs typeface="Avenir Book"/>
              </a:rPr>
              <a:t>toxic</a:t>
            </a:r>
            <a:r>
              <a:rPr sz="2000" spc="-10" dirty="0">
                <a:solidFill>
                  <a:srgbClr val="231F20"/>
                </a:solidFill>
                <a:latin typeface="Avenir Book"/>
                <a:cs typeface="Avenir Book"/>
              </a:rPr>
              <a:t> chemicals </a:t>
            </a:r>
            <a:r>
              <a:rPr sz="2000" dirty="0">
                <a:solidFill>
                  <a:srgbClr val="231F20"/>
                </a:solidFill>
                <a:latin typeface="Avenir Book"/>
                <a:cs typeface="Avenir Book"/>
              </a:rPr>
              <a:t>because</a:t>
            </a:r>
            <a:r>
              <a:rPr sz="2000" spc="-80" dirty="0">
                <a:solidFill>
                  <a:srgbClr val="231F20"/>
                </a:solidFill>
                <a:latin typeface="Avenir Book"/>
                <a:cs typeface="Avenir Book"/>
              </a:rPr>
              <a:t> </a:t>
            </a:r>
            <a:r>
              <a:rPr sz="2000" spc="-10" dirty="0">
                <a:solidFill>
                  <a:srgbClr val="231F20"/>
                </a:solidFill>
                <a:latin typeface="Avenir Book"/>
                <a:cs typeface="Avenir Book"/>
              </a:rPr>
              <a:t>they:</a:t>
            </a:r>
            <a:endParaRPr sz="2000">
              <a:latin typeface="Avenir Book"/>
              <a:cs typeface="Avenir Book"/>
            </a:endParaRPr>
          </a:p>
        </p:txBody>
      </p:sp>
      <p:sp>
        <p:nvSpPr>
          <p:cNvPr id="7" name="object 7"/>
          <p:cNvSpPr txBox="1"/>
          <p:nvPr/>
        </p:nvSpPr>
        <p:spPr>
          <a:xfrm>
            <a:off x="481044" y="5122926"/>
            <a:ext cx="143510" cy="185420"/>
          </a:xfrm>
          <a:prstGeom prst="rect">
            <a:avLst/>
          </a:prstGeom>
        </p:spPr>
        <p:txBody>
          <a:bodyPr vert="horz" wrap="square" lIns="0" tIns="12700" rIns="0" bIns="0" rtlCol="0">
            <a:spAutoFit/>
          </a:bodyPr>
          <a:lstStyle/>
          <a:p>
            <a:pPr marL="12700">
              <a:lnSpc>
                <a:spcPct val="100000"/>
              </a:lnSpc>
              <a:spcBef>
                <a:spcPts val="100"/>
              </a:spcBef>
            </a:pPr>
            <a:r>
              <a:rPr sz="1050" spc="-50" dirty="0">
                <a:solidFill>
                  <a:srgbClr val="E16C25"/>
                </a:solidFill>
                <a:latin typeface="Apple Symbols"/>
                <a:cs typeface="Apple Symbols"/>
              </a:rPr>
              <a:t>■</a:t>
            </a:r>
            <a:endParaRPr sz="1050">
              <a:latin typeface="Apple Symbols"/>
              <a:cs typeface="Apple Symbols"/>
            </a:endParaRPr>
          </a:p>
        </p:txBody>
      </p:sp>
      <p:sp>
        <p:nvSpPr>
          <p:cNvPr id="8" name="object 8"/>
          <p:cNvSpPr txBox="1"/>
          <p:nvPr/>
        </p:nvSpPr>
        <p:spPr>
          <a:xfrm>
            <a:off x="481044" y="4037076"/>
            <a:ext cx="2444750" cy="2476500"/>
          </a:xfrm>
          <a:prstGeom prst="rect">
            <a:avLst/>
          </a:prstGeom>
        </p:spPr>
        <p:txBody>
          <a:bodyPr vert="horz" wrap="square" lIns="0" tIns="33020" rIns="0" bIns="0" rtlCol="0">
            <a:spAutoFit/>
          </a:bodyPr>
          <a:lstStyle/>
          <a:p>
            <a:pPr marL="234315" marR="412750" indent="-222250">
              <a:lnSpc>
                <a:spcPts val="2300"/>
              </a:lnSpc>
              <a:spcBef>
                <a:spcPts val="260"/>
              </a:spcBef>
              <a:buClr>
                <a:srgbClr val="E16C25"/>
              </a:buClr>
              <a:buSzPct val="52500"/>
              <a:buFont typeface="Apple Symbols"/>
              <a:buChar char="■"/>
              <a:tabLst>
                <a:tab pos="235585" algn="l"/>
              </a:tabLst>
            </a:pPr>
            <a:r>
              <a:rPr sz="2000" dirty="0">
                <a:solidFill>
                  <a:srgbClr val="231F20"/>
                </a:solidFill>
                <a:latin typeface="Avenir Book"/>
                <a:cs typeface="Avenir Book"/>
              </a:rPr>
              <a:t>Have</a:t>
            </a:r>
            <a:r>
              <a:rPr sz="2000" spc="-50" dirty="0">
                <a:solidFill>
                  <a:srgbClr val="231F20"/>
                </a:solidFill>
                <a:latin typeface="Avenir Book"/>
                <a:cs typeface="Avenir Book"/>
              </a:rPr>
              <a:t> </a:t>
            </a:r>
            <a:r>
              <a:rPr sz="2000" spc="-10" dirty="0">
                <a:solidFill>
                  <a:srgbClr val="231F20"/>
                </a:solidFill>
                <a:latin typeface="Avenir Book"/>
                <a:cs typeface="Avenir Book"/>
              </a:rPr>
              <a:t>higher 	</a:t>
            </a:r>
            <a:r>
              <a:rPr sz="2000" dirty="0">
                <a:solidFill>
                  <a:srgbClr val="231F20"/>
                </a:solidFill>
                <a:latin typeface="Avenir Book"/>
                <a:cs typeface="Avenir Book"/>
              </a:rPr>
              <a:t>exposures</a:t>
            </a:r>
            <a:r>
              <a:rPr sz="2000" spc="-114" dirty="0">
                <a:solidFill>
                  <a:srgbClr val="231F20"/>
                </a:solidFill>
                <a:latin typeface="Avenir Book"/>
                <a:cs typeface="Avenir Book"/>
              </a:rPr>
              <a:t> </a:t>
            </a:r>
            <a:r>
              <a:rPr sz="2000" spc="-25" dirty="0">
                <a:solidFill>
                  <a:srgbClr val="231F20"/>
                </a:solidFill>
                <a:latin typeface="Avenir Book"/>
                <a:cs typeface="Avenir Book"/>
              </a:rPr>
              <a:t>to 	</a:t>
            </a:r>
            <a:r>
              <a:rPr sz="2000" dirty="0">
                <a:solidFill>
                  <a:srgbClr val="231F20"/>
                </a:solidFill>
                <a:latin typeface="Avenir Book"/>
                <a:cs typeface="Avenir Book"/>
              </a:rPr>
              <a:t>many </a:t>
            </a:r>
            <a:r>
              <a:rPr sz="2000" spc="-10" dirty="0">
                <a:solidFill>
                  <a:srgbClr val="231F20"/>
                </a:solidFill>
                <a:latin typeface="Avenir Book"/>
                <a:cs typeface="Avenir Book"/>
              </a:rPr>
              <a:t>chemicals</a:t>
            </a:r>
            <a:endParaRPr sz="2000">
              <a:latin typeface="Avenir Book"/>
              <a:cs typeface="Avenir Book"/>
            </a:endParaRPr>
          </a:p>
          <a:p>
            <a:pPr marL="235585" marR="5080">
              <a:lnSpc>
                <a:spcPts val="2300"/>
              </a:lnSpc>
              <a:spcBef>
                <a:spcPts val="800"/>
              </a:spcBef>
            </a:pPr>
            <a:r>
              <a:rPr sz="2000" dirty="0">
                <a:solidFill>
                  <a:srgbClr val="231F20"/>
                </a:solidFill>
                <a:latin typeface="Avenir Book"/>
                <a:cs typeface="Avenir Book"/>
              </a:rPr>
              <a:t>Are</a:t>
            </a:r>
            <a:r>
              <a:rPr sz="2000" spc="-40" dirty="0">
                <a:solidFill>
                  <a:srgbClr val="231F20"/>
                </a:solidFill>
                <a:latin typeface="Avenir Book"/>
                <a:cs typeface="Avenir Book"/>
              </a:rPr>
              <a:t> </a:t>
            </a:r>
            <a:r>
              <a:rPr sz="2000" dirty="0">
                <a:solidFill>
                  <a:srgbClr val="231F20"/>
                </a:solidFill>
                <a:latin typeface="Avenir Book"/>
                <a:cs typeface="Avenir Book"/>
              </a:rPr>
              <a:t>still</a:t>
            </a:r>
            <a:r>
              <a:rPr sz="2000" spc="-35" dirty="0">
                <a:solidFill>
                  <a:srgbClr val="231F20"/>
                </a:solidFill>
                <a:latin typeface="Avenir Book"/>
                <a:cs typeface="Avenir Book"/>
              </a:rPr>
              <a:t> </a:t>
            </a:r>
            <a:r>
              <a:rPr sz="2000" spc="-10" dirty="0">
                <a:solidFill>
                  <a:srgbClr val="231F20"/>
                </a:solidFill>
                <a:latin typeface="Avenir Book"/>
                <a:cs typeface="Avenir Book"/>
              </a:rPr>
              <a:t>developing </a:t>
            </a:r>
            <a:r>
              <a:rPr sz="2000" dirty="0">
                <a:solidFill>
                  <a:srgbClr val="231F20"/>
                </a:solidFill>
                <a:latin typeface="Avenir Book"/>
                <a:cs typeface="Avenir Book"/>
              </a:rPr>
              <a:t>and</a:t>
            </a:r>
            <a:r>
              <a:rPr sz="2000" spc="-20" dirty="0">
                <a:solidFill>
                  <a:srgbClr val="231F20"/>
                </a:solidFill>
                <a:latin typeface="Avenir Book"/>
                <a:cs typeface="Avenir Book"/>
              </a:rPr>
              <a:t> </a:t>
            </a:r>
            <a:r>
              <a:rPr sz="2000" dirty="0">
                <a:solidFill>
                  <a:srgbClr val="231F20"/>
                </a:solidFill>
                <a:latin typeface="Avenir Book"/>
                <a:cs typeface="Avenir Book"/>
              </a:rPr>
              <a:t>their</a:t>
            </a:r>
            <a:r>
              <a:rPr sz="2000" spc="-15" dirty="0">
                <a:solidFill>
                  <a:srgbClr val="231F20"/>
                </a:solidFill>
                <a:latin typeface="Avenir Book"/>
                <a:cs typeface="Avenir Book"/>
              </a:rPr>
              <a:t> </a:t>
            </a:r>
            <a:r>
              <a:rPr sz="2000" spc="-10" dirty="0">
                <a:solidFill>
                  <a:srgbClr val="231F20"/>
                </a:solidFill>
                <a:latin typeface="Avenir Book"/>
                <a:cs typeface="Avenir Book"/>
              </a:rPr>
              <a:t>bodies </a:t>
            </a:r>
            <a:r>
              <a:rPr sz="2000" dirty="0">
                <a:solidFill>
                  <a:srgbClr val="231F20"/>
                </a:solidFill>
                <a:latin typeface="Avenir Book"/>
                <a:cs typeface="Avenir Book"/>
              </a:rPr>
              <a:t>cannot</a:t>
            </a:r>
            <a:r>
              <a:rPr sz="2000" spc="-20" dirty="0">
                <a:solidFill>
                  <a:srgbClr val="231F20"/>
                </a:solidFill>
                <a:latin typeface="Avenir Book"/>
                <a:cs typeface="Avenir Book"/>
              </a:rPr>
              <a:t> </a:t>
            </a:r>
            <a:r>
              <a:rPr sz="2000" dirty="0">
                <a:solidFill>
                  <a:srgbClr val="231F20"/>
                </a:solidFill>
                <a:latin typeface="Avenir Book"/>
                <a:cs typeface="Avenir Book"/>
              </a:rPr>
              <a:t>get</a:t>
            </a:r>
            <a:r>
              <a:rPr sz="2000" spc="-10" dirty="0">
                <a:solidFill>
                  <a:srgbClr val="231F20"/>
                </a:solidFill>
                <a:latin typeface="Avenir Book"/>
                <a:cs typeface="Avenir Book"/>
              </a:rPr>
              <a:t> </a:t>
            </a:r>
            <a:r>
              <a:rPr sz="2000" dirty="0">
                <a:solidFill>
                  <a:srgbClr val="231F20"/>
                </a:solidFill>
                <a:latin typeface="Avenir Book"/>
                <a:cs typeface="Avenir Book"/>
              </a:rPr>
              <a:t>rid</a:t>
            </a:r>
            <a:r>
              <a:rPr sz="2000" spc="-10" dirty="0">
                <a:solidFill>
                  <a:srgbClr val="231F20"/>
                </a:solidFill>
                <a:latin typeface="Avenir Book"/>
                <a:cs typeface="Avenir Book"/>
              </a:rPr>
              <a:t> </a:t>
            </a:r>
            <a:r>
              <a:rPr sz="2000" spc="-25" dirty="0">
                <a:solidFill>
                  <a:srgbClr val="231F20"/>
                </a:solidFill>
                <a:latin typeface="Avenir Book"/>
                <a:cs typeface="Avenir Book"/>
              </a:rPr>
              <a:t>of </a:t>
            </a:r>
            <a:r>
              <a:rPr sz="2000" dirty="0">
                <a:solidFill>
                  <a:srgbClr val="231F20"/>
                </a:solidFill>
                <a:latin typeface="Avenir Book"/>
                <a:cs typeface="Avenir Book"/>
              </a:rPr>
              <a:t>toxic </a:t>
            </a:r>
            <a:r>
              <a:rPr sz="2000" spc="-10" dirty="0">
                <a:solidFill>
                  <a:srgbClr val="231F20"/>
                </a:solidFill>
                <a:latin typeface="Avenir Book"/>
                <a:cs typeface="Avenir Book"/>
              </a:rPr>
              <a:t>chemicals easily</a:t>
            </a:r>
            <a:endParaRPr sz="2000">
              <a:latin typeface="Avenir Book"/>
              <a:cs typeface="Avenir Book"/>
            </a:endParaRPr>
          </a:p>
        </p:txBody>
      </p:sp>
      <p:sp>
        <p:nvSpPr>
          <p:cNvPr id="9" name="object 9"/>
          <p:cNvSpPr/>
          <p:nvPr/>
        </p:nvSpPr>
        <p:spPr>
          <a:xfrm>
            <a:off x="3663683" y="3499103"/>
            <a:ext cx="5486400" cy="3429000"/>
          </a:xfrm>
          <a:custGeom>
            <a:avLst/>
            <a:gdLst/>
            <a:ahLst/>
            <a:cxnLst/>
            <a:rect l="l" t="t" r="r" b="b"/>
            <a:pathLst>
              <a:path w="5486400" h="3429000">
                <a:moveTo>
                  <a:pt x="5486400" y="0"/>
                </a:moveTo>
                <a:lnTo>
                  <a:pt x="0" y="0"/>
                </a:lnTo>
                <a:lnTo>
                  <a:pt x="0" y="3429000"/>
                </a:lnTo>
                <a:lnTo>
                  <a:pt x="5486400" y="3429000"/>
                </a:lnTo>
                <a:lnTo>
                  <a:pt x="5486400" y="0"/>
                </a:lnTo>
                <a:close/>
              </a:path>
            </a:pathLst>
          </a:custGeom>
          <a:solidFill>
            <a:srgbClr val="FFFFFF">
              <a:alpha val="79998"/>
            </a:srgbClr>
          </a:solidFill>
        </p:spPr>
        <p:txBody>
          <a:bodyPr wrap="square" lIns="0" tIns="0" rIns="0" bIns="0" rtlCol="0"/>
          <a:lstStyle/>
          <a:p>
            <a:endParaRPr/>
          </a:p>
        </p:txBody>
      </p:sp>
      <p:sp>
        <p:nvSpPr>
          <p:cNvPr id="10" name="object 10"/>
          <p:cNvSpPr txBox="1"/>
          <p:nvPr/>
        </p:nvSpPr>
        <p:spPr>
          <a:xfrm>
            <a:off x="3727182" y="3509895"/>
            <a:ext cx="2602865" cy="3111500"/>
          </a:xfrm>
          <a:prstGeom prst="rect">
            <a:avLst/>
          </a:prstGeom>
        </p:spPr>
        <p:txBody>
          <a:bodyPr vert="horz" wrap="square" lIns="0" tIns="29209" rIns="0" bIns="0" rtlCol="0">
            <a:spAutoFit/>
          </a:bodyPr>
          <a:lstStyle/>
          <a:p>
            <a:pPr marL="12700" marR="586105">
              <a:lnSpc>
                <a:spcPts val="1739"/>
              </a:lnSpc>
              <a:spcBef>
                <a:spcPts val="229"/>
              </a:spcBef>
            </a:pPr>
            <a:r>
              <a:rPr sz="1500" b="1" dirty="0">
                <a:solidFill>
                  <a:srgbClr val="8B1822"/>
                </a:solidFill>
                <a:latin typeface="Arial Narrow"/>
                <a:cs typeface="Arial Narrow"/>
              </a:rPr>
              <a:t>Children</a:t>
            </a:r>
            <a:r>
              <a:rPr sz="1500" b="1" spc="35" dirty="0">
                <a:solidFill>
                  <a:srgbClr val="8B1822"/>
                </a:solidFill>
                <a:latin typeface="Arial Narrow"/>
                <a:cs typeface="Arial Narrow"/>
              </a:rPr>
              <a:t> </a:t>
            </a:r>
            <a:r>
              <a:rPr sz="1500" b="1" dirty="0">
                <a:solidFill>
                  <a:srgbClr val="8B1822"/>
                </a:solidFill>
                <a:latin typeface="Arial Narrow"/>
                <a:cs typeface="Arial Narrow"/>
              </a:rPr>
              <a:t>are</a:t>
            </a:r>
            <a:r>
              <a:rPr sz="1500" b="1" spc="35" dirty="0">
                <a:solidFill>
                  <a:srgbClr val="8B1822"/>
                </a:solidFill>
                <a:latin typeface="Arial Narrow"/>
                <a:cs typeface="Arial Narrow"/>
              </a:rPr>
              <a:t> </a:t>
            </a:r>
            <a:r>
              <a:rPr sz="1500" b="1" dirty="0">
                <a:solidFill>
                  <a:srgbClr val="8B1822"/>
                </a:solidFill>
                <a:latin typeface="Arial Narrow"/>
                <a:cs typeface="Arial Narrow"/>
              </a:rPr>
              <a:t>more</a:t>
            </a:r>
            <a:r>
              <a:rPr sz="1500" b="1" spc="40" dirty="0">
                <a:solidFill>
                  <a:srgbClr val="8B1822"/>
                </a:solidFill>
                <a:latin typeface="Arial Narrow"/>
                <a:cs typeface="Arial Narrow"/>
              </a:rPr>
              <a:t> </a:t>
            </a:r>
            <a:r>
              <a:rPr sz="1500" b="1" dirty="0">
                <a:solidFill>
                  <a:srgbClr val="8B1822"/>
                </a:solidFill>
                <a:latin typeface="Arial Narrow"/>
                <a:cs typeface="Arial Narrow"/>
              </a:rPr>
              <a:t>likely</a:t>
            </a:r>
            <a:r>
              <a:rPr sz="1500" b="1" spc="35" dirty="0">
                <a:solidFill>
                  <a:srgbClr val="8B1822"/>
                </a:solidFill>
                <a:latin typeface="Arial Narrow"/>
                <a:cs typeface="Arial Narrow"/>
              </a:rPr>
              <a:t> </a:t>
            </a:r>
            <a:r>
              <a:rPr sz="1500" b="1" spc="-25" dirty="0">
                <a:solidFill>
                  <a:srgbClr val="8B1822"/>
                </a:solidFill>
                <a:latin typeface="Arial Narrow"/>
                <a:cs typeface="Arial Narrow"/>
              </a:rPr>
              <a:t>to </a:t>
            </a:r>
            <a:r>
              <a:rPr sz="1500" b="1" dirty="0">
                <a:solidFill>
                  <a:srgbClr val="8B1822"/>
                </a:solidFill>
                <a:latin typeface="Arial Narrow"/>
                <a:cs typeface="Arial Narrow"/>
              </a:rPr>
              <a:t>be</a:t>
            </a:r>
            <a:r>
              <a:rPr sz="1500" b="1" spc="25" dirty="0">
                <a:solidFill>
                  <a:srgbClr val="8B1822"/>
                </a:solidFill>
                <a:latin typeface="Arial Narrow"/>
                <a:cs typeface="Arial Narrow"/>
              </a:rPr>
              <a:t> </a:t>
            </a:r>
            <a:r>
              <a:rPr sz="1500" b="1" dirty="0">
                <a:solidFill>
                  <a:srgbClr val="8B1822"/>
                </a:solidFill>
                <a:latin typeface="Arial Narrow"/>
                <a:cs typeface="Arial Narrow"/>
              </a:rPr>
              <a:t>harmed</a:t>
            </a:r>
            <a:r>
              <a:rPr sz="1500" b="1" spc="25" dirty="0">
                <a:solidFill>
                  <a:srgbClr val="8B1822"/>
                </a:solidFill>
                <a:latin typeface="Arial Narrow"/>
                <a:cs typeface="Arial Narrow"/>
              </a:rPr>
              <a:t> </a:t>
            </a:r>
            <a:r>
              <a:rPr sz="1500" b="1" dirty="0">
                <a:solidFill>
                  <a:srgbClr val="8B1822"/>
                </a:solidFill>
                <a:latin typeface="Arial Narrow"/>
                <a:cs typeface="Arial Narrow"/>
              </a:rPr>
              <a:t>by</a:t>
            </a:r>
            <a:r>
              <a:rPr sz="1500" b="1" spc="25" dirty="0">
                <a:solidFill>
                  <a:srgbClr val="8B1822"/>
                </a:solidFill>
                <a:latin typeface="Arial Narrow"/>
                <a:cs typeface="Arial Narrow"/>
              </a:rPr>
              <a:t> </a:t>
            </a:r>
            <a:r>
              <a:rPr sz="1500" b="1" spc="-10" dirty="0">
                <a:solidFill>
                  <a:srgbClr val="8B1822"/>
                </a:solidFill>
                <a:latin typeface="Arial Narrow"/>
                <a:cs typeface="Arial Narrow"/>
              </a:rPr>
              <a:t>chemicals because:</a:t>
            </a:r>
            <a:endParaRPr sz="1500">
              <a:latin typeface="Arial Narrow"/>
              <a:cs typeface="Arial Narrow"/>
            </a:endParaRPr>
          </a:p>
          <a:p>
            <a:pPr marL="12700" marR="495934">
              <a:lnSpc>
                <a:spcPts val="1420"/>
              </a:lnSpc>
              <a:spcBef>
                <a:spcPts val="434"/>
              </a:spcBef>
            </a:pPr>
            <a:r>
              <a:rPr sz="1300" b="1" dirty="0">
                <a:solidFill>
                  <a:srgbClr val="668CA8"/>
                </a:solidFill>
                <a:latin typeface="Arial"/>
                <a:cs typeface="Arial"/>
              </a:rPr>
              <a:t>Children’s</a:t>
            </a:r>
            <a:r>
              <a:rPr sz="1300" b="1" spc="65" dirty="0">
                <a:solidFill>
                  <a:srgbClr val="668CA8"/>
                </a:solidFill>
                <a:latin typeface="Arial"/>
                <a:cs typeface="Arial"/>
              </a:rPr>
              <a:t> </a:t>
            </a:r>
            <a:r>
              <a:rPr sz="1300" b="1" dirty="0">
                <a:solidFill>
                  <a:srgbClr val="668CA8"/>
                </a:solidFill>
                <a:latin typeface="Arial"/>
                <a:cs typeface="Arial"/>
              </a:rPr>
              <a:t>bodies</a:t>
            </a:r>
            <a:r>
              <a:rPr sz="1300" b="1" spc="65" dirty="0">
                <a:solidFill>
                  <a:srgbClr val="668CA8"/>
                </a:solidFill>
                <a:latin typeface="Arial"/>
                <a:cs typeface="Arial"/>
              </a:rPr>
              <a:t> </a:t>
            </a:r>
            <a:r>
              <a:rPr sz="1300" b="1" dirty="0">
                <a:solidFill>
                  <a:srgbClr val="668CA8"/>
                </a:solidFill>
                <a:latin typeface="Arial"/>
                <a:cs typeface="Arial"/>
              </a:rPr>
              <a:t>are</a:t>
            </a:r>
            <a:r>
              <a:rPr sz="1300" b="1" spc="70" dirty="0">
                <a:solidFill>
                  <a:srgbClr val="668CA8"/>
                </a:solidFill>
                <a:latin typeface="Arial"/>
                <a:cs typeface="Arial"/>
              </a:rPr>
              <a:t> </a:t>
            </a:r>
            <a:r>
              <a:rPr sz="1300" b="1" spc="-10" dirty="0">
                <a:solidFill>
                  <a:srgbClr val="668CA8"/>
                </a:solidFill>
                <a:latin typeface="Arial"/>
                <a:cs typeface="Arial"/>
              </a:rPr>
              <a:t>still </a:t>
            </a:r>
            <a:r>
              <a:rPr sz="1300" b="1" dirty="0">
                <a:solidFill>
                  <a:srgbClr val="668CA8"/>
                </a:solidFill>
                <a:latin typeface="Arial"/>
                <a:cs typeface="Arial"/>
              </a:rPr>
              <a:t>developing</a:t>
            </a:r>
            <a:r>
              <a:rPr sz="1300" b="1" spc="125" dirty="0">
                <a:solidFill>
                  <a:srgbClr val="668CA8"/>
                </a:solidFill>
                <a:latin typeface="Arial"/>
                <a:cs typeface="Arial"/>
              </a:rPr>
              <a:t> </a:t>
            </a:r>
            <a:r>
              <a:rPr sz="1300" b="1" dirty="0">
                <a:solidFill>
                  <a:srgbClr val="668CA8"/>
                </a:solidFill>
                <a:latin typeface="Arial"/>
                <a:cs typeface="Arial"/>
              </a:rPr>
              <a:t>and</a:t>
            </a:r>
            <a:r>
              <a:rPr sz="1300" b="1" spc="130" dirty="0">
                <a:solidFill>
                  <a:srgbClr val="668CA8"/>
                </a:solidFill>
                <a:latin typeface="Arial"/>
                <a:cs typeface="Arial"/>
              </a:rPr>
              <a:t> </a:t>
            </a:r>
            <a:r>
              <a:rPr sz="1300" b="1" spc="-10" dirty="0">
                <a:solidFill>
                  <a:srgbClr val="668CA8"/>
                </a:solidFill>
                <a:latin typeface="Arial"/>
                <a:cs typeface="Arial"/>
              </a:rPr>
              <a:t>changing.</a:t>
            </a:r>
            <a:endParaRPr sz="1300">
              <a:latin typeface="Arial"/>
              <a:cs typeface="Arial"/>
            </a:endParaRPr>
          </a:p>
          <a:p>
            <a:pPr marL="137160" marR="325120" indent="-125730">
              <a:lnSpc>
                <a:spcPct val="104800"/>
              </a:lnSpc>
              <a:spcBef>
                <a:spcPts val="459"/>
              </a:spcBef>
              <a:buClr>
                <a:srgbClr val="C42039"/>
              </a:buClr>
              <a:buFont typeface="Apple Symbols"/>
              <a:buChar char="►"/>
              <a:tabLst>
                <a:tab pos="137160" algn="l"/>
              </a:tabLst>
            </a:pPr>
            <a:r>
              <a:rPr sz="1300" dirty="0">
                <a:solidFill>
                  <a:srgbClr val="231F20"/>
                </a:solidFill>
                <a:latin typeface="Arial"/>
                <a:cs typeface="Arial"/>
              </a:rPr>
              <a:t>Hazardous</a:t>
            </a:r>
            <a:r>
              <a:rPr sz="1300" spc="55" dirty="0">
                <a:solidFill>
                  <a:srgbClr val="231F20"/>
                </a:solidFill>
                <a:latin typeface="Arial"/>
                <a:cs typeface="Arial"/>
              </a:rPr>
              <a:t> </a:t>
            </a:r>
            <a:r>
              <a:rPr sz="1300" dirty="0">
                <a:solidFill>
                  <a:srgbClr val="231F20"/>
                </a:solidFill>
                <a:latin typeface="Arial"/>
                <a:cs typeface="Arial"/>
              </a:rPr>
              <a:t>chemicals</a:t>
            </a:r>
            <a:r>
              <a:rPr sz="1300" spc="55" dirty="0">
                <a:solidFill>
                  <a:srgbClr val="231F20"/>
                </a:solidFill>
                <a:latin typeface="Arial"/>
                <a:cs typeface="Arial"/>
              </a:rPr>
              <a:t> </a:t>
            </a:r>
            <a:r>
              <a:rPr sz="1300" spc="-25" dirty="0">
                <a:solidFill>
                  <a:srgbClr val="231F20"/>
                </a:solidFill>
                <a:latin typeface="Arial"/>
                <a:cs typeface="Arial"/>
              </a:rPr>
              <a:t>can </a:t>
            </a:r>
            <a:r>
              <a:rPr sz="1300" dirty="0">
                <a:solidFill>
                  <a:srgbClr val="231F20"/>
                </a:solidFill>
                <a:latin typeface="Arial"/>
                <a:cs typeface="Arial"/>
              </a:rPr>
              <a:t>harm</a:t>
            </a:r>
            <a:r>
              <a:rPr sz="1300" spc="70" dirty="0">
                <a:solidFill>
                  <a:srgbClr val="231F20"/>
                </a:solidFill>
                <a:latin typeface="Arial"/>
                <a:cs typeface="Arial"/>
              </a:rPr>
              <a:t> </a:t>
            </a:r>
            <a:r>
              <a:rPr sz="1300" dirty="0">
                <a:solidFill>
                  <a:srgbClr val="231F20"/>
                </a:solidFill>
                <a:latin typeface="Arial"/>
                <a:cs typeface="Arial"/>
              </a:rPr>
              <a:t>a</a:t>
            </a:r>
            <a:r>
              <a:rPr sz="1300" spc="75" dirty="0">
                <a:solidFill>
                  <a:srgbClr val="231F20"/>
                </a:solidFill>
                <a:latin typeface="Arial"/>
                <a:cs typeface="Arial"/>
              </a:rPr>
              <a:t> </a:t>
            </a:r>
            <a:r>
              <a:rPr sz="1300" dirty="0">
                <a:solidFill>
                  <a:srgbClr val="231F20"/>
                </a:solidFill>
                <a:latin typeface="Arial"/>
                <a:cs typeface="Arial"/>
              </a:rPr>
              <a:t>child’s</a:t>
            </a:r>
            <a:r>
              <a:rPr sz="1300" spc="75" dirty="0">
                <a:solidFill>
                  <a:srgbClr val="231F20"/>
                </a:solidFill>
                <a:latin typeface="Arial"/>
                <a:cs typeface="Arial"/>
              </a:rPr>
              <a:t> </a:t>
            </a:r>
            <a:r>
              <a:rPr sz="1300" spc="-10" dirty="0">
                <a:solidFill>
                  <a:srgbClr val="231F20"/>
                </a:solidFill>
                <a:latin typeface="Arial"/>
                <a:cs typeface="Arial"/>
              </a:rPr>
              <a:t>development, </a:t>
            </a:r>
            <a:r>
              <a:rPr sz="1300" dirty="0">
                <a:solidFill>
                  <a:srgbClr val="231F20"/>
                </a:solidFill>
                <a:latin typeface="Arial"/>
                <a:cs typeface="Arial"/>
              </a:rPr>
              <a:t>especially</a:t>
            </a:r>
            <a:r>
              <a:rPr sz="1300" spc="114" dirty="0">
                <a:solidFill>
                  <a:srgbClr val="231F20"/>
                </a:solidFill>
                <a:latin typeface="Arial"/>
                <a:cs typeface="Arial"/>
              </a:rPr>
              <a:t> </a:t>
            </a:r>
            <a:r>
              <a:rPr sz="1300" dirty="0">
                <a:solidFill>
                  <a:srgbClr val="231F20"/>
                </a:solidFill>
                <a:latin typeface="Arial"/>
                <a:cs typeface="Arial"/>
              </a:rPr>
              <a:t>their</a:t>
            </a:r>
            <a:r>
              <a:rPr sz="1300" spc="114" dirty="0">
                <a:solidFill>
                  <a:srgbClr val="231F20"/>
                </a:solidFill>
                <a:latin typeface="Arial"/>
                <a:cs typeface="Arial"/>
              </a:rPr>
              <a:t> </a:t>
            </a:r>
            <a:r>
              <a:rPr sz="1300" spc="-20" dirty="0">
                <a:solidFill>
                  <a:srgbClr val="231F20"/>
                </a:solidFill>
                <a:latin typeface="Arial"/>
                <a:cs typeface="Arial"/>
              </a:rPr>
              <a:t>brain </a:t>
            </a:r>
            <a:r>
              <a:rPr sz="1300" spc="-10" dirty="0">
                <a:solidFill>
                  <a:srgbClr val="231F20"/>
                </a:solidFill>
                <a:latin typeface="Arial"/>
                <a:cs typeface="Arial"/>
              </a:rPr>
              <a:t>development.</a:t>
            </a:r>
            <a:endParaRPr sz="1300">
              <a:latin typeface="Arial"/>
              <a:cs typeface="Arial"/>
            </a:endParaRPr>
          </a:p>
          <a:p>
            <a:pPr marL="137160" marR="5080" indent="-125730">
              <a:lnSpc>
                <a:spcPct val="104800"/>
              </a:lnSpc>
              <a:spcBef>
                <a:spcPts val="495"/>
              </a:spcBef>
              <a:buClr>
                <a:srgbClr val="C42039"/>
              </a:buClr>
              <a:buFont typeface="Apple Symbols"/>
              <a:buChar char="►"/>
              <a:tabLst>
                <a:tab pos="137160" algn="l"/>
              </a:tabLst>
            </a:pPr>
            <a:r>
              <a:rPr sz="1300" dirty="0">
                <a:solidFill>
                  <a:srgbClr val="231F20"/>
                </a:solidFill>
                <a:latin typeface="Arial"/>
                <a:cs typeface="Arial"/>
              </a:rPr>
              <a:t>A</a:t>
            </a:r>
            <a:r>
              <a:rPr sz="1300" spc="25" dirty="0">
                <a:solidFill>
                  <a:srgbClr val="231F20"/>
                </a:solidFill>
                <a:latin typeface="Arial"/>
                <a:cs typeface="Arial"/>
              </a:rPr>
              <a:t> </a:t>
            </a:r>
            <a:r>
              <a:rPr sz="1300" dirty="0">
                <a:solidFill>
                  <a:srgbClr val="231F20"/>
                </a:solidFill>
                <a:latin typeface="Arial"/>
                <a:cs typeface="Arial"/>
              </a:rPr>
              <a:t>child’s</a:t>
            </a:r>
            <a:r>
              <a:rPr sz="1300" spc="30" dirty="0">
                <a:solidFill>
                  <a:srgbClr val="231F20"/>
                </a:solidFill>
                <a:latin typeface="Arial"/>
                <a:cs typeface="Arial"/>
              </a:rPr>
              <a:t> </a:t>
            </a:r>
            <a:r>
              <a:rPr sz="1300" dirty="0">
                <a:solidFill>
                  <a:srgbClr val="231F20"/>
                </a:solidFill>
                <a:latin typeface="Arial"/>
                <a:cs typeface="Arial"/>
              </a:rPr>
              <a:t>body</a:t>
            </a:r>
            <a:r>
              <a:rPr sz="1300" spc="30" dirty="0">
                <a:solidFill>
                  <a:srgbClr val="231F20"/>
                </a:solidFill>
                <a:latin typeface="Arial"/>
                <a:cs typeface="Arial"/>
              </a:rPr>
              <a:t> </a:t>
            </a:r>
            <a:r>
              <a:rPr sz="1300" dirty="0">
                <a:solidFill>
                  <a:srgbClr val="231F20"/>
                </a:solidFill>
                <a:latin typeface="Arial"/>
                <a:cs typeface="Arial"/>
              </a:rPr>
              <a:t>is</a:t>
            </a:r>
            <a:r>
              <a:rPr sz="1300" spc="30" dirty="0">
                <a:solidFill>
                  <a:srgbClr val="231F20"/>
                </a:solidFill>
                <a:latin typeface="Arial"/>
                <a:cs typeface="Arial"/>
              </a:rPr>
              <a:t> </a:t>
            </a:r>
            <a:r>
              <a:rPr sz="1300" dirty="0">
                <a:solidFill>
                  <a:srgbClr val="231F20"/>
                </a:solidFill>
                <a:latin typeface="Arial"/>
                <a:cs typeface="Arial"/>
              </a:rPr>
              <a:t>less</a:t>
            </a:r>
            <a:r>
              <a:rPr sz="1300" spc="30" dirty="0">
                <a:solidFill>
                  <a:srgbClr val="231F20"/>
                </a:solidFill>
                <a:latin typeface="Arial"/>
                <a:cs typeface="Arial"/>
              </a:rPr>
              <a:t> </a:t>
            </a:r>
            <a:r>
              <a:rPr sz="1300" dirty="0">
                <a:solidFill>
                  <a:srgbClr val="231F20"/>
                </a:solidFill>
                <a:latin typeface="Arial"/>
                <a:cs typeface="Arial"/>
              </a:rPr>
              <a:t>able</a:t>
            </a:r>
            <a:r>
              <a:rPr sz="1300" spc="30" dirty="0">
                <a:solidFill>
                  <a:srgbClr val="231F20"/>
                </a:solidFill>
                <a:latin typeface="Arial"/>
                <a:cs typeface="Arial"/>
              </a:rPr>
              <a:t> </a:t>
            </a:r>
            <a:r>
              <a:rPr sz="1300" spc="55" dirty="0">
                <a:solidFill>
                  <a:srgbClr val="231F20"/>
                </a:solidFill>
                <a:latin typeface="Arial"/>
                <a:cs typeface="Arial"/>
              </a:rPr>
              <a:t>to</a:t>
            </a:r>
            <a:r>
              <a:rPr sz="1300" spc="30" dirty="0">
                <a:solidFill>
                  <a:srgbClr val="231F20"/>
                </a:solidFill>
                <a:latin typeface="Arial"/>
                <a:cs typeface="Arial"/>
              </a:rPr>
              <a:t> </a:t>
            </a:r>
            <a:r>
              <a:rPr sz="1300" spc="-25" dirty="0">
                <a:solidFill>
                  <a:srgbClr val="231F20"/>
                </a:solidFill>
                <a:latin typeface="Arial"/>
                <a:cs typeface="Arial"/>
              </a:rPr>
              <a:t>get </a:t>
            </a:r>
            <a:r>
              <a:rPr sz="1300" dirty="0">
                <a:solidFill>
                  <a:srgbClr val="231F20"/>
                </a:solidFill>
                <a:latin typeface="Arial"/>
                <a:cs typeface="Arial"/>
              </a:rPr>
              <a:t>rid</a:t>
            </a:r>
            <a:r>
              <a:rPr sz="1300" spc="114" dirty="0">
                <a:solidFill>
                  <a:srgbClr val="231F20"/>
                </a:solidFill>
                <a:latin typeface="Arial"/>
                <a:cs typeface="Arial"/>
              </a:rPr>
              <a:t> </a:t>
            </a:r>
            <a:r>
              <a:rPr sz="1300" dirty="0">
                <a:solidFill>
                  <a:srgbClr val="231F20"/>
                </a:solidFill>
                <a:latin typeface="Arial"/>
                <a:cs typeface="Arial"/>
              </a:rPr>
              <a:t>of</a:t>
            </a:r>
            <a:r>
              <a:rPr sz="1300" spc="114" dirty="0">
                <a:solidFill>
                  <a:srgbClr val="231F20"/>
                </a:solidFill>
                <a:latin typeface="Arial"/>
                <a:cs typeface="Arial"/>
              </a:rPr>
              <a:t> </a:t>
            </a:r>
            <a:r>
              <a:rPr sz="1300" dirty="0">
                <a:solidFill>
                  <a:srgbClr val="231F20"/>
                </a:solidFill>
                <a:latin typeface="Arial"/>
                <a:cs typeface="Arial"/>
              </a:rPr>
              <a:t>some</a:t>
            </a:r>
            <a:r>
              <a:rPr sz="1300" spc="114" dirty="0">
                <a:solidFill>
                  <a:srgbClr val="231F20"/>
                </a:solidFill>
                <a:latin typeface="Arial"/>
                <a:cs typeface="Arial"/>
              </a:rPr>
              <a:t> </a:t>
            </a:r>
            <a:r>
              <a:rPr sz="1300" dirty="0">
                <a:solidFill>
                  <a:srgbClr val="231F20"/>
                </a:solidFill>
                <a:latin typeface="Arial"/>
                <a:cs typeface="Arial"/>
              </a:rPr>
              <a:t>toxic</a:t>
            </a:r>
            <a:r>
              <a:rPr sz="1300" spc="114" dirty="0">
                <a:solidFill>
                  <a:srgbClr val="231F20"/>
                </a:solidFill>
                <a:latin typeface="Arial"/>
                <a:cs typeface="Arial"/>
              </a:rPr>
              <a:t> </a:t>
            </a:r>
            <a:r>
              <a:rPr sz="1300" dirty="0">
                <a:solidFill>
                  <a:srgbClr val="231F20"/>
                </a:solidFill>
                <a:latin typeface="Arial"/>
                <a:cs typeface="Arial"/>
              </a:rPr>
              <a:t>chemicals</a:t>
            </a:r>
            <a:r>
              <a:rPr sz="1300" spc="114" dirty="0">
                <a:solidFill>
                  <a:srgbClr val="231F20"/>
                </a:solidFill>
                <a:latin typeface="Arial"/>
                <a:cs typeface="Arial"/>
              </a:rPr>
              <a:t> </a:t>
            </a:r>
            <a:r>
              <a:rPr sz="1300" spc="-20" dirty="0">
                <a:solidFill>
                  <a:srgbClr val="231F20"/>
                </a:solidFill>
                <a:latin typeface="Arial"/>
                <a:cs typeface="Arial"/>
              </a:rPr>
              <a:t>than </a:t>
            </a:r>
            <a:r>
              <a:rPr sz="1300" dirty="0">
                <a:solidFill>
                  <a:srgbClr val="231F20"/>
                </a:solidFill>
                <a:latin typeface="Arial"/>
                <a:cs typeface="Arial"/>
              </a:rPr>
              <a:t>an</a:t>
            </a:r>
            <a:r>
              <a:rPr sz="1300" spc="75" dirty="0">
                <a:solidFill>
                  <a:srgbClr val="231F20"/>
                </a:solidFill>
                <a:latin typeface="Arial"/>
                <a:cs typeface="Arial"/>
              </a:rPr>
              <a:t> </a:t>
            </a:r>
            <a:r>
              <a:rPr sz="1300" dirty="0">
                <a:solidFill>
                  <a:srgbClr val="231F20"/>
                </a:solidFill>
                <a:latin typeface="Arial"/>
                <a:cs typeface="Arial"/>
              </a:rPr>
              <a:t>adult’s</a:t>
            </a:r>
            <a:r>
              <a:rPr sz="1300" spc="80" dirty="0">
                <a:solidFill>
                  <a:srgbClr val="231F20"/>
                </a:solidFill>
                <a:latin typeface="Arial"/>
                <a:cs typeface="Arial"/>
              </a:rPr>
              <a:t> </a:t>
            </a:r>
            <a:r>
              <a:rPr sz="1300" dirty="0">
                <a:solidFill>
                  <a:srgbClr val="231F20"/>
                </a:solidFill>
                <a:latin typeface="Arial"/>
                <a:cs typeface="Arial"/>
              </a:rPr>
              <a:t>because</a:t>
            </a:r>
            <a:r>
              <a:rPr sz="1300" spc="80" dirty="0">
                <a:solidFill>
                  <a:srgbClr val="231F20"/>
                </a:solidFill>
                <a:latin typeface="Arial"/>
                <a:cs typeface="Arial"/>
              </a:rPr>
              <a:t> </a:t>
            </a:r>
            <a:r>
              <a:rPr sz="1300" dirty="0">
                <a:solidFill>
                  <a:srgbClr val="231F20"/>
                </a:solidFill>
                <a:latin typeface="Arial"/>
                <a:cs typeface="Arial"/>
              </a:rPr>
              <a:t>their</a:t>
            </a:r>
            <a:r>
              <a:rPr sz="1300" spc="80" dirty="0">
                <a:solidFill>
                  <a:srgbClr val="231F20"/>
                </a:solidFill>
                <a:latin typeface="Arial"/>
                <a:cs typeface="Arial"/>
              </a:rPr>
              <a:t> </a:t>
            </a:r>
            <a:r>
              <a:rPr sz="1300" spc="-10" dirty="0">
                <a:solidFill>
                  <a:srgbClr val="231F20"/>
                </a:solidFill>
                <a:latin typeface="Arial"/>
                <a:cs typeface="Arial"/>
              </a:rPr>
              <a:t>organs </a:t>
            </a:r>
            <a:r>
              <a:rPr sz="1300" dirty="0">
                <a:solidFill>
                  <a:srgbClr val="231F20"/>
                </a:solidFill>
                <a:latin typeface="Arial"/>
                <a:cs typeface="Arial"/>
              </a:rPr>
              <a:t>are</a:t>
            </a:r>
            <a:r>
              <a:rPr sz="1300" spc="125" dirty="0">
                <a:solidFill>
                  <a:srgbClr val="231F20"/>
                </a:solidFill>
                <a:latin typeface="Arial"/>
                <a:cs typeface="Arial"/>
              </a:rPr>
              <a:t> </a:t>
            </a:r>
            <a:r>
              <a:rPr sz="1300" dirty="0">
                <a:solidFill>
                  <a:srgbClr val="231F20"/>
                </a:solidFill>
                <a:latin typeface="Arial"/>
                <a:cs typeface="Arial"/>
              </a:rPr>
              <a:t>not</a:t>
            </a:r>
            <a:r>
              <a:rPr sz="1300" spc="130" dirty="0">
                <a:solidFill>
                  <a:srgbClr val="231F20"/>
                </a:solidFill>
                <a:latin typeface="Arial"/>
                <a:cs typeface="Arial"/>
              </a:rPr>
              <a:t> </a:t>
            </a:r>
            <a:r>
              <a:rPr sz="1300" dirty="0">
                <a:solidFill>
                  <a:srgbClr val="231F20"/>
                </a:solidFill>
                <a:latin typeface="Arial"/>
                <a:cs typeface="Arial"/>
              </a:rPr>
              <a:t>yet</a:t>
            </a:r>
            <a:r>
              <a:rPr sz="1300" spc="130" dirty="0">
                <a:solidFill>
                  <a:srgbClr val="231F20"/>
                </a:solidFill>
                <a:latin typeface="Arial"/>
                <a:cs typeface="Arial"/>
              </a:rPr>
              <a:t> </a:t>
            </a:r>
            <a:r>
              <a:rPr sz="1300" dirty="0">
                <a:solidFill>
                  <a:srgbClr val="231F20"/>
                </a:solidFill>
                <a:latin typeface="Arial"/>
                <a:cs typeface="Arial"/>
              </a:rPr>
              <a:t>fully</a:t>
            </a:r>
            <a:r>
              <a:rPr sz="1300" spc="130" dirty="0">
                <a:solidFill>
                  <a:srgbClr val="231F20"/>
                </a:solidFill>
                <a:latin typeface="Arial"/>
                <a:cs typeface="Arial"/>
              </a:rPr>
              <a:t> </a:t>
            </a:r>
            <a:r>
              <a:rPr sz="1300" dirty="0">
                <a:solidFill>
                  <a:srgbClr val="231F20"/>
                </a:solidFill>
                <a:latin typeface="Arial"/>
                <a:cs typeface="Arial"/>
              </a:rPr>
              <a:t>functional</a:t>
            </a:r>
            <a:r>
              <a:rPr sz="1300" spc="130" dirty="0">
                <a:solidFill>
                  <a:srgbClr val="231F20"/>
                </a:solidFill>
                <a:latin typeface="Arial"/>
                <a:cs typeface="Arial"/>
              </a:rPr>
              <a:t> </a:t>
            </a:r>
            <a:r>
              <a:rPr sz="1300" spc="-20" dirty="0">
                <a:solidFill>
                  <a:srgbClr val="231F20"/>
                </a:solidFill>
                <a:latin typeface="Arial"/>
                <a:cs typeface="Arial"/>
              </a:rPr>
              <a:t>like </a:t>
            </a:r>
            <a:r>
              <a:rPr sz="1300" dirty="0">
                <a:solidFill>
                  <a:srgbClr val="231F20"/>
                </a:solidFill>
                <a:latin typeface="Arial"/>
                <a:cs typeface="Arial"/>
              </a:rPr>
              <a:t>those</a:t>
            </a:r>
            <a:r>
              <a:rPr sz="1300" spc="60" dirty="0">
                <a:solidFill>
                  <a:srgbClr val="231F20"/>
                </a:solidFill>
                <a:latin typeface="Arial"/>
                <a:cs typeface="Arial"/>
              </a:rPr>
              <a:t> </a:t>
            </a:r>
            <a:r>
              <a:rPr sz="1300" dirty="0">
                <a:solidFill>
                  <a:srgbClr val="231F20"/>
                </a:solidFill>
                <a:latin typeface="Arial"/>
                <a:cs typeface="Arial"/>
              </a:rPr>
              <a:t>of</a:t>
            </a:r>
            <a:r>
              <a:rPr sz="1300" spc="65" dirty="0">
                <a:solidFill>
                  <a:srgbClr val="231F20"/>
                </a:solidFill>
                <a:latin typeface="Arial"/>
                <a:cs typeface="Arial"/>
              </a:rPr>
              <a:t> </a:t>
            </a:r>
            <a:r>
              <a:rPr sz="1300" dirty="0">
                <a:solidFill>
                  <a:srgbClr val="231F20"/>
                </a:solidFill>
                <a:latin typeface="Arial"/>
                <a:cs typeface="Arial"/>
              </a:rPr>
              <a:t>an</a:t>
            </a:r>
            <a:r>
              <a:rPr sz="1300" spc="65" dirty="0">
                <a:solidFill>
                  <a:srgbClr val="231F20"/>
                </a:solidFill>
                <a:latin typeface="Arial"/>
                <a:cs typeface="Arial"/>
              </a:rPr>
              <a:t> </a:t>
            </a:r>
            <a:r>
              <a:rPr sz="1300" spc="-10" dirty="0">
                <a:solidFill>
                  <a:srgbClr val="231F20"/>
                </a:solidFill>
                <a:latin typeface="Arial"/>
                <a:cs typeface="Arial"/>
              </a:rPr>
              <a:t>adult.</a:t>
            </a:r>
            <a:endParaRPr sz="1300">
              <a:latin typeface="Arial"/>
              <a:cs typeface="Arial"/>
            </a:endParaRPr>
          </a:p>
        </p:txBody>
      </p:sp>
      <p:sp>
        <p:nvSpPr>
          <p:cNvPr id="11" name="object 11"/>
          <p:cNvSpPr txBox="1"/>
          <p:nvPr/>
        </p:nvSpPr>
        <p:spPr>
          <a:xfrm>
            <a:off x="6477232" y="3525510"/>
            <a:ext cx="2611120" cy="3291204"/>
          </a:xfrm>
          <a:prstGeom prst="rect">
            <a:avLst/>
          </a:prstGeom>
        </p:spPr>
        <p:txBody>
          <a:bodyPr vert="horz" wrap="square" lIns="0" tIns="22860" rIns="0" bIns="0" rtlCol="0">
            <a:spAutoFit/>
          </a:bodyPr>
          <a:lstStyle/>
          <a:p>
            <a:pPr marL="12700" marR="5080">
              <a:lnSpc>
                <a:spcPts val="1530"/>
              </a:lnSpc>
              <a:spcBef>
                <a:spcPts val="180"/>
              </a:spcBef>
            </a:pPr>
            <a:r>
              <a:rPr sz="1300" b="1" dirty="0">
                <a:solidFill>
                  <a:srgbClr val="668CA8"/>
                </a:solidFill>
                <a:latin typeface="Arial"/>
                <a:cs typeface="Arial"/>
              </a:rPr>
              <a:t>Exposure</a:t>
            </a:r>
            <a:r>
              <a:rPr sz="1300" b="1" spc="120" dirty="0">
                <a:solidFill>
                  <a:srgbClr val="668CA8"/>
                </a:solidFill>
                <a:latin typeface="Arial"/>
                <a:cs typeface="Arial"/>
              </a:rPr>
              <a:t> </a:t>
            </a:r>
            <a:r>
              <a:rPr sz="1300" b="1" dirty="0">
                <a:solidFill>
                  <a:srgbClr val="668CA8"/>
                </a:solidFill>
                <a:latin typeface="Arial"/>
                <a:cs typeface="Arial"/>
              </a:rPr>
              <a:t>to</a:t>
            </a:r>
            <a:r>
              <a:rPr sz="1300" b="1" spc="120" dirty="0">
                <a:solidFill>
                  <a:srgbClr val="668CA8"/>
                </a:solidFill>
                <a:latin typeface="Arial"/>
                <a:cs typeface="Arial"/>
              </a:rPr>
              <a:t> </a:t>
            </a:r>
            <a:r>
              <a:rPr sz="1300" b="1" dirty="0">
                <a:solidFill>
                  <a:srgbClr val="668CA8"/>
                </a:solidFill>
                <a:latin typeface="Arial"/>
                <a:cs typeface="Arial"/>
              </a:rPr>
              <a:t>chemicals</a:t>
            </a:r>
            <a:r>
              <a:rPr sz="1300" b="1" spc="120" dirty="0">
                <a:solidFill>
                  <a:srgbClr val="668CA8"/>
                </a:solidFill>
                <a:latin typeface="Arial"/>
                <a:cs typeface="Arial"/>
              </a:rPr>
              <a:t> </a:t>
            </a:r>
            <a:r>
              <a:rPr sz="1300" b="1" dirty="0">
                <a:solidFill>
                  <a:srgbClr val="668CA8"/>
                </a:solidFill>
                <a:latin typeface="Arial"/>
                <a:cs typeface="Arial"/>
              </a:rPr>
              <a:t>used</a:t>
            </a:r>
            <a:r>
              <a:rPr sz="1300" b="1" spc="120" dirty="0">
                <a:solidFill>
                  <a:srgbClr val="668CA8"/>
                </a:solidFill>
                <a:latin typeface="Arial"/>
                <a:cs typeface="Arial"/>
              </a:rPr>
              <a:t> </a:t>
            </a:r>
            <a:r>
              <a:rPr sz="1300" b="1" spc="-25" dirty="0">
                <a:solidFill>
                  <a:srgbClr val="668CA8"/>
                </a:solidFill>
                <a:latin typeface="Arial"/>
                <a:cs typeface="Arial"/>
              </a:rPr>
              <a:t>in </a:t>
            </a:r>
            <a:r>
              <a:rPr sz="1300" b="1" dirty="0">
                <a:solidFill>
                  <a:srgbClr val="668CA8"/>
                </a:solidFill>
                <a:latin typeface="Arial"/>
                <a:cs typeface="Arial"/>
              </a:rPr>
              <a:t>many</a:t>
            </a:r>
            <a:r>
              <a:rPr sz="1300" b="1" spc="120" dirty="0">
                <a:solidFill>
                  <a:srgbClr val="668CA8"/>
                </a:solidFill>
                <a:latin typeface="Arial"/>
                <a:cs typeface="Arial"/>
              </a:rPr>
              <a:t> </a:t>
            </a:r>
            <a:r>
              <a:rPr sz="1300" b="1" dirty="0">
                <a:solidFill>
                  <a:srgbClr val="668CA8"/>
                </a:solidFill>
                <a:latin typeface="Arial"/>
                <a:cs typeface="Arial"/>
              </a:rPr>
              <a:t>homes,</a:t>
            </a:r>
            <a:r>
              <a:rPr sz="1300" b="1" spc="70" dirty="0">
                <a:solidFill>
                  <a:srgbClr val="668CA8"/>
                </a:solidFill>
                <a:latin typeface="Arial"/>
                <a:cs typeface="Arial"/>
              </a:rPr>
              <a:t> </a:t>
            </a:r>
            <a:r>
              <a:rPr sz="1300" b="1" dirty="0">
                <a:solidFill>
                  <a:srgbClr val="668CA8"/>
                </a:solidFill>
                <a:latin typeface="Arial"/>
                <a:cs typeface="Arial"/>
              </a:rPr>
              <a:t>schools</a:t>
            </a:r>
            <a:r>
              <a:rPr sz="1300" b="1" spc="120" dirty="0">
                <a:solidFill>
                  <a:srgbClr val="668CA8"/>
                </a:solidFill>
                <a:latin typeface="Arial"/>
                <a:cs typeface="Arial"/>
              </a:rPr>
              <a:t> </a:t>
            </a:r>
            <a:r>
              <a:rPr sz="1300" b="1" dirty="0">
                <a:solidFill>
                  <a:srgbClr val="668CA8"/>
                </a:solidFill>
                <a:latin typeface="Arial"/>
                <a:cs typeface="Arial"/>
              </a:rPr>
              <a:t>and</a:t>
            </a:r>
            <a:r>
              <a:rPr sz="1300" b="1" spc="125" dirty="0">
                <a:solidFill>
                  <a:srgbClr val="668CA8"/>
                </a:solidFill>
                <a:latin typeface="Arial"/>
                <a:cs typeface="Arial"/>
              </a:rPr>
              <a:t> </a:t>
            </a:r>
            <a:r>
              <a:rPr sz="1300" b="1" spc="-10" dirty="0">
                <a:solidFill>
                  <a:srgbClr val="668CA8"/>
                </a:solidFill>
                <a:latin typeface="Arial"/>
                <a:cs typeface="Arial"/>
              </a:rPr>
              <a:t>child </a:t>
            </a:r>
            <a:r>
              <a:rPr sz="1300" b="1" dirty="0">
                <a:solidFill>
                  <a:srgbClr val="668CA8"/>
                </a:solidFill>
                <a:latin typeface="Arial"/>
                <a:cs typeface="Arial"/>
              </a:rPr>
              <a:t>care</a:t>
            </a:r>
            <a:r>
              <a:rPr sz="1300" b="1" spc="150" dirty="0">
                <a:solidFill>
                  <a:srgbClr val="668CA8"/>
                </a:solidFill>
                <a:latin typeface="Arial"/>
                <a:cs typeface="Arial"/>
              </a:rPr>
              <a:t> </a:t>
            </a:r>
            <a:r>
              <a:rPr sz="1300" b="1" dirty="0">
                <a:solidFill>
                  <a:srgbClr val="668CA8"/>
                </a:solidFill>
                <a:latin typeface="Arial"/>
                <a:cs typeface="Arial"/>
              </a:rPr>
              <a:t>settings</a:t>
            </a:r>
            <a:r>
              <a:rPr sz="1300" b="1" spc="90" dirty="0">
                <a:solidFill>
                  <a:srgbClr val="668CA8"/>
                </a:solidFill>
                <a:latin typeface="Arial"/>
                <a:cs typeface="Arial"/>
              </a:rPr>
              <a:t> </a:t>
            </a:r>
            <a:r>
              <a:rPr sz="1300" b="1" spc="65" dirty="0">
                <a:solidFill>
                  <a:srgbClr val="668CA8"/>
                </a:solidFill>
                <a:latin typeface="Arial"/>
                <a:cs typeface="Arial"/>
              </a:rPr>
              <a:t>where</a:t>
            </a:r>
            <a:r>
              <a:rPr sz="1300" b="1" spc="155" dirty="0">
                <a:solidFill>
                  <a:srgbClr val="668CA8"/>
                </a:solidFill>
                <a:latin typeface="Arial"/>
                <a:cs typeface="Arial"/>
              </a:rPr>
              <a:t> </a:t>
            </a:r>
            <a:r>
              <a:rPr sz="1300" b="1" spc="-10" dirty="0">
                <a:solidFill>
                  <a:srgbClr val="668CA8"/>
                </a:solidFill>
                <a:latin typeface="Arial"/>
                <a:cs typeface="Arial"/>
              </a:rPr>
              <a:t>children </a:t>
            </a:r>
            <a:r>
              <a:rPr sz="1300" b="1" dirty="0">
                <a:solidFill>
                  <a:srgbClr val="668CA8"/>
                </a:solidFill>
                <a:latin typeface="Arial"/>
                <a:cs typeface="Arial"/>
              </a:rPr>
              <a:t>spend</a:t>
            </a:r>
            <a:r>
              <a:rPr sz="1300" b="1" spc="150" dirty="0">
                <a:solidFill>
                  <a:srgbClr val="668CA8"/>
                </a:solidFill>
                <a:latin typeface="Arial"/>
                <a:cs typeface="Arial"/>
              </a:rPr>
              <a:t> </a:t>
            </a:r>
            <a:r>
              <a:rPr sz="1300" b="1" dirty="0">
                <a:solidFill>
                  <a:srgbClr val="668CA8"/>
                </a:solidFill>
                <a:latin typeface="Arial"/>
                <a:cs typeface="Arial"/>
              </a:rPr>
              <a:t>most</a:t>
            </a:r>
            <a:r>
              <a:rPr sz="1300" b="1" spc="155" dirty="0">
                <a:solidFill>
                  <a:srgbClr val="668CA8"/>
                </a:solidFill>
                <a:latin typeface="Arial"/>
                <a:cs typeface="Arial"/>
              </a:rPr>
              <a:t> </a:t>
            </a:r>
            <a:r>
              <a:rPr sz="1300" b="1" dirty="0">
                <a:solidFill>
                  <a:srgbClr val="668CA8"/>
                </a:solidFill>
                <a:latin typeface="Arial"/>
                <a:cs typeface="Arial"/>
              </a:rPr>
              <a:t>of</a:t>
            </a:r>
            <a:r>
              <a:rPr sz="1300" b="1" spc="155" dirty="0">
                <a:solidFill>
                  <a:srgbClr val="668CA8"/>
                </a:solidFill>
                <a:latin typeface="Arial"/>
                <a:cs typeface="Arial"/>
              </a:rPr>
              <a:t> </a:t>
            </a:r>
            <a:r>
              <a:rPr sz="1300" b="1" dirty="0">
                <a:solidFill>
                  <a:srgbClr val="668CA8"/>
                </a:solidFill>
                <a:latin typeface="Arial"/>
                <a:cs typeface="Arial"/>
              </a:rPr>
              <a:t>their</a:t>
            </a:r>
            <a:r>
              <a:rPr sz="1300" b="1" spc="155" dirty="0">
                <a:solidFill>
                  <a:srgbClr val="668CA8"/>
                </a:solidFill>
                <a:latin typeface="Arial"/>
                <a:cs typeface="Arial"/>
              </a:rPr>
              <a:t> </a:t>
            </a:r>
            <a:r>
              <a:rPr sz="1300" b="1" spc="60" dirty="0">
                <a:solidFill>
                  <a:srgbClr val="668CA8"/>
                </a:solidFill>
                <a:latin typeface="Arial"/>
                <a:cs typeface="Arial"/>
              </a:rPr>
              <a:t>time</a:t>
            </a:r>
            <a:r>
              <a:rPr sz="1300" b="1" spc="155" dirty="0">
                <a:solidFill>
                  <a:srgbClr val="668CA8"/>
                </a:solidFill>
                <a:latin typeface="Arial"/>
                <a:cs typeface="Arial"/>
              </a:rPr>
              <a:t> </a:t>
            </a:r>
            <a:r>
              <a:rPr sz="1300" b="1" spc="-20" dirty="0">
                <a:solidFill>
                  <a:srgbClr val="668CA8"/>
                </a:solidFill>
                <a:latin typeface="Arial"/>
                <a:cs typeface="Arial"/>
              </a:rPr>
              <a:t>have </a:t>
            </a:r>
            <a:r>
              <a:rPr sz="1300" b="1" dirty="0">
                <a:solidFill>
                  <a:srgbClr val="668CA8"/>
                </a:solidFill>
                <a:latin typeface="Arial"/>
                <a:cs typeface="Arial"/>
              </a:rPr>
              <a:t>been</a:t>
            </a:r>
            <a:r>
              <a:rPr sz="1300" b="1" spc="204" dirty="0">
                <a:solidFill>
                  <a:srgbClr val="668CA8"/>
                </a:solidFill>
                <a:latin typeface="Arial"/>
                <a:cs typeface="Arial"/>
              </a:rPr>
              <a:t> </a:t>
            </a:r>
            <a:r>
              <a:rPr sz="1300" b="1" dirty="0">
                <a:solidFill>
                  <a:srgbClr val="668CA8"/>
                </a:solidFill>
                <a:latin typeface="Arial"/>
                <a:cs typeface="Arial"/>
              </a:rPr>
              <a:t>shown</a:t>
            </a:r>
            <a:r>
              <a:rPr sz="1300" b="1" spc="204" dirty="0">
                <a:solidFill>
                  <a:srgbClr val="668CA8"/>
                </a:solidFill>
                <a:latin typeface="Arial"/>
                <a:cs typeface="Arial"/>
              </a:rPr>
              <a:t> </a:t>
            </a:r>
            <a:r>
              <a:rPr sz="1300" b="1" dirty="0">
                <a:solidFill>
                  <a:srgbClr val="668CA8"/>
                </a:solidFill>
                <a:latin typeface="Arial"/>
                <a:cs typeface="Arial"/>
              </a:rPr>
              <a:t>to</a:t>
            </a:r>
            <a:r>
              <a:rPr sz="1300" b="1" spc="210" dirty="0">
                <a:solidFill>
                  <a:srgbClr val="668CA8"/>
                </a:solidFill>
                <a:latin typeface="Arial"/>
                <a:cs typeface="Arial"/>
              </a:rPr>
              <a:t> </a:t>
            </a:r>
            <a:r>
              <a:rPr sz="1300" b="1" dirty="0">
                <a:solidFill>
                  <a:srgbClr val="668CA8"/>
                </a:solidFill>
                <a:latin typeface="Arial"/>
                <a:cs typeface="Arial"/>
              </a:rPr>
              <a:t>increase</a:t>
            </a:r>
            <a:r>
              <a:rPr sz="1300" b="1" spc="204" dirty="0">
                <a:solidFill>
                  <a:srgbClr val="668CA8"/>
                </a:solidFill>
                <a:latin typeface="Arial"/>
                <a:cs typeface="Arial"/>
              </a:rPr>
              <a:t> </a:t>
            </a:r>
            <a:r>
              <a:rPr sz="1300" b="1" spc="35" dirty="0">
                <a:solidFill>
                  <a:srgbClr val="668CA8"/>
                </a:solidFill>
                <a:latin typeface="Arial"/>
                <a:cs typeface="Arial"/>
              </a:rPr>
              <a:t>the </a:t>
            </a:r>
            <a:r>
              <a:rPr sz="1300" b="1" dirty="0">
                <a:solidFill>
                  <a:srgbClr val="668CA8"/>
                </a:solidFill>
                <a:latin typeface="Arial"/>
                <a:cs typeface="Arial"/>
              </a:rPr>
              <a:t>risk</a:t>
            </a:r>
            <a:r>
              <a:rPr sz="1300" b="1" spc="100" dirty="0">
                <a:solidFill>
                  <a:srgbClr val="668CA8"/>
                </a:solidFill>
                <a:latin typeface="Arial"/>
                <a:cs typeface="Arial"/>
              </a:rPr>
              <a:t> </a:t>
            </a:r>
            <a:r>
              <a:rPr sz="1300" b="1" spc="-25" dirty="0">
                <a:solidFill>
                  <a:srgbClr val="668CA8"/>
                </a:solidFill>
                <a:latin typeface="Arial"/>
                <a:cs typeface="Arial"/>
              </a:rPr>
              <a:t>of:</a:t>
            </a:r>
            <a:endParaRPr sz="1300">
              <a:latin typeface="Arial"/>
              <a:cs typeface="Arial"/>
            </a:endParaRPr>
          </a:p>
          <a:p>
            <a:pPr marL="137160" indent="-125095">
              <a:lnSpc>
                <a:spcPct val="100000"/>
              </a:lnSpc>
              <a:spcBef>
                <a:spcPts val="505"/>
              </a:spcBef>
              <a:buClr>
                <a:srgbClr val="C42039"/>
              </a:buClr>
              <a:buFont typeface="Apple Symbols"/>
              <a:buChar char="►"/>
              <a:tabLst>
                <a:tab pos="137160" algn="l"/>
              </a:tabLst>
            </a:pPr>
            <a:r>
              <a:rPr sz="1300" dirty="0">
                <a:solidFill>
                  <a:srgbClr val="231F20"/>
                </a:solidFill>
                <a:latin typeface="Arial"/>
                <a:cs typeface="Arial"/>
              </a:rPr>
              <a:t>Learning</a:t>
            </a:r>
            <a:r>
              <a:rPr sz="1300" spc="-55" dirty="0">
                <a:solidFill>
                  <a:srgbClr val="231F20"/>
                </a:solidFill>
                <a:latin typeface="Arial"/>
                <a:cs typeface="Arial"/>
              </a:rPr>
              <a:t> </a:t>
            </a:r>
            <a:r>
              <a:rPr sz="1300" spc="-10" dirty="0">
                <a:solidFill>
                  <a:srgbClr val="231F20"/>
                </a:solidFill>
                <a:latin typeface="Arial"/>
                <a:cs typeface="Arial"/>
              </a:rPr>
              <a:t>Disabilities</a:t>
            </a:r>
            <a:endParaRPr sz="1300">
              <a:latin typeface="Arial"/>
              <a:cs typeface="Arial"/>
            </a:endParaRPr>
          </a:p>
          <a:p>
            <a:pPr marL="137160" indent="-125095">
              <a:lnSpc>
                <a:spcPct val="100000"/>
              </a:lnSpc>
              <a:spcBef>
                <a:spcPts val="565"/>
              </a:spcBef>
              <a:buClr>
                <a:srgbClr val="C42039"/>
              </a:buClr>
              <a:buFont typeface="Apple Symbols"/>
              <a:buChar char="►"/>
              <a:tabLst>
                <a:tab pos="137160" algn="l"/>
              </a:tabLst>
            </a:pPr>
            <a:r>
              <a:rPr sz="1300" spc="-10" dirty="0">
                <a:solidFill>
                  <a:srgbClr val="231F20"/>
                </a:solidFill>
                <a:latin typeface="Arial"/>
                <a:cs typeface="Arial"/>
              </a:rPr>
              <a:t>Cancer</a:t>
            </a:r>
            <a:endParaRPr sz="1300">
              <a:latin typeface="Arial"/>
              <a:cs typeface="Arial"/>
            </a:endParaRPr>
          </a:p>
          <a:p>
            <a:pPr marL="137160" indent="-125095">
              <a:lnSpc>
                <a:spcPct val="100000"/>
              </a:lnSpc>
              <a:spcBef>
                <a:spcPts val="565"/>
              </a:spcBef>
              <a:buClr>
                <a:srgbClr val="C42039"/>
              </a:buClr>
              <a:buFont typeface="Apple Symbols"/>
              <a:buChar char="►"/>
              <a:tabLst>
                <a:tab pos="137160" algn="l"/>
              </a:tabLst>
            </a:pPr>
            <a:r>
              <a:rPr sz="1300" dirty="0">
                <a:solidFill>
                  <a:srgbClr val="231F20"/>
                </a:solidFill>
                <a:latin typeface="Arial"/>
                <a:cs typeface="Arial"/>
              </a:rPr>
              <a:t>Birth</a:t>
            </a:r>
            <a:r>
              <a:rPr sz="1300" spc="130" dirty="0">
                <a:solidFill>
                  <a:srgbClr val="231F20"/>
                </a:solidFill>
                <a:latin typeface="Arial"/>
                <a:cs typeface="Arial"/>
              </a:rPr>
              <a:t> </a:t>
            </a:r>
            <a:r>
              <a:rPr sz="1300" spc="-10" dirty="0">
                <a:solidFill>
                  <a:srgbClr val="231F20"/>
                </a:solidFill>
                <a:latin typeface="Arial"/>
                <a:cs typeface="Arial"/>
              </a:rPr>
              <a:t>defects</a:t>
            </a:r>
            <a:endParaRPr sz="1300">
              <a:latin typeface="Arial"/>
              <a:cs typeface="Arial"/>
            </a:endParaRPr>
          </a:p>
          <a:p>
            <a:pPr marL="137160" indent="-125095">
              <a:lnSpc>
                <a:spcPct val="100000"/>
              </a:lnSpc>
              <a:spcBef>
                <a:spcPts val="565"/>
              </a:spcBef>
              <a:buClr>
                <a:srgbClr val="C42039"/>
              </a:buClr>
              <a:buFont typeface="Apple Symbols"/>
              <a:buChar char="►"/>
              <a:tabLst>
                <a:tab pos="137160" algn="l"/>
              </a:tabLst>
            </a:pPr>
            <a:r>
              <a:rPr sz="1300" dirty="0">
                <a:solidFill>
                  <a:srgbClr val="231F20"/>
                </a:solidFill>
                <a:latin typeface="Arial"/>
                <a:cs typeface="Arial"/>
              </a:rPr>
              <a:t>Early</a:t>
            </a:r>
            <a:r>
              <a:rPr sz="1300" spc="-90" dirty="0">
                <a:solidFill>
                  <a:srgbClr val="231F20"/>
                </a:solidFill>
                <a:latin typeface="Arial"/>
                <a:cs typeface="Arial"/>
              </a:rPr>
              <a:t> </a:t>
            </a:r>
            <a:r>
              <a:rPr sz="1300" spc="-10" dirty="0">
                <a:solidFill>
                  <a:srgbClr val="231F20"/>
                </a:solidFill>
                <a:latin typeface="Arial"/>
                <a:cs typeface="Arial"/>
              </a:rPr>
              <a:t>puberty</a:t>
            </a:r>
            <a:endParaRPr sz="1300">
              <a:latin typeface="Arial"/>
              <a:cs typeface="Arial"/>
            </a:endParaRPr>
          </a:p>
          <a:p>
            <a:pPr marL="137160" indent="-125095">
              <a:lnSpc>
                <a:spcPct val="100000"/>
              </a:lnSpc>
              <a:spcBef>
                <a:spcPts val="565"/>
              </a:spcBef>
              <a:buClr>
                <a:srgbClr val="C42039"/>
              </a:buClr>
              <a:buFont typeface="Apple Symbols"/>
              <a:buChar char="►"/>
              <a:tabLst>
                <a:tab pos="137160" algn="l"/>
              </a:tabLst>
            </a:pPr>
            <a:r>
              <a:rPr sz="1300" dirty="0">
                <a:solidFill>
                  <a:srgbClr val="231F20"/>
                </a:solidFill>
                <a:latin typeface="Arial"/>
                <a:cs typeface="Arial"/>
              </a:rPr>
              <a:t>Hormonal</a:t>
            </a:r>
            <a:r>
              <a:rPr sz="1300" spc="110" dirty="0">
                <a:solidFill>
                  <a:srgbClr val="231F20"/>
                </a:solidFill>
                <a:latin typeface="Arial"/>
                <a:cs typeface="Arial"/>
              </a:rPr>
              <a:t> </a:t>
            </a:r>
            <a:r>
              <a:rPr sz="1300" spc="-10" dirty="0">
                <a:solidFill>
                  <a:srgbClr val="231F20"/>
                </a:solidFill>
                <a:latin typeface="Arial"/>
                <a:cs typeface="Arial"/>
              </a:rPr>
              <a:t>disruption</a:t>
            </a:r>
            <a:endParaRPr sz="1300">
              <a:latin typeface="Arial"/>
              <a:cs typeface="Arial"/>
            </a:endParaRPr>
          </a:p>
          <a:p>
            <a:pPr marL="137160" marR="246379" indent="-125730">
              <a:lnSpc>
                <a:spcPct val="104800"/>
              </a:lnSpc>
              <a:spcBef>
                <a:spcPts val="490"/>
              </a:spcBef>
              <a:buClr>
                <a:srgbClr val="C42039"/>
              </a:buClr>
              <a:buFont typeface="Apple Symbols"/>
              <a:buChar char="►"/>
              <a:tabLst>
                <a:tab pos="137160" algn="l"/>
              </a:tabLst>
            </a:pPr>
            <a:r>
              <a:rPr sz="1300" dirty="0">
                <a:solidFill>
                  <a:srgbClr val="231F20"/>
                </a:solidFill>
                <a:latin typeface="Arial"/>
                <a:cs typeface="Arial"/>
              </a:rPr>
              <a:t>Asthma</a:t>
            </a:r>
            <a:r>
              <a:rPr sz="1300" spc="110" dirty="0">
                <a:solidFill>
                  <a:srgbClr val="231F20"/>
                </a:solidFill>
                <a:latin typeface="Arial"/>
                <a:cs typeface="Arial"/>
              </a:rPr>
              <a:t> </a:t>
            </a:r>
            <a:r>
              <a:rPr sz="1300" dirty="0">
                <a:solidFill>
                  <a:srgbClr val="231F20"/>
                </a:solidFill>
                <a:latin typeface="Arial"/>
                <a:cs typeface="Arial"/>
              </a:rPr>
              <a:t>and</a:t>
            </a:r>
            <a:r>
              <a:rPr sz="1300" spc="110" dirty="0">
                <a:solidFill>
                  <a:srgbClr val="231F20"/>
                </a:solidFill>
                <a:latin typeface="Arial"/>
                <a:cs typeface="Arial"/>
              </a:rPr>
              <a:t> </a:t>
            </a:r>
            <a:r>
              <a:rPr sz="1300" dirty="0">
                <a:solidFill>
                  <a:srgbClr val="231F20"/>
                </a:solidFill>
                <a:latin typeface="Arial"/>
                <a:cs typeface="Arial"/>
              </a:rPr>
              <a:t>other</a:t>
            </a:r>
            <a:r>
              <a:rPr sz="1300" spc="110" dirty="0">
                <a:solidFill>
                  <a:srgbClr val="231F20"/>
                </a:solidFill>
                <a:latin typeface="Arial"/>
                <a:cs typeface="Arial"/>
              </a:rPr>
              <a:t> </a:t>
            </a:r>
            <a:r>
              <a:rPr sz="1300" spc="-10" dirty="0">
                <a:solidFill>
                  <a:srgbClr val="231F20"/>
                </a:solidFill>
                <a:latin typeface="Arial"/>
                <a:cs typeface="Arial"/>
              </a:rPr>
              <a:t>respiratory ailments</a:t>
            </a:r>
            <a:endParaRPr sz="1300">
              <a:latin typeface="Arial"/>
              <a:cs typeface="Arial"/>
            </a:endParaRPr>
          </a:p>
          <a:p>
            <a:pPr marL="137160" indent="-125095">
              <a:lnSpc>
                <a:spcPct val="100000"/>
              </a:lnSpc>
              <a:spcBef>
                <a:spcPts val="565"/>
              </a:spcBef>
              <a:buClr>
                <a:srgbClr val="C42039"/>
              </a:buClr>
              <a:buFont typeface="Apple Symbols"/>
              <a:buChar char="►"/>
              <a:tabLst>
                <a:tab pos="137160" algn="l"/>
              </a:tabLst>
            </a:pPr>
            <a:r>
              <a:rPr sz="1300" dirty="0">
                <a:solidFill>
                  <a:srgbClr val="231F20"/>
                </a:solidFill>
                <a:latin typeface="Arial"/>
                <a:cs typeface="Arial"/>
              </a:rPr>
              <a:t>Kidney </a:t>
            </a:r>
            <a:r>
              <a:rPr sz="1300" spc="-10" dirty="0">
                <a:solidFill>
                  <a:srgbClr val="231F20"/>
                </a:solidFill>
                <a:latin typeface="Arial"/>
                <a:cs typeface="Arial"/>
              </a:rPr>
              <a:t>disease</a:t>
            </a:r>
            <a:endParaRPr sz="1300">
              <a:latin typeface="Arial"/>
              <a:cs typeface="Arial"/>
            </a:endParaRPr>
          </a:p>
        </p:txBody>
      </p:sp>
      <p:sp>
        <p:nvSpPr>
          <p:cNvPr id="12" name="object 12"/>
          <p:cNvSpPr txBox="1"/>
          <p:nvPr/>
        </p:nvSpPr>
        <p:spPr>
          <a:xfrm>
            <a:off x="292100" y="7315200"/>
            <a:ext cx="5270500" cy="182101"/>
          </a:xfrm>
          <a:prstGeom prst="rect">
            <a:avLst/>
          </a:prstGeom>
        </p:spPr>
        <p:txBody>
          <a:bodyPr vert="horz" wrap="square" lIns="0" tIns="12700" rIns="0" bIns="0" rtlCol="0">
            <a:spAutoFit/>
          </a:bodyPr>
          <a:lstStyle/>
          <a:p>
            <a:pPr marL="12700">
              <a:lnSpc>
                <a:spcPct val="100000"/>
              </a:lnSpc>
              <a:spcBef>
                <a:spcPts val="100"/>
              </a:spcBef>
            </a:pPr>
            <a:r>
              <a:rPr sz="1100" dirty="0">
                <a:solidFill>
                  <a:srgbClr val="004E71"/>
                </a:solidFill>
                <a:latin typeface="Avenir Next Medium"/>
                <a:cs typeface="Avenir Next Medium"/>
              </a:rPr>
              <a:t>P</a:t>
            </a:r>
            <a:r>
              <a:rPr sz="1100" spc="-70" dirty="0">
                <a:solidFill>
                  <a:srgbClr val="004E71"/>
                </a:solidFill>
                <a:latin typeface="Avenir Next Medium"/>
                <a:cs typeface="Avenir Next Medium"/>
              </a:rPr>
              <a:t> </a:t>
            </a:r>
            <a:r>
              <a:rPr sz="1100" dirty="0">
                <a:solidFill>
                  <a:srgbClr val="004E71"/>
                </a:solidFill>
                <a:latin typeface="Avenir Next Medium"/>
                <a:cs typeface="Avenir Next Medium"/>
              </a:rPr>
              <a:t>E</a:t>
            </a:r>
            <a:r>
              <a:rPr sz="1100" spc="-60" dirty="0">
                <a:solidFill>
                  <a:srgbClr val="004E71"/>
                </a:solidFill>
                <a:latin typeface="Avenir Next Medium"/>
                <a:cs typeface="Avenir Next Medium"/>
              </a:rPr>
              <a:t> </a:t>
            </a:r>
            <a:r>
              <a:rPr sz="1100" dirty="0">
                <a:solidFill>
                  <a:srgbClr val="004E71"/>
                </a:solidFill>
                <a:latin typeface="Avenir Next Medium"/>
                <a:cs typeface="Avenir Next Medium"/>
              </a:rPr>
              <a:t>D</a:t>
            </a:r>
            <a:r>
              <a:rPr sz="1100" spc="-50" dirty="0">
                <a:solidFill>
                  <a:srgbClr val="004E71"/>
                </a:solidFill>
                <a:latin typeface="Avenir Next Medium"/>
                <a:cs typeface="Avenir Next Medium"/>
              </a:rPr>
              <a:t> </a:t>
            </a:r>
            <a:r>
              <a:rPr sz="1100" spc="105" dirty="0">
                <a:solidFill>
                  <a:srgbClr val="004E71"/>
                </a:solidFill>
                <a:latin typeface="Avenir Next Medium"/>
                <a:cs typeface="Avenir Next Medium"/>
              </a:rPr>
              <a:t>IA</a:t>
            </a:r>
            <a:r>
              <a:rPr sz="1100" spc="-130" dirty="0">
                <a:solidFill>
                  <a:srgbClr val="004E71"/>
                </a:solidFill>
                <a:latin typeface="Avenir Next Medium"/>
                <a:cs typeface="Avenir Next Medium"/>
              </a:rPr>
              <a:t> </a:t>
            </a:r>
            <a:r>
              <a:rPr sz="1100" dirty="0">
                <a:solidFill>
                  <a:srgbClr val="004E71"/>
                </a:solidFill>
                <a:latin typeface="Avenir Next Medium"/>
                <a:cs typeface="Avenir Next Medium"/>
              </a:rPr>
              <a:t>T</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R</a:t>
            </a:r>
            <a:r>
              <a:rPr sz="1100" spc="-45" dirty="0">
                <a:solidFill>
                  <a:srgbClr val="004E71"/>
                </a:solidFill>
                <a:latin typeface="Avenir Next Medium"/>
                <a:cs typeface="Avenir Next Medium"/>
              </a:rPr>
              <a:t> </a:t>
            </a:r>
            <a:r>
              <a:rPr sz="1100" dirty="0">
                <a:solidFill>
                  <a:srgbClr val="004E71"/>
                </a:solidFill>
                <a:latin typeface="Avenir Next Medium"/>
                <a:cs typeface="Avenir Next Medium"/>
              </a:rPr>
              <a:t>I</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C</a:t>
            </a:r>
            <a:r>
              <a:rPr sz="1100" spc="440" dirty="0">
                <a:solidFill>
                  <a:srgbClr val="004E71"/>
                </a:solidFill>
                <a:latin typeface="Avenir Next Medium"/>
                <a:cs typeface="Avenir Next Medium"/>
              </a:rPr>
              <a:t> </a:t>
            </a:r>
            <a:r>
              <a:rPr sz="1100" dirty="0">
                <a:solidFill>
                  <a:srgbClr val="004E71"/>
                </a:solidFill>
                <a:latin typeface="Avenir Next Medium"/>
                <a:cs typeface="Avenir Next Medium"/>
              </a:rPr>
              <a:t>E</a:t>
            </a:r>
            <a:r>
              <a:rPr sz="1100" spc="-60" dirty="0">
                <a:solidFill>
                  <a:srgbClr val="004E71"/>
                </a:solidFill>
                <a:latin typeface="Avenir Next Medium"/>
                <a:cs typeface="Avenir Next Medium"/>
              </a:rPr>
              <a:t> </a:t>
            </a:r>
            <a:r>
              <a:rPr sz="1100" dirty="0">
                <a:solidFill>
                  <a:srgbClr val="004E71"/>
                </a:solidFill>
                <a:latin typeface="Avenir Next Medium"/>
                <a:cs typeface="Avenir Next Medium"/>
              </a:rPr>
              <a:t>N</a:t>
            </a:r>
            <a:r>
              <a:rPr sz="1100" spc="-45" dirty="0">
                <a:solidFill>
                  <a:srgbClr val="004E71"/>
                </a:solidFill>
                <a:latin typeface="Avenir Next Medium"/>
                <a:cs typeface="Avenir Next Medium"/>
              </a:rPr>
              <a:t> </a:t>
            </a:r>
            <a:r>
              <a:rPr sz="1100" dirty="0">
                <a:solidFill>
                  <a:srgbClr val="004E71"/>
                </a:solidFill>
                <a:latin typeface="Avenir Next Medium"/>
                <a:cs typeface="Avenir Next Medium"/>
              </a:rPr>
              <a:t>V</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I</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R</a:t>
            </a:r>
            <a:r>
              <a:rPr sz="1100" spc="-60" dirty="0">
                <a:solidFill>
                  <a:srgbClr val="004E71"/>
                </a:solidFill>
                <a:latin typeface="Avenir Next Medium"/>
                <a:cs typeface="Avenir Next Medium"/>
              </a:rPr>
              <a:t> </a:t>
            </a:r>
            <a:r>
              <a:rPr sz="1100" spc="165" dirty="0">
                <a:solidFill>
                  <a:srgbClr val="004E71"/>
                </a:solidFill>
                <a:latin typeface="Avenir Next Medium"/>
                <a:cs typeface="Avenir Next Medium"/>
              </a:rPr>
              <a:t>ONME</a:t>
            </a:r>
            <a:r>
              <a:rPr sz="1100" spc="-60" dirty="0">
                <a:solidFill>
                  <a:srgbClr val="004E71"/>
                </a:solidFill>
                <a:latin typeface="Avenir Next Medium"/>
                <a:cs typeface="Avenir Next Medium"/>
              </a:rPr>
              <a:t> </a:t>
            </a:r>
            <a:r>
              <a:rPr sz="1100" dirty="0">
                <a:solidFill>
                  <a:srgbClr val="004E71"/>
                </a:solidFill>
                <a:latin typeface="Avenir Next Medium"/>
                <a:cs typeface="Avenir Next Medium"/>
              </a:rPr>
              <a:t>N</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T</a:t>
            </a:r>
            <a:r>
              <a:rPr sz="1100" spc="-130" dirty="0">
                <a:solidFill>
                  <a:srgbClr val="004E71"/>
                </a:solidFill>
                <a:latin typeface="Avenir Next Medium"/>
                <a:cs typeface="Avenir Next Medium"/>
              </a:rPr>
              <a:t> </a:t>
            </a:r>
            <a:r>
              <a:rPr sz="1100" spc="105" dirty="0">
                <a:solidFill>
                  <a:srgbClr val="004E71"/>
                </a:solidFill>
                <a:latin typeface="Avenir Next Medium"/>
                <a:cs typeface="Avenir Next Medium"/>
              </a:rPr>
              <a:t>AL</a:t>
            </a:r>
            <a:r>
              <a:rPr sz="1100" spc="440" dirty="0">
                <a:solidFill>
                  <a:srgbClr val="004E71"/>
                </a:solidFill>
                <a:latin typeface="Avenir Next Medium"/>
                <a:cs typeface="Avenir Next Medium"/>
              </a:rPr>
              <a:t> </a:t>
            </a:r>
            <a:r>
              <a:rPr sz="1100" dirty="0">
                <a:solidFill>
                  <a:srgbClr val="004E71"/>
                </a:solidFill>
                <a:latin typeface="Avenir Next Medium"/>
                <a:cs typeface="Avenir Next Medium"/>
              </a:rPr>
              <a:t>H</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E</a:t>
            </a:r>
            <a:r>
              <a:rPr sz="1100" spc="-25" dirty="0">
                <a:solidFill>
                  <a:srgbClr val="004E71"/>
                </a:solidFill>
                <a:latin typeface="Avenir Next Medium"/>
                <a:cs typeface="Avenir Next Medium"/>
              </a:rPr>
              <a:t> </a:t>
            </a:r>
            <a:r>
              <a:rPr sz="1100" spc="105" dirty="0">
                <a:solidFill>
                  <a:srgbClr val="004E71"/>
                </a:solidFill>
                <a:latin typeface="Avenir Next Medium"/>
                <a:cs typeface="Avenir Next Medium"/>
              </a:rPr>
              <a:t>AL</a:t>
            </a:r>
            <a:r>
              <a:rPr sz="1100" spc="-130" dirty="0">
                <a:solidFill>
                  <a:srgbClr val="004E71"/>
                </a:solidFill>
                <a:latin typeface="Avenir Next Medium"/>
                <a:cs typeface="Avenir Next Medium"/>
              </a:rPr>
              <a:t> </a:t>
            </a:r>
            <a:r>
              <a:rPr sz="1100" dirty="0">
                <a:solidFill>
                  <a:srgbClr val="004E71"/>
                </a:solidFill>
                <a:latin typeface="Avenir Next Medium"/>
                <a:cs typeface="Avenir Next Medium"/>
              </a:rPr>
              <a:t>T</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H</a:t>
            </a:r>
            <a:r>
              <a:rPr sz="1100" spc="440" dirty="0">
                <a:solidFill>
                  <a:srgbClr val="004E71"/>
                </a:solidFill>
                <a:latin typeface="Avenir Next Medium"/>
                <a:cs typeface="Avenir Next Medium"/>
              </a:rPr>
              <a:t> </a:t>
            </a:r>
            <a:r>
              <a:rPr sz="1100" dirty="0">
                <a:solidFill>
                  <a:srgbClr val="004E71"/>
                </a:solidFill>
                <a:latin typeface="Avenir Next Medium"/>
                <a:cs typeface="Avenir Next Medium"/>
              </a:rPr>
              <a:t>S</a:t>
            </a:r>
            <a:r>
              <a:rPr sz="1100" spc="-60" dirty="0">
                <a:solidFill>
                  <a:srgbClr val="004E71"/>
                </a:solidFill>
                <a:latin typeface="Avenir Next Medium"/>
                <a:cs typeface="Avenir Next Medium"/>
              </a:rPr>
              <a:t> </a:t>
            </a:r>
            <a:r>
              <a:rPr sz="1100" dirty="0">
                <a:solidFill>
                  <a:srgbClr val="004E71"/>
                </a:solidFill>
                <a:latin typeface="Avenir Next Medium"/>
                <a:cs typeface="Avenir Next Medium"/>
              </a:rPr>
              <a:t>P</a:t>
            </a:r>
            <a:r>
              <a:rPr sz="1100" spc="-65" dirty="0">
                <a:solidFill>
                  <a:srgbClr val="004E71"/>
                </a:solidFill>
                <a:latin typeface="Avenir Next Medium"/>
                <a:cs typeface="Avenir Next Medium"/>
              </a:rPr>
              <a:t> </a:t>
            </a:r>
            <a:r>
              <a:rPr sz="1100" spc="-10" dirty="0">
                <a:solidFill>
                  <a:srgbClr val="004E71"/>
                </a:solidFill>
                <a:latin typeface="Avenir Next Medium"/>
                <a:cs typeface="Avenir Next Medium"/>
              </a:rPr>
              <a:t>E</a:t>
            </a:r>
            <a:r>
              <a:rPr sz="1100" spc="-70" dirty="0">
                <a:solidFill>
                  <a:srgbClr val="004E71"/>
                </a:solidFill>
                <a:latin typeface="Avenir Next Medium"/>
                <a:cs typeface="Avenir Next Medium"/>
              </a:rPr>
              <a:t> </a:t>
            </a:r>
            <a:r>
              <a:rPr sz="1100" dirty="0">
                <a:solidFill>
                  <a:srgbClr val="004E71"/>
                </a:solidFill>
                <a:latin typeface="Avenir Next Medium"/>
                <a:cs typeface="Avenir Next Medium"/>
              </a:rPr>
              <a:t>C</a:t>
            </a:r>
            <a:r>
              <a:rPr sz="1100" spc="-55" dirty="0">
                <a:solidFill>
                  <a:srgbClr val="004E71"/>
                </a:solidFill>
                <a:latin typeface="Avenir Next Medium"/>
                <a:cs typeface="Avenir Next Medium"/>
              </a:rPr>
              <a:t> </a:t>
            </a:r>
            <a:r>
              <a:rPr sz="1100" spc="140" dirty="0">
                <a:solidFill>
                  <a:srgbClr val="004E71"/>
                </a:solidFill>
                <a:latin typeface="Avenir Next Medium"/>
                <a:cs typeface="Avenir Next Medium"/>
              </a:rPr>
              <a:t>IAL</a:t>
            </a:r>
            <a:r>
              <a:rPr sz="1100" spc="-130" dirty="0">
                <a:solidFill>
                  <a:srgbClr val="004E71"/>
                </a:solidFill>
                <a:latin typeface="Avenir Next Medium"/>
                <a:cs typeface="Avenir Next Medium"/>
              </a:rPr>
              <a:t> </a:t>
            </a:r>
            <a:r>
              <a:rPr sz="1100" dirty="0">
                <a:solidFill>
                  <a:srgbClr val="004E71"/>
                </a:solidFill>
                <a:latin typeface="Avenir Next Medium"/>
                <a:cs typeface="Avenir Next Medium"/>
              </a:rPr>
              <a:t>T Y</a:t>
            </a:r>
            <a:r>
              <a:rPr sz="1100" spc="440" dirty="0">
                <a:solidFill>
                  <a:srgbClr val="004E71"/>
                </a:solidFill>
                <a:latin typeface="Avenir Next Medium"/>
                <a:cs typeface="Avenir Next Medium"/>
              </a:rPr>
              <a:t> </a:t>
            </a:r>
            <a:r>
              <a:rPr sz="1100" spc="100" dirty="0">
                <a:solidFill>
                  <a:srgbClr val="004E71"/>
                </a:solidFill>
                <a:latin typeface="Avenir Next Medium"/>
                <a:cs typeface="Avenir Next Medium"/>
              </a:rPr>
              <a:t>UN</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I</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T</a:t>
            </a:r>
            <a:r>
              <a:rPr sz="1100" spc="-45" dirty="0">
                <a:solidFill>
                  <a:srgbClr val="004E71"/>
                </a:solidFill>
                <a:latin typeface="Avenir Next Medium"/>
                <a:cs typeface="Avenir Next Medium"/>
              </a:rPr>
              <a:t> </a:t>
            </a:r>
            <a:r>
              <a:rPr sz="1100" spc="-50" dirty="0">
                <a:solidFill>
                  <a:srgbClr val="004E71"/>
                </a:solidFill>
                <a:latin typeface="Avenir Next Medium"/>
                <a:cs typeface="Avenir Next Medium"/>
              </a:rPr>
              <a:t>S</a:t>
            </a:r>
            <a:endParaRPr sz="1100" dirty="0">
              <a:latin typeface="Avenir Next Medium"/>
              <a:cs typeface="Avenir Next Medium"/>
            </a:endParaRPr>
          </a:p>
        </p:txBody>
      </p:sp>
      <p:sp>
        <p:nvSpPr>
          <p:cNvPr id="13" name="object 13"/>
          <p:cNvSpPr txBox="1"/>
          <p:nvPr/>
        </p:nvSpPr>
        <p:spPr>
          <a:xfrm>
            <a:off x="7975600" y="7146035"/>
            <a:ext cx="1791335" cy="482600"/>
          </a:xfrm>
          <a:prstGeom prst="rect">
            <a:avLst/>
          </a:prstGeom>
        </p:spPr>
        <p:txBody>
          <a:bodyPr vert="horz" wrap="square" lIns="0" tIns="12700" rIns="0" bIns="0" rtlCol="0">
            <a:spAutoFit/>
          </a:bodyPr>
          <a:lstStyle/>
          <a:p>
            <a:pPr marL="12700">
              <a:lnSpc>
                <a:spcPct val="100000"/>
              </a:lnSpc>
              <a:spcBef>
                <a:spcPts val="100"/>
              </a:spcBef>
              <a:tabLst>
                <a:tab pos="1395095" algn="l"/>
              </a:tabLst>
            </a:pPr>
            <a:r>
              <a:rPr sz="2000" spc="-10" dirty="0">
                <a:solidFill>
                  <a:srgbClr val="004E71"/>
                </a:solidFill>
                <a:latin typeface="Avenir Next Medium"/>
                <a:cs typeface="Avenir Next Medium"/>
              </a:rPr>
              <a:t>Educator</a:t>
            </a:r>
            <a:r>
              <a:rPr sz="2000" dirty="0">
                <a:solidFill>
                  <a:srgbClr val="004E71"/>
                </a:solidFill>
                <a:latin typeface="Avenir Next Medium"/>
                <a:cs typeface="Avenir Next Medium"/>
              </a:rPr>
              <a:t>	</a:t>
            </a:r>
            <a:r>
              <a:rPr sz="3000" spc="-505" dirty="0">
                <a:solidFill>
                  <a:srgbClr val="004E71"/>
                </a:solidFill>
                <a:latin typeface="Avenir Next Medium"/>
                <a:cs typeface="Avenir Next Medium"/>
              </a:rPr>
              <a:t>11</a:t>
            </a:r>
            <a:endParaRPr sz="3000">
              <a:latin typeface="Avenir Next Medium"/>
              <a:cs typeface="Avenir Next Medium"/>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883411" y="272588"/>
            <a:ext cx="7846695" cy="1082040"/>
          </a:xfrm>
          <a:prstGeom prst="rect">
            <a:avLst/>
          </a:prstGeom>
        </p:spPr>
        <p:txBody>
          <a:bodyPr vert="horz" wrap="square" lIns="0" tIns="63500" rIns="0" bIns="0" rtlCol="0">
            <a:spAutoFit/>
          </a:bodyPr>
          <a:lstStyle/>
          <a:p>
            <a:pPr marL="12700" marR="5080">
              <a:lnSpc>
                <a:spcPts val="4000"/>
              </a:lnSpc>
              <a:spcBef>
                <a:spcPts val="500"/>
              </a:spcBef>
            </a:pPr>
            <a:r>
              <a:rPr spc="80" dirty="0"/>
              <a:t>Why</a:t>
            </a:r>
            <a:r>
              <a:rPr spc="60" dirty="0"/>
              <a:t> </a:t>
            </a:r>
            <a:r>
              <a:rPr spc="80" dirty="0"/>
              <a:t>are</a:t>
            </a:r>
            <a:r>
              <a:rPr spc="65" dirty="0"/>
              <a:t> </a:t>
            </a:r>
            <a:r>
              <a:rPr dirty="0"/>
              <a:t>toxic</a:t>
            </a:r>
            <a:r>
              <a:rPr spc="60" dirty="0"/>
              <a:t> </a:t>
            </a:r>
            <a:r>
              <a:rPr dirty="0"/>
              <a:t>chemicals</a:t>
            </a:r>
            <a:r>
              <a:rPr spc="65" dirty="0"/>
              <a:t> </a:t>
            </a:r>
            <a:r>
              <a:rPr spc="55" dirty="0"/>
              <a:t>more</a:t>
            </a:r>
            <a:r>
              <a:rPr spc="60" dirty="0"/>
              <a:t> </a:t>
            </a:r>
            <a:r>
              <a:rPr spc="45" dirty="0"/>
              <a:t>dangerous </a:t>
            </a:r>
            <a:r>
              <a:rPr spc="130" dirty="0"/>
              <a:t>to</a:t>
            </a:r>
            <a:r>
              <a:rPr spc="95" dirty="0"/>
              <a:t> </a:t>
            </a:r>
            <a:r>
              <a:rPr dirty="0"/>
              <a:t>kids</a:t>
            </a:r>
            <a:r>
              <a:rPr spc="100" dirty="0"/>
              <a:t> </a:t>
            </a:r>
            <a:r>
              <a:rPr spc="165" dirty="0"/>
              <a:t>than</a:t>
            </a:r>
            <a:r>
              <a:rPr spc="100" dirty="0"/>
              <a:t> </a:t>
            </a:r>
            <a:r>
              <a:rPr spc="-10" dirty="0"/>
              <a:t>adults?</a:t>
            </a:r>
          </a:p>
        </p:txBody>
      </p:sp>
      <p:sp>
        <p:nvSpPr>
          <p:cNvPr id="12" name="object 12"/>
          <p:cNvSpPr txBox="1"/>
          <p:nvPr/>
        </p:nvSpPr>
        <p:spPr>
          <a:xfrm>
            <a:off x="331214" y="7340639"/>
            <a:ext cx="4393185" cy="182101"/>
          </a:xfrm>
          <a:prstGeom prst="rect">
            <a:avLst/>
          </a:prstGeom>
        </p:spPr>
        <p:txBody>
          <a:bodyPr vert="horz" wrap="square" lIns="0" tIns="12700" rIns="0" bIns="0" rtlCol="0">
            <a:spAutoFit/>
          </a:bodyPr>
          <a:lstStyle/>
          <a:p>
            <a:pPr marL="12700">
              <a:lnSpc>
                <a:spcPct val="100000"/>
              </a:lnSpc>
              <a:spcBef>
                <a:spcPts val="100"/>
              </a:spcBef>
            </a:pPr>
            <a:r>
              <a:rPr sz="1100" dirty="0">
                <a:solidFill>
                  <a:srgbClr val="004E71"/>
                </a:solidFill>
                <a:latin typeface="Avenir Next Medium"/>
                <a:cs typeface="Avenir Next Medium"/>
              </a:rPr>
              <a:t>C</a:t>
            </a:r>
            <a:r>
              <a:rPr sz="1100" spc="-60" dirty="0">
                <a:solidFill>
                  <a:srgbClr val="004E71"/>
                </a:solidFill>
                <a:latin typeface="Avenir Next Medium"/>
                <a:cs typeface="Avenir Next Medium"/>
              </a:rPr>
              <a:t> </a:t>
            </a:r>
            <a:r>
              <a:rPr sz="1100" dirty="0">
                <a:solidFill>
                  <a:srgbClr val="004E71"/>
                </a:solidFill>
                <a:latin typeface="Avenir Next Medium"/>
                <a:cs typeface="Avenir Next Medium"/>
              </a:rPr>
              <a:t>H</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I</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L</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D</a:t>
            </a:r>
            <a:r>
              <a:rPr sz="1100" spc="-55" dirty="0">
                <a:solidFill>
                  <a:srgbClr val="004E71"/>
                </a:solidFill>
                <a:latin typeface="Avenir Next Medium"/>
                <a:cs typeface="Avenir Next Medium"/>
              </a:rPr>
              <a:t> </a:t>
            </a:r>
            <a:r>
              <a:rPr sz="1100" dirty="0">
                <a:solidFill>
                  <a:srgbClr val="004E71"/>
                </a:solidFill>
                <a:latin typeface="Avenir Next Medium"/>
                <a:cs typeface="Avenir Next Medium"/>
              </a:rPr>
              <a:t>H</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O</a:t>
            </a:r>
            <a:r>
              <a:rPr sz="1100" spc="-55" dirty="0">
                <a:solidFill>
                  <a:srgbClr val="004E71"/>
                </a:solidFill>
                <a:latin typeface="Avenir Next Medium"/>
                <a:cs typeface="Avenir Next Medium"/>
              </a:rPr>
              <a:t> </a:t>
            </a:r>
            <a:r>
              <a:rPr sz="1100" spc="100" dirty="0">
                <a:solidFill>
                  <a:srgbClr val="004E71"/>
                </a:solidFill>
                <a:latin typeface="Avenir Next Medium"/>
                <a:cs typeface="Avenir Next Medium"/>
              </a:rPr>
              <a:t>OD</a:t>
            </a:r>
            <a:r>
              <a:rPr sz="1100" spc="434" dirty="0">
                <a:solidFill>
                  <a:srgbClr val="004E71"/>
                </a:solidFill>
                <a:latin typeface="Avenir Next Medium"/>
                <a:cs typeface="Avenir Next Medium"/>
              </a:rPr>
              <a:t> </a:t>
            </a:r>
            <a:r>
              <a:rPr sz="1100" dirty="0">
                <a:solidFill>
                  <a:srgbClr val="004E71"/>
                </a:solidFill>
                <a:latin typeface="Avenir Next Medium"/>
                <a:cs typeface="Avenir Next Medium"/>
              </a:rPr>
              <a:t>C</a:t>
            </a:r>
            <a:r>
              <a:rPr sz="1100" spc="-30" dirty="0">
                <a:solidFill>
                  <a:srgbClr val="004E71"/>
                </a:solidFill>
                <a:latin typeface="Avenir Next Medium"/>
                <a:cs typeface="Avenir Next Medium"/>
              </a:rPr>
              <a:t> </a:t>
            </a:r>
            <a:r>
              <a:rPr sz="1100" spc="140" dirty="0">
                <a:solidFill>
                  <a:srgbClr val="004E71"/>
                </a:solidFill>
                <a:latin typeface="Avenir Next Medium"/>
                <a:cs typeface="Avenir Next Medium"/>
              </a:rPr>
              <a:t>ANC</a:t>
            </a:r>
            <a:r>
              <a:rPr sz="1100" spc="-55" dirty="0">
                <a:solidFill>
                  <a:srgbClr val="004E71"/>
                </a:solidFill>
                <a:latin typeface="Avenir Next Medium"/>
                <a:cs typeface="Avenir Next Medium"/>
              </a:rPr>
              <a:t> </a:t>
            </a:r>
            <a:r>
              <a:rPr sz="1100" dirty="0">
                <a:solidFill>
                  <a:srgbClr val="004E71"/>
                </a:solidFill>
                <a:latin typeface="Avenir Next Medium"/>
                <a:cs typeface="Avenir Next Medium"/>
              </a:rPr>
              <a:t>E</a:t>
            </a:r>
            <a:r>
              <a:rPr sz="1100" spc="-60" dirty="0">
                <a:solidFill>
                  <a:srgbClr val="004E71"/>
                </a:solidFill>
                <a:latin typeface="Avenir Next Medium"/>
                <a:cs typeface="Avenir Next Medium"/>
              </a:rPr>
              <a:t> </a:t>
            </a:r>
            <a:r>
              <a:rPr sz="1100" dirty="0">
                <a:solidFill>
                  <a:srgbClr val="004E71"/>
                </a:solidFill>
                <a:latin typeface="Avenir Next Medium"/>
                <a:cs typeface="Avenir Next Medium"/>
              </a:rPr>
              <a:t>R</a:t>
            </a:r>
            <a:r>
              <a:rPr sz="1100" spc="434" dirty="0">
                <a:solidFill>
                  <a:srgbClr val="004E71"/>
                </a:solidFill>
                <a:latin typeface="Avenir Next Medium"/>
                <a:cs typeface="Avenir Next Medium"/>
              </a:rPr>
              <a:t> </a:t>
            </a:r>
            <a:r>
              <a:rPr sz="1100" spc="140" dirty="0">
                <a:solidFill>
                  <a:srgbClr val="004E71"/>
                </a:solidFill>
                <a:latin typeface="Avenir Next Medium"/>
                <a:cs typeface="Avenir Next Medium"/>
              </a:rPr>
              <a:t>AND</a:t>
            </a:r>
            <a:r>
              <a:rPr sz="1100" spc="434" dirty="0">
                <a:solidFill>
                  <a:srgbClr val="004E71"/>
                </a:solidFill>
                <a:latin typeface="Avenir Next Medium"/>
                <a:cs typeface="Avenir Next Medium"/>
              </a:rPr>
              <a:t> </a:t>
            </a:r>
            <a:r>
              <a:rPr sz="1100" dirty="0">
                <a:solidFill>
                  <a:srgbClr val="004E71"/>
                </a:solidFill>
                <a:latin typeface="Avenir Next Medium"/>
                <a:cs typeface="Avenir Next Medium"/>
              </a:rPr>
              <a:t>T</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H</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E</a:t>
            </a:r>
            <a:r>
              <a:rPr sz="1100" spc="434" dirty="0">
                <a:solidFill>
                  <a:srgbClr val="004E71"/>
                </a:solidFill>
                <a:latin typeface="Avenir Next Medium"/>
                <a:cs typeface="Avenir Next Medium"/>
              </a:rPr>
              <a:t> </a:t>
            </a:r>
            <a:r>
              <a:rPr sz="1100" dirty="0">
                <a:solidFill>
                  <a:srgbClr val="004E71"/>
                </a:solidFill>
                <a:latin typeface="Avenir Next Medium"/>
                <a:cs typeface="Avenir Next Medium"/>
              </a:rPr>
              <a:t>E</a:t>
            </a:r>
            <a:r>
              <a:rPr sz="1100" spc="-60" dirty="0">
                <a:solidFill>
                  <a:srgbClr val="004E71"/>
                </a:solidFill>
                <a:latin typeface="Avenir Next Medium"/>
                <a:cs typeface="Avenir Next Medium"/>
              </a:rPr>
              <a:t> </a:t>
            </a:r>
            <a:r>
              <a:rPr sz="1100" dirty="0">
                <a:solidFill>
                  <a:srgbClr val="004E71"/>
                </a:solidFill>
                <a:latin typeface="Avenir Next Medium"/>
                <a:cs typeface="Avenir Next Medium"/>
              </a:rPr>
              <a:t>N</a:t>
            </a:r>
            <a:r>
              <a:rPr sz="1100" spc="-45" dirty="0">
                <a:solidFill>
                  <a:srgbClr val="004E71"/>
                </a:solidFill>
                <a:latin typeface="Avenir Next Medium"/>
                <a:cs typeface="Avenir Next Medium"/>
              </a:rPr>
              <a:t> </a:t>
            </a:r>
            <a:r>
              <a:rPr sz="1100" dirty="0">
                <a:solidFill>
                  <a:srgbClr val="004E71"/>
                </a:solidFill>
                <a:latin typeface="Avenir Next Medium"/>
                <a:cs typeface="Avenir Next Medium"/>
              </a:rPr>
              <a:t>V</a:t>
            </a:r>
            <a:r>
              <a:rPr sz="1100" spc="-45" dirty="0">
                <a:solidFill>
                  <a:srgbClr val="004E71"/>
                </a:solidFill>
                <a:latin typeface="Avenir Next Medium"/>
                <a:cs typeface="Avenir Next Medium"/>
              </a:rPr>
              <a:t> </a:t>
            </a:r>
            <a:r>
              <a:rPr sz="1100" dirty="0">
                <a:solidFill>
                  <a:srgbClr val="004E71"/>
                </a:solidFill>
                <a:latin typeface="Avenir Next Medium"/>
                <a:cs typeface="Avenir Next Medium"/>
              </a:rPr>
              <a:t>I</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R</a:t>
            </a:r>
            <a:r>
              <a:rPr sz="1100" spc="-65" dirty="0">
                <a:solidFill>
                  <a:srgbClr val="004E71"/>
                </a:solidFill>
                <a:latin typeface="Avenir Next Medium"/>
                <a:cs typeface="Avenir Next Medium"/>
              </a:rPr>
              <a:t> </a:t>
            </a:r>
            <a:r>
              <a:rPr sz="1100" spc="165" dirty="0">
                <a:solidFill>
                  <a:srgbClr val="004E71"/>
                </a:solidFill>
                <a:latin typeface="Avenir Next Medium"/>
                <a:cs typeface="Avenir Next Medium"/>
              </a:rPr>
              <a:t>ONME</a:t>
            </a:r>
            <a:r>
              <a:rPr sz="1100" spc="-60" dirty="0">
                <a:solidFill>
                  <a:srgbClr val="004E71"/>
                </a:solidFill>
                <a:latin typeface="Avenir Next Medium"/>
                <a:cs typeface="Avenir Next Medium"/>
              </a:rPr>
              <a:t> </a:t>
            </a:r>
            <a:r>
              <a:rPr sz="1100" dirty="0">
                <a:solidFill>
                  <a:srgbClr val="004E71"/>
                </a:solidFill>
                <a:latin typeface="Avenir Next Medium"/>
                <a:cs typeface="Avenir Next Medium"/>
              </a:rPr>
              <a:t>N</a:t>
            </a:r>
            <a:r>
              <a:rPr sz="1100" spc="-50" dirty="0">
                <a:solidFill>
                  <a:srgbClr val="004E71"/>
                </a:solidFill>
                <a:latin typeface="Avenir Next Medium"/>
                <a:cs typeface="Avenir Next Medium"/>
              </a:rPr>
              <a:t> T</a:t>
            </a:r>
            <a:endParaRPr sz="1100" dirty="0">
              <a:latin typeface="Avenir Next Medium"/>
              <a:cs typeface="Avenir Next Medium"/>
            </a:endParaRPr>
          </a:p>
        </p:txBody>
      </p:sp>
      <p:sp>
        <p:nvSpPr>
          <p:cNvPr id="13" name="object 13"/>
          <p:cNvSpPr txBox="1"/>
          <p:nvPr/>
        </p:nvSpPr>
        <p:spPr>
          <a:xfrm>
            <a:off x="8230616" y="7142480"/>
            <a:ext cx="1486535" cy="482600"/>
          </a:xfrm>
          <a:prstGeom prst="rect">
            <a:avLst/>
          </a:prstGeom>
        </p:spPr>
        <p:txBody>
          <a:bodyPr vert="horz" wrap="square" lIns="0" tIns="12700" rIns="0" bIns="0" rtlCol="0">
            <a:spAutoFit/>
          </a:bodyPr>
          <a:lstStyle/>
          <a:p>
            <a:pPr marL="12700">
              <a:lnSpc>
                <a:spcPct val="100000"/>
              </a:lnSpc>
              <a:spcBef>
                <a:spcPts val="100"/>
              </a:spcBef>
              <a:tabLst>
                <a:tab pos="1090295" algn="l"/>
              </a:tabLst>
            </a:pPr>
            <a:r>
              <a:rPr sz="2000" spc="-10" dirty="0">
                <a:solidFill>
                  <a:srgbClr val="004E71"/>
                </a:solidFill>
                <a:latin typeface="Avenir Next Medium"/>
                <a:cs typeface="Avenir Next Medium"/>
              </a:rPr>
              <a:t>Learner</a:t>
            </a:r>
            <a:r>
              <a:rPr sz="2000" dirty="0">
                <a:solidFill>
                  <a:srgbClr val="004E71"/>
                </a:solidFill>
                <a:latin typeface="Avenir Next Medium"/>
                <a:cs typeface="Avenir Next Medium"/>
              </a:rPr>
              <a:t>	</a:t>
            </a:r>
            <a:r>
              <a:rPr sz="3000" spc="-505" dirty="0">
                <a:solidFill>
                  <a:srgbClr val="004E71"/>
                </a:solidFill>
                <a:latin typeface="Avenir Next Medium"/>
                <a:cs typeface="Avenir Next Medium"/>
              </a:rPr>
              <a:t>11</a:t>
            </a:r>
            <a:endParaRPr sz="3000">
              <a:latin typeface="Avenir Next Medium"/>
              <a:cs typeface="Avenir Next Medium"/>
            </a:endParaRPr>
          </a:p>
        </p:txBody>
      </p:sp>
      <p:pic>
        <p:nvPicPr>
          <p:cNvPr id="14" name="Picture 13"/>
          <p:cNvPicPr>
            <a:picLocks noChangeAspect="1"/>
          </p:cNvPicPr>
          <p:nvPr/>
        </p:nvPicPr>
        <p:blipFill>
          <a:blip r:embed="rId2"/>
          <a:stretch>
            <a:fillRect/>
          </a:stretch>
        </p:blipFill>
        <p:spPr>
          <a:xfrm>
            <a:off x="669055" y="1619485"/>
            <a:ext cx="8328019" cy="5522995"/>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155700" y="819196"/>
            <a:ext cx="4789805" cy="1082040"/>
          </a:xfrm>
          <a:prstGeom prst="rect">
            <a:avLst/>
          </a:prstGeom>
        </p:spPr>
        <p:txBody>
          <a:bodyPr vert="horz" wrap="square" lIns="0" tIns="63500" rIns="0" bIns="0" rtlCol="0">
            <a:spAutoFit/>
          </a:bodyPr>
          <a:lstStyle/>
          <a:p>
            <a:pPr marL="12700" marR="5080">
              <a:lnSpc>
                <a:spcPts val="4000"/>
              </a:lnSpc>
              <a:spcBef>
                <a:spcPts val="500"/>
              </a:spcBef>
            </a:pPr>
            <a:r>
              <a:rPr spc="180" dirty="0"/>
              <a:t>How</a:t>
            </a:r>
            <a:r>
              <a:rPr spc="80" dirty="0"/>
              <a:t> are </a:t>
            </a:r>
            <a:r>
              <a:rPr dirty="0"/>
              <a:t>kids</a:t>
            </a:r>
            <a:r>
              <a:rPr spc="80" dirty="0"/>
              <a:t> </a:t>
            </a:r>
            <a:r>
              <a:rPr spc="50" dirty="0"/>
              <a:t>exposed</a:t>
            </a:r>
            <a:r>
              <a:rPr spc="80" dirty="0"/>
              <a:t> </a:t>
            </a:r>
            <a:r>
              <a:rPr spc="105" dirty="0"/>
              <a:t>to </a:t>
            </a:r>
            <a:r>
              <a:rPr spc="45" dirty="0"/>
              <a:t>environmental</a:t>
            </a:r>
            <a:r>
              <a:rPr spc="40" dirty="0"/>
              <a:t> </a:t>
            </a:r>
            <a:r>
              <a:rPr spc="45" dirty="0"/>
              <a:t>hazards?</a:t>
            </a:r>
          </a:p>
        </p:txBody>
      </p:sp>
      <p:sp>
        <p:nvSpPr>
          <p:cNvPr id="3" name="object 3"/>
          <p:cNvSpPr txBox="1"/>
          <p:nvPr/>
        </p:nvSpPr>
        <p:spPr>
          <a:xfrm>
            <a:off x="1155668" y="2159046"/>
            <a:ext cx="143510" cy="185420"/>
          </a:xfrm>
          <a:prstGeom prst="rect">
            <a:avLst/>
          </a:prstGeom>
        </p:spPr>
        <p:txBody>
          <a:bodyPr vert="horz" wrap="square" lIns="0" tIns="12700" rIns="0" bIns="0" rtlCol="0">
            <a:spAutoFit/>
          </a:bodyPr>
          <a:lstStyle/>
          <a:p>
            <a:pPr marL="12700">
              <a:lnSpc>
                <a:spcPct val="100000"/>
              </a:lnSpc>
              <a:spcBef>
                <a:spcPts val="100"/>
              </a:spcBef>
            </a:pPr>
            <a:r>
              <a:rPr sz="1050" spc="-50" dirty="0">
                <a:solidFill>
                  <a:srgbClr val="E16C25"/>
                </a:solidFill>
                <a:latin typeface="Apple Symbols"/>
                <a:cs typeface="Apple Symbols"/>
              </a:rPr>
              <a:t>■</a:t>
            </a:r>
            <a:endParaRPr sz="1050">
              <a:latin typeface="Apple Symbols"/>
              <a:cs typeface="Apple Symbols"/>
            </a:endParaRPr>
          </a:p>
        </p:txBody>
      </p:sp>
      <p:sp>
        <p:nvSpPr>
          <p:cNvPr id="4" name="object 4"/>
          <p:cNvSpPr txBox="1"/>
          <p:nvPr/>
        </p:nvSpPr>
        <p:spPr>
          <a:xfrm>
            <a:off x="1378813" y="2051096"/>
            <a:ext cx="6178550" cy="622300"/>
          </a:xfrm>
          <a:prstGeom prst="rect">
            <a:avLst/>
          </a:prstGeom>
        </p:spPr>
        <p:txBody>
          <a:bodyPr vert="horz" wrap="square" lIns="0" tIns="33020" rIns="0" bIns="0" rtlCol="0">
            <a:spAutoFit/>
          </a:bodyPr>
          <a:lstStyle/>
          <a:p>
            <a:pPr marL="12700" marR="5080">
              <a:lnSpc>
                <a:spcPts val="2300"/>
              </a:lnSpc>
              <a:spcBef>
                <a:spcPts val="260"/>
              </a:spcBef>
            </a:pPr>
            <a:r>
              <a:rPr sz="2000" dirty="0">
                <a:solidFill>
                  <a:srgbClr val="231F20"/>
                </a:solidFill>
                <a:latin typeface="Avenir Book"/>
                <a:cs typeface="Avenir Book"/>
              </a:rPr>
              <a:t>Children</a:t>
            </a:r>
            <a:r>
              <a:rPr sz="2000" spc="-30" dirty="0">
                <a:solidFill>
                  <a:srgbClr val="231F20"/>
                </a:solidFill>
                <a:latin typeface="Avenir Book"/>
                <a:cs typeface="Avenir Book"/>
              </a:rPr>
              <a:t> </a:t>
            </a:r>
            <a:r>
              <a:rPr sz="2000" dirty="0">
                <a:solidFill>
                  <a:srgbClr val="231F20"/>
                </a:solidFill>
                <a:latin typeface="Avenir Book"/>
                <a:cs typeface="Avenir Book"/>
              </a:rPr>
              <a:t>and</a:t>
            </a:r>
            <a:r>
              <a:rPr sz="2000" spc="-30" dirty="0">
                <a:solidFill>
                  <a:srgbClr val="231F20"/>
                </a:solidFill>
                <a:latin typeface="Avenir Book"/>
                <a:cs typeface="Avenir Book"/>
              </a:rPr>
              <a:t> </a:t>
            </a:r>
            <a:r>
              <a:rPr sz="2000" dirty="0">
                <a:solidFill>
                  <a:srgbClr val="231F20"/>
                </a:solidFill>
                <a:latin typeface="Avenir Book"/>
                <a:cs typeface="Avenir Book"/>
              </a:rPr>
              <a:t>adults</a:t>
            </a:r>
            <a:r>
              <a:rPr sz="2000" spc="-25" dirty="0">
                <a:solidFill>
                  <a:srgbClr val="231F20"/>
                </a:solidFill>
                <a:latin typeface="Avenir Book"/>
                <a:cs typeface="Avenir Book"/>
              </a:rPr>
              <a:t> </a:t>
            </a:r>
            <a:r>
              <a:rPr sz="2000" dirty="0">
                <a:solidFill>
                  <a:srgbClr val="231F20"/>
                </a:solidFill>
                <a:latin typeface="Avenir Book"/>
                <a:cs typeface="Avenir Book"/>
              </a:rPr>
              <a:t>may</a:t>
            </a:r>
            <a:r>
              <a:rPr sz="2000" spc="-30" dirty="0">
                <a:solidFill>
                  <a:srgbClr val="231F20"/>
                </a:solidFill>
                <a:latin typeface="Avenir Book"/>
                <a:cs typeface="Avenir Book"/>
              </a:rPr>
              <a:t> </a:t>
            </a:r>
            <a:r>
              <a:rPr sz="2000" dirty="0">
                <a:solidFill>
                  <a:srgbClr val="231F20"/>
                </a:solidFill>
                <a:latin typeface="Avenir Book"/>
                <a:cs typeface="Avenir Book"/>
              </a:rPr>
              <a:t>be</a:t>
            </a:r>
            <a:r>
              <a:rPr sz="2000" spc="-30" dirty="0">
                <a:solidFill>
                  <a:srgbClr val="231F20"/>
                </a:solidFill>
                <a:latin typeface="Avenir Book"/>
                <a:cs typeface="Avenir Book"/>
              </a:rPr>
              <a:t> </a:t>
            </a:r>
            <a:r>
              <a:rPr sz="2000" dirty="0">
                <a:solidFill>
                  <a:srgbClr val="231F20"/>
                </a:solidFill>
                <a:latin typeface="Avenir Book"/>
                <a:cs typeface="Avenir Book"/>
              </a:rPr>
              <a:t>exposed</a:t>
            </a:r>
            <a:r>
              <a:rPr sz="2000" spc="-25" dirty="0">
                <a:solidFill>
                  <a:srgbClr val="231F20"/>
                </a:solidFill>
                <a:latin typeface="Avenir Book"/>
                <a:cs typeface="Avenir Book"/>
              </a:rPr>
              <a:t> </a:t>
            </a:r>
            <a:r>
              <a:rPr sz="2000" dirty="0">
                <a:solidFill>
                  <a:srgbClr val="231F20"/>
                </a:solidFill>
                <a:latin typeface="Avenir Book"/>
                <a:cs typeface="Avenir Book"/>
              </a:rPr>
              <a:t>to</a:t>
            </a:r>
            <a:r>
              <a:rPr sz="2000" spc="-30" dirty="0">
                <a:solidFill>
                  <a:srgbClr val="231F20"/>
                </a:solidFill>
                <a:latin typeface="Avenir Book"/>
                <a:cs typeface="Avenir Book"/>
              </a:rPr>
              <a:t> </a:t>
            </a:r>
            <a:r>
              <a:rPr sz="2000" spc="-10" dirty="0">
                <a:solidFill>
                  <a:srgbClr val="231F20"/>
                </a:solidFill>
                <a:latin typeface="Avenir Book"/>
                <a:cs typeface="Avenir Book"/>
              </a:rPr>
              <a:t>environmental </a:t>
            </a:r>
            <a:r>
              <a:rPr sz="2000" dirty="0">
                <a:solidFill>
                  <a:srgbClr val="231F20"/>
                </a:solidFill>
                <a:latin typeface="Avenir Book"/>
                <a:cs typeface="Avenir Book"/>
              </a:rPr>
              <a:t>chemicals </a:t>
            </a:r>
            <a:r>
              <a:rPr sz="2000" spc="-10" dirty="0">
                <a:solidFill>
                  <a:srgbClr val="231F20"/>
                </a:solidFill>
                <a:latin typeface="Avenir Book"/>
                <a:cs typeface="Avenir Book"/>
              </a:rPr>
              <a:t>anywhere:</a:t>
            </a:r>
            <a:endParaRPr sz="2000">
              <a:latin typeface="Avenir Book"/>
              <a:cs typeface="Avenir Book"/>
            </a:endParaRPr>
          </a:p>
        </p:txBody>
      </p:sp>
      <p:sp>
        <p:nvSpPr>
          <p:cNvPr id="5" name="object 5"/>
          <p:cNvSpPr txBox="1"/>
          <p:nvPr/>
        </p:nvSpPr>
        <p:spPr>
          <a:xfrm>
            <a:off x="1351658" y="3238546"/>
            <a:ext cx="93345" cy="185420"/>
          </a:xfrm>
          <a:prstGeom prst="rect">
            <a:avLst/>
          </a:prstGeom>
        </p:spPr>
        <p:txBody>
          <a:bodyPr vert="horz" wrap="square" lIns="0" tIns="12700" rIns="0" bIns="0" rtlCol="0">
            <a:spAutoFit/>
          </a:bodyPr>
          <a:lstStyle/>
          <a:p>
            <a:pPr marL="12700">
              <a:lnSpc>
                <a:spcPct val="100000"/>
              </a:lnSpc>
              <a:spcBef>
                <a:spcPts val="100"/>
              </a:spcBef>
            </a:pPr>
            <a:r>
              <a:rPr sz="1050" spc="-50" dirty="0">
                <a:solidFill>
                  <a:srgbClr val="E16C25"/>
                </a:solidFill>
                <a:latin typeface="Arial"/>
                <a:cs typeface="Arial"/>
              </a:rPr>
              <a:t>&gt;</a:t>
            </a:r>
            <a:endParaRPr sz="1050">
              <a:latin typeface="Arial"/>
              <a:cs typeface="Arial"/>
            </a:endParaRPr>
          </a:p>
        </p:txBody>
      </p:sp>
      <p:sp>
        <p:nvSpPr>
          <p:cNvPr id="6" name="object 6"/>
          <p:cNvSpPr txBox="1"/>
          <p:nvPr/>
        </p:nvSpPr>
        <p:spPr>
          <a:xfrm>
            <a:off x="1351658" y="3632246"/>
            <a:ext cx="93345" cy="185420"/>
          </a:xfrm>
          <a:prstGeom prst="rect">
            <a:avLst/>
          </a:prstGeom>
        </p:spPr>
        <p:txBody>
          <a:bodyPr vert="horz" wrap="square" lIns="0" tIns="12700" rIns="0" bIns="0" rtlCol="0">
            <a:spAutoFit/>
          </a:bodyPr>
          <a:lstStyle/>
          <a:p>
            <a:pPr marL="12700">
              <a:lnSpc>
                <a:spcPct val="100000"/>
              </a:lnSpc>
              <a:spcBef>
                <a:spcPts val="100"/>
              </a:spcBef>
            </a:pPr>
            <a:r>
              <a:rPr sz="1050" spc="-50" dirty="0">
                <a:solidFill>
                  <a:srgbClr val="E16C25"/>
                </a:solidFill>
                <a:latin typeface="Arial"/>
                <a:cs typeface="Arial"/>
              </a:rPr>
              <a:t>&gt;</a:t>
            </a:r>
            <a:endParaRPr sz="1050">
              <a:latin typeface="Arial"/>
              <a:cs typeface="Arial"/>
            </a:endParaRPr>
          </a:p>
        </p:txBody>
      </p:sp>
      <p:sp>
        <p:nvSpPr>
          <p:cNvPr id="7" name="object 7"/>
          <p:cNvSpPr txBox="1"/>
          <p:nvPr/>
        </p:nvSpPr>
        <p:spPr>
          <a:xfrm>
            <a:off x="1351658" y="2647996"/>
            <a:ext cx="5335905" cy="1206500"/>
          </a:xfrm>
          <a:prstGeom prst="rect">
            <a:avLst/>
          </a:prstGeom>
        </p:spPr>
        <p:txBody>
          <a:bodyPr vert="horz" wrap="square" lIns="0" tIns="12700" rIns="0" bIns="0" rtlCol="0">
            <a:spAutoFit/>
          </a:bodyPr>
          <a:lstStyle/>
          <a:p>
            <a:pPr marL="235585" marR="5080" indent="-223520">
              <a:lnSpc>
                <a:spcPct val="129200"/>
              </a:lnSpc>
              <a:spcBef>
                <a:spcPts val="100"/>
              </a:spcBef>
              <a:buClr>
                <a:srgbClr val="E16C25"/>
              </a:buClr>
              <a:buSzPct val="52500"/>
              <a:buFont typeface="Arial"/>
              <a:buChar char="&gt;"/>
              <a:tabLst>
                <a:tab pos="235585" algn="l"/>
              </a:tabLst>
            </a:pPr>
            <a:r>
              <a:rPr sz="2000" dirty="0">
                <a:solidFill>
                  <a:srgbClr val="231F20"/>
                </a:solidFill>
                <a:latin typeface="Avenir Book"/>
                <a:cs typeface="Avenir Book"/>
              </a:rPr>
              <a:t>Indoors</a:t>
            </a:r>
            <a:r>
              <a:rPr sz="2000" spc="-15" dirty="0">
                <a:solidFill>
                  <a:srgbClr val="231F20"/>
                </a:solidFill>
                <a:latin typeface="Avenir Book"/>
                <a:cs typeface="Avenir Book"/>
              </a:rPr>
              <a:t> </a:t>
            </a:r>
            <a:r>
              <a:rPr sz="2000" dirty="0">
                <a:solidFill>
                  <a:srgbClr val="231F20"/>
                </a:solidFill>
                <a:latin typeface="Avenir Book"/>
                <a:cs typeface="Avenir Book"/>
              </a:rPr>
              <a:t>(at</a:t>
            </a:r>
            <a:r>
              <a:rPr sz="2000" spc="-10" dirty="0">
                <a:solidFill>
                  <a:srgbClr val="231F20"/>
                </a:solidFill>
                <a:latin typeface="Avenir Book"/>
                <a:cs typeface="Avenir Book"/>
              </a:rPr>
              <a:t> </a:t>
            </a:r>
            <a:r>
              <a:rPr sz="2000" dirty="0">
                <a:solidFill>
                  <a:srgbClr val="231F20"/>
                </a:solidFill>
                <a:latin typeface="Avenir Book"/>
                <a:cs typeface="Avenir Book"/>
              </a:rPr>
              <a:t>home,</a:t>
            </a:r>
            <a:r>
              <a:rPr sz="2000" spc="-10" dirty="0">
                <a:solidFill>
                  <a:srgbClr val="231F20"/>
                </a:solidFill>
                <a:latin typeface="Avenir Book"/>
                <a:cs typeface="Avenir Book"/>
              </a:rPr>
              <a:t> </a:t>
            </a:r>
            <a:r>
              <a:rPr sz="2000" dirty="0">
                <a:solidFill>
                  <a:srgbClr val="231F20"/>
                </a:solidFill>
                <a:latin typeface="Avenir Book"/>
                <a:cs typeface="Avenir Book"/>
              </a:rPr>
              <a:t>school,</a:t>
            </a:r>
            <a:r>
              <a:rPr sz="2000" spc="-10" dirty="0">
                <a:solidFill>
                  <a:srgbClr val="231F20"/>
                </a:solidFill>
                <a:latin typeface="Avenir Book"/>
                <a:cs typeface="Avenir Book"/>
              </a:rPr>
              <a:t> </a:t>
            </a:r>
            <a:r>
              <a:rPr sz="2000" dirty="0">
                <a:solidFill>
                  <a:srgbClr val="231F20"/>
                </a:solidFill>
                <a:latin typeface="Avenir Book"/>
                <a:cs typeface="Avenir Book"/>
              </a:rPr>
              <a:t>childcare,</a:t>
            </a:r>
            <a:r>
              <a:rPr sz="2000" spc="-10" dirty="0">
                <a:solidFill>
                  <a:srgbClr val="231F20"/>
                </a:solidFill>
                <a:latin typeface="Avenir Book"/>
                <a:cs typeface="Avenir Book"/>
              </a:rPr>
              <a:t> </a:t>
            </a:r>
            <a:r>
              <a:rPr sz="2000" dirty="0">
                <a:solidFill>
                  <a:srgbClr val="231F20"/>
                </a:solidFill>
                <a:latin typeface="Avenir Book"/>
                <a:cs typeface="Avenir Book"/>
              </a:rPr>
              <a:t>etc</a:t>
            </a:r>
            <a:r>
              <a:rPr sz="2000" dirty="0" smtClean="0">
                <a:solidFill>
                  <a:srgbClr val="231F20"/>
                </a:solidFill>
                <a:latin typeface="Avenir Book"/>
                <a:cs typeface="Avenir Book"/>
              </a:rPr>
              <a:t>.)</a:t>
            </a:r>
            <a:r>
              <a:rPr lang="en-US" sz="2000" dirty="0" smtClean="0">
                <a:solidFill>
                  <a:srgbClr val="231F20"/>
                </a:solidFill>
                <a:latin typeface="Avenir Book"/>
                <a:cs typeface="Avenir Book"/>
              </a:rPr>
              <a:t>, </a:t>
            </a:r>
            <a:r>
              <a:rPr sz="2000" spc="-10" dirty="0" smtClean="0">
                <a:solidFill>
                  <a:srgbClr val="231F20"/>
                </a:solidFill>
                <a:latin typeface="Avenir Book"/>
                <a:cs typeface="Avenir Book"/>
              </a:rPr>
              <a:t> </a:t>
            </a:r>
            <a:r>
              <a:rPr lang="en-US" sz="2000" spc="-10" dirty="0" smtClean="0">
                <a:solidFill>
                  <a:srgbClr val="231F20"/>
                </a:solidFill>
                <a:latin typeface="Avenir Book"/>
                <a:cs typeface="Avenir Book"/>
              </a:rPr>
              <a:t>o</a:t>
            </a:r>
            <a:r>
              <a:rPr sz="2000" spc="-10" dirty="0" smtClean="0">
                <a:solidFill>
                  <a:srgbClr val="231F20"/>
                </a:solidFill>
                <a:latin typeface="Avenir Book"/>
                <a:cs typeface="Avenir Book"/>
              </a:rPr>
              <a:t>utdoors</a:t>
            </a:r>
            <a:r>
              <a:rPr lang="en-US" sz="2000" spc="-10" dirty="0">
                <a:solidFill>
                  <a:srgbClr val="231F20"/>
                </a:solidFill>
                <a:latin typeface="Avenir Book"/>
                <a:cs typeface="Avenir Book"/>
              </a:rPr>
              <a:t>,</a:t>
            </a:r>
            <a:endParaRPr sz="2000" dirty="0">
              <a:latin typeface="Avenir Book"/>
              <a:cs typeface="Avenir Book"/>
            </a:endParaRPr>
          </a:p>
          <a:p>
            <a:pPr marL="235585">
              <a:lnSpc>
                <a:spcPct val="100000"/>
              </a:lnSpc>
              <a:spcBef>
                <a:spcPts val="700"/>
              </a:spcBef>
            </a:pPr>
            <a:r>
              <a:rPr lang="en-US" sz="2000" dirty="0">
                <a:solidFill>
                  <a:srgbClr val="231F20"/>
                </a:solidFill>
                <a:latin typeface="Avenir Book"/>
                <a:cs typeface="Avenir Book"/>
              </a:rPr>
              <a:t>t</a:t>
            </a:r>
            <a:r>
              <a:rPr sz="2000" dirty="0" smtClean="0">
                <a:solidFill>
                  <a:srgbClr val="231F20"/>
                </a:solidFill>
                <a:latin typeface="Avenir Book"/>
                <a:cs typeface="Avenir Book"/>
              </a:rPr>
              <a:t>hrough</a:t>
            </a:r>
            <a:r>
              <a:rPr sz="2000" spc="-75" dirty="0" smtClean="0">
                <a:solidFill>
                  <a:srgbClr val="231F20"/>
                </a:solidFill>
                <a:latin typeface="Avenir Book"/>
                <a:cs typeface="Avenir Book"/>
              </a:rPr>
              <a:t> </a:t>
            </a:r>
            <a:r>
              <a:rPr sz="2000" spc="-20" dirty="0">
                <a:solidFill>
                  <a:srgbClr val="231F20"/>
                </a:solidFill>
                <a:latin typeface="Avenir Book"/>
                <a:cs typeface="Avenir Book"/>
              </a:rPr>
              <a:t>air,</a:t>
            </a:r>
            <a:r>
              <a:rPr sz="2000" spc="-70" dirty="0">
                <a:solidFill>
                  <a:srgbClr val="231F20"/>
                </a:solidFill>
                <a:latin typeface="Avenir Book"/>
                <a:cs typeface="Avenir Book"/>
              </a:rPr>
              <a:t> </a:t>
            </a:r>
            <a:r>
              <a:rPr sz="2000" spc="-20" dirty="0">
                <a:solidFill>
                  <a:srgbClr val="231F20"/>
                </a:solidFill>
                <a:latin typeface="Avenir Book"/>
                <a:cs typeface="Avenir Book"/>
              </a:rPr>
              <a:t>water,</a:t>
            </a:r>
            <a:r>
              <a:rPr sz="2000" spc="-70" dirty="0">
                <a:solidFill>
                  <a:srgbClr val="231F20"/>
                </a:solidFill>
                <a:latin typeface="Avenir Book"/>
                <a:cs typeface="Avenir Book"/>
              </a:rPr>
              <a:t> </a:t>
            </a:r>
            <a:r>
              <a:rPr sz="2000" dirty="0">
                <a:solidFill>
                  <a:srgbClr val="231F20"/>
                </a:solidFill>
                <a:latin typeface="Avenir Book"/>
                <a:cs typeface="Avenir Book"/>
              </a:rPr>
              <a:t>soil</a:t>
            </a:r>
            <a:r>
              <a:rPr sz="2000" spc="-70" dirty="0">
                <a:solidFill>
                  <a:srgbClr val="231F20"/>
                </a:solidFill>
                <a:latin typeface="Avenir Book"/>
                <a:cs typeface="Avenir Book"/>
              </a:rPr>
              <a:t> </a:t>
            </a:r>
            <a:r>
              <a:rPr sz="2000" dirty="0">
                <a:solidFill>
                  <a:srgbClr val="231F20"/>
                </a:solidFill>
                <a:latin typeface="Avenir Book"/>
                <a:cs typeface="Avenir Book"/>
              </a:rPr>
              <a:t>and</a:t>
            </a:r>
            <a:r>
              <a:rPr sz="2000" spc="-70" dirty="0">
                <a:solidFill>
                  <a:srgbClr val="231F20"/>
                </a:solidFill>
                <a:latin typeface="Avenir Book"/>
                <a:cs typeface="Avenir Book"/>
              </a:rPr>
              <a:t> </a:t>
            </a:r>
            <a:r>
              <a:rPr sz="2000" spc="-10" dirty="0">
                <a:solidFill>
                  <a:srgbClr val="231F20"/>
                </a:solidFill>
                <a:latin typeface="Avenir Book"/>
                <a:cs typeface="Avenir Book"/>
              </a:rPr>
              <a:t>food.</a:t>
            </a:r>
            <a:endParaRPr sz="2000" dirty="0">
              <a:latin typeface="Avenir Book"/>
              <a:cs typeface="Avenir Book"/>
            </a:endParaRPr>
          </a:p>
        </p:txBody>
      </p:sp>
      <p:sp>
        <p:nvSpPr>
          <p:cNvPr id="8" name="object 8"/>
          <p:cNvSpPr txBox="1"/>
          <p:nvPr/>
        </p:nvSpPr>
        <p:spPr>
          <a:xfrm>
            <a:off x="1155668" y="4025946"/>
            <a:ext cx="143510" cy="185420"/>
          </a:xfrm>
          <a:prstGeom prst="rect">
            <a:avLst/>
          </a:prstGeom>
        </p:spPr>
        <p:txBody>
          <a:bodyPr vert="horz" wrap="square" lIns="0" tIns="12700" rIns="0" bIns="0" rtlCol="0">
            <a:spAutoFit/>
          </a:bodyPr>
          <a:lstStyle/>
          <a:p>
            <a:pPr marL="12700">
              <a:lnSpc>
                <a:spcPct val="100000"/>
              </a:lnSpc>
              <a:spcBef>
                <a:spcPts val="100"/>
              </a:spcBef>
            </a:pPr>
            <a:r>
              <a:rPr sz="1050" spc="-50" dirty="0">
                <a:solidFill>
                  <a:srgbClr val="E16C25"/>
                </a:solidFill>
                <a:latin typeface="Apple Symbols"/>
                <a:cs typeface="Apple Symbols"/>
              </a:rPr>
              <a:t>■</a:t>
            </a:r>
            <a:endParaRPr sz="1050">
              <a:latin typeface="Apple Symbols"/>
              <a:cs typeface="Apple Symbols"/>
            </a:endParaRPr>
          </a:p>
        </p:txBody>
      </p:sp>
      <p:sp>
        <p:nvSpPr>
          <p:cNvPr id="9" name="object 9"/>
          <p:cNvSpPr txBox="1"/>
          <p:nvPr/>
        </p:nvSpPr>
        <p:spPr>
          <a:xfrm>
            <a:off x="1378813" y="3917996"/>
            <a:ext cx="5779135" cy="1308100"/>
          </a:xfrm>
          <a:prstGeom prst="rect">
            <a:avLst/>
          </a:prstGeom>
        </p:spPr>
        <p:txBody>
          <a:bodyPr vert="horz" wrap="square" lIns="0" tIns="33020" rIns="0" bIns="0" rtlCol="0">
            <a:spAutoFit/>
          </a:bodyPr>
          <a:lstStyle/>
          <a:p>
            <a:pPr marL="12700" marR="61594">
              <a:lnSpc>
                <a:spcPts val="2300"/>
              </a:lnSpc>
              <a:spcBef>
                <a:spcPts val="260"/>
              </a:spcBef>
            </a:pPr>
            <a:r>
              <a:rPr sz="2000" spc="-25" dirty="0">
                <a:solidFill>
                  <a:srgbClr val="231F20"/>
                </a:solidFill>
                <a:latin typeface="Avenir Book"/>
                <a:cs typeface="Avenir Book"/>
              </a:rPr>
              <a:t>Toxic</a:t>
            </a:r>
            <a:r>
              <a:rPr sz="2000" spc="-40" dirty="0">
                <a:solidFill>
                  <a:srgbClr val="231F20"/>
                </a:solidFill>
                <a:latin typeface="Avenir Book"/>
                <a:cs typeface="Avenir Book"/>
              </a:rPr>
              <a:t> </a:t>
            </a:r>
            <a:r>
              <a:rPr sz="2000" dirty="0">
                <a:solidFill>
                  <a:srgbClr val="231F20"/>
                </a:solidFill>
                <a:latin typeface="Avenir Book"/>
                <a:cs typeface="Avenir Book"/>
              </a:rPr>
              <a:t>chemicals</a:t>
            </a:r>
            <a:r>
              <a:rPr sz="2000" spc="-35" dirty="0">
                <a:solidFill>
                  <a:srgbClr val="231F20"/>
                </a:solidFill>
                <a:latin typeface="Avenir Book"/>
                <a:cs typeface="Avenir Book"/>
              </a:rPr>
              <a:t> </a:t>
            </a:r>
            <a:r>
              <a:rPr sz="2000" dirty="0">
                <a:solidFill>
                  <a:srgbClr val="231F20"/>
                </a:solidFill>
                <a:latin typeface="Avenir Book"/>
                <a:cs typeface="Avenir Book"/>
              </a:rPr>
              <a:t>can</a:t>
            </a:r>
            <a:r>
              <a:rPr sz="2000" spc="-35" dirty="0">
                <a:solidFill>
                  <a:srgbClr val="231F20"/>
                </a:solidFill>
                <a:latin typeface="Avenir Book"/>
                <a:cs typeface="Avenir Book"/>
              </a:rPr>
              <a:t> </a:t>
            </a:r>
            <a:r>
              <a:rPr sz="2000" dirty="0">
                <a:solidFill>
                  <a:srgbClr val="231F20"/>
                </a:solidFill>
                <a:latin typeface="Avenir Book"/>
                <a:cs typeface="Avenir Book"/>
              </a:rPr>
              <a:t>enter</a:t>
            </a:r>
            <a:r>
              <a:rPr sz="2000" spc="-35" dirty="0">
                <a:solidFill>
                  <a:srgbClr val="231F20"/>
                </a:solidFill>
                <a:latin typeface="Avenir Book"/>
                <a:cs typeface="Avenir Book"/>
              </a:rPr>
              <a:t> </a:t>
            </a:r>
            <a:r>
              <a:rPr sz="2000" dirty="0">
                <a:solidFill>
                  <a:srgbClr val="231F20"/>
                </a:solidFill>
                <a:latin typeface="Avenir Book"/>
                <a:cs typeface="Avenir Book"/>
              </a:rPr>
              <a:t>a</a:t>
            </a:r>
            <a:r>
              <a:rPr sz="2000" spc="-35" dirty="0">
                <a:solidFill>
                  <a:srgbClr val="231F20"/>
                </a:solidFill>
                <a:latin typeface="Avenir Book"/>
                <a:cs typeface="Avenir Book"/>
              </a:rPr>
              <a:t> </a:t>
            </a:r>
            <a:r>
              <a:rPr sz="2000" spc="-25" dirty="0">
                <a:solidFill>
                  <a:srgbClr val="231F20"/>
                </a:solidFill>
                <a:latin typeface="Avenir Book"/>
                <a:cs typeface="Avenir Book"/>
              </a:rPr>
              <a:t>person’s</a:t>
            </a:r>
            <a:r>
              <a:rPr sz="2000" spc="-35" dirty="0">
                <a:solidFill>
                  <a:srgbClr val="231F20"/>
                </a:solidFill>
                <a:latin typeface="Avenir Book"/>
                <a:cs typeface="Avenir Book"/>
              </a:rPr>
              <a:t> </a:t>
            </a:r>
            <a:r>
              <a:rPr sz="2000" dirty="0">
                <a:solidFill>
                  <a:srgbClr val="231F20"/>
                </a:solidFill>
                <a:latin typeface="Avenir Book"/>
                <a:cs typeface="Avenir Book"/>
              </a:rPr>
              <a:t>body</a:t>
            </a:r>
            <a:r>
              <a:rPr sz="2000" spc="-35" dirty="0">
                <a:solidFill>
                  <a:srgbClr val="231F20"/>
                </a:solidFill>
                <a:latin typeface="Avenir Book"/>
                <a:cs typeface="Avenir Book"/>
              </a:rPr>
              <a:t> </a:t>
            </a:r>
            <a:r>
              <a:rPr sz="2000" spc="-10" dirty="0">
                <a:solidFill>
                  <a:srgbClr val="231F20"/>
                </a:solidFill>
                <a:latin typeface="Avenir Book"/>
                <a:cs typeface="Avenir Book"/>
              </a:rPr>
              <a:t>through </a:t>
            </a:r>
            <a:r>
              <a:rPr sz="2000" dirty="0">
                <a:solidFill>
                  <a:srgbClr val="231F20"/>
                </a:solidFill>
                <a:latin typeface="Avenir Book"/>
                <a:cs typeface="Avenir Book"/>
              </a:rPr>
              <a:t>breathing,</a:t>
            </a:r>
            <a:r>
              <a:rPr sz="2000" spc="-30" dirty="0">
                <a:solidFill>
                  <a:srgbClr val="231F20"/>
                </a:solidFill>
                <a:latin typeface="Avenir Book"/>
                <a:cs typeface="Avenir Book"/>
              </a:rPr>
              <a:t> </a:t>
            </a:r>
            <a:r>
              <a:rPr sz="2000" dirty="0">
                <a:solidFill>
                  <a:srgbClr val="231F20"/>
                </a:solidFill>
                <a:latin typeface="Avenir Book"/>
                <a:cs typeface="Avenir Book"/>
              </a:rPr>
              <a:t>eating,</a:t>
            </a:r>
            <a:r>
              <a:rPr sz="2000" spc="-30" dirty="0">
                <a:solidFill>
                  <a:srgbClr val="231F20"/>
                </a:solidFill>
                <a:latin typeface="Avenir Book"/>
                <a:cs typeface="Avenir Book"/>
              </a:rPr>
              <a:t> </a:t>
            </a:r>
            <a:r>
              <a:rPr sz="2000" dirty="0">
                <a:solidFill>
                  <a:srgbClr val="231F20"/>
                </a:solidFill>
                <a:latin typeface="Avenir Book"/>
                <a:cs typeface="Avenir Book"/>
              </a:rPr>
              <a:t>drinking</a:t>
            </a:r>
            <a:r>
              <a:rPr sz="2000" spc="-30" dirty="0">
                <a:solidFill>
                  <a:srgbClr val="231F20"/>
                </a:solidFill>
                <a:latin typeface="Avenir Book"/>
                <a:cs typeface="Avenir Book"/>
              </a:rPr>
              <a:t> </a:t>
            </a:r>
            <a:r>
              <a:rPr sz="2000" dirty="0">
                <a:solidFill>
                  <a:srgbClr val="231F20"/>
                </a:solidFill>
                <a:latin typeface="Avenir Book"/>
                <a:cs typeface="Avenir Book"/>
              </a:rPr>
              <a:t>and</a:t>
            </a:r>
            <a:r>
              <a:rPr sz="2000" spc="-30" dirty="0">
                <a:solidFill>
                  <a:srgbClr val="231F20"/>
                </a:solidFill>
                <a:latin typeface="Avenir Book"/>
                <a:cs typeface="Avenir Book"/>
              </a:rPr>
              <a:t> </a:t>
            </a:r>
            <a:r>
              <a:rPr sz="2000" dirty="0">
                <a:solidFill>
                  <a:srgbClr val="231F20"/>
                </a:solidFill>
                <a:latin typeface="Avenir Book"/>
                <a:cs typeface="Avenir Book"/>
              </a:rPr>
              <a:t>through</a:t>
            </a:r>
            <a:r>
              <a:rPr sz="2000" spc="-30" dirty="0">
                <a:solidFill>
                  <a:srgbClr val="231F20"/>
                </a:solidFill>
                <a:latin typeface="Avenir Book"/>
                <a:cs typeface="Avenir Book"/>
              </a:rPr>
              <a:t> </a:t>
            </a:r>
            <a:r>
              <a:rPr sz="2000" dirty="0">
                <a:solidFill>
                  <a:srgbClr val="231F20"/>
                </a:solidFill>
                <a:latin typeface="Avenir Book"/>
                <a:cs typeface="Avenir Book"/>
              </a:rPr>
              <a:t>the</a:t>
            </a:r>
            <a:r>
              <a:rPr sz="2000" spc="-30" dirty="0">
                <a:solidFill>
                  <a:srgbClr val="231F20"/>
                </a:solidFill>
                <a:latin typeface="Avenir Book"/>
                <a:cs typeface="Avenir Book"/>
              </a:rPr>
              <a:t> </a:t>
            </a:r>
            <a:r>
              <a:rPr sz="2000" spc="-10" dirty="0">
                <a:solidFill>
                  <a:srgbClr val="231F20"/>
                </a:solidFill>
                <a:latin typeface="Avenir Book"/>
                <a:cs typeface="Avenir Book"/>
              </a:rPr>
              <a:t>skin.</a:t>
            </a:r>
            <a:endParaRPr sz="2000">
              <a:latin typeface="Avenir Book"/>
              <a:cs typeface="Avenir Book"/>
            </a:endParaRPr>
          </a:p>
          <a:p>
            <a:pPr marL="12700" marR="5080">
              <a:lnSpc>
                <a:spcPts val="2300"/>
              </a:lnSpc>
              <a:spcBef>
                <a:spcPts val="800"/>
              </a:spcBef>
            </a:pPr>
            <a:r>
              <a:rPr sz="2000" dirty="0">
                <a:solidFill>
                  <a:srgbClr val="231F20"/>
                </a:solidFill>
                <a:latin typeface="Avenir Book"/>
                <a:cs typeface="Avenir Book"/>
              </a:rPr>
              <a:t>Pregnant</a:t>
            </a:r>
            <a:r>
              <a:rPr sz="2000" spc="-35" dirty="0">
                <a:solidFill>
                  <a:srgbClr val="231F20"/>
                </a:solidFill>
                <a:latin typeface="Avenir Book"/>
                <a:cs typeface="Avenir Book"/>
              </a:rPr>
              <a:t> </a:t>
            </a:r>
            <a:r>
              <a:rPr sz="2000" dirty="0">
                <a:solidFill>
                  <a:srgbClr val="231F20"/>
                </a:solidFill>
                <a:latin typeface="Avenir Book"/>
                <a:cs typeface="Avenir Book"/>
              </a:rPr>
              <a:t>people</a:t>
            </a:r>
            <a:r>
              <a:rPr sz="2000" spc="-30" dirty="0">
                <a:solidFill>
                  <a:srgbClr val="231F20"/>
                </a:solidFill>
                <a:latin typeface="Avenir Book"/>
                <a:cs typeface="Avenir Book"/>
              </a:rPr>
              <a:t> </a:t>
            </a:r>
            <a:r>
              <a:rPr sz="2000" dirty="0">
                <a:solidFill>
                  <a:srgbClr val="231F20"/>
                </a:solidFill>
                <a:latin typeface="Avenir Book"/>
                <a:cs typeface="Avenir Book"/>
              </a:rPr>
              <a:t>can</a:t>
            </a:r>
            <a:r>
              <a:rPr sz="2000" spc="-35" dirty="0">
                <a:solidFill>
                  <a:srgbClr val="231F20"/>
                </a:solidFill>
                <a:latin typeface="Avenir Book"/>
                <a:cs typeface="Avenir Book"/>
              </a:rPr>
              <a:t> </a:t>
            </a:r>
            <a:r>
              <a:rPr sz="2000" dirty="0">
                <a:solidFill>
                  <a:srgbClr val="231F20"/>
                </a:solidFill>
                <a:latin typeface="Avenir Book"/>
                <a:cs typeface="Avenir Book"/>
              </a:rPr>
              <a:t>pass</a:t>
            </a:r>
            <a:r>
              <a:rPr sz="2000" spc="-30" dirty="0">
                <a:solidFill>
                  <a:srgbClr val="231F20"/>
                </a:solidFill>
                <a:latin typeface="Avenir Book"/>
                <a:cs typeface="Avenir Book"/>
              </a:rPr>
              <a:t> </a:t>
            </a:r>
            <a:r>
              <a:rPr sz="2000" dirty="0">
                <a:solidFill>
                  <a:srgbClr val="231F20"/>
                </a:solidFill>
                <a:latin typeface="Avenir Book"/>
                <a:cs typeface="Avenir Book"/>
              </a:rPr>
              <a:t>toxic</a:t>
            </a:r>
            <a:r>
              <a:rPr sz="2000" spc="-35" dirty="0">
                <a:solidFill>
                  <a:srgbClr val="231F20"/>
                </a:solidFill>
                <a:latin typeface="Avenir Book"/>
                <a:cs typeface="Avenir Book"/>
              </a:rPr>
              <a:t> </a:t>
            </a:r>
            <a:r>
              <a:rPr sz="2000" dirty="0">
                <a:solidFill>
                  <a:srgbClr val="231F20"/>
                </a:solidFill>
                <a:latin typeface="Avenir Book"/>
                <a:cs typeface="Avenir Book"/>
              </a:rPr>
              <a:t>chemicals</a:t>
            </a:r>
            <a:r>
              <a:rPr sz="2000" spc="-30" dirty="0">
                <a:solidFill>
                  <a:srgbClr val="231F20"/>
                </a:solidFill>
                <a:latin typeface="Avenir Book"/>
                <a:cs typeface="Avenir Book"/>
              </a:rPr>
              <a:t> </a:t>
            </a:r>
            <a:r>
              <a:rPr sz="2000" dirty="0">
                <a:solidFill>
                  <a:srgbClr val="231F20"/>
                </a:solidFill>
                <a:latin typeface="Avenir Book"/>
                <a:cs typeface="Avenir Book"/>
              </a:rPr>
              <a:t>from</a:t>
            </a:r>
            <a:r>
              <a:rPr sz="2000" spc="-30" dirty="0">
                <a:solidFill>
                  <a:srgbClr val="231F20"/>
                </a:solidFill>
                <a:latin typeface="Avenir Book"/>
                <a:cs typeface="Avenir Book"/>
              </a:rPr>
              <a:t> </a:t>
            </a:r>
            <a:r>
              <a:rPr sz="2000" spc="-25" dirty="0">
                <a:solidFill>
                  <a:srgbClr val="231F20"/>
                </a:solidFill>
                <a:latin typeface="Avenir Book"/>
                <a:cs typeface="Avenir Book"/>
              </a:rPr>
              <a:t>the </a:t>
            </a:r>
            <a:r>
              <a:rPr sz="2000" dirty="0">
                <a:solidFill>
                  <a:srgbClr val="231F20"/>
                </a:solidFill>
                <a:latin typeface="Avenir Book"/>
                <a:cs typeface="Avenir Book"/>
              </a:rPr>
              <a:t>mother to the </a:t>
            </a:r>
            <a:r>
              <a:rPr sz="2000" spc="-10" dirty="0">
                <a:solidFill>
                  <a:srgbClr val="231F20"/>
                </a:solidFill>
                <a:latin typeface="Avenir Book"/>
                <a:cs typeface="Avenir Book"/>
              </a:rPr>
              <a:t>child.</a:t>
            </a:r>
            <a:endParaRPr sz="2000">
              <a:latin typeface="Avenir Book"/>
              <a:cs typeface="Avenir Book"/>
            </a:endParaRPr>
          </a:p>
        </p:txBody>
      </p:sp>
      <p:sp>
        <p:nvSpPr>
          <p:cNvPr id="10" name="object 10"/>
          <p:cNvSpPr txBox="1"/>
          <p:nvPr/>
        </p:nvSpPr>
        <p:spPr>
          <a:xfrm>
            <a:off x="1155668" y="4711746"/>
            <a:ext cx="143510" cy="185420"/>
          </a:xfrm>
          <a:prstGeom prst="rect">
            <a:avLst/>
          </a:prstGeom>
        </p:spPr>
        <p:txBody>
          <a:bodyPr vert="horz" wrap="square" lIns="0" tIns="12700" rIns="0" bIns="0" rtlCol="0">
            <a:spAutoFit/>
          </a:bodyPr>
          <a:lstStyle/>
          <a:p>
            <a:pPr marL="12700">
              <a:lnSpc>
                <a:spcPct val="100000"/>
              </a:lnSpc>
              <a:spcBef>
                <a:spcPts val="100"/>
              </a:spcBef>
            </a:pPr>
            <a:r>
              <a:rPr sz="1050" spc="-50" dirty="0">
                <a:solidFill>
                  <a:srgbClr val="E16C25"/>
                </a:solidFill>
                <a:latin typeface="Apple Symbols"/>
                <a:cs typeface="Apple Symbols"/>
              </a:rPr>
              <a:t>■</a:t>
            </a:r>
            <a:endParaRPr sz="1050">
              <a:latin typeface="Apple Symbols"/>
              <a:cs typeface="Apple Symbols"/>
            </a:endParaRPr>
          </a:p>
        </p:txBody>
      </p:sp>
      <p:sp>
        <p:nvSpPr>
          <p:cNvPr id="11" name="object 11"/>
          <p:cNvSpPr txBox="1"/>
          <p:nvPr/>
        </p:nvSpPr>
        <p:spPr>
          <a:xfrm>
            <a:off x="1155801" y="5299502"/>
            <a:ext cx="6442710" cy="622300"/>
          </a:xfrm>
          <a:prstGeom prst="rect">
            <a:avLst/>
          </a:prstGeom>
        </p:spPr>
        <p:txBody>
          <a:bodyPr vert="horz" wrap="square" lIns="0" tIns="33019" rIns="0" bIns="0" rtlCol="0">
            <a:spAutoFit/>
          </a:bodyPr>
          <a:lstStyle/>
          <a:p>
            <a:pPr marL="12700" marR="5080">
              <a:lnSpc>
                <a:spcPts val="2300"/>
              </a:lnSpc>
              <a:spcBef>
                <a:spcPts val="259"/>
              </a:spcBef>
            </a:pPr>
            <a:r>
              <a:rPr sz="2000" dirty="0">
                <a:solidFill>
                  <a:srgbClr val="231F20"/>
                </a:solidFill>
                <a:latin typeface="Avenir Book"/>
                <a:cs typeface="Avenir Book"/>
              </a:rPr>
              <a:t>Early</a:t>
            </a:r>
            <a:r>
              <a:rPr sz="2000" spc="-15" dirty="0">
                <a:solidFill>
                  <a:srgbClr val="231F20"/>
                </a:solidFill>
                <a:latin typeface="Avenir Book"/>
                <a:cs typeface="Avenir Book"/>
              </a:rPr>
              <a:t> </a:t>
            </a:r>
            <a:r>
              <a:rPr sz="2000" dirty="0">
                <a:solidFill>
                  <a:srgbClr val="231F20"/>
                </a:solidFill>
                <a:latin typeface="Avenir Book"/>
                <a:cs typeface="Avenir Book"/>
              </a:rPr>
              <a:t>life</a:t>
            </a:r>
            <a:r>
              <a:rPr sz="2000" spc="-10" dirty="0">
                <a:solidFill>
                  <a:srgbClr val="231F20"/>
                </a:solidFill>
                <a:latin typeface="Avenir Book"/>
                <a:cs typeface="Avenir Book"/>
              </a:rPr>
              <a:t> </a:t>
            </a:r>
            <a:r>
              <a:rPr sz="2000" dirty="0">
                <a:solidFill>
                  <a:srgbClr val="231F20"/>
                </a:solidFill>
                <a:latin typeface="Avenir Book"/>
                <a:cs typeface="Avenir Book"/>
              </a:rPr>
              <a:t>exposures</a:t>
            </a:r>
            <a:r>
              <a:rPr sz="2000" spc="-10" dirty="0">
                <a:solidFill>
                  <a:srgbClr val="231F20"/>
                </a:solidFill>
                <a:latin typeface="Avenir Book"/>
                <a:cs typeface="Avenir Book"/>
              </a:rPr>
              <a:t> </a:t>
            </a:r>
            <a:r>
              <a:rPr sz="2000" dirty="0">
                <a:solidFill>
                  <a:srgbClr val="231F20"/>
                </a:solidFill>
                <a:latin typeface="Avenir Book"/>
                <a:cs typeface="Avenir Book"/>
              </a:rPr>
              <a:t>to</a:t>
            </a:r>
            <a:r>
              <a:rPr sz="2000" spc="-15" dirty="0">
                <a:solidFill>
                  <a:srgbClr val="231F20"/>
                </a:solidFill>
                <a:latin typeface="Avenir Book"/>
                <a:cs typeface="Avenir Book"/>
              </a:rPr>
              <a:t> </a:t>
            </a:r>
            <a:r>
              <a:rPr sz="2000" dirty="0">
                <a:solidFill>
                  <a:srgbClr val="231F20"/>
                </a:solidFill>
                <a:latin typeface="Avenir Book"/>
                <a:cs typeface="Avenir Book"/>
              </a:rPr>
              <a:t>environmental</a:t>
            </a:r>
            <a:r>
              <a:rPr sz="2000" spc="-10" dirty="0">
                <a:solidFill>
                  <a:srgbClr val="231F20"/>
                </a:solidFill>
                <a:latin typeface="Avenir Book"/>
                <a:cs typeface="Avenir Book"/>
              </a:rPr>
              <a:t> </a:t>
            </a:r>
            <a:r>
              <a:rPr sz="2000" dirty="0">
                <a:solidFill>
                  <a:srgbClr val="231F20"/>
                </a:solidFill>
                <a:latin typeface="Avenir Book"/>
                <a:cs typeface="Avenir Book"/>
              </a:rPr>
              <a:t>chemicals</a:t>
            </a:r>
            <a:r>
              <a:rPr sz="2000" spc="-10" dirty="0">
                <a:solidFill>
                  <a:srgbClr val="231F20"/>
                </a:solidFill>
                <a:latin typeface="Avenir Book"/>
                <a:cs typeface="Avenir Book"/>
              </a:rPr>
              <a:t> </a:t>
            </a:r>
            <a:r>
              <a:rPr sz="2000" dirty="0">
                <a:solidFill>
                  <a:srgbClr val="231F20"/>
                </a:solidFill>
                <a:latin typeface="Avenir Book"/>
                <a:cs typeface="Avenir Book"/>
              </a:rPr>
              <a:t>can</a:t>
            </a:r>
            <a:r>
              <a:rPr sz="2000" spc="-10" dirty="0">
                <a:solidFill>
                  <a:srgbClr val="231F20"/>
                </a:solidFill>
                <a:latin typeface="Avenir Book"/>
                <a:cs typeface="Avenir Book"/>
              </a:rPr>
              <a:t> </a:t>
            </a:r>
            <a:r>
              <a:rPr sz="2000" spc="-20" dirty="0">
                <a:solidFill>
                  <a:srgbClr val="231F20"/>
                </a:solidFill>
                <a:latin typeface="Avenir Book"/>
                <a:cs typeface="Avenir Book"/>
              </a:rPr>
              <a:t>have </a:t>
            </a:r>
            <a:r>
              <a:rPr sz="2000" dirty="0">
                <a:solidFill>
                  <a:srgbClr val="231F20"/>
                </a:solidFill>
                <a:latin typeface="Avenir Book"/>
                <a:cs typeface="Avenir Book"/>
              </a:rPr>
              <a:t>lifelong </a:t>
            </a:r>
            <a:r>
              <a:rPr sz="2000" spc="-10" dirty="0">
                <a:solidFill>
                  <a:srgbClr val="231F20"/>
                </a:solidFill>
                <a:latin typeface="Avenir Book"/>
                <a:cs typeface="Avenir Book"/>
              </a:rPr>
              <a:t>effects.</a:t>
            </a:r>
            <a:endParaRPr sz="2000">
              <a:latin typeface="Avenir Book"/>
              <a:cs typeface="Avenir Book"/>
            </a:endParaRPr>
          </a:p>
        </p:txBody>
      </p:sp>
      <p:sp>
        <p:nvSpPr>
          <p:cNvPr id="12" name="object 12"/>
          <p:cNvSpPr txBox="1"/>
          <p:nvPr/>
        </p:nvSpPr>
        <p:spPr>
          <a:xfrm>
            <a:off x="292100" y="7166402"/>
            <a:ext cx="5575300" cy="182101"/>
          </a:xfrm>
          <a:prstGeom prst="rect">
            <a:avLst/>
          </a:prstGeom>
        </p:spPr>
        <p:txBody>
          <a:bodyPr vert="horz" wrap="square" lIns="0" tIns="12700" rIns="0" bIns="0" rtlCol="0">
            <a:spAutoFit/>
          </a:bodyPr>
          <a:lstStyle/>
          <a:p>
            <a:pPr marL="12700">
              <a:lnSpc>
                <a:spcPct val="100000"/>
              </a:lnSpc>
              <a:spcBef>
                <a:spcPts val="100"/>
              </a:spcBef>
            </a:pPr>
            <a:r>
              <a:rPr sz="1100" dirty="0">
                <a:solidFill>
                  <a:srgbClr val="004E71"/>
                </a:solidFill>
                <a:latin typeface="Avenir Next Medium"/>
                <a:cs typeface="Avenir Next Medium"/>
              </a:rPr>
              <a:t>P</a:t>
            </a:r>
            <a:r>
              <a:rPr sz="1100" spc="-70" dirty="0">
                <a:solidFill>
                  <a:srgbClr val="004E71"/>
                </a:solidFill>
                <a:latin typeface="Avenir Next Medium"/>
                <a:cs typeface="Avenir Next Medium"/>
              </a:rPr>
              <a:t> </a:t>
            </a:r>
            <a:r>
              <a:rPr sz="1100" dirty="0">
                <a:solidFill>
                  <a:srgbClr val="004E71"/>
                </a:solidFill>
                <a:latin typeface="Avenir Next Medium"/>
                <a:cs typeface="Avenir Next Medium"/>
              </a:rPr>
              <a:t>E</a:t>
            </a:r>
            <a:r>
              <a:rPr sz="1100" spc="-60" dirty="0">
                <a:solidFill>
                  <a:srgbClr val="004E71"/>
                </a:solidFill>
                <a:latin typeface="Avenir Next Medium"/>
                <a:cs typeface="Avenir Next Medium"/>
              </a:rPr>
              <a:t> </a:t>
            </a:r>
            <a:r>
              <a:rPr sz="1100" dirty="0">
                <a:solidFill>
                  <a:srgbClr val="004E71"/>
                </a:solidFill>
                <a:latin typeface="Avenir Next Medium"/>
                <a:cs typeface="Avenir Next Medium"/>
              </a:rPr>
              <a:t>D</a:t>
            </a:r>
            <a:r>
              <a:rPr sz="1100" spc="-50" dirty="0">
                <a:solidFill>
                  <a:srgbClr val="004E71"/>
                </a:solidFill>
                <a:latin typeface="Avenir Next Medium"/>
                <a:cs typeface="Avenir Next Medium"/>
              </a:rPr>
              <a:t> </a:t>
            </a:r>
            <a:r>
              <a:rPr sz="1100" spc="105" dirty="0">
                <a:solidFill>
                  <a:srgbClr val="004E71"/>
                </a:solidFill>
                <a:latin typeface="Avenir Next Medium"/>
                <a:cs typeface="Avenir Next Medium"/>
              </a:rPr>
              <a:t>IA</a:t>
            </a:r>
            <a:r>
              <a:rPr sz="1100" spc="-130" dirty="0">
                <a:solidFill>
                  <a:srgbClr val="004E71"/>
                </a:solidFill>
                <a:latin typeface="Avenir Next Medium"/>
                <a:cs typeface="Avenir Next Medium"/>
              </a:rPr>
              <a:t> </a:t>
            </a:r>
            <a:r>
              <a:rPr sz="1100" dirty="0">
                <a:solidFill>
                  <a:srgbClr val="004E71"/>
                </a:solidFill>
                <a:latin typeface="Avenir Next Medium"/>
                <a:cs typeface="Avenir Next Medium"/>
              </a:rPr>
              <a:t>T</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R</a:t>
            </a:r>
            <a:r>
              <a:rPr sz="1100" spc="-45" dirty="0">
                <a:solidFill>
                  <a:srgbClr val="004E71"/>
                </a:solidFill>
                <a:latin typeface="Avenir Next Medium"/>
                <a:cs typeface="Avenir Next Medium"/>
              </a:rPr>
              <a:t> </a:t>
            </a:r>
            <a:r>
              <a:rPr sz="1100" dirty="0">
                <a:solidFill>
                  <a:srgbClr val="004E71"/>
                </a:solidFill>
                <a:latin typeface="Avenir Next Medium"/>
                <a:cs typeface="Avenir Next Medium"/>
              </a:rPr>
              <a:t>I</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C</a:t>
            </a:r>
            <a:r>
              <a:rPr sz="1100" spc="440" dirty="0">
                <a:solidFill>
                  <a:srgbClr val="004E71"/>
                </a:solidFill>
                <a:latin typeface="Avenir Next Medium"/>
                <a:cs typeface="Avenir Next Medium"/>
              </a:rPr>
              <a:t> </a:t>
            </a:r>
            <a:r>
              <a:rPr sz="1100" dirty="0">
                <a:solidFill>
                  <a:srgbClr val="004E71"/>
                </a:solidFill>
                <a:latin typeface="Avenir Next Medium"/>
                <a:cs typeface="Avenir Next Medium"/>
              </a:rPr>
              <a:t>E</a:t>
            </a:r>
            <a:r>
              <a:rPr sz="1100" spc="-60" dirty="0">
                <a:solidFill>
                  <a:srgbClr val="004E71"/>
                </a:solidFill>
                <a:latin typeface="Avenir Next Medium"/>
                <a:cs typeface="Avenir Next Medium"/>
              </a:rPr>
              <a:t> </a:t>
            </a:r>
            <a:r>
              <a:rPr sz="1100" dirty="0">
                <a:solidFill>
                  <a:srgbClr val="004E71"/>
                </a:solidFill>
                <a:latin typeface="Avenir Next Medium"/>
                <a:cs typeface="Avenir Next Medium"/>
              </a:rPr>
              <a:t>N</a:t>
            </a:r>
            <a:r>
              <a:rPr sz="1100" spc="-45" dirty="0">
                <a:solidFill>
                  <a:srgbClr val="004E71"/>
                </a:solidFill>
                <a:latin typeface="Avenir Next Medium"/>
                <a:cs typeface="Avenir Next Medium"/>
              </a:rPr>
              <a:t> </a:t>
            </a:r>
            <a:r>
              <a:rPr sz="1100" dirty="0">
                <a:solidFill>
                  <a:srgbClr val="004E71"/>
                </a:solidFill>
                <a:latin typeface="Avenir Next Medium"/>
                <a:cs typeface="Avenir Next Medium"/>
              </a:rPr>
              <a:t>V</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I</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R</a:t>
            </a:r>
            <a:r>
              <a:rPr sz="1100" spc="-60" dirty="0">
                <a:solidFill>
                  <a:srgbClr val="004E71"/>
                </a:solidFill>
                <a:latin typeface="Avenir Next Medium"/>
                <a:cs typeface="Avenir Next Medium"/>
              </a:rPr>
              <a:t> </a:t>
            </a:r>
            <a:r>
              <a:rPr sz="1100" spc="165" dirty="0">
                <a:solidFill>
                  <a:srgbClr val="004E71"/>
                </a:solidFill>
                <a:latin typeface="Avenir Next Medium"/>
                <a:cs typeface="Avenir Next Medium"/>
              </a:rPr>
              <a:t>ONME</a:t>
            </a:r>
            <a:r>
              <a:rPr sz="1100" spc="-60" dirty="0">
                <a:solidFill>
                  <a:srgbClr val="004E71"/>
                </a:solidFill>
                <a:latin typeface="Avenir Next Medium"/>
                <a:cs typeface="Avenir Next Medium"/>
              </a:rPr>
              <a:t> </a:t>
            </a:r>
            <a:r>
              <a:rPr sz="1100" dirty="0">
                <a:solidFill>
                  <a:srgbClr val="004E71"/>
                </a:solidFill>
                <a:latin typeface="Avenir Next Medium"/>
                <a:cs typeface="Avenir Next Medium"/>
              </a:rPr>
              <a:t>N</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T</a:t>
            </a:r>
            <a:r>
              <a:rPr sz="1100" spc="-130" dirty="0">
                <a:solidFill>
                  <a:srgbClr val="004E71"/>
                </a:solidFill>
                <a:latin typeface="Avenir Next Medium"/>
                <a:cs typeface="Avenir Next Medium"/>
              </a:rPr>
              <a:t> </a:t>
            </a:r>
            <a:r>
              <a:rPr sz="1100" spc="105" dirty="0">
                <a:solidFill>
                  <a:srgbClr val="004E71"/>
                </a:solidFill>
                <a:latin typeface="Avenir Next Medium"/>
                <a:cs typeface="Avenir Next Medium"/>
              </a:rPr>
              <a:t>AL</a:t>
            </a:r>
            <a:r>
              <a:rPr sz="1100" spc="440" dirty="0">
                <a:solidFill>
                  <a:srgbClr val="004E71"/>
                </a:solidFill>
                <a:latin typeface="Avenir Next Medium"/>
                <a:cs typeface="Avenir Next Medium"/>
              </a:rPr>
              <a:t> </a:t>
            </a:r>
            <a:r>
              <a:rPr sz="1100" dirty="0">
                <a:solidFill>
                  <a:srgbClr val="004E71"/>
                </a:solidFill>
                <a:latin typeface="Avenir Next Medium"/>
                <a:cs typeface="Avenir Next Medium"/>
              </a:rPr>
              <a:t>H</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E</a:t>
            </a:r>
            <a:r>
              <a:rPr sz="1100" spc="-25" dirty="0">
                <a:solidFill>
                  <a:srgbClr val="004E71"/>
                </a:solidFill>
                <a:latin typeface="Avenir Next Medium"/>
                <a:cs typeface="Avenir Next Medium"/>
              </a:rPr>
              <a:t> </a:t>
            </a:r>
            <a:r>
              <a:rPr sz="1100" spc="105" dirty="0">
                <a:solidFill>
                  <a:srgbClr val="004E71"/>
                </a:solidFill>
                <a:latin typeface="Avenir Next Medium"/>
                <a:cs typeface="Avenir Next Medium"/>
              </a:rPr>
              <a:t>AL</a:t>
            </a:r>
            <a:r>
              <a:rPr sz="1100" spc="-130" dirty="0">
                <a:solidFill>
                  <a:srgbClr val="004E71"/>
                </a:solidFill>
                <a:latin typeface="Avenir Next Medium"/>
                <a:cs typeface="Avenir Next Medium"/>
              </a:rPr>
              <a:t> </a:t>
            </a:r>
            <a:r>
              <a:rPr sz="1100" dirty="0">
                <a:solidFill>
                  <a:srgbClr val="004E71"/>
                </a:solidFill>
                <a:latin typeface="Avenir Next Medium"/>
                <a:cs typeface="Avenir Next Medium"/>
              </a:rPr>
              <a:t>T</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H</a:t>
            </a:r>
            <a:r>
              <a:rPr sz="1100" spc="440" dirty="0">
                <a:solidFill>
                  <a:srgbClr val="004E71"/>
                </a:solidFill>
                <a:latin typeface="Avenir Next Medium"/>
                <a:cs typeface="Avenir Next Medium"/>
              </a:rPr>
              <a:t> </a:t>
            </a:r>
            <a:r>
              <a:rPr sz="1100" dirty="0">
                <a:solidFill>
                  <a:srgbClr val="004E71"/>
                </a:solidFill>
                <a:latin typeface="Avenir Next Medium"/>
                <a:cs typeface="Avenir Next Medium"/>
              </a:rPr>
              <a:t>S</a:t>
            </a:r>
            <a:r>
              <a:rPr sz="1100" spc="-60" dirty="0">
                <a:solidFill>
                  <a:srgbClr val="004E71"/>
                </a:solidFill>
                <a:latin typeface="Avenir Next Medium"/>
                <a:cs typeface="Avenir Next Medium"/>
              </a:rPr>
              <a:t> </a:t>
            </a:r>
            <a:r>
              <a:rPr sz="1100" dirty="0">
                <a:solidFill>
                  <a:srgbClr val="004E71"/>
                </a:solidFill>
                <a:latin typeface="Avenir Next Medium"/>
                <a:cs typeface="Avenir Next Medium"/>
              </a:rPr>
              <a:t>P</a:t>
            </a:r>
            <a:r>
              <a:rPr sz="1100" spc="-65" dirty="0">
                <a:solidFill>
                  <a:srgbClr val="004E71"/>
                </a:solidFill>
                <a:latin typeface="Avenir Next Medium"/>
                <a:cs typeface="Avenir Next Medium"/>
              </a:rPr>
              <a:t> </a:t>
            </a:r>
            <a:r>
              <a:rPr sz="1100" spc="-10" dirty="0">
                <a:solidFill>
                  <a:srgbClr val="004E71"/>
                </a:solidFill>
                <a:latin typeface="Avenir Next Medium"/>
                <a:cs typeface="Avenir Next Medium"/>
              </a:rPr>
              <a:t>E</a:t>
            </a:r>
            <a:r>
              <a:rPr sz="1100" spc="-70" dirty="0">
                <a:solidFill>
                  <a:srgbClr val="004E71"/>
                </a:solidFill>
                <a:latin typeface="Avenir Next Medium"/>
                <a:cs typeface="Avenir Next Medium"/>
              </a:rPr>
              <a:t> </a:t>
            </a:r>
            <a:r>
              <a:rPr sz="1100" dirty="0">
                <a:solidFill>
                  <a:srgbClr val="004E71"/>
                </a:solidFill>
                <a:latin typeface="Avenir Next Medium"/>
                <a:cs typeface="Avenir Next Medium"/>
              </a:rPr>
              <a:t>C</a:t>
            </a:r>
            <a:r>
              <a:rPr sz="1100" spc="-55" dirty="0">
                <a:solidFill>
                  <a:srgbClr val="004E71"/>
                </a:solidFill>
                <a:latin typeface="Avenir Next Medium"/>
                <a:cs typeface="Avenir Next Medium"/>
              </a:rPr>
              <a:t> </a:t>
            </a:r>
            <a:r>
              <a:rPr sz="1100" spc="140" dirty="0">
                <a:solidFill>
                  <a:srgbClr val="004E71"/>
                </a:solidFill>
                <a:latin typeface="Avenir Next Medium"/>
                <a:cs typeface="Avenir Next Medium"/>
              </a:rPr>
              <a:t>IAL</a:t>
            </a:r>
            <a:r>
              <a:rPr sz="1100" spc="-130" dirty="0">
                <a:solidFill>
                  <a:srgbClr val="004E71"/>
                </a:solidFill>
                <a:latin typeface="Avenir Next Medium"/>
                <a:cs typeface="Avenir Next Medium"/>
              </a:rPr>
              <a:t> </a:t>
            </a:r>
            <a:r>
              <a:rPr sz="1100" dirty="0">
                <a:solidFill>
                  <a:srgbClr val="004E71"/>
                </a:solidFill>
                <a:latin typeface="Avenir Next Medium"/>
                <a:cs typeface="Avenir Next Medium"/>
              </a:rPr>
              <a:t>T Y</a:t>
            </a:r>
            <a:r>
              <a:rPr sz="1100" spc="440" dirty="0">
                <a:solidFill>
                  <a:srgbClr val="004E71"/>
                </a:solidFill>
                <a:latin typeface="Avenir Next Medium"/>
                <a:cs typeface="Avenir Next Medium"/>
              </a:rPr>
              <a:t> </a:t>
            </a:r>
            <a:r>
              <a:rPr sz="1100" spc="100" dirty="0">
                <a:solidFill>
                  <a:srgbClr val="004E71"/>
                </a:solidFill>
                <a:latin typeface="Avenir Next Medium"/>
                <a:cs typeface="Avenir Next Medium"/>
              </a:rPr>
              <a:t>UN</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I</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T</a:t>
            </a:r>
            <a:r>
              <a:rPr sz="1100" spc="-45" dirty="0">
                <a:solidFill>
                  <a:srgbClr val="004E71"/>
                </a:solidFill>
                <a:latin typeface="Avenir Next Medium"/>
                <a:cs typeface="Avenir Next Medium"/>
              </a:rPr>
              <a:t> </a:t>
            </a:r>
            <a:r>
              <a:rPr sz="1100" spc="-50" dirty="0">
                <a:solidFill>
                  <a:srgbClr val="004E71"/>
                </a:solidFill>
                <a:latin typeface="Avenir Next Medium"/>
                <a:cs typeface="Avenir Next Medium"/>
              </a:rPr>
              <a:t>S</a:t>
            </a:r>
            <a:endParaRPr sz="1100" dirty="0">
              <a:latin typeface="Avenir Next Medium"/>
              <a:cs typeface="Avenir Next Medium"/>
            </a:endParaRPr>
          </a:p>
        </p:txBody>
      </p:sp>
      <p:sp>
        <p:nvSpPr>
          <p:cNvPr id="13" name="object 13"/>
          <p:cNvSpPr txBox="1"/>
          <p:nvPr/>
        </p:nvSpPr>
        <p:spPr>
          <a:xfrm>
            <a:off x="7975600" y="7146035"/>
            <a:ext cx="1791335" cy="482600"/>
          </a:xfrm>
          <a:prstGeom prst="rect">
            <a:avLst/>
          </a:prstGeom>
        </p:spPr>
        <p:txBody>
          <a:bodyPr vert="horz" wrap="square" lIns="0" tIns="12700" rIns="0" bIns="0" rtlCol="0">
            <a:spAutoFit/>
          </a:bodyPr>
          <a:lstStyle/>
          <a:p>
            <a:pPr marL="12700">
              <a:lnSpc>
                <a:spcPct val="100000"/>
              </a:lnSpc>
              <a:spcBef>
                <a:spcPts val="100"/>
              </a:spcBef>
              <a:tabLst>
                <a:tab pos="1384300" algn="l"/>
              </a:tabLst>
            </a:pPr>
            <a:r>
              <a:rPr sz="2000" spc="-10" dirty="0">
                <a:solidFill>
                  <a:srgbClr val="004E71"/>
                </a:solidFill>
                <a:latin typeface="Avenir Next Medium"/>
                <a:cs typeface="Avenir Next Medium"/>
              </a:rPr>
              <a:t>Educator</a:t>
            </a:r>
            <a:r>
              <a:rPr sz="2000" dirty="0">
                <a:solidFill>
                  <a:srgbClr val="004E71"/>
                </a:solidFill>
                <a:latin typeface="Avenir Next Medium"/>
                <a:cs typeface="Avenir Next Medium"/>
              </a:rPr>
              <a:t>	</a:t>
            </a:r>
            <a:r>
              <a:rPr sz="3000" spc="-420" dirty="0">
                <a:solidFill>
                  <a:srgbClr val="004E71"/>
                </a:solidFill>
                <a:latin typeface="Avenir Next Medium"/>
                <a:cs typeface="Avenir Next Medium"/>
              </a:rPr>
              <a:t>12</a:t>
            </a:r>
            <a:endParaRPr sz="3000">
              <a:latin typeface="Avenir Next Medium"/>
              <a:cs typeface="Avenir Next Medium"/>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14300" y="1451863"/>
            <a:ext cx="9829800" cy="5493385"/>
          </a:xfrm>
          <a:custGeom>
            <a:avLst/>
            <a:gdLst/>
            <a:ahLst/>
            <a:cxnLst/>
            <a:rect l="l" t="t" r="r" b="b"/>
            <a:pathLst>
              <a:path w="9829800" h="5493384">
                <a:moveTo>
                  <a:pt x="9829800" y="0"/>
                </a:moveTo>
                <a:lnTo>
                  <a:pt x="0" y="0"/>
                </a:lnTo>
                <a:lnTo>
                  <a:pt x="0" y="5493258"/>
                </a:lnTo>
                <a:lnTo>
                  <a:pt x="9829800" y="5493258"/>
                </a:lnTo>
                <a:lnTo>
                  <a:pt x="9829800" y="0"/>
                </a:lnTo>
                <a:close/>
              </a:path>
            </a:pathLst>
          </a:custGeom>
          <a:solidFill>
            <a:srgbClr val="399CB1"/>
          </a:solidFill>
        </p:spPr>
        <p:txBody>
          <a:bodyPr wrap="square" lIns="0" tIns="0" rIns="0" bIns="0" rtlCol="0"/>
          <a:lstStyle/>
          <a:p>
            <a:endParaRPr/>
          </a:p>
        </p:txBody>
      </p:sp>
      <p:sp>
        <p:nvSpPr>
          <p:cNvPr id="3" name="object 3"/>
          <p:cNvSpPr txBox="1">
            <a:spLocks noGrp="1"/>
          </p:cNvSpPr>
          <p:nvPr>
            <p:ph type="title"/>
          </p:nvPr>
        </p:nvSpPr>
        <p:spPr>
          <a:xfrm>
            <a:off x="355600" y="666797"/>
            <a:ext cx="9430385" cy="574040"/>
          </a:xfrm>
          <a:prstGeom prst="rect">
            <a:avLst/>
          </a:prstGeom>
        </p:spPr>
        <p:txBody>
          <a:bodyPr vert="horz" wrap="square" lIns="0" tIns="12700" rIns="0" bIns="0" rtlCol="0">
            <a:spAutoFit/>
          </a:bodyPr>
          <a:lstStyle/>
          <a:p>
            <a:pPr marL="12700">
              <a:lnSpc>
                <a:spcPct val="100000"/>
              </a:lnSpc>
              <a:spcBef>
                <a:spcPts val="100"/>
              </a:spcBef>
            </a:pPr>
            <a:r>
              <a:rPr spc="180" dirty="0"/>
              <a:t>How</a:t>
            </a:r>
            <a:r>
              <a:rPr spc="70" dirty="0"/>
              <a:t> </a:t>
            </a:r>
            <a:r>
              <a:rPr spc="80" dirty="0"/>
              <a:t>are</a:t>
            </a:r>
            <a:r>
              <a:rPr spc="70" dirty="0"/>
              <a:t> </a:t>
            </a:r>
            <a:r>
              <a:rPr dirty="0"/>
              <a:t>kids</a:t>
            </a:r>
            <a:r>
              <a:rPr spc="70" dirty="0"/>
              <a:t> </a:t>
            </a:r>
            <a:r>
              <a:rPr spc="50" dirty="0"/>
              <a:t>exposed</a:t>
            </a:r>
            <a:r>
              <a:rPr spc="70" dirty="0"/>
              <a:t> </a:t>
            </a:r>
            <a:r>
              <a:rPr spc="130" dirty="0"/>
              <a:t>to</a:t>
            </a:r>
            <a:r>
              <a:rPr spc="70" dirty="0"/>
              <a:t> </a:t>
            </a:r>
            <a:r>
              <a:rPr spc="45" dirty="0"/>
              <a:t>environmental</a:t>
            </a:r>
            <a:r>
              <a:rPr spc="70" dirty="0"/>
              <a:t> </a:t>
            </a:r>
            <a:r>
              <a:rPr spc="45" dirty="0"/>
              <a:t>hazards?</a:t>
            </a:r>
          </a:p>
        </p:txBody>
      </p:sp>
      <p:pic>
        <p:nvPicPr>
          <p:cNvPr id="4" name="object 4"/>
          <p:cNvPicPr/>
          <p:nvPr/>
        </p:nvPicPr>
        <p:blipFill>
          <a:blip r:embed="rId2" cstate="print"/>
          <a:stretch>
            <a:fillRect/>
          </a:stretch>
        </p:blipFill>
        <p:spPr>
          <a:xfrm>
            <a:off x="1674495" y="1451851"/>
            <a:ext cx="6254495" cy="5511368"/>
          </a:xfrm>
          <a:prstGeom prst="rect">
            <a:avLst/>
          </a:prstGeom>
        </p:spPr>
      </p:pic>
      <p:sp>
        <p:nvSpPr>
          <p:cNvPr id="5" name="object 5"/>
          <p:cNvSpPr txBox="1"/>
          <p:nvPr/>
        </p:nvSpPr>
        <p:spPr>
          <a:xfrm>
            <a:off x="3377786" y="4064136"/>
            <a:ext cx="1268095" cy="383540"/>
          </a:xfrm>
          <a:prstGeom prst="rect">
            <a:avLst/>
          </a:prstGeom>
        </p:spPr>
        <p:txBody>
          <a:bodyPr vert="horz" wrap="square" lIns="0" tIns="12065" rIns="0" bIns="0" rtlCol="0">
            <a:spAutoFit/>
          </a:bodyPr>
          <a:lstStyle/>
          <a:p>
            <a:pPr marL="12700">
              <a:lnSpc>
                <a:spcPct val="100000"/>
              </a:lnSpc>
              <a:spcBef>
                <a:spcPts val="95"/>
              </a:spcBef>
            </a:pPr>
            <a:r>
              <a:rPr sz="2350" spc="-10" dirty="0">
                <a:solidFill>
                  <a:srgbClr val="231F20"/>
                </a:solidFill>
                <a:latin typeface="Avenir Book"/>
                <a:cs typeface="Avenir Book"/>
              </a:rPr>
              <a:t>pathways</a:t>
            </a:r>
            <a:endParaRPr sz="2350">
              <a:latin typeface="Avenir Book"/>
              <a:cs typeface="Avenir Book"/>
            </a:endParaRPr>
          </a:p>
        </p:txBody>
      </p:sp>
      <p:sp>
        <p:nvSpPr>
          <p:cNvPr id="6" name="object 6"/>
          <p:cNvSpPr txBox="1"/>
          <p:nvPr/>
        </p:nvSpPr>
        <p:spPr>
          <a:xfrm>
            <a:off x="2017054" y="1498375"/>
            <a:ext cx="5704205" cy="396875"/>
          </a:xfrm>
          <a:prstGeom prst="rect">
            <a:avLst/>
          </a:prstGeom>
        </p:spPr>
        <p:txBody>
          <a:bodyPr vert="horz" wrap="square" lIns="0" tIns="17145" rIns="0" bIns="0" rtlCol="0">
            <a:spAutoFit/>
          </a:bodyPr>
          <a:lstStyle/>
          <a:p>
            <a:pPr marL="12700">
              <a:lnSpc>
                <a:spcPct val="100000"/>
              </a:lnSpc>
              <a:spcBef>
                <a:spcPts val="135"/>
              </a:spcBef>
            </a:pPr>
            <a:r>
              <a:rPr sz="2400" b="1" dirty="0">
                <a:solidFill>
                  <a:srgbClr val="FFFFFF"/>
                </a:solidFill>
                <a:latin typeface="Avenir Black"/>
                <a:cs typeface="Avenir Black"/>
              </a:rPr>
              <a:t>From</a:t>
            </a:r>
            <a:r>
              <a:rPr sz="2400" b="1" spc="50" dirty="0">
                <a:solidFill>
                  <a:srgbClr val="FFFFFF"/>
                </a:solidFill>
                <a:latin typeface="Avenir Black"/>
                <a:cs typeface="Avenir Black"/>
              </a:rPr>
              <a:t> </a:t>
            </a:r>
            <a:r>
              <a:rPr sz="2400" b="1" dirty="0">
                <a:solidFill>
                  <a:srgbClr val="FFFFFF"/>
                </a:solidFill>
                <a:latin typeface="Avenir Black"/>
                <a:cs typeface="Avenir Black"/>
              </a:rPr>
              <a:t>the</a:t>
            </a:r>
            <a:r>
              <a:rPr sz="2400" b="1" spc="50" dirty="0">
                <a:solidFill>
                  <a:srgbClr val="FFFFFF"/>
                </a:solidFill>
                <a:latin typeface="Avenir Black"/>
                <a:cs typeface="Avenir Black"/>
              </a:rPr>
              <a:t> </a:t>
            </a:r>
            <a:r>
              <a:rPr sz="2400" b="1" dirty="0">
                <a:solidFill>
                  <a:srgbClr val="FFFFFF"/>
                </a:solidFill>
                <a:latin typeface="Avenir Black"/>
                <a:cs typeface="Avenir Black"/>
              </a:rPr>
              <a:t>factory</a:t>
            </a:r>
            <a:r>
              <a:rPr sz="2400" b="1" spc="55" dirty="0">
                <a:solidFill>
                  <a:srgbClr val="FFFFFF"/>
                </a:solidFill>
                <a:latin typeface="Avenir Black"/>
                <a:cs typeface="Avenir Black"/>
              </a:rPr>
              <a:t> </a:t>
            </a:r>
            <a:r>
              <a:rPr sz="2400" b="1" dirty="0">
                <a:solidFill>
                  <a:srgbClr val="FFFFFF"/>
                </a:solidFill>
                <a:latin typeface="Avenir Black"/>
                <a:cs typeface="Avenir Black"/>
              </a:rPr>
              <a:t>to</a:t>
            </a:r>
            <a:r>
              <a:rPr sz="2400" b="1" spc="50" dirty="0">
                <a:solidFill>
                  <a:srgbClr val="FFFFFF"/>
                </a:solidFill>
                <a:latin typeface="Avenir Black"/>
                <a:cs typeface="Avenir Black"/>
              </a:rPr>
              <a:t> </a:t>
            </a:r>
            <a:r>
              <a:rPr sz="2400" b="1" dirty="0">
                <a:solidFill>
                  <a:srgbClr val="FFFFFF"/>
                </a:solidFill>
                <a:latin typeface="Avenir Black"/>
                <a:cs typeface="Avenir Black"/>
              </a:rPr>
              <a:t>the</a:t>
            </a:r>
            <a:r>
              <a:rPr sz="2400" b="1" spc="50" dirty="0">
                <a:solidFill>
                  <a:srgbClr val="FFFFFF"/>
                </a:solidFill>
                <a:latin typeface="Avenir Black"/>
                <a:cs typeface="Avenir Black"/>
              </a:rPr>
              <a:t> </a:t>
            </a:r>
            <a:r>
              <a:rPr sz="2400" b="1" dirty="0">
                <a:solidFill>
                  <a:srgbClr val="FFFFFF"/>
                </a:solidFill>
                <a:latin typeface="Avenir Black"/>
                <a:cs typeface="Avenir Black"/>
              </a:rPr>
              <a:t>fetus</a:t>
            </a:r>
            <a:r>
              <a:rPr sz="2400" b="1" spc="55" dirty="0">
                <a:solidFill>
                  <a:srgbClr val="FFFFFF"/>
                </a:solidFill>
                <a:latin typeface="Avenir Black"/>
                <a:cs typeface="Avenir Black"/>
              </a:rPr>
              <a:t> </a:t>
            </a:r>
            <a:r>
              <a:rPr sz="2400" b="1" dirty="0">
                <a:solidFill>
                  <a:srgbClr val="FFFFFF"/>
                </a:solidFill>
                <a:latin typeface="Avenir Black"/>
                <a:cs typeface="Avenir Black"/>
              </a:rPr>
              <a:t>and</a:t>
            </a:r>
            <a:r>
              <a:rPr sz="2400" b="1" spc="50" dirty="0">
                <a:solidFill>
                  <a:srgbClr val="FFFFFF"/>
                </a:solidFill>
                <a:latin typeface="Avenir Black"/>
                <a:cs typeface="Avenir Black"/>
              </a:rPr>
              <a:t> </a:t>
            </a:r>
            <a:r>
              <a:rPr sz="2400" b="1" spc="-10" dirty="0">
                <a:solidFill>
                  <a:srgbClr val="FFFFFF"/>
                </a:solidFill>
                <a:latin typeface="Avenir Black"/>
                <a:cs typeface="Avenir Black"/>
              </a:rPr>
              <a:t>child</a:t>
            </a:r>
            <a:endParaRPr sz="2400">
              <a:latin typeface="Avenir Black"/>
              <a:cs typeface="Avenir Black"/>
            </a:endParaRPr>
          </a:p>
        </p:txBody>
      </p:sp>
      <p:sp>
        <p:nvSpPr>
          <p:cNvPr id="7" name="object 7"/>
          <p:cNvSpPr txBox="1"/>
          <p:nvPr/>
        </p:nvSpPr>
        <p:spPr>
          <a:xfrm>
            <a:off x="4128873" y="2819401"/>
            <a:ext cx="1357527" cy="260968"/>
          </a:xfrm>
          <a:prstGeom prst="rect">
            <a:avLst/>
          </a:prstGeom>
        </p:spPr>
        <p:txBody>
          <a:bodyPr vert="horz" wrap="square" lIns="0" tIns="14604" rIns="0" bIns="0" rtlCol="0">
            <a:spAutoFit/>
          </a:bodyPr>
          <a:lstStyle/>
          <a:p>
            <a:pPr marL="12700">
              <a:lnSpc>
                <a:spcPct val="100000"/>
              </a:lnSpc>
              <a:spcBef>
                <a:spcPts val="114"/>
              </a:spcBef>
            </a:pPr>
            <a:r>
              <a:rPr sz="1600" b="1" spc="-50" dirty="0">
                <a:solidFill>
                  <a:srgbClr val="231F20"/>
                </a:solidFill>
                <a:latin typeface="DIN Alternate Bold"/>
                <a:cs typeface="DIN Alternate Bold"/>
              </a:rPr>
              <a:t>CHEMICALS</a:t>
            </a:r>
            <a:endParaRPr sz="1600" dirty="0">
              <a:latin typeface="DIN Alternate Bold"/>
              <a:cs typeface="DIN Alternate Bold"/>
            </a:endParaRPr>
          </a:p>
        </p:txBody>
      </p:sp>
      <p:grpSp>
        <p:nvGrpSpPr>
          <p:cNvPr id="8" name="object 8"/>
          <p:cNvGrpSpPr/>
          <p:nvPr/>
        </p:nvGrpSpPr>
        <p:grpSpPr>
          <a:xfrm>
            <a:off x="3715337" y="4945248"/>
            <a:ext cx="3552190" cy="1940560"/>
            <a:chOff x="3715337" y="4945248"/>
            <a:chExt cx="3552190" cy="1940560"/>
          </a:xfrm>
        </p:grpSpPr>
        <p:sp>
          <p:nvSpPr>
            <p:cNvPr id="9" name="object 9"/>
            <p:cNvSpPr/>
            <p:nvPr/>
          </p:nvSpPr>
          <p:spPr>
            <a:xfrm>
              <a:off x="5099436" y="6469787"/>
              <a:ext cx="1496695" cy="342265"/>
            </a:xfrm>
            <a:custGeom>
              <a:avLst/>
              <a:gdLst/>
              <a:ahLst/>
              <a:cxnLst/>
              <a:rect l="l" t="t" r="r" b="b"/>
              <a:pathLst>
                <a:path w="1496695" h="342265">
                  <a:moveTo>
                    <a:pt x="748347" y="0"/>
                  </a:moveTo>
                  <a:lnTo>
                    <a:pt x="676277" y="783"/>
                  </a:lnTo>
                  <a:lnTo>
                    <a:pt x="606145" y="3084"/>
                  </a:lnTo>
                  <a:lnTo>
                    <a:pt x="538265" y="6832"/>
                  </a:lnTo>
                  <a:lnTo>
                    <a:pt x="472950" y="11954"/>
                  </a:lnTo>
                  <a:lnTo>
                    <a:pt x="410514" y="18380"/>
                  </a:lnTo>
                  <a:lnTo>
                    <a:pt x="351270" y="26037"/>
                  </a:lnTo>
                  <a:lnTo>
                    <a:pt x="295533" y="34854"/>
                  </a:lnTo>
                  <a:lnTo>
                    <a:pt x="243615" y="44760"/>
                  </a:lnTo>
                  <a:lnTo>
                    <a:pt x="195832" y="55681"/>
                  </a:lnTo>
                  <a:lnTo>
                    <a:pt x="152495" y="67548"/>
                  </a:lnTo>
                  <a:lnTo>
                    <a:pt x="113919" y="80287"/>
                  </a:lnTo>
                  <a:lnTo>
                    <a:pt x="52303" y="108098"/>
                  </a:lnTo>
                  <a:lnTo>
                    <a:pt x="13494" y="138541"/>
                  </a:lnTo>
                  <a:lnTo>
                    <a:pt x="0" y="171043"/>
                  </a:lnTo>
                  <a:lnTo>
                    <a:pt x="3425" y="187518"/>
                  </a:lnTo>
                  <a:lnTo>
                    <a:pt x="29891" y="219065"/>
                  </a:lnTo>
                  <a:lnTo>
                    <a:pt x="80417" y="248267"/>
                  </a:lnTo>
                  <a:lnTo>
                    <a:pt x="152495" y="274549"/>
                  </a:lnTo>
                  <a:lnTo>
                    <a:pt x="195832" y="286416"/>
                  </a:lnTo>
                  <a:lnTo>
                    <a:pt x="243615" y="297338"/>
                  </a:lnTo>
                  <a:lnTo>
                    <a:pt x="295533" y="307244"/>
                  </a:lnTo>
                  <a:lnTo>
                    <a:pt x="351270" y="316061"/>
                  </a:lnTo>
                  <a:lnTo>
                    <a:pt x="410514" y="323719"/>
                  </a:lnTo>
                  <a:lnTo>
                    <a:pt x="472950" y="330145"/>
                  </a:lnTo>
                  <a:lnTo>
                    <a:pt x="538265" y="335267"/>
                  </a:lnTo>
                  <a:lnTo>
                    <a:pt x="606145" y="339015"/>
                  </a:lnTo>
                  <a:lnTo>
                    <a:pt x="676277" y="341316"/>
                  </a:lnTo>
                  <a:lnTo>
                    <a:pt x="748347" y="342099"/>
                  </a:lnTo>
                  <a:lnTo>
                    <a:pt x="820417" y="341316"/>
                  </a:lnTo>
                  <a:lnTo>
                    <a:pt x="890549" y="339015"/>
                  </a:lnTo>
                  <a:lnTo>
                    <a:pt x="958429" y="335267"/>
                  </a:lnTo>
                  <a:lnTo>
                    <a:pt x="1023744" y="330145"/>
                  </a:lnTo>
                  <a:lnTo>
                    <a:pt x="1086180" y="323719"/>
                  </a:lnTo>
                  <a:lnTo>
                    <a:pt x="1145424" y="316061"/>
                  </a:lnTo>
                  <a:lnTo>
                    <a:pt x="1201161" y="307244"/>
                  </a:lnTo>
                  <a:lnTo>
                    <a:pt x="1253079" y="297338"/>
                  </a:lnTo>
                  <a:lnTo>
                    <a:pt x="1300862" y="286416"/>
                  </a:lnTo>
                  <a:lnTo>
                    <a:pt x="1344199" y="274549"/>
                  </a:lnTo>
                  <a:lnTo>
                    <a:pt x="1382775" y="261808"/>
                  </a:lnTo>
                  <a:lnTo>
                    <a:pt x="1444391" y="233995"/>
                  </a:lnTo>
                  <a:lnTo>
                    <a:pt x="1483200" y="203549"/>
                  </a:lnTo>
                  <a:lnTo>
                    <a:pt x="1496695" y="171043"/>
                  </a:lnTo>
                  <a:lnTo>
                    <a:pt x="1493269" y="154571"/>
                  </a:lnTo>
                  <a:lnTo>
                    <a:pt x="1466803" y="123027"/>
                  </a:lnTo>
                  <a:lnTo>
                    <a:pt x="1416277" y="93828"/>
                  </a:lnTo>
                  <a:lnTo>
                    <a:pt x="1344199" y="67548"/>
                  </a:lnTo>
                  <a:lnTo>
                    <a:pt x="1300862" y="55681"/>
                  </a:lnTo>
                  <a:lnTo>
                    <a:pt x="1253079" y="44760"/>
                  </a:lnTo>
                  <a:lnTo>
                    <a:pt x="1201161" y="34854"/>
                  </a:lnTo>
                  <a:lnTo>
                    <a:pt x="1145424" y="26037"/>
                  </a:lnTo>
                  <a:lnTo>
                    <a:pt x="1086180" y="18380"/>
                  </a:lnTo>
                  <a:lnTo>
                    <a:pt x="1023744" y="11954"/>
                  </a:lnTo>
                  <a:lnTo>
                    <a:pt x="958429" y="6832"/>
                  </a:lnTo>
                  <a:lnTo>
                    <a:pt x="890549" y="3084"/>
                  </a:lnTo>
                  <a:lnTo>
                    <a:pt x="820417" y="783"/>
                  </a:lnTo>
                  <a:lnTo>
                    <a:pt x="748347" y="0"/>
                  </a:lnTo>
                  <a:close/>
                </a:path>
              </a:pathLst>
            </a:custGeom>
            <a:solidFill>
              <a:srgbClr val="399CB1"/>
            </a:solidFill>
          </p:spPr>
          <p:txBody>
            <a:bodyPr wrap="square" lIns="0" tIns="0" rIns="0" bIns="0" rtlCol="0"/>
            <a:lstStyle/>
            <a:p>
              <a:endParaRPr/>
            </a:p>
          </p:txBody>
        </p:sp>
        <p:sp>
          <p:nvSpPr>
            <p:cNvPr id="10" name="object 10"/>
            <p:cNvSpPr/>
            <p:nvPr/>
          </p:nvSpPr>
          <p:spPr>
            <a:xfrm>
              <a:off x="5672881" y="6304768"/>
              <a:ext cx="392430" cy="264160"/>
            </a:xfrm>
            <a:custGeom>
              <a:avLst/>
              <a:gdLst/>
              <a:ahLst/>
              <a:cxnLst/>
              <a:rect l="l" t="t" r="r" b="b"/>
              <a:pathLst>
                <a:path w="392429" h="264159">
                  <a:moveTo>
                    <a:pt x="369379" y="0"/>
                  </a:moveTo>
                  <a:lnTo>
                    <a:pt x="331685" y="15074"/>
                  </a:lnTo>
                  <a:lnTo>
                    <a:pt x="188455" y="45237"/>
                  </a:lnTo>
                  <a:lnTo>
                    <a:pt x="105537" y="22618"/>
                  </a:lnTo>
                  <a:lnTo>
                    <a:pt x="37693" y="0"/>
                  </a:lnTo>
                  <a:lnTo>
                    <a:pt x="0" y="113068"/>
                  </a:lnTo>
                  <a:lnTo>
                    <a:pt x="15074" y="165849"/>
                  </a:lnTo>
                  <a:lnTo>
                    <a:pt x="158305" y="263842"/>
                  </a:lnTo>
                  <a:lnTo>
                    <a:pt x="241223" y="226148"/>
                  </a:lnTo>
                  <a:lnTo>
                    <a:pt x="354304" y="173380"/>
                  </a:lnTo>
                  <a:lnTo>
                    <a:pt x="371617" y="151353"/>
                  </a:lnTo>
                  <a:lnTo>
                    <a:pt x="379744" y="138514"/>
                  </a:lnTo>
                  <a:lnTo>
                    <a:pt x="380806" y="129916"/>
                  </a:lnTo>
                  <a:lnTo>
                    <a:pt x="376923" y="120611"/>
                  </a:lnTo>
                  <a:lnTo>
                    <a:pt x="372562" y="107185"/>
                  </a:lnTo>
                  <a:lnTo>
                    <a:pt x="370322" y="92346"/>
                  </a:lnTo>
                  <a:lnTo>
                    <a:pt x="369497" y="80333"/>
                  </a:lnTo>
                  <a:lnTo>
                    <a:pt x="369379" y="75387"/>
                  </a:lnTo>
                  <a:lnTo>
                    <a:pt x="391998" y="22618"/>
                  </a:lnTo>
                  <a:lnTo>
                    <a:pt x="369379" y="0"/>
                  </a:lnTo>
                  <a:close/>
                </a:path>
              </a:pathLst>
            </a:custGeom>
            <a:solidFill>
              <a:srgbClr val="FFFFFF"/>
            </a:solidFill>
          </p:spPr>
          <p:txBody>
            <a:bodyPr wrap="square" lIns="0" tIns="0" rIns="0" bIns="0" rtlCol="0"/>
            <a:lstStyle/>
            <a:p>
              <a:endParaRPr/>
            </a:p>
          </p:txBody>
        </p:sp>
        <p:pic>
          <p:nvPicPr>
            <p:cNvPr id="11" name="object 11"/>
            <p:cNvPicPr/>
            <p:nvPr/>
          </p:nvPicPr>
          <p:blipFill>
            <a:blip r:embed="rId3" cstate="print"/>
            <a:stretch>
              <a:fillRect/>
            </a:stretch>
          </p:blipFill>
          <p:spPr>
            <a:xfrm>
              <a:off x="4888364" y="5008182"/>
              <a:ext cx="1877560" cy="1877566"/>
            </a:xfrm>
            <a:prstGeom prst="rect">
              <a:avLst/>
            </a:prstGeom>
          </p:spPr>
        </p:pic>
        <p:pic>
          <p:nvPicPr>
            <p:cNvPr id="12" name="object 12"/>
            <p:cNvPicPr/>
            <p:nvPr/>
          </p:nvPicPr>
          <p:blipFill>
            <a:blip r:embed="rId4" cstate="print"/>
            <a:stretch>
              <a:fillRect/>
            </a:stretch>
          </p:blipFill>
          <p:spPr>
            <a:xfrm>
              <a:off x="4515474" y="5162351"/>
              <a:ext cx="845522" cy="678606"/>
            </a:xfrm>
            <a:prstGeom prst="rect">
              <a:avLst/>
            </a:prstGeom>
          </p:spPr>
        </p:pic>
        <p:pic>
          <p:nvPicPr>
            <p:cNvPr id="13" name="object 13"/>
            <p:cNvPicPr/>
            <p:nvPr/>
          </p:nvPicPr>
          <p:blipFill>
            <a:blip r:embed="rId5" cstate="print"/>
            <a:stretch>
              <a:fillRect/>
            </a:stretch>
          </p:blipFill>
          <p:spPr>
            <a:xfrm>
              <a:off x="3715337" y="5920536"/>
              <a:ext cx="894393" cy="608558"/>
            </a:xfrm>
            <a:prstGeom prst="rect">
              <a:avLst/>
            </a:prstGeom>
          </p:spPr>
        </p:pic>
        <p:pic>
          <p:nvPicPr>
            <p:cNvPr id="14" name="object 14"/>
            <p:cNvPicPr/>
            <p:nvPr/>
          </p:nvPicPr>
          <p:blipFill>
            <a:blip r:embed="rId6" cstate="print"/>
            <a:stretch>
              <a:fillRect/>
            </a:stretch>
          </p:blipFill>
          <p:spPr>
            <a:xfrm>
              <a:off x="6429928" y="4945248"/>
              <a:ext cx="837273" cy="844166"/>
            </a:xfrm>
            <a:prstGeom prst="rect">
              <a:avLst/>
            </a:prstGeom>
          </p:spPr>
        </p:pic>
      </p:grpSp>
      <p:sp>
        <p:nvSpPr>
          <p:cNvPr id="15" name="object 15"/>
          <p:cNvSpPr txBox="1"/>
          <p:nvPr/>
        </p:nvSpPr>
        <p:spPr>
          <a:xfrm>
            <a:off x="331214" y="7313817"/>
            <a:ext cx="4393185" cy="182101"/>
          </a:xfrm>
          <a:prstGeom prst="rect">
            <a:avLst/>
          </a:prstGeom>
        </p:spPr>
        <p:txBody>
          <a:bodyPr vert="horz" wrap="square" lIns="0" tIns="12700" rIns="0" bIns="0" rtlCol="0">
            <a:spAutoFit/>
          </a:bodyPr>
          <a:lstStyle/>
          <a:p>
            <a:pPr marL="12700">
              <a:lnSpc>
                <a:spcPct val="100000"/>
              </a:lnSpc>
              <a:spcBef>
                <a:spcPts val="100"/>
              </a:spcBef>
            </a:pPr>
            <a:r>
              <a:rPr sz="1100" dirty="0">
                <a:solidFill>
                  <a:srgbClr val="004E71"/>
                </a:solidFill>
                <a:latin typeface="Avenir Next Medium"/>
                <a:cs typeface="Avenir Next Medium"/>
              </a:rPr>
              <a:t>C</a:t>
            </a:r>
            <a:r>
              <a:rPr sz="1100" spc="-60" dirty="0">
                <a:solidFill>
                  <a:srgbClr val="004E71"/>
                </a:solidFill>
                <a:latin typeface="Avenir Next Medium"/>
                <a:cs typeface="Avenir Next Medium"/>
              </a:rPr>
              <a:t> </a:t>
            </a:r>
            <a:r>
              <a:rPr sz="1100" dirty="0">
                <a:solidFill>
                  <a:srgbClr val="004E71"/>
                </a:solidFill>
                <a:latin typeface="Avenir Next Medium"/>
                <a:cs typeface="Avenir Next Medium"/>
              </a:rPr>
              <a:t>H</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I</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L</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D</a:t>
            </a:r>
            <a:r>
              <a:rPr sz="1100" spc="-55" dirty="0">
                <a:solidFill>
                  <a:srgbClr val="004E71"/>
                </a:solidFill>
                <a:latin typeface="Avenir Next Medium"/>
                <a:cs typeface="Avenir Next Medium"/>
              </a:rPr>
              <a:t> </a:t>
            </a:r>
            <a:r>
              <a:rPr sz="1100" dirty="0">
                <a:solidFill>
                  <a:srgbClr val="004E71"/>
                </a:solidFill>
                <a:latin typeface="Avenir Next Medium"/>
                <a:cs typeface="Avenir Next Medium"/>
              </a:rPr>
              <a:t>H</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O</a:t>
            </a:r>
            <a:r>
              <a:rPr sz="1100" spc="-55" dirty="0">
                <a:solidFill>
                  <a:srgbClr val="004E71"/>
                </a:solidFill>
                <a:latin typeface="Avenir Next Medium"/>
                <a:cs typeface="Avenir Next Medium"/>
              </a:rPr>
              <a:t> </a:t>
            </a:r>
            <a:r>
              <a:rPr sz="1100" spc="100" dirty="0">
                <a:solidFill>
                  <a:srgbClr val="004E71"/>
                </a:solidFill>
                <a:latin typeface="Avenir Next Medium"/>
                <a:cs typeface="Avenir Next Medium"/>
              </a:rPr>
              <a:t>OD</a:t>
            </a:r>
            <a:r>
              <a:rPr sz="1100" spc="434" dirty="0">
                <a:solidFill>
                  <a:srgbClr val="004E71"/>
                </a:solidFill>
                <a:latin typeface="Avenir Next Medium"/>
                <a:cs typeface="Avenir Next Medium"/>
              </a:rPr>
              <a:t> </a:t>
            </a:r>
            <a:r>
              <a:rPr sz="1100" dirty="0">
                <a:solidFill>
                  <a:srgbClr val="004E71"/>
                </a:solidFill>
                <a:latin typeface="Avenir Next Medium"/>
                <a:cs typeface="Avenir Next Medium"/>
              </a:rPr>
              <a:t>C</a:t>
            </a:r>
            <a:r>
              <a:rPr sz="1100" spc="-30" dirty="0">
                <a:solidFill>
                  <a:srgbClr val="004E71"/>
                </a:solidFill>
                <a:latin typeface="Avenir Next Medium"/>
                <a:cs typeface="Avenir Next Medium"/>
              </a:rPr>
              <a:t> </a:t>
            </a:r>
            <a:r>
              <a:rPr sz="1100" spc="140" dirty="0">
                <a:solidFill>
                  <a:srgbClr val="004E71"/>
                </a:solidFill>
                <a:latin typeface="Avenir Next Medium"/>
                <a:cs typeface="Avenir Next Medium"/>
              </a:rPr>
              <a:t>ANC</a:t>
            </a:r>
            <a:r>
              <a:rPr sz="1100" spc="-55" dirty="0">
                <a:solidFill>
                  <a:srgbClr val="004E71"/>
                </a:solidFill>
                <a:latin typeface="Avenir Next Medium"/>
                <a:cs typeface="Avenir Next Medium"/>
              </a:rPr>
              <a:t> </a:t>
            </a:r>
            <a:r>
              <a:rPr sz="1100" dirty="0">
                <a:solidFill>
                  <a:srgbClr val="004E71"/>
                </a:solidFill>
                <a:latin typeface="Avenir Next Medium"/>
                <a:cs typeface="Avenir Next Medium"/>
              </a:rPr>
              <a:t>E</a:t>
            </a:r>
            <a:r>
              <a:rPr sz="1100" spc="-60" dirty="0">
                <a:solidFill>
                  <a:srgbClr val="004E71"/>
                </a:solidFill>
                <a:latin typeface="Avenir Next Medium"/>
                <a:cs typeface="Avenir Next Medium"/>
              </a:rPr>
              <a:t> </a:t>
            </a:r>
            <a:r>
              <a:rPr sz="1100" dirty="0">
                <a:solidFill>
                  <a:srgbClr val="004E71"/>
                </a:solidFill>
                <a:latin typeface="Avenir Next Medium"/>
                <a:cs typeface="Avenir Next Medium"/>
              </a:rPr>
              <a:t>R</a:t>
            </a:r>
            <a:r>
              <a:rPr sz="1100" spc="434" dirty="0">
                <a:solidFill>
                  <a:srgbClr val="004E71"/>
                </a:solidFill>
                <a:latin typeface="Avenir Next Medium"/>
                <a:cs typeface="Avenir Next Medium"/>
              </a:rPr>
              <a:t> </a:t>
            </a:r>
            <a:r>
              <a:rPr sz="1100" spc="140" dirty="0">
                <a:solidFill>
                  <a:srgbClr val="004E71"/>
                </a:solidFill>
                <a:latin typeface="Avenir Next Medium"/>
                <a:cs typeface="Avenir Next Medium"/>
              </a:rPr>
              <a:t>AND</a:t>
            </a:r>
            <a:r>
              <a:rPr sz="1100" spc="434" dirty="0">
                <a:solidFill>
                  <a:srgbClr val="004E71"/>
                </a:solidFill>
                <a:latin typeface="Avenir Next Medium"/>
                <a:cs typeface="Avenir Next Medium"/>
              </a:rPr>
              <a:t> </a:t>
            </a:r>
            <a:r>
              <a:rPr sz="1100" dirty="0">
                <a:solidFill>
                  <a:srgbClr val="004E71"/>
                </a:solidFill>
                <a:latin typeface="Avenir Next Medium"/>
                <a:cs typeface="Avenir Next Medium"/>
              </a:rPr>
              <a:t>T</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H</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E</a:t>
            </a:r>
            <a:r>
              <a:rPr sz="1100" spc="434" dirty="0">
                <a:solidFill>
                  <a:srgbClr val="004E71"/>
                </a:solidFill>
                <a:latin typeface="Avenir Next Medium"/>
                <a:cs typeface="Avenir Next Medium"/>
              </a:rPr>
              <a:t> </a:t>
            </a:r>
            <a:r>
              <a:rPr sz="1100" dirty="0">
                <a:solidFill>
                  <a:srgbClr val="004E71"/>
                </a:solidFill>
                <a:latin typeface="Avenir Next Medium"/>
                <a:cs typeface="Avenir Next Medium"/>
              </a:rPr>
              <a:t>E</a:t>
            </a:r>
            <a:r>
              <a:rPr sz="1100" spc="-60" dirty="0">
                <a:solidFill>
                  <a:srgbClr val="004E71"/>
                </a:solidFill>
                <a:latin typeface="Avenir Next Medium"/>
                <a:cs typeface="Avenir Next Medium"/>
              </a:rPr>
              <a:t> </a:t>
            </a:r>
            <a:r>
              <a:rPr sz="1100" dirty="0">
                <a:solidFill>
                  <a:srgbClr val="004E71"/>
                </a:solidFill>
                <a:latin typeface="Avenir Next Medium"/>
                <a:cs typeface="Avenir Next Medium"/>
              </a:rPr>
              <a:t>N</a:t>
            </a:r>
            <a:r>
              <a:rPr sz="1100" spc="-45" dirty="0">
                <a:solidFill>
                  <a:srgbClr val="004E71"/>
                </a:solidFill>
                <a:latin typeface="Avenir Next Medium"/>
                <a:cs typeface="Avenir Next Medium"/>
              </a:rPr>
              <a:t> </a:t>
            </a:r>
            <a:r>
              <a:rPr sz="1100" dirty="0">
                <a:solidFill>
                  <a:srgbClr val="004E71"/>
                </a:solidFill>
                <a:latin typeface="Avenir Next Medium"/>
                <a:cs typeface="Avenir Next Medium"/>
              </a:rPr>
              <a:t>V</a:t>
            </a:r>
            <a:r>
              <a:rPr sz="1100" spc="-45" dirty="0">
                <a:solidFill>
                  <a:srgbClr val="004E71"/>
                </a:solidFill>
                <a:latin typeface="Avenir Next Medium"/>
                <a:cs typeface="Avenir Next Medium"/>
              </a:rPr>
              <a:t> </a:t>
            </a:r>
            <a:r>
              <a:rPr sz="1100" dirty="0">
                <a:solidFill>
                  <a:srgbClr val="004E71"/>
                </a:solidFill>
                <a:latin typeface="Avenir Next Medium"/>
                <a:cs typeface="Avenir Next Medium"/>
              </a:rPr>
              <a:t>I</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R</a:t>
            </a:r>
            <a:r>
              <a:rPr sz="1100" spc="-65" dirty="0">
                <a:solidFill>
                  <a:srgbClr val="004E71"/>
                </a:solidFill>
                <a:latin typeface="Avenir Next Medium"/>
                <a:cs typeface="Avenir Next Medium"/>
              </a:rPr>
              <a:t> </a:t>
            </a:r>
            <a:r>
              <a:rPr sz="1100" spc="165" dirty="0">
                <a:solidFill>
                  <a:srgbClr val="004E71"/>
                </a:solidFill>
                <a:latin typeface="Avenir Next Medium"/>
                <a:cs typeface="Avenir Next Medium"/>
              </a:rPr>
              <a:t>ONME</a:t>
            </a:r>
            <a:r>
              <a:rPr sz="1100" spc="-60" dirty="0">
                <a:solidFill>
                  <a:srgbClr val="004E71"/>
                </a:solidFill>
                <a:latin typeface="Avenir Next Medium"/>
                <a:cs typeface="Avenir Next Medium"/>
              </a:rPr>
              <a:t> </a:t>
            </a:r>
            <a:r>
              <a:rPr sz="1100" dirty="0">
                <a:solidFill>
                  <a:srgbClr val="004E71"/>
                </a:solidFill>
                <a:latin typeface="Avenir Next Medium"/>
                <a:cs typeface="Avenir Next Medium"/>
              </a:rPr>
              <a:t>N</a:t>
            </a:r>
            <a:r>
              <a:rPr sz="1100" spc="-50" dirty="0">
                <a:solidFill>
                  <a:srgbClr val="004E71"/>
                </a:solidFill>
                <a:latin typeface="Avenir Next Medium"/>
                <a:cs typeface="Avenir Next Medium"/>
              </a:rPr>
              <a:t> T</a:t>
            </a:r>
            <a:endParaRPr sz="1100" dirty="0">
              <a:latin typeface="Avenir Next Medium"/>
              <a:cs typeface="Avenir Next Medium"/>
            </a:endParaRPr>
          </a:p>
        </p:txBody>
      </p:sp>
      <p:sp>
        <p:nvSpPr>
          <p:cNvPr id="16" name="object 16"/>
          <p:cNvSpPr txBox="1"/>
          <p:nvPr/>
        </p:nvSpPr>
        <p:spPr>
          <a:xfrm>
            <a:off x="8230616" y="7142480"/>
            <a:ext cx="1486535" cy="482600"/>
          </a:xfrm>
          <a:prstGeom prst="rect">
            <a:avLst/>
          </a:prstGeom>
        </p:spPr>
        <p:txBody>
          <a:bodyPr vert="horz" wrap="square" lIns="0" tIns="12700" rIns="0" bIns="0" rtlCol="0">
            <a:spAutoFit/>
          </a:bodyPr>
          <a:lstStyle/>
          <a:p>
            <a:pPr marL="12700">
              <a:lnSpc>
                <a:spcPct val="100000"/>
              </a:lnSpc>
              <a:spcBef>
                <a:spcPts val="100"/>
              </a:spcBef>
              <a:tabLst>
                <a:tab pos="1079500" algn="l"/>
              </a:tabLst>
            </a:pPr>
            <a:r>
              <a:rPr sz="2000" spc="-10" dirty="0">
                <a:solidFill>
                  <a:srgbClr val="004E71"/>
                </a:solidFill>
                <a:latin typeface="Avenir Next Medium"/>
                <a:cs typeface="Avenir Next Medium"/>
              </a:rPr>
              <a:t>Learner</a:t>
            </a:r>
            <a:r>
              <a:rPr sz="2000" dirty="0">
                <a:solidFill>
                  <a:srgbClr val="004E71"/>
                </a:solidFill>
                <a:latin typeface="Avenir Next Medium"/>
                <a:cs typeface="Avenir Next Medium"/>
              </a:rPr>
              <a:t>	</a:t>
            </a:r>
            <a:r>
              <a:rPr sz="3000" spc="-420" dirty="0">
                <a:solidFill>
                  <a:srgbClr val="004E71"/>
                </a:solidFill>
                <a:latin typeface="Avenir Next Medium"/>
                <a:cs typeface="Avenir Next Medium"/>
              </a:rPr>
              <a:t>12</a:t>
            </a:r>
            <a:endParaRPr sz="3000">
              <a:latin typeface="Avenir Next Medium"/>
              <a:cs typeface="Avenir Next Medium"/>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1229296" y="2350008"/>
            <a:ext cx="7381875" cy="4805680"/>
            <a:chOff x="1229296" y="2350008"/>
            <a:chExt cx="7381875" cy="4805680"/>
          </a:xfrm>
        </p:grpSpPr>
        <p:sp>
          <p:nvSpPr>
            <p:cNvPr id="3" name="object 3"/>
            <p:cNvSpPr/>
            <p:nvPr/>
          </p:nvSpPr>
          <p:spPr>
            <a:xfrm>
              <a:off x="1608950" y="2730042"/>
              <a:ext cx="3416935" cy="4331335"/>
            </a:xfrm>
            <a:custGeom>
              <a:avLst/>
              <a:gdLst/>
              <a:ahLst/>
              <a:cxnLst/>
              <a:rect l="l" t="t" r="r" b="b"/>
              <a:pathLst>
                <a:path w="3416935" h="4331334">
                  <a:moveTo>
                    <a:pt x="3416922" y="0"/>
                  </a:moveTo>
                  <a:lnTo>
                    <a:pt x="0" y="0"/>
                  </a:lnTo>
                  <a:lnTo>
                    <a:pt x="0" y="4330712"/>
                  </a:lnTo>
                  <a:lnTo>
                    <a:pt x="3416922" y="4330712"/>
                  </a:lnTo>
                  <a:lnTo>
                    <a:pt x="3416922" y="0"/>
                  </a:lnTo>
                  <a:close/>
                </a:path>
              </a:pathLst>
            </a:custGeom>
            <a:solidFill>
              <a:srgbClr val="EFEAE3"/>
            </a:solidFill>
          </p:spPr>
          <p:txBody>
            <a:bodyPr wrap="square" lIns="0" tIns="0" rIns="0" bIns="0" rtlCol="0"/>
            <a:lstStyle/>
            <a:p>
              <a:endParaRPr/>
            </a:p>
          </p:txBody>
        </p:sp>
        <p:sp>
          <p:nvSpPr>
            <p:cNvPr id="4" name="object 4"/>
            <p:cNvSpPr/>
            <p:nvPr/>
          </p:nvSpPr>
          <p:spPr>
            <a:xfrm>
              <a:off x="4970513" y="2852102"/>
              <a:ext cx="3519804" cy="4152900"/>
            </a:xfrm>
            <a:custGeom>
              <a:avLst/>
              <a:gdLst/>
              <a:ahLst/>
              <a:cxnLst/>
              <a:rect l="l" t="t" r="r" b="b"/>
              <a:pathLst>
                <a:path w="3519804" h="4152900">
                  <a:moveTo>
                    <a:pt x="3519754" y="0"/>
                  </a:moveTo>
                  <a:lnTo>
                    <a:pt x="0" y="0"/>
                  </a:lnTo>
                  <a:lnTo>
                    <a:pt x="0" y="4152684"/>
                  </a:lnTo>
                  <a:lnTo>
                    <a:pt x="3519754" y="4152684"/>
                  </a:lnTo>
                  <a:lnTo>
                    <a:pt x="3519754" y="0"/>
                  </a:lnTo>
                  <a:close/>
                </a:path>
              </a:pathLst>
            </a:custGeom>
            <a:solidFill>
              <a:srgbClr val="E2DACD"/>
            </a:solidFill>
          </p:spPr>
          <p:txBody>
            <a:bodyPr wrap="square" lIns="0" tIns="0" rIns="0" bIns="0" rtlCol="0"/>
            <a:lstStyle/>
            <a:p>
              <a:endParaRPr/>
            </a:p>
          </p:txBody>
        </p:sp>
        <p:sp>
          <p:nvSpPr>
            <p:cNvPr id="5" name="object 5"/>
            <p:cNvSpPr/>
            <p:nvPr/>
          </p:nvSpPr>
          <p:spPr>
            <a:xfrm>
              <a:off x="1624775" y="6636984"/>
              <a:ext cx="6311900" cy="518795"/>
            </a:xfrm>
            <a:custGeom>
              <a:avLst/>
              <a:gdLst/>
              <a:ahLst/>
              <a:cxnLst/>
              <a:rect l="l" t="t" r="r" b="b"/>
              <a:pathLst>
                <a:path w="6311900" h="518795">
                  <a:moveTo>
                    <a:pt x="4144606" y="0"/>
                  </a:moveTo>
                  <a:lnTo>
                    <a:pt x="4033862" y="83400"/>
                  </a:lnTo>
                  <a:lnTo>
                    <a:pt x="3575113" y="59575"/>
                  </a:lnTo>
                  <a:lnTo>
                    <a:pt x="3021444" y="23825"/>
                  </a:lnTo>
                  <a:lnTo>
                    <a:pt x="2325408" y="142989"/>
                  </a:lnTo>
                  <a:lnTo>
                    <a:pt x="1676819" y="235330"/>
                  </a:lnTo>
                  <a:lnTo>
                    <a:pt x="731634" y="262140"/>
                  </a:lnTo>
                  <a:lnTo>
                    <a:pt x="110731" y="333641"/>
                  </a:lnTo>
                  <a:lnTo>
                    <a:pt x="0" y="428967"/>
                  </a:lnTo>
                  <a:lnTo>
                    <a:pt x="648576" y="440880"/>
                  </a:lnTo>
                  <a:lnTo>
                    <a:pt x="850271" y="452799"/>
                  </a:lnTo>
                  <a:lnTo>
                    <a:pt x="995612" y="460993"/>
                  </a:lnTo>
                  <a:lnTo>
                    <a:pt x="1075702" y="464718"/>
                  </a:lnTo>
                  <a:lnTo>
                    <a:pt x="1292050" y="469595"/>
                  </a:lnTo>
                  <a:lnTo>
                    <a:pt x="1487465" y="473159"/>
                  </a:lnTo>
                  <a:lnTo>
                    <a:pt x="1626270" y="474805"/>
                  </a:lnTo>
                  <a:lnTo>
                    <a:pt x="1694338" y="475222"/>
                  </a:lnTo>
                  <a:lnTo>
                    <a:pt x="1759788" y="475284"/>
                  </a:lnTo>
                  <a:lnTo>
                    <a:pt x="1821321" y="474930"/>
                  </a:lnTo>
                  <a:lnTo>
                    <a:pt x="1877640" y="474097"/>
                  </a:lnTo>
                  <a:lnTo>
                    <a:pt x="1927449" y="472721"/>
                  </a:lnTo>
                  <a:lnTo>
                    <a:pt x="1969450" y="470741"/>
                  </a:lnTo>
                  <a:lnTo>
                    <a:pt x="2024837" y="464718"/>
                  </a:lnTo>
                  <a:lnTo>
                    <a:pt x="2058235" y="458826"/>
                  </a:lnTo>
                  <a:lnTo>
                    <a:pt x="2099245" y="454223"/>
                  </a:lnTo>
                  <a:lnTo>
                    <a:pt x="2146458" y="451017"/>
                  </a:lnTo>
                  <a:lnTo>
                    <a:pt x="2198468" y="449315"/>
                  </a:lnTo>
                  <a:lnTo>
                    <a:pt x="2253864" y="449225"/>
                  </a:lnTo>
                  <a:lnTo>
                    <a:pt x="2311240" y="450854"/>
                  </a:lnTo>
                  <a:lnTo>
                    <a:pt x="2369185" y="454309"/>
                  </a:lnTo>
                  <a:lnTo>
                    <a:pt x="2426293" y="459698"/>
                  </a:lnTo>
                  <a:lnTo>
                    <a:pt x="2481155" y="467129"/>
                  </a:lnTo>
                  <a:lnTo>
                    <a:pt x="2532362" y="476708"/>
                  </a:lnTo>
                  <a:lnTo>
                    <a:pt x="2578506" y="488543"/>
                  </a:lnTo>
                  <a:lnTo>
                    <a:pt x="2698632" y="514609"/>
                  </a:lnTo>
                  <a:lnTo>
                    <a:pt x="2946301" y="518333"/>
                  </a:lnTo>
                  <a:lnTo>
                    <a:pt x="3508376" y="495246"/>
                  </a:lnTo>
                  <a:lnTo>
                    <a:pt x="4571720" y="440880"/>
                  </a:lnTo>
                  <a:lnTo>
                    <a:pt x="4677510" y="438646"/>
                  </a:lnTo>
                  <a:lnTo>
                    <a:pt x="4919740" y="431944"/>
                  </a:lnTo>
                  <a:lnTo>
                    <a:pt x="5185699" y="420772"/>
                  </a:lnTo>
                  <a:lnTo>
                    <a:pt x="5362676" y="405129"/>
                  </a:lnTo>
                  <a:lnTo>
                    <a:pt x="5448687" y="390611"/>
                  </a:lnTo>
                  <a:lnTo>
                    <a:pt x="5576227" y="378325"/>
                  </a:lnTo>
                  <a:lnTo>
                    <a:pt x="5834278" y="361569"/>
                  </a:lnTo>
                  <a:lnTo>
                    <a:pt x="6311823" y="333641"/>
                  </a:lnTo>
                  <a:lnTo>
                    <a:pt x="6246569" y="318141"/>
                  </a:lnTo>
                  <a:lnTo>
                    <a:pt x="6098263" y="283370"/>
                  </a:lnTo>
                  <a:lnTo>
                    <a:pt x="5938094" y="246925"/>
                  </a:lnTo>
                  <a:lnTo>
                    <a:pt x="5837250" y="226402"/>
                  </a:lnTo>
                  <a:lnTo>
                    <a:pt x="5811680" y="221549"/>
                  </a:lnTo>
                  <a:lnTo>
                    <a:pt x="5774602" y="212960"/>
                  </a:lnTo>
                  <a:lnTo>
                    <a:pt x="5728508" y="201547"/>
                  </a:lnTo>
                  <a:lnTo>
                    <a:pt x="5619237" y="173896"/>
                  </a:lnTo>
                  <a:lnTo>
                    <a:pt x="5561042" y="159480"/>
                  </a:lnTo>
                  <a:lnTo>
                    <a:pt x="5503798" y="145886"/>
                  </a:lnTo>
                  <a:lnTo>
                    <a:pt x="5449994" y="134026"/>
                  </a:lnTo>
                  <a:lnTo>
                    <a:pt x="5402123" y="124810"/>
                  </a:lnTo>
                  <a:lnTo>
                    <a:pt x="5362676" y="119151"/>
                  </a:lnTo>
                  <a:lnTo>
                    <a:pt x="5286791" y="111333"/>
                  </a:lnTo>
                  <a:lnTo>
                    <a:pt x="5185695" y="101280"/>
                  </a:lnTo>
                  <a:lnTo>
                    <a:pt x="4144606" y="0"/>
                  </a:lnTo>
                  <a:close/>
                </a:path>
              </a:pathLst>
            </a:custGeom>
            <a:solidFill>
              <a:srgbClr val="B1CED9"/>
            </a:solidFill>
          </p:spPr>
          <p:txBody>
            <a:bodyPr wrap="square" lIns="0" tIns="0" rIns="0" bIns="0" rtlCol="0"/>
            <a:lstStyle/>
            <a:p>
              <a:endParaRPr/>
            </a:p>
          </p:txBody>
        </p:sp>
        <p:sp>
          <p:nvSpPr>
            <p:cNvPr id="6" name="object 6"/>
            <p:cNvSpPr/>
            <p:nvPr/>
          </p:nvSpPr>
          <p:spPr>
            <a:xfrm>
              <a:off x="1956977" y="5798567"/>
              <a:ext cx="1487170" cy="1234440"/>
            </a:xfrm>
            <a:custGeom>
              <a:avLst/>
              <a:gdLst/>
              <a:ahLst/>
              <a:cxnLst/>
              <a:rect l="l" t="t" r="r" b="b"/>
              <a:pathLst>
                <a:path w="1487170" h="1234440">
                  <a:moveTo>
                    <a:pt x="31635" y="0"/>
                  </a:moveTo>
                  <a:lnTo>
                    <a:pt x="0" y="1233893"/>
                  </a:lnTo>
                  <a:lnTo>
                    <a:pt x="1486992" y="1123162"/>
                  </a:lnTo>
                  <a:lnTo>
                    <a:pt x="1471168" y="585304"/>
                  </a:lnTo>
                  <a:lnTo>
                    <a:pt x="1249705" y="63271"/>
                  </a:lnTo>
                  <a:lnTo>
                    <a:pt x="1077178" y="76743"/>
                  </a:lnTo>
                  <a:lnTo>
                    <a:pt x="688128" y="93924"/>
                  </a:lnTo>
                  <a:lnTo>
                    <a:pt x="275349" y="79960"/>
                  </a:lnTo>
                  <a:lnTo>
                    <a:pt x="31635" y="0"/>
                  </a:lnTo>
                  <a:close/>
                </a:path>
              </a:pathLst>
            </a:custGeom>
            <a:solidFill>
              <a:srgbClr val="808285"/>
            </a:solidFill>
          </p:spPr>
          <p:txBody>
            <a:bodyPr wrap="square" lIns="0" tIns="0" rIns="0" bIns="0" rtlCol="0"/>
            <a:lstStyle/>
            <a:p>
              <a:endParaRPr/>
            </a:p>
          </p:txBody>
        </p:sp>
        <p:sp>
          <p:nvSpPr>
            <p:cNvPr id="7" name="object 7"/>
            <p:cNvSpPr/>
            <p:nvPr/>
          </p:nvSpPr>
          <p:spPr>
            <a:xfrm>
              <a:off x="5421358" y="5268628"/>
              <a:ext cx="2926715" cy="1792605"/>
            </a:xfrm>
            <a:custGeom>
              <a:avLst/>
              <a:gdLst/>
              <a:ahLst/>
              <a:cxnLst/>
              <a:rect l="l" t="t" r="r" b="b"/>
              <a:pathLst>
                <a:path w="2926715" h="1792604">
                  <a:moveTo>
                    <a:pt x="1107338" y="0"/>
                  </a:moveTo>
                  <a:lnTo>
                    <a:pt x="0" y="1431632"/>
                  </a:lnTo>
                  <a:lnTo>
                    <a:pt x="2408021" y="1792122"/>
                  </a:lnTo>
                  <a:lnTo>
                    <a:pt x="2926537" y="482485"/>
                  </a:lnTo>
                  <a:lnTo>
                    <a:pt x="1107338" y="0"/>
                  </a:lnTo>
                  <a:close/>
                </a:path>
              </a:pathLst>
            </a:custGeom>
            <a:solidFill>
              <a:srgbClr val="ACCBD7"/>
            </a:solidFill>
          </p:spPr>
          <p:txBody>
            <a:bodyPr wrap="square" lIns="0" tIns="0" rIns="0" bIns="0" rtlCol="0"/>
            <a:lstStyle/>
            <a:p>
              <a:endParaRPr/>
            </a:p>
          </p:txBody>
        </p:sp>
        <p:sp>
          <p:nvSpPr>
            <p:cNvPr id="8" name="object 8"/>
            <p:cNvSpPr/>
            <p:nvPr/>
          </p:nvSpPr>
          <p:spPr>
            <a:xfrm>
              <a:off x="4503850" y="4972023"/>
              <a:ext cx="1803400" cy="1744345"/>
            </a:xfrm>
            <a:custGeom>
              <a:avLst/>
              <a:gdLst/>
              <a:ahLst/>
              <a:cxnLst/>
              <a:rect l="l" t="t" r="r" b="b"/>
              <a:pathLst>
                <a:path w="1803400" h="1744345">
                  <a:moveTo>
                    <a:pt x="1455356" y="0"/>
                  </a:moveTo>
                  <a:lnTo>
                    <a:pt x="757339" y="235310"/>
                  </a:lnTo>
                  <a:lnTo>
                    <a:pt x="260767" y="403759"/>
                  </a:lnTo>
                  <a:lnTo>
                    <a:pt x="0" y="494347"/>
                  </a:lnTo>
                  <a:lnTo>
                    <a:pt x="126555" y="1696605"/>
                  </a:lnTo>
                  <a:lnTo>
                    <a:pt x="949147" y="1744052"/>
                  </a:lnTo>
                  <a:lnTo>
                    <a:pt x="1411859" y="1222019"/>
                  </a:lnTo>
                  <a:lnTo>
                    <a:pt x="1755914" y="790955"/>
                  </a:lnTo>
                  <a:lnTo>
                    <a:pt x="1803374" y="193776"/>
                  </a:lnTo>
                  <a:lnTo>
                    <a:pt x="1455356" y="0"/>
                  </a:lnTo>
                  <a:close/>
                </a:path>
              </a:pathLst>
            </a:custGeom>
            <a:solidFill>
              <a:srgbClr val="CDCFD0"/>
            </a:solidFill>
          </p:spPr>
          <p:txBody>
            <a:bodyPr wrap="square" lIns="0" tIns="0" rIns="0" bIns="0" rtlCol="0"/>
            <a:lstStyle/>
            <a:p>
              <a:endParaRPr/>
            </a:p>
          </p:txBody>
        </p:sp>
        <p:sp>
          <p:nvSpPr>
            <p:cNvPr id="9" name="object 9"/>
            <p:cNvSpPr/>
            <p:nvPr/>
          </p:nvSpPr>
          <p:spPr>
            <a:xfrm>
              <a:off x="1735512" y="3587850"/>
              <a:ext cx="2183130" cy="3381375"/>
            </a:xfrm>
            <a:custGeom>
              <a:avLst/>
              <a:gdLst/>
              <a:ahLst/>
              <a:cxnLst/>
              <a:rect l="l" t="t" r="r" b="b"/>
              <a:pathLst>
                <a:path w="2183129" h="3381375">
                  <a:moveTo>
                    <a:pt x="1016368" y="0"/>
                  </a:moveTo>
                  <a:lnTo>
                    <a:pt x="537844" y="170052"/>
                  </a:lnTo>
                  <a:lnTo>
                    <a:pt x="0" y="802817"/>
                  </a:lnTo>
                  <a:lnTo>
                    <a:pt x="24717" y="972441"/>
                  </a:lnTo>
                  <a:lnTo>
                    <a:pt x="79095" y="1353027"/>
                  </a:lnTo>
                  <a:lnTo>
                    <a:pt x="133473" y="1752152"/>
                  </a:lnTo>
                  <a:lnTo>
                    <a:pt x="158191" y="1977389"/>
                  </a:lnTo>
                  <a:lnTo>
                    <a:pt x="159241" y="2036093"/>
                  </a:lnTo>
                  <a:lnTo>
                    <a:pt x="166593" y="2076259"/>
                  </a:lnTo>
                  <a:lnTo>
                    <a:pt x="186550" y="2116425"/>
                  </a:lnTo>
                  <a:lnTo>
                    <a:pt x="225412" y="2175129"/>
                  </a:lnTo>
                  <a:lnTo>
                    <a:pt x="727671" y="3381324"/>
                  </a:lnTo>
                  <a:lnTo>
                    <a:pt x="1028242" y="3223133"/>
                  </a:lnTo>
                  <a:lnTo>
                    <a:pt x="838403" y="2827667"/>
                  </a:lnTo>
                  <a:lnTo>
                    <a:pt x="680211" y="2305634"/>
                  </a:lnTo>
                  <a:lnTo>
                    <a:pt x="1028242" y="2289810"/>
                  </a:lnTo>
                  <a:lnTo>
                    <a:pt x="1534452" y="2289810"/>
                  </a:lnTo>
                  <a:lnTo>
                    <a:pt x="1645183" y="2131618"/>
                  </a:lnTo>
                  <a:lnTo>
                    <a:pt x="1676819" y="1530502"/>
                  </a:lnTo>
                  <a:lnTo>
                    <a:pt x="2119757" y="1799424"/>
                  </a:lnTo>
                  <a:lnTo>
                    <a:pt x="2135568" y="1562138"/>
                  </a:lnTo>
                  <a:lnTo>
                    <a:pt x="2183028" y="1166660"/>
                  </a:lnTo>
                  <a:lnTo>
                    <a:pt x="1819186" y="644626"/>
                  </a:lnTo>
                  <a:lnTo>
                    <a:pt x="1518627" y="106781"/>
                  </a:lnTo>
                  <a:lnTo>
                    <a:pt x="1376260" y="27685"/>
                  </a:lnTo>
                  <a:lnTo>
                    <a:pt x="1016368" y="0"/>
                  </a:lnTo>
                  <a:close/>
                </a:path>
              </a:pathLst>
            </a:custGeom>
            <a:solidFill>
              <a:srgbClr val="BBCBD5"/>
            </a:solidFill>
          </p:spPr>
          <p:txBody>
            <a:bodyPr wrap="square" lIns="0" tIns="0" rIns="0" bIns="0" rtlCol="0"/>
            <a:lstStyle/>
            <a:p>
              <a:endParaRPr/>
            </a:p>
          </p:txBody>
        </p:sp>
        <p:sp>
          <p:nvSpPr>
            <p:cNvPr id="10" name="object 10"/>
            <p:cNvSpPr/>
            <p:nvPr/>
          </p:nvSpPr>
          <p:spPr>
            <a:xfrm>
              <a:off x="2194257" y="2892419"/>
              <a:ext cx="856615" cy="913130"/>
            </a:xfrm>
            <a:custGeom>
              <a:avLst/>
              <a:gdLst/>
              <a:ahLst/>
              <a:cxnLst/>
              <a:rect l="l" t="t" r="r" b="b"/>
              <a:pathLst>
                <a:path w="856614" h="913129">
                  <a:moveTo>
                    <a:pt x="380626" y="0"/>
                  </a:moveTo>
                  <a:lnTo>
                    <a:pt x="336076" y="4518"/>
                  </a:lnTo>
                  <a:lnTo>
                    <a:pt x="293463" y="21213"/>
                  </a:lnTo>
                  <a:lnTo>
                    <a:pt x="252787" y="46487"/>
                  </a:lnTo>
                  <a:lnTo>
                    <a:pt x="214048" y="76742"/>
                  </a:lnTo>
                  <a:lnTo>
                    <a:pt x="177245" y="108382"/>
                  </a:lnTo>
                  <a:lnTo>
                    <a:pt x="142379" y="137809"/>
                  </a:lnTo>
                  <a:lnTo>
                    <a:pt x="96405" y="177849"/>
                  </a:lnTo>
                  <a:lnTo>
                    <a:pt x="71193" y="208993"/>
                  </a:lnTo>
                  <a:lnTo>
                    <a:pt x="57844" y="240136"/>
                  </a:lnTo>
                  <a:lnTo>
                    <a:pt x="37817" y="317257"/>
                  </a:lnTo>
                  <a:lnTo>
                    <a:pt x="29659" y="339504"/>
                  </a:lnTo>
                  <a:lnTo>
                    <a:pt x="18536" y="355818"/>
                  </a:lnTo>
                  <a:lnTo>
                    <a:pt x="0" y="375096"/>
                  </a:lnTo>
                  <a:lnTo>
                    <a:pt x="47459" y="754750"/>
                  </a:lnTo>
                  <a:lnTo>
                    <a:pt x="189826" y="794298"/>
                  </a:lnTo>
                  <a:lnTo>
                    <a:pt x="300570" y="912941"/>
                  </a:lnTo>
                  <a:lnTo>
                    <a:pt x="300570" y="723114"/>
                  </a:lnTo>
                  <a:lnTo>
                    <a:pt x="417233" y="721136"/>
                  </a:lnTo>
                  <a:lnTo>
                    <a:pt x="520798" y="716438"/>
                  </a:lnTo>
                  <a:lnTo>
                    <a:pt x="616953" y="707290"/>
                  </a:lnTo>
                  <a:lnTo>
                    <a:pt x="674786" y="694258"/>
                  </a:lnTo>
                  <a:lnTo>
                    <a:pt x="718951" y="675150"/>
                  </a:lnTo>
                  <a:lnTo>
                    <a:pt x="754764" y="651485"/>
                  </a:lnTo>
                  <a:lnTo>
                    <a:pt x="822591" y="596559"/>
                  </a:lnTo>
                  <a:lnTo>
                    <a:pt x="855993" y="541484"/>
                  </a:lnTo>
                  <a:lnTo>
                    <a:pt x="852260" y="505600"/>
                  </a:lnTo>
                  <a:lnTo>
                    <a:pt x="836662" y="461806"/>
                  </a:lnTo>
                  <a:lnTo>
                    <a:pt x="810517" y="408346"/>
                  </a:lnTo>
                  <a:lnTo>
                    <a:pt x="775144" y="343460"/>
                  </a:lnTo>
                  <a:lnTo>
                    <a:pt x="749169" y="300842"/>
                  </a:lnTo>
                  <a:lnTo>
                    <a:pt x="719208" y="258793"/>
                  </a:lnTo>
                  <a:lnTo>
                    <a:pt x="686019" y="217884"/>
                  </a:lnTo>
                  <a:lnTo>
                    <a:pt x="650362" y="178684"/>
                  </a:lnTo>
                  <a:lnTo>
                    <a:pt x="612997" y="141762"/>
                  </a:lnTo>
                  <a:lnTo>
                    <a:pt x="574682" y="107688"/>
                  </a:lnTo>
                  <a:lnTo>
                    <a:pt x="536177" y="77030"/>
                  </a:lnTo>
                  <a:lnTo>
                    <a:pt x="498241" y="50359"/>
                  </a:lnTo>
                  <a:lnTo>
                    <a:pt x="461633" y="28244"/>
                  </a:lnTo>
                  <a:lnTo>
                    <a:pt x="427113" y="11254"/>
                  </a:lnTo>
                  <a:lnTo>
                    <a:pt x="380626" y="0"/>
                  </a:lnTo>
                  <a:close/>
                </a:path>
              </a:pathLst>
            </a:custGeom>
            <a:solidFill>
              <a:srgbClr val="58595B"/>
            </a:solidFill>
          </p:spPr>
          <p:txBody>
            <a:bodyPr wrap="square" lIns="0" tIns="0" rIns="0" bIns="0" rtlCol="0"/>
            <a:lstStyle/>
            <a:p>
              <a:endParaRPr/>
            </a:p>
          </p:txBody>
        </p:sp>
        <p:sp>
          <p:nvSpPr>
            <p:cNvPr id="11" name="object 11"/>
            <p:cNvSpPr/>
            <p:nvPr/>
          </p:nvSpPr>
          <p:spPr>
            <a:xfrm>
              <a:off x="2294114" y="3473163"/>
              <a:ext cx="770255" cy="672465"/>
            </a:xfrm>
            <a:custGeom>
              <a:avLst/>
              <a:gdLst/>
              <a:ahLst/>
              <a:cxnLst/>
              <a:rect l="l" t="t" r="r" b="b"/>
              <a:pathLst>
                <a:path w="770255" h="672464">
                  <a:moveTo>
                    <a:pt x="746471" y="0"/>
                  </a:moveTo>
                  <a:lnTo>
                    <a:pt x="674293" y="50420"/>
                  </a:lnTo>
                  <a:lnTo>
                    <a:pt x="616329" y="90091"/>
                  </a:lnTo>
                  <a:lnTo>
                    <a:pt x="572455" y="118643"/>
                  </a:lnTo>
                  <a:lnTo>
                    <a:pt x="531918" y="138414"/>
                  </a:lnTo>
                  <a:lnTo>
                    <a:pt x="513503" y="138663"/>
                  </a:lnTo>
                  <a:lnTo>
                    <a:pt x="485447" y="134467"/>
                  </a:lnTo>
                  <a:lnTo>
                    <a:pt x="408333" y="174002"/>
                  </a:lnTo>
                  <a:lnTo>
                    <a:pt x="287708" y="164122"/>
                  </a:lnTo>
                  <a:lnTo>
                    <a:pt x="265958" y="161156"/>
                  </a:lnTo>
                  <a:lnTo>
                    <a:pt x="247670" y="159117"/>
                  </a:lnTo>
                  <a:lnTo>
                    <a:pt x="232349" y="158191"/>
                  </a:lnTo>
                  <a:lnTo>
                    <a:pt x="223572" y="160045"/>
                  </a:lnTo>
                  <a:lnTo>
                    <a:pt x="221470" y="173021"/>
                  </a:lnTo>
                  <a:lnTo>
                    <a:pt x="226786" y="208243"/>
                  </a:lnTo>
                  <a:lnTo>
                    <a:pt x="240261" y="276834"/>
                  </a:lnTo>
                  <a:lnTo>
                    <a:pt x="200713" y="300558"/>
                  </a:lnTo>
                  <a:lnTo>
                    <a:pt x="169065" y="348018"/>
                  </a:lnTo>
                  <a:lnTo>
                    <a:pt x="161034" y="327378"/>
                  </a:lnTo>
                  <a:lnTo>
                    <a:pt x="140398" y="277820"/>
                  </a:lnTo>
                  <a:lnTo>
                    <a:pt x="112347" y="217882"/>
                  </a:lnTo>
                  <a:lnTo>
                    <a:pt x="82070" y="166103"/>
                  </a:lnTo>
                  <a:lnTo>
                    <a:pt x="61740" y="140641"/>
                  </a:lnTo>
                  <a:lnTo>
                    <a:pt x="52903" y="140392"/>
                  </a:lnTo>
                  <a:lnTo>
                    <a:pt x="44806" y="154973"/>
                  </a:lnTo>
                  <a:lnTo>
                    <a:pt x="26698" y="174002"/>
                  </a:lnTo>
                  <a:lnTo>
                    <a:pt x="6674" y="188961"/>
                  </a:lnTo>
                  <a:lnTo>
                    <a:pt x="0" y="204658"/>
                  </a:lnTo>
                  <a:lnTo>
                    <a:pt x="6674" y="230736"/>
                  </a:lnTo>
                  <a:lnTo>
                    <a:pt x="26698" y="276834"/>
                  </a:lnTo>
                  <a:lnTo>
                    <a:pt x="161166" y="403390"/>
                  </a:lnTo>
                  <a:lnTo>
                    <a:pt x="207630" y="461721"/>
                  </a:lnTo>
                  <a:lnTo>
                    <a:pt x="244581" y="506828"/>
                  </a:lnTo>
                  <a:lnTo>
                    <a:pt x="271897" y="537845"/>
                  </a:lnTo>
                  <a:lnTo>
                    <a:pt x="324296" y="588267"/>
                  </a:lnTo>
                  <a:lnTo>
                    <a:pt x="355316" y="614593"/>
                  </a:lnTo>
                  <a:lnTo>
                    <a:pt x="416088" y="645614"/>
                  </a:lnTo>
                  <a:lnTo>
                    <a:pt x="461970" y="658468"/>
                  </a:lnTo>
                  <a:lnTo>
                    <a:pt x="509707" y="668356"/>
                  </a:lnTo>
                  <a:lnTo>
                    <a:pt x="548732" y="672312"/>
                  </a:lnTo>
                  <a:lnTo>
                    <a:pt x="580459" y="669871"/>
                  </a:lnTo>
                  <a:lnTo>
                    <a:pt x="644667" y="653120"/>
                  </a:lnTo>
                  <a:lnTo>
                    <a:pt x="698027" y="629296"/>
                  </a:lnTo>
                  <a:lnTo>
                    <a:pt x="710879" y="593954"/>
                  </a:lnTo>
                  <a:lnTo>
                    <a:pt x="706923" y="553669"/>
                  </a:lnTo>
                  <a:lnTo>
                    <a:pt x="746471" y="435025"/>
                  </a:lnTo>
                  <a:lnTo>
                    <a:pt x="770194" y="245198"/>
                  </a:lnTo>
                  <a:lnTo>
                    <a:pt x="770194" y="189826"/>
                  </a:lnTo>
                  <a:lnTo>
                    <a:pt x="746471" y="0"/>
                  </a:lnTo>
                  <a:close/>
                </a:path>
              </a:pathLst>
            </a:custGeom>
            <a:solidFill>
              <a:srgbClr val="C9B6A1"/>
            </a:solidFill>
          </p:spPr>
          <p:txBody>
            <a:bodyPr wrap="square" lIns="0" tIns="0" rIns="0" bIns="0" rtlCol="0"/>
            <a:lstStyle/>
            <a:p>
              <a:endParaRPr/>
            </a:p>
          </p:txBody>
        </p:sp>
        <p:sp>
          <p:nvSpPr>
            <p:cNvPr id="12" name="object 12"/>
            <p:cNvSpPr/>
            <p:nvPr/>
          </p:nvSpPr>
          <p:spPr>
            <a:xfrm>
              <a:off x="6188589" y="6414703"/>
              <a:ext cx="1479550" cy="610235"/>
            </a:xfrm>
            <a:custGeom>
              <a:avLst/>
              <a:gdLst/>
              <a:ahLst/>
              <a:cxnLst/>
              <a:rect l="l" t="t" r="r" b="b"/>
              <a:pathLst>
                <a:path w="1479550" h="610234">
                  <a:moveTo>
                    <a:pt x="851827" y="0"/>
                  </a:moveTo>
                  <a:lnTo>
                    <a:pt x="809426" y="1887"/>
                  </a:lnTo>
                  <a:lnTo>
                    <a:pt x="754875" y="5863"/>
                  </a:lnTo>
                  <a:lnTo>
                    <a:pt x="692303" y="11311"/>
                  </a:lnTo>
                  <a:lnTo>
                    <a:pt x="625840" y="17614"/>
                  </a:lnTo>
                  <a:lnTo>
                    <a:pt x="444386" y="35481"/>
                  </a:lnTo>
                  <a:lnTo>
                    <a:pt x="403644" y="39032"/>
                  </a:lnTo>
                  <a:lnTo>
                    <a:pt x="379653" y="40353"/>
                  </a:lnTo>
                  <a:lnTo>
                    <a:pt x="335285" y="41960"/>
                  </a:lnTo>
                  <a:lnTo>
                    <a:pt x="279795" y="47276"/>
                  </a:lnTo>
                  <a:lnTo>
                    <a:pt x="222821" y="57043"/>
                  </a:lnTo>
                  <a:lnTo>
                    <a:pt x="174002" y="72002"/>
                  </a:lnTo>
                  <a:lnTo>
                    <a:pt x="113698" y="108579"/>
                  </a:lnTo>
                  <a:lnTo>
                    <a:pt x="79464" y="148745"/>
                  </a:lnTo>
                  <a:lnTo>
                    <a:pt x="23723" y="222281"/>
                  </a:lnTo>
                  <a:lnTo>
                    <a:pt x="0" y="253917"/>
                  </a:lnTo>
                  <a:lnTo>
                    <a:pt x="52770" y="261332"/>
                  </a:lnTo>
                  <a:lnTo>
                    <a:pt x="178949" y="277646"/>
                  </a:lnTo>
                  <a:lnTo>
                    <a:pt x="330341" y="293961"/>
                  </a:lnTo>
                  <a:lnTo>
                    <a:pt x="458749" y="301376"/>
                  </a:lnTo>
                  <a:lnTo>
                    <a:pt x="499712" y="303439"/>
                  </a:lnTo>
                  <a:lnTo>
                    <a:pt x="547984" y="309245"/>
                  </a:lnTo>
                  <a:lnTo>
                    <a:pt x="601658" y="318224"/>
                  </a:lnTo>
                  <a:lnTo>
                    <a:pt x="658825" y="329806"/>
                  </a:lnTo>
                  <a:lnTo>
                    <a:pt x="717579" y="343420"/>
                  </a:lnTo>
                  <a:lnTo>
                    <a:pt x="776012" y="358496"/>
                  </a:lnTo>
                  <a:lnTo>
                    <a:pt x="832216" y="374463"/>
                  </a:lnTo>
                  <a:lnTo>
                    <a:pt x="884283" y="390751"/>
                  </a:lnTo>
                  <a:lnTo>
                    <a:pt x="930307" y="406788"/>
                  </a:lnTo>
                  <a:lnTo>
                    <a:pt x="968380" y="422005"/>
                  </a:lnTo>
                  <a:lnTo>
                    <a:pt x="1050482" y="465247"/>
                  </a:lnTo>
                  <a:lnTo>
                    <a:pt x="1116233" y="493178"/>
                  </a:lnTo>
                  <a:lnTo>
                    <a:pt x="1236854" y="535940"/>
                  </a:lnTo>
                  <a:lnTo>
                    <a:pt x="1455356" y="609847"/>
                  </a:lnTo>
                  <a:lnTo>
                    <a:pt x="1459063" y="601443"/>
                  </a:lnTo>
                  <a:lnTo>
                    <a:pt x="1467218" y="578208"/>
                  </a:lnTo>
                  <a:lnTo>
                    <a:pt x="1475373" y="543110"/>
                  </a:lnTo>
                  <a:lnTo>
                    <a:pt x="1479080" y="499115"/>
                  </a:lnTo>
                  <a:lnTo>
                    <a:pt x="1479451" y="421870"/>
                  </a:lnTo>
                  <a:lnTo>
                    <a:pt x="1478663" y="367446"/>
                  </a:lnTo>
                  <a:lnTo>
                    <a:pt x="1476114" y="308295"/>
                  </a:lnTo>
                  <a:lnTo>
                    <a:pt x="1470970" y="248773"/>
                  </a:lnTo>
                  <a:lnTo>
                    <a:pt x="1462395" y="193238"/>
                  </a:lnTo>
                  <a:lnTo>
                    <a:pt x="1449557" y="146045"/>
                  </a:lnTo>
                  <a:lnTo>
                    <a:pt x="1431620" y="111550"/>
                  </a:lnTo>
                  <a:lnTo>
                    <a:pt x="1400826" y="83826"/>
                  </a:lnTo>
                  <a:lnTo>
                    <a:pt x="1364539" y="69068"/>
                  </a:lnTo>
                  <a:lnTo>
                    <a:pt x="1323855" y="63099"/>
                  </a:lnTo>
                  <a:lnTo>
                    <a:pt x="1279875" y="61745"/>
                  </a:lnTo>
                  <a:lnTo>
                    <a:pt x="1233698" y="60830"/>
                  </a:lnTo>
                  <a:lnTo>
                    <a:pt x="1186421" y="56178"/>
                  </a:lnTo>
                  <a:lnTo>
                    <a:pt x="1130317" y="47400"/>
                  </a:lnTo>
                  <a:lnTo>
                    <a:pt x="1093490" y="45298"/>
                  </a:lnTo>
                  <a:lnTo>
                    <a:pt x="1059628" y="50614"/>
                  </a:lnTo>
                  <a:lnTo>
                    <a:pt x="1012418" y="64090"/>
                  </a:lnTo>
                  <a:lnTo>
                    <a:pt x="999194" y="55314"/>
                  </a:lnTo>
                  <a:lnTo>
                    <a:pt x="965949" y="35416"/>
                  </a:lnTo>
                  <a:lnTo>
                    <a:pt x="922321" y="14037"/>
                  </a:lnTo>
                  <a:lnTo>
                    <a:pt x="877951" y="818"/>
                  </a:lnTo>
                  <a:lnTo>
                    <a:pt x="851827" y="0"/>
                  </a:lnTo>
                  <a:close/>
                </a:path>
              </a:pathLst>
            </a:custGeom>
            <a:solidFill>
              <a:srgbClr val="98ADC1"/>
            </a:solidFill>
          </p:spPr>
          <p:txBody>
            <a:bodyPr wrap="square" lIns="0" tIns="0" rIns="0" bIns="0" rtlCol="0"/>
            <a:lstStyle/>
            <a:p>
              <a:endParaRPr/>
            </a:p>
          </p:txBody>
        </p:sp>
        <p:sp>
          <p:nvSpPr>
            <p:cNvPr id="13" name="object 13"/>
            <p:cNvSpPr/>
            <p:nvPr/>
          </p:nvSpPr>
          <p:spPr>
            <a:xfrm>
              <a:off x="6710247" y="5743202"/>
              <a:ext cx="814069" cy="743585"/>
            </a:xfrm>
            <a:custGeom>
              <a:avLst/>
              <a:gdLst/>
              <a:ahLst/>
              <a:cxnLst/>
              <a:rect l="l" t="t" r="r" b="b"/>
              <a:pathLst>
                <a:path w="814070" h="743585">
                  <a:moveTo>
                    <a:pt x="546124" y="0"/>
                  </a:moveTo>
                  <a:lnTo>
                    <a:pt x="528333" y="36580"/>
                  </a:lnTo>
                  <a:lnTo>
                    <a:pt x="471531" y="65541"/>
                  </a:lnTo>
                  <a:lnTo>
                    <a:pt x="426603" y="78799"/>
                  </a:lnTo>
                  <a:lnTo>
                    <a:pt x="371128" y="92935"/>
                  </a:lnTo>
                  <a:lnTo>
                    <a:pt x="312357" y="105752"/>
                  </a:lnTo>
                  <a:lnTo>
                    <a:pt x="257541" y="115054"/>
                  </a:lnTo>
                  <a:lnTo>
                    <a:pt x="213930" y="118643"/>
                  </a:lnTo>
                  <a:lnTo>
                    <a:pt x="156704" y="112464"/>
                  </a:lnTo>
                  <a:lnTo>
                    <a:pt x="100224" y="98869"/>
                  </a:lnTo>
                  <a:lnTo>
                    <a:pt x="57093" y="85274"/>
                  </a:lnTo>
                  <a:lnTo>
                    <a:pt x="39915" y="79095"/>
                  </a:lnTo>
                  <a:lnTo>
                    <a:pt x="55739" y="268922"/>
                  </a:lnTo>
                  <a:lnTo>
                    <a:pt x="55615" y="324292"/>
                  </a:lnTo>
                  <a:lnTo>
                    <a:pt x="52401" y="375705"/>
                  </a:lnTo>
                  <a:lnTo>
                    <a:pt x="33861" y="427980"/>
                  </a:lnTo>
                  <a:lnTo>
                    <a:pt x="13223" y="471606"/>
                  </a:lnTo>
                  <a:lnTo>
                    <a:pt x="0" y="516716"/>
                  </a:lnTo>
                  <a:lnTo>
                    <a:pt x="8279" y="553669"/>
                  </a:lnTo>
                  <a:lnTo>
                    <a:pt x="29041" y="595070"/>
                  </a:lnTo>
                  <a:lnTo>
                    <a:pt x="43872" y="647595"/>
                  </a:lnTo>
                  <a:lnTo>
                    <a:pt x="52772" y="692704"/>
                  </a:lnTo>
                  <a:lnTo>
                    <a:pt x="55739" y="711860"/>
                  </a:lnTo>
                  <a:lnTo>
                    <a:pt x="207377" y="716063"/>
                  </a:lnTo>
                  <a:lnTo>
                    <a:pt x="290056" y="715816"/>
                  </a:lnTo>
                  <a:lnTo>
                    <a:pt x="332693" y="709635"/>
                  </a:lnTo>
                  <a:lnTo>
                    <a:pt x="402769" y="674905"/>
                  </a:lnTo>
                  <a:lnTo>
                    <a:pt x="441328" y="651548"/>
                  </a:lnTo>
                  <a:lnTo>
                    <a:pt x="482853" y="624852"/>
                  </a:lnTo>
                  <a:lnTo>
                    <a:pt x="459116" y="696036"/>
                  </a:lnTo>
                  <a:lnTo>
                    <a:pt x="482853" y="743496"/>
                  </a:lnTo>
                  <a:lnTo>
                    <a:pt x="542666" y="743248"/>
                  </a:lnTo>
                  <a:lnTo>
                    <a:pt x="575785" y="741518"/>
                  </a:lnTo>
                  <a:lnTo>
                    <a:pt x="629297" y="698756"/>
                  </a:lnTo>
                  <a:lnTo>
                    <a:pt x="649939" y="650559"/>
                  </a:lnTo>
                  <a:lnTo>
                    <a:pt x="666129" y="605326"/>
                  </a:lnTo>
                  <a:lnTo>
                    <a:pt x="672680" y="585304"/>
                  </a:lnTo>
                  <a:lnTo>
                    <a:pt x="735951" y="474573"/>
                  </a:lnTo>
                  <a:lnTo>
                    <a:pt x="790147" y="437616"/>
                  </a:lnTo>
                  <a:lnTo>
                    <a:pt x="813567" y="416234"/>
                  </a:lnTo>
                  <a:lnTo>
                    <a:pt x="811032" y="402269"/>
                  </a:lnTo>
                  <a:lnTo>
                    <a:pt x="787361" y="387565"/>
                  </a:lnTo>
                  <a:lnTo>
                    <a:pt x="747014" y="380215"/>
                  </a:lnTo>
                  <a:lnTo>
                    <a:pt x="698880" y="388064"/>
                  </a:lnTo>
                  <a:lnTo>
                    <a:pt x="654451" y="402585"/>
                  </a:lnTo>
                  <a:lnTo>
                    <a:pt x="625220" y="415251"/>
                  </a:lnTo>
                  <a:lnTo>
                    <a:pt x="609651" y="416548"/>
                  </a:lnTo>
                  <a:lnTo>
                    <a:pt x="598531" y="404869"/>
                  </a:lnTo>
                  <a:lnTo>
                    <a:pt x="591858" y="383551"/>
                  </a:lnTo>
                  <a:lnTo>
                    <a:pt x="586755" y="318216"/>
                  </a:lnTo>
                  <a:lnTo>
                    <a:pt x="579889" y="261140"/>
                  </a:lnTo>
                  <a:lnTo>
                    <a:pt x="571694" y="197609"/>
                  </a:lnTo>
                  <a:lnTo>
                    <a:pt x="564828" y="140532"/>
                  </a:lnTo>
                  <a:lnTo>
                    <a:pt x="559476" y="70069"/>
                  </a:lnTo>
                  <a:lnTo>
                    <a:pt x="554036" y="36579"/>
                  </a:lnTo>
                  <a:lnTo>
                    <a:pt x="548597" y="10504"/>
                  </a:lnTo>
                  <a:lnTo>
                    <a:pt x="546124" y="0"/>
                  </a:lnTo>
                  <a:close/>
                </a:path>
              </a:pathLst>
            </a:custGeom>
            <a:solidFill>
              <a:srgbClr val="D0C0AE"/>
            </a:solidFill>
          </p:spPr>
          <p:txBody>
            <a:bodyPr wrap="square" lIns="0" tIns="0" rIns="0" bIns="0" rtlCol="0"/>
            <a:lstStyle/>
            <a:p>
              <a:endParaRPr/>
            </a:p>
          </p:txBody>
        </p:sp>
        <p:sp>
          <p:nvSpPr>
            <p:cNvPr id="14" name="object 14"/>
            <p:cNvSpPr/>
            <p:nvPr/>
          </p:nvSpPr>
          <p:spPr>
            <a:xfrm>
              <a:off x="6715438" y="5618621"/>
              <a:ext cx="842010" cy="588645"/>
            </a:xfrm>
            <a:custGeom>
              <a:avLst/>
              <a:gdLst/>
              <a:ahLst/>
              <a:cxnLst/>
              <a:rect l="l" t="t" r="r" b="b"/>
              <a:pathLst>
                <a:path w="842009" h="588645">
                  <a:moveTo>
                    <a:pt x="410430" y="0"/>
                  </a:moveTo>
                  <a:lnTo>
                    <a:pt x="378048" y="1483"/>
                  </a:lnTo>
                  <a:lnTo>
                    <a:pt x="335281" y="5934"/>
                  </a:lnTo>
                  <a:lnTo>
                    <a:pt x="285971" y="14091"/>
                  </a:lnTo>
                  <a:lnTo>
                    <a:pt x="243334" y="23731"/>
                  </a:lnTo>
                  <a:lnTo>
                    <a:pt x="205149" y="30406"/>
                  </a:lnTo>
                  <a:lnTo>
                    <a:pt x="169190" y="29670"/>
                  </a:lnTo>
                  <a:lnTo>
                    <a:pt x="135697" y="21881"/>
                  </a:lnTo>
                  <a:lnTo>
                    <a:pt x="108878" y="14835"/>
                  </a:lnTo>
                  <a:lnTo>
                    <a:pt x="92441" y="15206"/>
                  </a:lnTo>
                  <a:lnTo>
                    <a:pt x="90095" y="29670"/>
                  </a:lnTo>
                  <a:lnTo>
                    <a:pt x="100100" y="58958"/>
                  </a:lnTo>
                  <a:lnTo>
                    <a:pt x="110850" y="91954"/>
                  </a:lnTo>
                  <a:lnTo>
                    <a:pt x="111222" y="117534"/>
                  </a:lnTo>
                  <a:lnTo>
                    <a:pt x="90095" y="124577"/>
                  </a:lnTo>
                  <a:lnTo>
                    <a:pt x="52152" y="117099"/>
                  </a:lnTo>
                  <a:lnTo>
                    <a:pt x="17919" y="112218"/>
                  </a:lnTo>
                  <a:lnTo>
                    <a:pt x="0" y="118460"/>
                  </a:lnTo>
                  <a:lnTo>
                    <a:pt x="10999" y="144351"/>
                  </a:lnTo>
                  <a:lnTo>
                    <a:pt x="38311" y="177781"/>
                  </a:lnTo>
                  <a:lnTo>
                    <a:pt x="63398" y="201202"/>
                  </a:lnTo>
                  <a:lnTo>
                    <a:pt x="89968" y="214985"/>
                  </a:lnTo>
                  <a:lnTo>
                    <a:pt x="121730" y="219497"/>
                  </a:lnTo>
                  <a:lnTo>
                    <a:pt x="162515" y="218137"/>
                  </a:lnTo>
                  <a:lnTo>
                    <a:pt x="210715" y="214552"/>
                  </a:lnTo>
                  <a:lnTo>
                    <a:pt x="261878" y="209483"/>
                  </a:lnTo>
                  <a:lnTo>
                    <a:pt x="311557" y="203673"/>
                  </a:lnTo>
                  <a:lnTo>
                    <a:pt x="357530" y="198851"/>
                  </a:lnTo>
                  <a:lnTo>
                    <a:pt x="400538" y="194773"/>
                  </a:lnTo>
                  <a:lnTo>
                    <a:pt x="440582" y="189214"/>
                  </a:lnTo>
                  <a:lnTo>
                    <a:pt x="477661" y="179949"/>
                  </a:lnTo>
                  <a:lnTo>
                    <a:pt x="525116" y="157206"/>
                  </a:lnTo>
                  <a:lnTo>
                    <a:pt x="537720" y="161039"/>
                  </a:lnTo>
                  <a:lnTo>
                    <a:pt x="548844" y="187861"/>
                  </a:lnTo>
                  <a:lnTo>
                    <a:pt x="555212" y="227528"/>
                  </a:lnTo>
                  <a:lnTo>
                    <a:pt x="555275" y="267939"/>
                  </a:lnTo>
                  <a:lnTo>
                    <a:pt x="556079" y="315768"/>
                  </a:lnTo>
                  <a:lnTo>
                    <a:pt x="564668" y="377688"/>
                  </a:lnTo>
                  <a:lnTo>
                    <a:pt x="576717" y="438741"/>
                  </a:lnTo>
                  <a:lnTo>
                    <a:pt x="583945" y="480510"/>
                  </a:lnTo>
                  <a:lnTo>
                    <a:pt x="587466" y="504482"/>
                  </a:lnTo>
                  <a:lnTo>
                    <a:pt x="588392" y="512143"/>
                  </a:lnTo>
                  <a:lnTo>
                    <a:pt x="621022" y="516346"/>
                  </a:lnTo>
                  <a:lnTo>
                    <a:pt x="659583" y="509923"/>
                  </a:lnTo>
                  <a:lnTo>
                    <a:pt x="704321" y="474829"/>
                  </a:lnTo>
                  <a:lnTo>
                    <a:pt x="714947" y="454809"/>
                  </a:lnTo>
                  <a:lnTo>
                    <a:pt x="725574" y="449618"/>
                  </a:lnTo>
                  <a:lnTo>
                    <a:pt x="768830" y="509926"/>
                  </a:lnTo>
                  <a:lnTo>
                    <a:pt x="782180" y="563803"/>
                  </a:lnTo>
                  <a:lnTo>
                    <a:pt x="782181" y="583326"/>
                  </a:lnTo>
                  <a:lnTo>
                    <a:pt x="791450" y="588397"/>
                  </a:lnTo>
                  <a:lnTo>
                    <a:pt x="811842" y="576410"/>
                  </a:lnTo>
                  <a:lnTo>
                    <a:pt x="832234" y="559972"/>
                  </a:lnTo>
                  <a:lnTo>
                    <a:pt x="841503" y="551691"/>
                  </a:lnTo>
                  <a:lnTo>
                    <a:pt x="832355" y="464440"/>
                  </a:lnTo>
                  <a:lnTo>
                    <a:pt x="827657" y="417231"/>
                  </a:lnTo>
                  <a:lnTo>
                    <a:pt x="825926" y="393751"/>
                  </a:lnTo>
                  <a:lnTo>
                    <a:pt x="825679" y="377688"/>
                  </a:lnTo>
                  <a:lnTo>
                    <a:pt x="828644" y="348024"/>
                  </a:lnTo>
                  <a:lnTo>
                    <a:pt x="831610" y="300567"/>
                  </a:lnTo>
                  <a:lnTo>
                    <a:pt x="825679" y="244214"/>
                  </a:lnTo>
                  <a:lnTo>
                    <a:pt x="801955" y="187861"/>
                  </a:lnTo>
                  <a:lnTo>
                    <a:pt x="770254" y="141140"/>
                  </a:lnTo>
                  <a:lnTo>
                    <a:pt x="741147" y="104803"/>
                  </a:lnTo>
                  <a:lnTo>
                    <a:pt x="706850" y="74400"/>
                  </a:lnTo>
                  <a:lnTo>
                    <a:pt x="659575" y="45481"/>
                  </a:lnTo>
                  <a:lnTo>
                    <a:pt x="604397" y="22618"/>
                  </a:lnTo>
                  <a:lnTo>
                    <a:pt x="556261" y="10877"/>
                  </a:lnTo>
                  <a:lnTo>
                    <a:pt x="509296" y="5934"/>
                  </a:lnTo>
                  <a:lnTo>
                    <a:pt x="448741" y="1483"/>
                  </a:lnTo>
                  <a:lnTo>
                    <a:pt x="410430" y="0"/>
                  </a:lnTo>
                  <a:close/>
                </a:path>
              </a:pathLst>
            </a:custGeom>
            <a:solidFill>
              <a:srgbClr val="656668"/>
            </a:solidFill>
          </p:spPr>
          <p:txBody>
            <a:bodyPr wrap="square" lIns="0" tIns="0" rIns="0" bIns="0" rtlCol="0"/>
            <a:lstStyle/>
            <a:p>
              <a:endParaRPr/>
            </a:p>
          </p:txBody>
        </p:sp>
        <p:sp>
          <p:nvSpPr>
            <p:cNvPr id="15" name="object 15"/>
            <p:cNvSpPr/>
            <p:nvPr/>
          </p:nvSpPr>
          <p:spPr>
            <a:xfrm>
              <a:off x="3697079" y="4387127"/>
              <a:ext cx="1254760" cy="1437640"/>
            </a:xfrm>
            <a:custGeom>
              <a:avLst/>
              <a:gdLst/>
              <a:ahLst/>
              <a:cxnLst/>
              <a:rect l="l" t="t" r="r" b="b"/>
              <a:pathLst>
                <a:path w="1254760" h="1437639">
                  <a:moveTo>
                    <a:pt x="662434" y="0"/>
                  </a:moveTo>
                  <a:lnTo>
                    <a:pt x="606624" y="2721"/>
                  </a:lnTo>
                  <a:lnTo>
                    <a:pt x="555749" y="10377"/>
                  </a:lnTo>
                  <a:lnTo>
                    <a:pt x="513226" y="21639"/>
                  </a:lnTo>
                  <a:lnTo>
                    <a:pt x="446880" y="62987"/>
                  </a:lnTo>
                  <a:lnTo>
                    <a:pt x="405355" y="103399"/>
                  </a:lnTo>
                  <a:lnTo>
                    <a:pt x="366797" y="145291"/>
                  </a:lnTo>
                  <a:lnTo>
                    <a:pt x="340106" y="177544"/>
                  </a:lnTo>
                  <a:lnTo>
                    <a:pt x="293158" y="250950"/>
                  </a:lnTo>
                  <a:lnTo>
                    <a:pt x="264937" y="302836"/>
                  </a:lnTo>
                  <a:lnTo>
                    <a:pt x="241651" y="354724"/>
                  </a:lnTo>
                  <a:lnTo>
                    <a:pt x="229374" y="399020"/>
                  </a:lnTo>
                  <a:lnTo>
                    <a:pt x="221400" y="438945"/>
                  </a:lnTo>
                  <a:lnTo>
                    <a:pt x="209250" y="483047"/>
                  </a:lnTo>
                  <a:lnTo>
                    <a:pt x="196341" y="531705"/>
                  </a:lnTo>
                  <a:lnTo>
                    <a:pt x="186091" y="585298"/>
                  </a:lnTo>
                  <a:lnTo>
                    <a:pt x="181914" y="644206"/>
                  </a:lnTo>
                  <a:lnTo>
                    <a:pt x="178847" y="694203"/>
                  </a:lnTo>
                  <a:lnTo>
                    <a:pt x="170937" y="752640"/>
                  </a:lnTo>
                  <a:lnTo>
                    <a:pt x="160121" y="814396"/>
                  </a:lnTo>
                  <a:lnTo>
                    <a:pt x="148336" y="874354"/>
                  </a:lnTo>
                  <a:lnTo>
                    <a:pt x="137520" y="927393"/>
                  </a:lnTo>
                  <a:lnTo>
                    <a:pt x="129610" y="968393"/>
                  </a:lnTo>
                  <a:lnTo>
                    <a:pt x="126542" y="992237"/>
                  </a:lnTo>
                  <a:lnTo>
                    <a:pt x="117432" y="1022861"/>
                  </a:lnTo>
                  <a:lnTo>
                    <a:pt x="95414" y="1070190"/>
                  </a:lnTo>
                  <a:lnTo>
                    <a:pt x="68461" y="1124353"/>
                  </a:lnTo>
                  <a:lnTo>
                    <a:pt x="44544" y="1175480"/>
                  </a:lnTo>
                  <a:lnTo>
                    <a:pt x="31635" y="1213699"/>
                  </a:lnTo>
                  <a:lnTo>
                    <a:pt x="23354" y="1251025"/>
                  </a:lnTo>
                  <a:lnTo>
                    <a:pt x="12850" y="1286869"/>
                  </a:lnTo>
                  <a:lnTo>
                    <a:pt x="3830" y="1313814"/>
                  </a:lnTo>
                  <a:lnTo>
                    <a:pt x="0" y="1324443"/>
                  </a:lnTo>
                  <a:lnTo>
                    <a:pt x="102819" y="1276983"/>
                  </a:lnTo>
                  <a:lnTo>
                    <a:pt x="253098" y="1189976"/>
                  </a:lnTo>
                  <a:lnTo>
                    <a:pt x="244575" y="1168224"/>
                  </a:lnTo>
                  <a:lnTo>
                    <a:pt x="244206" y="1164269"/>
                  </a:lnTo>
                  <a:lnTo>
                    <a:pt x="276834" y="1221611"/>
                  </a:lnTo>
                  <a:lnTo>
                    <a:pt x="301179" y="1267213"/>
                  </a:lnTo>
                  <a:lnTo>
                    <a:pt x="329105" y="1331722"/>
                  </a:lnTo>
                  <a:lnTo>
                    <a:pt x="348388" y="1397349"/>
                  </a:lnTo>
                  <a:lnTo>
                    <a:pt x="352961" y="1423303"/>
                  </a:lnTo>
                  <a:lnTo>
                    <a:pt x="359015" y="1437395"/>
                  </a:lnTo>
                  <a:lnTo>
                    <a:pt x="371741" y="1435175"/>
                  </a:lnTo>
                  <a:lnTo>
                    <a:pt x="388739" y="1418981"/>
                  </a:lnTo>
                  <a:lnTo>
                    <a:pt x="403880" y="1400564"/>
                  </a:lnTo>
                  <a:lnTo>
                    <a:pt x="416795" y="1389562"/>
                  </a:lnTo>
                  <a:lnTo>
                    <a:pt x="427113" y="1395614"/>
                  </a:lnTo>
                  <a:lnTo>
                    <a:pt x="440456" y="1425280"/>
                  </a:lnTo>
                  <a:lnTo>
                    <a:pt x="445460" y="1428988"/>
                  </a:lnTo>
                  <a:lnTo>
                    <a:pt x="450837" y="1419350"/>
                  </a:lnTo>
                  <a:lnTo>
                    <a:pt x="462456" y="1400933"/>
                  </a:lnTo>
                  <a:lnTo>
                    <a:pt x="478523" y="1378810"/>
                  </a:lnTo>
                  <a:lnTo>
                    <a:pt x="488656" y="1349276"/>
                  </a:lnTo>
                  <a:lnTo>
                    <a:pt x="482473" y="1308619"/>
                  </a:lnTo>
                  <a:lnTo>
                    <a:pt x="466038" y="1266596"/>
                  </a:lnTo>
                  <a:lnTo>
                    <a:pt x="451826" y="1227542"/>
                  </a:lnTo>
                  <a:lnTo>
                    <a:pt x="439097" y="1179592"/>
                  </a:lnTo>
                  <a:lnTo>
                    <a:pt x="427113" y="1110880"/>
                  </a:lnTo>
                  <a:lnTo>
                    <a:pt x="422049" y="1049692"/>
                  </a:lnTo>
                  <a:lnTo>
                    <a:pt x="424581" y="997235"/>
                  </a:lnTo>
                  <a:lnTo>
                    <a:pt x="432807" y="950852"/>
                  </a:lnTo>
                  <a:lnTo>
                    <a:pt x="444830" y="907886"/>
                  </a:lnTo>
                  <a:lnTo>
                    <a:pt x="458749" y="865681"/>
                  </a:lnTo>
                  <a:lnTo>
                    <a:pt x="477409" y="815876"/>
                  </a:lnTo>
                  <a:lnTo>
                    <a:pt x="495331" y="775710"/>
                  </a:lnTo>
                  <a:lnTo>
                    <a:pt x="514121" y="739126"/>
                  </a:lnTo>
                  <a:lnTo>
                    <a:pt x="500522" y="708601"/>
                  </a:lnTo>
                  <a:lnTo>
                    <a:pt x="494341" y="687716"/>
                  </a:lnTo>
                  <a:lnTo>
                    <a:pt x="494093" y="666831"/>
                  </a:lnTo>
                  <a:lnTo>
                    <a:pt x="498297" y="636307"/>
                  </a:lnTo>
                  <a:lnTo>
                    <a:pt x="502253" y="591137"/>
                  </a:lnTo>
                  <a:lnTo>
                    <a:pt x="506207" y="541888"/>
                  </a:lnTo>
                  <a:lnTo>
                    <a:pt x="516094" y="502279"/>
                  </a:lnTo>
                  <a:lnTo>
                    <a:pt x="537845" y="486027"/>
                  </a:lnTo>
                  <a:lnTo>
                    <a:pt x="570594" y="495914"/>
                  </a:lnTo>
                  <a:lnTo>
                    <a:pt x="604085" y="517663"/>
                  </a:lnTo>
                  <a:lnTo>
                    <a:pt x="630160" y="539413"/>
                  </a:lnTo>
                  <a:lnTo>
                    <a:pt x="640664" y="549299"/>
                  </a:lnTo>
                  <a:lnTo>
                    <a:pt x="656488" y="588847"/>
                  </a:lnTo>
                  <a:lnTo>
                    <a:pt x="716795" y="593050"/>
                  </a:lnTo>
                  <a:lnTo>
                    <a:pt x="781061" y="586621"/>
                  </a:lnTo>
                  <a:lnTo>
                    <a:pt x="849285" y="552336"/>
                  </a:lnTo>
                  <a:lnTo>
                    <a:pt x="893778" y="518246"/>
                  </a:lnTo>
                  <a:lnTo>
                    <a:pt x="942224" y="477126"/>
                  </a:lnTo>
                  <a:lnTo>
                    <a:pt x="988692" y="435347"/>
                  </a:lnTo>
                  <a:lnTo>
                    <a:pt x="1027250" y="399280"/>
                  </a:lnTo>
                  <a:lnTo>
                    <a:pt x="1070626" y="353169"/>
                  </a:lnTo>
                  <a:lnTo>
                    <a:pt x="1082614" y="334753"/>
                  </a:lnTo>
                  <a:lnTo>
                    <a:pt x="1093121" y="320788"/>
                  </a:lnTo>
                  <a:lnTo>
                    <a:pt x="1107338" y="312012"/>
                  </a:lnTo>
                  <a:lnTo>
                    <a:pt x="1129828" y="318562"/>
                  </a:lnTo>
                  <a:lnTo>
                    <a:pt x="1156769" y="346618"/>
                  </a:lnTo>
                  <a:lnTo>
                    <a:pt x="1180744" y="390988"/>
                  </a:lnTo>
                  <a:lnTo>
                    <a:pt x="1194333" y="446480"/>
                  </a:lnTo>
                  <a:lnTo>
                    <a:pt x="1200143" y="498386"/>
                  </a:lnTo>
                  <a:lnTo>
                    <a:pt x="1205212" y="535462"/>
                  </a:lnTo>
                  <a:lnTo>
                    <a:pt x="1210157" y="565123"/>
                  </a:lnTo>
                  <a:lnTo>
                    <a:pt x="1241675" y="509382"/>
                  </a:lnTo>
                  <a:lnTo>
                    <a:pt x="1254652" y="475147"/>
                  </a:lnTo>
                  <a:lnTo>
                    <a:pt x="1251312" y="448326"/>
                  </a:lnTo>
                  <a:lnTo>
                    <a:pt x="1233881" y="414831"/>
                  </a:lnTo>
                  <a:lnTo>
                    <a:pt x="1206941" y="364289"/>
                  </a:lnTo>
                  <a:lnTo>
                    <a:pt x="1178520" y="307070"/>
                  </a:lnTo>
                  <a:lnTo>
                    <a:pt x="1146886" y="240829"/>
                  </a:lnTo>
                  <a:lnTo>
                    <a:pt x="1131062" y="201281"/>
                  </a:lnTo>
                  <a:lnTo>
                    <a:pt x="1075692" y="159881"/>
                  </a:lnTo>
                  <a:lnTo>
                    <a:pt x="1044052" y="137017"/>
                  </a:lnTo>
                  <a:lnTo>
                    <a:pt x="1004506" y="114273"/>
                  </a:lnTo>
                  <a:lnTo>
                    <a:pt x="937716" y="81168"/>
                  </a:lnTo>
                  <a:lnTo>
                    <a:pt x="885864" y="57422"/>
                  </a:lnTo>
                  <a:lnTo>
                    <a:pt x="828739" y="34005"/>
                  </a:lnTo>
                  <a:lnTo>
                    <a:pt x="771613" y="14764"/>
                  </a:lnTo>
                  <a:lnTo>
                    <a:pt x="719759" y="3542"/>
                  </a:lnTo>
                  <a:lnTo>
                    <a:pt x="662434" y="0"/>
                  </a:lnTo>
                  <a:close/>
                </a:path>
              </a:pathLst>
            </a:custGeom>
            <a:solidFill>
              <a:srgbClr val="616264"/>
            </a:solidFill>
          </p:spPr>
          <p:txBody>
            <a:bodyPr wrap="square" lIns="0" tIns="0" rIns="0" bIns="0" rtlCol="0"/>
            <a:lstStyle/>
            <a:p>
              <a:endParaRPr/>
            </a:p>
          </p:txBody>
        </p:sp>
        <p:sp>
          <p:nvSpPr>
            <p:cNvPr id="16" name="object 16"/>
            <p:cNvSpPr/>
            <p:nvPr/>
          </p:nvSpPr>
          <p:spPr>
            <a:xfrm>
              <a:off x="3420245" y="5498008"/>
              <a:ext cx="1471295" cy="1384300"/>
            </a:xfrm>
            <a:custGeom>
              <a:avLst/>
              <a:gdLst/>
              <a:ahLst/>
              <a:cxnLst/>
              <a:rect l="l" t="t" r="r" b="b"/>
              <a:pathLst>
                <a:path w="1471295" h="1384300">
                  <a:moveTo>
                    <a:pt x="1028242" y="0"/>
                  </a:moveTo>
                  <a:lnTo>
                    <a:pt x="988695" y="39547"/>
                  </a:lnTo>
                  <a:lnTo>
                    <a:pt x="984615" y="90459"/>
                  </a:lnTo>
                  <a:lnTo>
                    <a:pt x="985726" y="120613"/>
                  </a:lnTo>
                  <a:lnTo>
                    <a:pt x="994252" y="141873"/>
                  </a:lnTo>
                  <a:lnTo>
                    <a:pt x="1012418" y="166103"/>
                  </a:lnTo>
                  <a:lnTo>
                    <a:pt x="1039730" y="204532"/>
                  </a:lnTo>
                  <a:lnTo>
                    <a:pt x="1070751" y="254088"/>
                  </a:lnTo>
                  <a:lnTo>
                    <a:pt x="1100288" y="305131"/>
                  </a:lnTo>
                  <a:lnTo>
                    <a:pt x="1123149" y="348018"/>
                  </a:lnTo>
                  <a:lnTo>
                    <a:pt x="1143919" y="413269"/>
                  </a:lnTo>
                  <a:lnTo>
                    <a:pt x="1146886" y="442925"/>
                  </a:lnTo>
                  <a:lnTo>
                    <a:pt x="1076688" y="493851"/>
                  </a:lnTo>
                  <a:lnTo>
                    <a:pt x="1030219" y="524009"/>
                  </a:lnTo>
                  <a:lnTo>
                    <a:pt x="986714" y="545264"/>
                  </a:lnTo>
                  <a:lnTo>
                    <a:pt x="925410" y="569480"/>
                  </a:lnTo>
                  <a:lnTo>
                    <a:pt x="869160" y="590810"/>
                  </a:lnTo>
                  <a:lnTo>
                    <a:pt x="822778" y="605303"/>
                  </a:lnTo>
                  <a:lnTo>
                    <a:pt x="784748" y="609921"/>
                  </a:lnTo>
                  <a:lnTo>
                    <a:pt x="753552" y="601630"/>
                  </a:lnTo>
                  <a:lnTo>
                    <a:pt x="727671" y="577392"/>
                  </a:lnTo>
                  <a:lnTo>
                    <a:pt x="704829" y="537653"/>
                  </a:lnTo>
                  <a:lnTo>
                    <a:pt x="683505" y="489185"/>
                  </a:lnTo>
                  <a:lnTo>
                    <a:pt x="663321" y="438440"/>
                  </a:lnTo>
                  <a:lnTo>
                    <a:pt x="643897" y="391871"/>
                  </a:lnTo>
                  <a:lnTo>
                    <a:pt x="624852" y="355930"/>
                  </a:lnTo>
                  <a:lnTo>
                    <a:pt x="583080" y="306247"/>
                  </a:lnTo>
                  <a:lnTo>
                    <a:pt x="522025" y="243219"/>
                  </a:lnTo>
                  <a:lnTo>
                    <a:pt x="466902" y="189089"/>
                  </a:lnTo>
                  <a:lnTo>
                    <a:pt x="379653" y="150279"/>
                  </a:lnTo>
                  <a:lnTo>
                    <a:pt x="31635" y="411289"/>
                  </a:lnTo>
                  <a:lnTo>
                    <a:pt x="13346" y="544522"/>
                  </a:lnTo>
                  <a:lnTo>
                    <a:pt x="3954" y="616946"/>
                  </a:lnTo>
                  <a:lnTo>
                    <a:pt x="494" y="653776"/>
                  </a:lnTo>
                  <a:lnTo>
                    <a:pt x="0" y="680224"/>
                  </a:lnTo>
                  <a:lnTo>
                    <a:pt x="2470" y="806895"/>
                  </a:lnTo>
                  <a:lnTo>
                    <a:pt x="15811" y="1384173"/>
                  </a:lnTo>
                  <a:lnTo>
                    <a:pt x="458749" y="1320888"/>
                  </a:lnTo>
                  <a:lnTo>
                    <a:pt x="797870" y="1224867"/>
                  </a:lnTo>
                  <a:lnTo>
                    <a:pt x="976823" y="1175559"/>
                  </a:lnTo>
                  <a:lnTo>
                    <a:pt x="1054931" y="1157393"/>
                  </a:lnTo>
                  <a:lnTo>
                    <a:pt x="1091514" y="1154798"/>
                  </a:lnTo>
                  <a:lnTo>
                    <a:pt x="1138107" y="1156032"/>
                  </a:lnTo>
                  <a:lnTo>
                    <a:pt x="1255022" y="1161463"/>
                  </a:lnTo>
                  <a:lnTo>
                    <a:pt x="1297165" y="1162697"/>
                  </a:lnTo>
                  <a:lnTo>
                    <a:pt x="1347587" y="1158748"/>
                  </a:lnTo>
                  <a:lnTo>
                    <a:pt x="1386885" y="1136130"/>
                  </a:lnTo>
                  <a:lnTo>
                    <a:pt x="1415808" y="1099426"/>
                  </a:lnTo>
                  <a:lnTo>
                    <a:pt x="1449417" y="1039120"/>
                  </a:lnTo>
                  <a:lnTo>
                    <a:pt x="1471168" y="996607"/>
                  </a:lnTo>
                  <a:lnTo>
                    <a:pt x="1463268" y="703948"/>
                  </a:lnTo>
                  <a:lnTo>
                    <a:pt x="1423720" y="462711"/>
                  </a:lnTo>
                  <a:lnTo>
                    <a:pt x="1407896" y="355930"/>
                  </a:lnTo>
                  <a:lnTo>
                    <a:pt x="1368348" y="332193"/>
                  </a:lnTo>
                  <a:lnTo>
                    <a:pt x="1346601" y="273865"/>
                  </a:lnTo>
                  <a:lnTo>
                    <a:pt x="1336713" y="245198"/>
                  </a:lnTo>
                  <a:lnTo>
                    <a:pt x="1324723" y="214174"/>
                  </a:lnTo>
                  <a:lnTo>
                    <a:pt x="1306060" y="169063"/>
                  </a:lnTo>
                  <a:lnTo>
                    <a:pt x="1281341" y="110731"/>
                  </a:lnTo>
                  <a:lnTo>
                    <a:pt x="1194333" y="71183"/>
                  </a:lnTo>
                  <a:lnTo>
                    <a:pt x="1028242" y="0"/>
                  </a:lnTo>
                  <a:close/>
                </a:path>
              </a:pathLst>
            </a:custGeom>
            <a:solidFill>
              <a:srgbClr val="FFEFCC"/>
            </a:solidFill>
          </p:spPr>
          <p:txBody>
            <a:bodyPr wrap="square" lIns="0" tIns="0" rIns="0" bIns="0" rtlCol="0"/>
            <a:lstStyle/>
            <a:p>
              <a:endParaRPr/>
            </a:p>
          </p:txBody>
        </p:sp>
        <p:sp>
          <p:nvSpPr>
            <p:cNvPr id="17" name="object 17"/>
            <p:cNvSpPr/>
            <p:nvPr/>
          </p:nvSpPr>
          <p:spPr>
            <a:xfrm>
              <a:off x="3831526" y="4691227"/>
              <a:ext cx="1099820" cy="1400175"/>
            </a:xfrm>
            <a:custGeom>
              <a:avLst/>
              <a:gdLst/>
              <a:ahLst/>
              <a:cxnLst/>
              <a:rect l="l" t="t" r="r" b="b"/>
              <a:pathLst>
                <a:path w="1099820" h="1400175">
                  <a:moveTo>
                    <a:pt x="1099439" y="1123162"/>
                  </a:moveTo>
                  <a:lnTo>
                    <a:pt x="1075715" y="1083614"/>
                  </a:lnTo>
                  <a:lnTo>
                    <a:pt x="1083614" y="980795"/>
                  </a:lnTo>
                  <a:lnTo>
                    <a:pt x="1012431" y="917511"/>
                  </a:lnTo>
                  <a:lnTo>
                    <a:pt x="862152" y="822604"/>
                  </a:lnTo>
                  <a:lnTo>
                    <a:pt x="883653" y="773785"/>
                  </a:lnTo>
                  <a:lnTo>
                    <a:pt x="915530" y="704951"/>
                  </a:lnTo>
                  <a:lnTo>
                    <a:pt x="957059" y="616953"/>
                  </a:lnTo>
                  <a:lnTo>
                    <a:pt x="1051979" y="601129"/>
                  </a:lnTo>
                  <a:lnTo>
                    <a:pt x="1004519" y="419214"/>
                  </a:lnTo>
                  <a:lnTo>
                    <a:pt x="1027633" y="372745"/>
                  </a:lnTo>
                  <a:lnTo>
                    <a:pt x="1050124" y="321335"/>
                  </a:lnTo>
                  <a:lnTo>
                    <a:pt x="1069898" y="256946"/>
                  </a:lnTo>
                  <a:lnTo>
                    <a:pt x="1074712" y="220497"/>
                  </a:lnTo>
                  <a:lnTo>
                    <a:pt x="1072121" y="182549"/>
                  </a:lnTo>
                  <a:lnTo>
                    <a:pt x="1059878" y="142379"/>
                  </a:lnTo>
                  <a:lnTo>
                    <a:pt x="1037513" y="96786"/>
                  </a:lnTo>
                  <a:lnTo>
                    <a:pt x="1011440" y="50431"/>
                  </a:lnTo>
                  <a:lnTo>
                    <a:pt x="989812" y="14465"/>
                  </a:lnTo>
                  <a:lnTo>
                    <a:pt x="980782" y="0"/>
                  </a:lnTo>
                  <a:lnTo>
                    <a:pt x="911694" y="78486"/>
                  </a:lnTo>
                  <a:lnTo>
                    <a:pt x="873023" y="123596"/>
                  </a:lnTo>
                  <a:lnTo>
                    <a:pt x="850646" y="152387"/>
                  </a:lnTo>
                  <a:lnTo>
                    <a:pt x="830503" y="181927"/>
                  </a:lnTo>
                  <a:lnTo>
                    <a:pt x="804100" y="205511"/>
                  </a:lnTo>
                  <a:lnTo>
                    <a:pt x="761669" y="228219"/>
                  </a:lnTo>
                  <a:lnTo>
                    <a:pt x="710869" y="249161"/>
                  </a:lnTo>
                  <a:lnTo>
                    <a:pt x="659422" y="267474"/>
                  </a:lnTo>
                  <a:lnTo>
                    <a:pt x="615010" y="282270"/>
                  </a:lnTo>
                  <a:lnTo>
                    <a:pt x="585304" y="292658"/>
                  </a:lnTo>
                  <a:lnTo>
                    <a:pt x="556260" y="299339"/>
                  </a:lnTo>
                  <a:lnTo>
                    <a:pt x="530923" y="298589"/>
                  </a:lnTo>
                  <a:lnTo>
                    <a:pt x="513003" y="294881"/>
                  </a:lnTo>
                  <a:lnTo>
                    <a:pt x="506209" y="292658"/>
                  </a:lnTo>
                  <a:lnTo>
                    <a:pt x="502259" y="229387"/>
                  </a:lnTo>
                  <a:lnTo>
                    <a:pt x="476745" y="202069"/>
                  </a:lnTo>
                  <a:lnTo>
                    <a:pt x="461238" y="188849"/>
                  </a:lnTo>
                  <a:lnTo>
                    <a:pt x="449427" y="186004"/>
                  </a:lnTo>
                  <a:lnTo>
                    <a:pt x="435025" y="189839"/>
                  </a:lnTo>
                  <a:lnTo>
                    <a:pt x="401408" y="217525"/>
                  </a:lnTo>
                  <a:lnTo>
                    <a:pt x="379666" y="268935"/>
                  </a:lnTo>
                  <a:lnTo>
                    <a:pt x="367804" y="341109"/>
                  </a:lnTo>
                  <a:lnTo>
                    <a:pt x="368541" y="381279"/>
                  </a:lnTo>
                  <a:lnTo>
                    <a:pt x="379666" y="419214"/>
                  </a:lnTo>
                  <a:lnTo>
                    <a:pt x="383501" y="456539"/>
                  </a:lnTo>
                  <a:lnTo>
                    <a:pt x="368795" y="492379"/>
                  </a:lnTo>
                  <a:lnTo>
                    <a:pt x="349631" y="519315"/>
                  </a:lnTo>
                  <a:lnTo>
                    <a:pt x="340118" y="529945"/>
                  </a:lnTo>
                  <a:lnTo>
                    <a:pt x="284746" y="822604"/>
                  </a:lnTo>
                  <a:lnTo>
                    <a:pt x="0" y="972883"/>
                  </a:lnTo>
                  <a:lnTo>
                    <a:pt x="96901" y="1056309"/>
                  </a:lnTo>
                  <a:lnTo>
                    <a:pt x="152260" y="1106360"/>
                  </a:lnTo>
                  <a:lnTo>
                    <a:pt x="186867" y="1143063"/>
                  </a:lnTo>
                  <a:lnTo>
                    <a:pt x="221475" y="1186434"/>
                  </a:lnTo>
                  <a:lnTo>
                    <a:pt x="248107" y="1231239"/>
                  </a:lnTo>
                  <a:lnTo>
                    <a:pt x="265633" y="1277188"/>
                  </a:lnTo>
                  <a:lnTo>
                    <a:pt x="280123" y="1319707"/>
                  </a:lnTo>
                  <a:lnTo>
                    <a:pt x="297649" y="1354251"/>
                  </a:lnTo>
                  <a:lnTo>
                    <a:pt x="324294" y="1376273"/>
                  </a:lnTo>
                  <a:lnTo>
                    <a:pt x="365086" y="1391843"/>
                  </a:lnTo>
                  <a:lnTo>
                    <a:pt x="407352" y="1399997"/>
                  </a:lnTo>
                  <a:lnTo>
                    <a:pt x="455549" y="1396301"/>
                  </a:lnTo>
                  <a:lnTo>
                    <a:pt x="514121" y="1376273"/>
                  </a:lnTo>
                  <a:lnTo>
                    <a:pt x="564299" y="1349260"/>
                  </a:lnTo>
                  <a:lnTo>
                    <a:pt x="609930" y="1317675"/>
                  </a:lnTo>
                  <a:lnTo>
                    <a:pt x="650227" y="1284579"/>
                  </a:lnTo>
                  <a:lnTo>
                    <a:pt x="684466" y="1253007"/>
                  </a:lnTo>
                  <a:lnTo>
                    <a:pt x="711860" y="1225994"/>
                  </a:lnTo>
                  <a:lnTo>
                    <a:pt x="724839" y="1188300"/>
                  </a:lnTo>
                  <a:lnTo>
                    <a:pt x="714832" y="1143927"/>
                  </a:lnTo>
                  <a:lnTo>
                    <a:pt x="697407" y="1106982"/>
                  </a:lnTo>
                  <a:lnTo>
                    <a:pt x="688136" y="1091526"/>
                  </a:lnTo>
                  <a:lnTo>
                    <a:pt x="637590" y="1017866"/>
                  </a:lnTo>
                  <a:lnTo>
                    <a:pt x="610031" y="976833"/>
                  </a:lnTo>
                  <a:lnTo>
                    <a:pt x="595820" y="953604"/>
                  </a:lnTo>
                  <a:lnTo>
                    <a:pt x="585304" y="933335"/>
                  </a:lnTo>
                  <a:lnTo>
                    <a:pt x="578878" y="907021"/>
                  </a:lnTo>
                  <a:lnTo>
                    <a:pt x="581355" y="876985"/>
                  </a:lnTo>
                  <a:lnTo>
                    <a:pt x="589762" y="845464"/>
                  </a:lnTo>
                  <a:lnTo>
                    <a:pt x="601129" y="814692"/>
                  </a:lnTo>
                  <a:lnTo>
                    <a:pt x="609409" y="789482"/>
                  </a:lnTo>
                  <a:lnTo>
                    <a:pt x="613981" y="773176"/>
                  </a:lnTo>
                  <a:lnTo>
                    <a:pt x="620039" y="765759"/>
                  </a:lnTo>
                  <a:lnTo>
                    <a:pt x="632764" y="767232"/>
                  </a:lnTo>
                  <a:lnTo>
                    <a:pt x="656996" y="785583"/>
                  </a:lnTo>
                  <a:lnTo>
                    <a:pt x="690118" y="819150"/>
                  </a:lnTo>
                  <a:lnTo>
                    <a:pt x="726198" y="853440"/>
                  </a:lnTo>
                  <a:lnTo>
                    <a:pt x="759320" y="874014"/>
                  </a:lnTo>
                  <a:lnTo>
                    <a:pt x="789851" y="876554"/>
                  </a:lnTo>
                  <a:lnTo>
                    <a:pt x="806069" y="871677"/>
                  </a:lnTo>
                  <a:lnTo>
                    <a:pt x="798880" y="877963"/>
                  </a:lnTo>
                  <a:lnTo>
                    <a:pt x="852258" y="932345"/>
                  </a:lnTo>
                  <a:lnTo>
                    <a:pt x="892302" y="974737"/>
                  </a:lnTo>
                  <a:lnTo>
                    <a:pt x="917524" y="1004519"/>
                  </a:lnTo>
                  <a:lnTo>
                    <a:pt x="935304" y="1039126"/>
                  </a:lnTo>
                  <a:lnTo>
                    <a:pt x="964971" y="1138986"/>
                  </a:lnTo>
                  <a:lnTo>
                    <a:pt x="1004519" y="1059891"/>
                  </a:lnTo>
                  <a:lnTo>
                    <a:pt x="996619" y="1273454"/>
                  </a:lnTo>
                  <a:lnTo>
                    <a:pt x="1051979" y="1320901"/>
                  </a:lnTo>
                  <a:lnTo>
                    <a:pt x="1099439" y="1123162"/>
                  </a:lnTo>
                  <a:close/>
                </a:path>
              </a:pathLst>
            </a:custGeom>
            <a:solidFill>
              <a:srgbClr val="DCBCB3"/>
            </a:solidFill>
          </p:spPr>
          <p:txBody>
            <a:bodyPr wrap="square" lIns="0" tIns="0" rIns="0" bIns="0" rtlCol="0"/>
            <a:lstStyle/>
            <a:p>
              <a:endParaRPr/>
            </a:p>
          </p:txBody>
        </p:sp>
        <p:sp>
          <p:nvSpPr>
            <p:cNvPr id="18" name="object 18"/>
            <p:cNvSpPr/>
            <p:nvPr/>
          </p:nvSpPr>
          <p:spPr>
            <a:xfrm>
              <a:off x="5717962" y="5142073"/>
              <a:ext cx="352425" cy="720090"/>
            </a:xfrm>
            <a:custGeom>
              <a:avLst/>
              <a:gdLst/>
              <a:ahLst/>
              <a:cxnLst/>
              <a:rect l="l" t="t" r="r" b="b"/>
              <a:pathLst>
                <a:path w="352425" h="720089">
                  <a:moveTo>
                    <a:pt x="146329" y="0"/>
                  </a:moveTo>
                  <a:lnTo>
                    <a:pt x="0" y="47459"/>
                  </a:lnTo>
                  <a:lnTo>
                    <a:pt x="106781" y="348018"/>
                  </a:lnTo>
                  <a:lnTo>
                    <a:pt x="249148" y="719772"/>
                  </a:lnTo>
                  <a:lnTo>
                    <a:pt x="312432" y="688136"/>
                  </a:lnTo>
                  <a:lnTo>
                    <a:pt x="351980" y="197739"/>
                  </a:lnTo>
                  <a:lnTo>
                    <a:pt x="146329" y="0"/>
                  </a:lnTo>
                  <a:close/>
                </a:path>
              </a:pathLst>
            </a:custGeom>
            <a:solidFill>
              <a:srgbClr val="99A7B0"/>
            </a:solidFill>
          </p:spPr>
          <p:txBody>
            <a:bodyPr wrap="square" lIns="0" tIns="0" rIns="0" bIns="0" rtlCol="0"/>
            <a:lstStyle/>
            <a:p>
              <a:endParaRPr/>
            </a:p>
          </p:txBody>
        </p:sp>
        <p:sp>
          <p:nvSpPr>
            <p:cNvPr id="19" name="object 19"/>
            <p:cNvSpPr/>
            <p:nvPr/>
          </p:nvSpPr>
          <p:spPr>
            <a:xfrm>
              <a:off x="4843960" y="5553370"/>
              <a:ext cx="281305" cy="846455"/>
            </a:xfrm>
            <a:custGeom>
              <a:avLst/>
              <a:gdLst/>
              <a:ahLst/>
              <a:cxnLst/>
              <a:rect l="l" t="t" r="r" b="b"/>
              <a:pathLst>
                <a:path w="281304" h="846454">
                  <a:moveTo>
                    <a:pt x="280784" y="0"/>
                  </a:moveTo>
                  <a:lnTo>
                    <a:pt x="0" y="47459"/>
                  </a:lnTo>
                  <a:lnTo>
                    <a:pt x="71183" y="110731"/>
                  </a:lnTo>
                  <a:lnTo>
                    <a:pt x="63271" y="197738"/>
                  </a:lnTo>
                  <a:lnTo>
                    <a:pt x="102819" y="237286"/>
                  </a:lnTo>
                  <a:lnTo>
                    <a:pt x="31635" y="482485"/>
                  </a:lnTo>
                  <a:lnTo>
                    <a:pt x="71183" y="846327"/>
                  </a:lnTo>
                  <a:lnTo>
                    <a:pt x="142367" y="735596"/>
                  </a:lnTo>
                  <a:lnTo>
                    <a:pt x="280784" y="0"/>
                  </a:lnTo>
                  <a:close/>
                </a:path>
              </a:pathLst>
            </a:custGeom>
            <a:solidFill>
              <a:srgbClr val="D7DDE5"/>
            </a:solidFill>
          </p:spPr>
          <p:txBody>
            <a:bodyPr wrap="square" lIns="0" tIns="0" rIns="0" bIns="0" rtlCol="0"/>
            <a:lstStyle/>
            <a:p>
              <a:endParaRPr/>
            </a:p>
          </p:txBody>
        </p:sp>
        <p:sp>
          <p:nvSpPr>
            <p:cNvPr id="20" name="object 20"/>
            <p:cNvSpPr/>
            <p:nvPr/>
          </p:nvSpPr>
          <p:spPr>
            <a:xfrm>
              <a:off x="4780673" y="6027953"/>
              <a:ext cx="1163320" cy="672465"/>
            </a:xfrm>
            <a:custGeom>
              <a:avLst/>
              <a:gdLst/>
              <a:ahLst/>
              <a:cxnLst/>
              <a:rect l="l" t="t" r="r" b="b"/>
              <a:pathLst>
                <a:path w="1163320" h="672465">
                  <a:moveTo>
                    <a:pt x="1162710" y="189826"/>
                  </a:moveTo>
                  <a:lnTo>
                    <a:pt x="1044067" y="150279"/>
                  </a:lnTo>
                  <a:lnTo>
                    <a:pt x="1030846" y="147802"/>
                  </a:lnTo>
                  <a:lnTo>
                    <a:pt x="1028255" y="156692"/>
                  </a:lnTo>
                  <a:lnTo>
                    <a:pt x="1004519" y="47459"/>
                  </a:lnTo>
                  <a:lnTo>
                    <a:pt x="917511" y="47459"/>
                  </a:lnTo>
                  <a:lnTo>
                    <a:pt x="885875" y="15811"/>
                  </a:lnTo>
                  <a:lnTo>
                    <a:pt x="790968" y="23723"/>
                  </a:lnTo>
                  <a:lnTo>
                    <a:pt x="767232" y="0"/>
                  </a:lnTo>
                  <a:lnTo>
                    <a:pt x="553681" y="55359"/>
                  </a:lnTo>
                  <a:lnTo>
                    <a:pt x="458762" y="253098"/>
                  </a:lnTo>
                  <a:lnTo>
                    <a:pt x="624865" y="197739"/>
                  </a:lnTo>
                  <a:lnTo>
                    <a:pt x="640676" y="118643"/>
                  </a:lnTo>
                  <a:lnTo>
                    <a:pt x="672325" y="110731"/>
                  </a:lnTo>
                  <a:lnTo>
                    <a:pt x="743508" y="94907"/>
                  </a:lnTo>
                  <a:lnTo>
                    <a:pt x="783056" y="110731"/>
                  </a:lnTo>
                  <a:lnTo>
                    <a:pt x="838415" y="79095"/>
                  </a:lnTo>
                  <a:lnTo>
                    <a:pt x="893787" y="102819"/>
                  </a:lnTo>
                  <a:lnTo>
                    <a:pt x="957059" y="276834"/>
                  </a:lnTo>
                  <a:lnTo>
                    <a:pt x="1041349" y="230860"/>
                  </a:lnTo>
                  <a:lnTo>
                    <a:pt x="1051966" y="276834"/>
                  </a:lnTo>
                  <a:lnTo>
                    <a:pt x="1012418" y="292658"/>
                  </a:lnTo>
                  <a:lnTo>
                    <a:pt x="941235" y="276834"/>
                  </a:lnTo>
                  <a:lnTo>
                    <a:pt x="901687" y="316382"/>
                  </a:lnTo>
                  <a:lnTo>
                    <a:pt x="838415" y="340118"/>
                  </a:lnTo>
                  <a:lnTo>
                    <a:pt x="806780" y="308470"/>
                  </a:lnTo>
                  <a:lnTo>
                    <a:pt x="751408" y="332206"/>
                  </a:lnTo>
                  <a:lnTo>
                    <a:pt x="688136" y="181927"/>
                  </a:lnTo>
                  <a:lnTo>
                    <a:pt x="379653" y="348018"/>
                  </a:lnTo>
                  <a:lnTo>
                    <a:pt x="0" y="609041"/>
                  </a:lnTo>
                  <a:lnTo>
                    <a:pt x="427113" y="672312"/>
                  </a:lnTo>
                  <a:lnTo>
                    <a:pt x="561581" y="553669"/>
                  </a:lnTo>
                  <a:lnTo>
                    <a:pt x="656488" y="537857"/>
                  </a:lnTo>
                  <a:lnTo>
                    <a:pt x="988695" y="506209"/>
                  </a:lnTo>
                  <a:lnTo>
                    <a:pt x="1091514" y="490397"/>
                  </a:lnTo>
                  <a:lnTo>
                    <a:pt x="1135024" y="427113"/>
                  </a:lnTo>
                  <a:lnTo>
                    <a:pt x="1123162" y="371754"/>
                  </a:lnTo>
                  <a:lnTo>
                    <a:pt x="1154798" y="316382"/>
                  </a:lnTo>
                  <a:lnTo>
                    <a:pt x="1135024" y="261023"/>
                  </a:lnTo>
                  <a:lnTo>
                    <a:pt x="1162710" y="189826"/>
                  </a:lnTo>
                  <a:close/>
                </a:path>
              </a:pathLst>
            </a:custGeom>
            <a:solidFill>
              <a:srgbClr val="DCBCB3"/>
            </a:solidFill>
          </p:spPr>
          <p:txBody>
            <a:bodyPr wrap="square" lIns="0" tIns="0" rIns="0" bIns="0" rtlCol="0"/>
            <a:lstStyle/>
            <a:p>
              <a:endParaRPr/>
            </a:p>
          </p:txBody>
        </p:sp>
        <p:sp>
          <p:nvSpPr>
            <p:cNvPr id="21" name="object 21"/>
            <p:cNvSpPr/>
            <p:nvPr/>
          </p:nvSpPr>
          <p:spPr>
            <a:xfrm>
              <a:off x="5405533" y="6107042"/>
              <a:ext cx="300990" cy="249554"/>
            </a:xfrm>
            <a:custGeom>
              <a:avLst/>
              <a:gdLst/>
              <a:ahLst/>
              <a:cxnLst/>
              <a:rect l="l" t="t" r="r" b="b"/>
              <a:pathLst>
                <a:path w="300989" h="249554">
                  <a:moveTo>
                    <a:pt x="213563" y="0"/>
                  </a:moveTo>
                  <a:lnTo>
                    <a:pt x="150291" y="39547"/>
                  </a:lnTo>
                  <a:lnTo>
                    <a:pt x="114693" y="7912"/>
                  </a:lnTo>
                  <a:lnTo>
                    <a:pt x="15824" y="51409"/>
                  </a:lnTo>
                  <a:lnTo>
                    <a:pt x="0" y="94907"/>
                  </a:lnTo>
                  <a:lnTo>
                    <a:pt x="55371" y="102819"/>
                  </a:lnTo>
                  <a:lnTo>
                    <a:pt x="118643" y="229374"/>
                  </a:lnTo>
                  <a:lnTo>
                    <a:pt x="181927" y="249148"/>
                  </a:lnTo>
                  <a:lnTo>
                    <a:pt x="237286" y="237286"/>
                  </a:lnTo>
                  <a:lnTo>
                    <a:pt x="292658" y="205651"/>
                  </a:lnTo>
                  <a:lnTo>
                    <a:pt x="300570" y="150279"/>
                  </a:lnTo>
                  <a:lnTo>
                    <a:pt x="268935" y="31635"/>
                  </a:lnTo>
                  <a:lnTo>
                    <a:pt x="213563" y="0"/>
                  </a:lnTo>
                  <a:close/>
                </a:path>
              </a:pathLst>
            </a:custGeom>
            <a:solidFill>
              <a:srgbClr val="C3AE97"/>
            </a:solidFill>
          </p:spPr>
          <p:txBody>
            <a:bodyPr wrap="square" lIns="0" tIns="0" rIns="0" bIns="0" rtlCol="0"/>
            <a:lstStyle/>
            <a:p>
              <a:endParaRPr/>
            </a:p>
          </p:txBody>
        </p:sp>
        <p:sp>
          <p:nvSpPr>
            <p:cNvPr id="22" name="object 22"/>
            <p:cNvSpPr/>
            <p:nvPr/>
          </p:nvSpPr>
          <p:spPr>
            <a:xfrm>
              <a:off x="5508363" y="6534158"/>
              <a:ext cx="316865" cy="142875"/>
            </a:xfrm>
            <a:custGeom>
              <a:avLst/>
              <a:gdLst/>
              <a:ahLst/>
              <a:cxnLst/>
              <a:rect l="l" t="t" r="r" b="b"/>
              <a:pathLst>
                <a:path w="316864" h="142875">
                  <a:moveTo>
                    <a:pt x="308470" y="0"/>
                  </a:moveTo>
                  <a:lnTo>
                    <a:pt x="0" y="39547"/>
                  </a:lnTo>
                  <a:lnTo>
                    <a:pt x="87007" y="142366"/>
                  </a:lnTo>
                  <a:lnTo>
                    <a:pt x="316382" y="102819"/>
                  </a:lnTo>
                  <a:lnTo>
                    <a:pt x="308470" y="0"/>
                  </a:lnTo>
                  <a:close/>
                </a:path>
              </a:pathLst>
            </a:custGeom>
            <a:solidFill>
              <a:srgbClr val="C6B29C"/>
            </a:solidFill>
          </p:spPr>
          <p:txBody>
            <a:bodyPr wrap="square" lIns="0" tIns="0" rIns="0" bIns="0" rtlCol="0"/>
            <a:lstStyle/>
            <a:p>
              <a:endParaRPr/>
            </a:p>
          </p:txBody>
        </p:sp>
        <p:sp>
          <p:nvSpPr>
            <p:cNvPr id="23" name="object 23"/>
            <p:cNvSpPr/>
            <p:nvPr/>
          </p:nvSpPr>
          <p:spPr>
            <a:xfrm>
              <a:off x="5124747" y="4169205"/>
              <a:ext cx="748030" cy="1075690"/>
            </a:xfrm>
            <a:custGeom>
              <a:avLst/>
              <a:gdLst/>
              <a:ahLst/>
              <a:cxnLst/>
              <a:rect l="l" t="t" r="r" b="b"/>
              <a:pathLst>
                <a:path w="748029" h="1075689">
                  <a:moveTo>
                    <a:pt x="652538" y="0"/>
                  </a:moveTo>
                  <a:lnTo>
                    <a:pt x="67233" y="31635"/>
                  </a:lnTo>
                  <a:lnTo>
                    <a:pt x="272884" y="31635"/>
                  </a:lnTo>
                  <a:lnTo>
                    <a:pt x="213563" y="26690"/>
                  </a:lnTo>
                  <a:lnTo>
                    <a:pt x="150533" y="30523"/>
                  </a:lnTo>
                  <a:lnTo>
                    <a:pt x="35598" y="39547"/>
                  </a:lnTo>
                  <a:lnTo>
                    <a:pt x="0" y="1075689"/>
                  </a:lnTo>
                  <a:lnTo>
                    <a:pt x="747458" y="775131"/>
                  </a:lnTo>
                  <a:lnTo>
                    <a:pt x="652538" y="0"/>
                  </a:lnTo>
                  <a:close/>
                </a:path>
              </a:pathLst>
            </a:custGeom>
            <a:solidFill>
              <a:srgbClr val="CDCFD0"/>
            </a:solidFill>
          </p:spPr>
          <p:txBody>
            <a:bodyPr wrap="square" lIns="0" tIns="0" rIns="0" bIns="0" rtlCol="0"/>
            <a:lstStyle/>
            <a:p>
              <a:endParaRPr/>
            </a:p>
          </p:txBody>
        </p:sp>
        <p:sp>
          <p:nvSpPr>
            <p:cNvPr id="24" name="object 24"/>
            <p:cNvSpPr/>
            <p:nvPr/>
          </p:nvSpPr>
          <p:spPr>
            <a:xfrm>
              <a:off x="5808926" y="4061653"/>
              <a:ext cx="2681605" cy="1151890"/>
            </a:xfrm>
            <a:custGeom>
              <a:avLst/>
              <a:gdLst/>
              <a:ahLst/>
              <a:cxnLst/>
              <a:rect l="l" t="t" r="r" b="b"/>
              <a:pathLst>
                <a:path w="2681604" h="1151889">
                  <a:moveTo>
                    <a:pt x="2270889" y="0"/>
                  </a:moveTo>
                  <a:lnTo>
                    <a:pt x="2219245" y="523"/>
                  </a:lnTo>
                  <a:lnTo>
                    <a:pt x="2168528" y="2158"/>
                  </a:lnTo>
                  <a:lnTo>
                    <a:pt x="2097197" y="5798"/>
                  </a:lnTo>
                  <a:lnTo>
                    <a:pt x="2066264" y="6785"/>
                  </a:lnTo>
                  <a:lnTo>
                    <a:pt x="2027839" y="7695"/>
                  </a:lnTo>
                  <a:lnTo>
                    <a:pt x="1932040" y="9346"/>
                  </a:lnTo>
                  <a:lnTo>
                    <a:pt x="1556503" y="14051"/>
                  </a:lnTo>
                  <a:lnTo>
                    <a:pt x="1362785" y="17027"/>
                  </a:lnTo>
                  <a:lnTo>
                    <a:pt x="1247595" y="19523"/>
                  </a:lnTo>
                  <a:lnTo>
                    <a:pt x="1196831" y="20972"/>
                  </a:lnTo>
                  <a:lnTo>
                    <a:pt x="1151795" y="22573"/>
                  </a:lnTo>
                  <a:lnTo>
                    <a:pt x="1113371" y="24344"/>
                  </a:lnTo>
                  <a:lnTo>
                    <a:pt x="1059878" y="28456"/>
                  </a:lnTo>
                  <a:lnTo>
                    <a:pt x="972130" y="39080"/>
                  </a:lnTo>
                  <a:lnTo>
                    <a:pt x="832477" y="54156"/>
                  </a:lnTo>
                  <a:lnTo>
                    <a:pt x="541554" y="84064"/>
                  </a:lnTo>
                  <a:lnTo>
                    <a:pt x="0" y="139187"/>
                  </a:lnTo>
                  <a:lnTo>
                    <a:pt x="87007" y="890595"/>
                  </a:lnTo>
                  <a:lnTo>
                    <a:pt x="458749" y="1127882"/>
                  </a:lnTo>
                  <a:lnTo>
                    <a:pt x="925410" y="1056698"/>
                  </a:lnTo>
                  <a:lnTo>
                    <a:pt x="1399984" y="1088334"/>
                  </a:lnTo>
                  <a:lnTo>
                    <a:pt x="1961565" y="1056698"/>
                  </a:lnTo>
                  <a:lnTo>
                    <a:pt x="2681338" y="1151605"/>
                  </a:lnTo>
                  <a:lnTo>
                    <a:pt x="2668609" y="978213"/>
                  </a:lnTo>
                  <a:lnTo>
                    <a:pt x="2632892" y="594971"/>
                  </a:lnTo>
                  <a:lnTo>
                    <a:pt x="2577895" y="207280"/>
                  </a:lnTo>
                  <a:lnTo>
                    <a:pt x="2507322" y="20543"/>
                  </a:lnTo>
                  <a:lnTo>
                    <a:pt x="2466340" y="12728"/>
                  </a:lnTo>
                  <a:lnTo>
                    <a:pt x="2421185" y="6952"/>
                  </a:lnTo>
                  <a:lnTo>
                    <a:pt x="2372879" y="3028"/>
                  </a:lnTo>
                  <a:lnTo>
                    <a:pt x="2322441" y="773"/>
                  </a:lnTo>
                  <a:lnTo>
                    <a:pt x="2270889" y="0"/>
                  </a:lnTo>
                  <a:close/>
                </a:path>
              </a:pathLst>
            </a:custGeom>
            <a:solidFill>
              <a:srgbClr val="CFD1D2"/>
            </a:solidFill>
          </p:spPr>
          <p:txBody>
            <a:bodyPr wrap="square" lIns="0" tIns="0" rIns="0" bIns="0" rtlCol="0"/>
            <a:lstStyle/>
            <a:p>
              <a:endParaRPr/>
            </a:p>
          </p:txBody>
        </p:sp>
        <p:sp>
          <p:nvSpPr>
            <p:cNvPr id="25" name="object 25"/>
            <p:cNvSpPr/>
            <p:nvPr/>
          </p:nvSpPr>
          <p:spPr>
            <a:xfrm>
              <a:off x="6267680" y="5094613"/>
              <a:ext cx="2246630" cy="1913255"/>
            </a:xfrm>
            <a:custGeom>
              <a:avLst/>
              <a:gdLst/>
              <a:ahLst/>
              <a:cxnLst/>
              <a:rect l="l" t="t" r="r" b="b"/>
              <a:pathLst>
                <a:path w="2246629" h="1913254">
                  <a:moveTo>
                    <a:pt x="1178521" y="0"/>
                  </a:moveTo>
                  <a:lnTo>
                    <a:pt x="0" y="55371"/>
                  </a:lnTo>
                  <a:lnTo>
                    <a:pt x="1605" y="166775"/>
                  </a:lnTo>
                  <a:lnTo>
                    <a:pt x="4161" y="298331"/>
                  </a:lnTo>
                  <a:lnTo>
                    <a:pt x="5778" y="367710"/>
                  </a:lnTo>
                  <a:lnTo>
                    <a:pt x="7573" y="433453"/>
                  </a:lnTo>
                  <a:lnTo>
                    <a:pt x="9511" y="491031"/>
                  </a:lnTo>
                  <a:lnTo>
                    <a:pt x="11556" y="535915"/>
                  </a:lnTo>
                  <a:lnTo>
                    <a:pt x="15824" y="569493"/>
                  </a:lnTo>
                  <a:lnTo>
                    <a:pt x="22532" y="550888"/>
                  </a:lnTo>
                  <a:lnTo>
                    <a:pt x="36764" y="512730"/>
                  </a:lnTo>
                  <a:lnTo>
                    <a:pt x="56786" y="460146"/>
                  </a:lnTo>
                  <a:lnTo>
                    <a:pt x="80867" y="398261"/>
                  </a:lnTo>
                  <a:lnTo>
                    <a:pt x="107273" y="332200"/>
                  </a:lnTo>
                  <a:lnTo>
                    <a:pt x="134273" y="267088"/>
                  </a:lnTo>
                  <a:lnTo>
                    <a:pt x="160135" y="208051"/>
                  </a:lnTo>
                  <a:lnTo>
                    <a:pt x="183125" y="160214"/>
                  </a:lnTo>
                  <a:lnTo>
                    <a:pt x="213563" y="118643"/>
                  </a:lnTo>
                  <a:lnTo>
                    <a:pt x="333993" y="159059"/>
                  </a:lnTo>
                  <a:lnTo>
                    <a:pt x="571958" y="240260"/>
                  </a:lnTo>
                  <a:lnTo>
                    <a:pt x="909599" y="355942"/>
                  </a:lnTo>
                  <a:lnTo>
                    <a:pt x="1202245" y="450849"/>
                  </a:lnTo>
                  <a:lnTo>
                    <a:pt x="2048573" y="624852"/>
                  </a:lnTo>
                  <a:lnTo>
                    <a:pt x="1874558" y="1123162"/>
                  </a:lnTo>
                  <a:lnTo>
                    <a:pt x="1589824" y="1898294"/>
                  </a:lnTo>
                  <a:lnTo>
                    <a:pt x="1961890" y="1910149"/>
                  </a:lnTo>
                  <a:lnTo>
                    <a:pt x="2152149" y="1913031"/>
                  </a:lnTo>
                  <a:lnTo>
                    <a:pt x="2220215" y="1905975"/>
                  </a:lnTo>
                  <a:lnTo>
                    <a:pt x="2225700" y="1888020"/>
                  </a:lnTo>
                  <a:lnTo>
                    <a:pt x="2225588" y="1585849"/>
                  </a:lnTo>
                  <a:lnTo>
                    <a:pt x="2233044" y="951920"/>
                  </a:lnTo>
                  <a:lnTo>
                    <a:pt x="2241981" y="323922"/>
                  </a:lnTo>
                  <a:lnTo>
                    <a:pt x="2246312" y="39547"/>
                  </a:lnTo>
                  <a:lnTo>
                    <a:pt x="1625409" y="7912"/>
                  </a:lnTo>
                  <a:lnTo>
                    <a:pt x="1178521" y="0"/>
                  </a:lnTo>
                  <a:close/>
                </a:path>
              </a:pathLst>
            </a:custGeom>
            <a:solidFill>
              <a:srgbClr val="888A8C"/>
            </a:solidFill>
          </p:spPr>
          <p:txBody>
            <a:bodyPr wrap="square" lIns="0" tIns="0" rIns="0" bIns="0" rtlCol="0"/>
            <a:lstStyle/>
            <a:p>
              <a:endParaRPr/>
            </a:p>
          </p:txBody>
        </p:sp>
        <p:sp>
          <p:nvSpPr>
            <p:cNvPr id="26" name="object 26"/>
            <p:cNvSpPr/>
            <p:nvPr/>
          </p:nvSpPr>
          <p:spPr>
            <a:xfrm>
              <a:off x="5124749" y="4200841"/>
              <a:ext cx="288925" cy="1028700"/>
            </a:xfrm>
            <a:custGeom>
              <a:avLst/>
              <a:gdLst/>
              <a:ahLst/>
              <a:cxnLst/>
              <a:rect l="l" t="t" r="r" b="b"/>
              <a:pathLst>
                <a:path w="288925" h="1028700">
                  <a:moveTo>
                    <a:pt x="0" y="0"/>
                  </a:moveTo>
                  <a:lnTo>
                    <a:pt x="11861" y="1028242"/>
                  </a:lnTo>
                  <a:lnTo>
                    <a:pt x="171906" y="1027130"/>
                  </a:lnTo>
                  <a:lnTo>
                    <a:pt x="254092" y="1019343"/>
                  </a:lnTo>
                  <a:lnTo>
                    <a:pt x="284370" y="998206"/>
                  </a:lnTo>
                  <a:lnTo>
                    <a:pt x="288696" y="957046"/>
                  </a:lnTo>
                  <a:lnTo>
                    <a:pt x="286225" y="788599"/>
                  </a:lnTo>
                  <a:lnTo>
                    <a:pt x="272884" y="71183"/>
                  </a:lnTo>
                  <a:lnTo>
                    <a:pt x="0" y="0"/>
                  </a:lnTo>
                  <a:close/>
                </a:path>
              </a:pathLst>
            </a:custGeom>
            <a:solidFill>
              <a:srgbClr val="A7A9AC"/>
            </a:solidFill>
          </p:spPr>
          <p:txBody>
            <a:bodyPr wrap="square" lIns="0" tIns="0" rIns="0" bIns="0" rtlCol="0"/>
            <a:lstStyle/>
            <a:p>
              <a:endParaRPr/>
            </a:p>
          </p:txBody>
        </p:sp>
        <p:sp>
          <p:nvSpPr>
            <p:cNvPr id="27" name="object 27"/>
            <p:cNvSpPr/>
            <p:nvPr/>
          </p:nvSpPr>
          <p:spPr>
            <a:xfrm>
              <a:off x="4843958" y="3425710"/>
              <a:ext cx="482600" cy="1669414"/>
            </a:xfrm>
            <a:custGeom>
              <a:avLst/>
              <a:gdLst/>
              <a:ahLst/>
              <a:cxnLst/>
              <a:rect l="l" t="t" r="r" b="b"/>
              <a:pathLst>
                <a:path w="482600" h="1669414">
                  <a:moveTo>
                    <a:pt x="324294" y="1257617"/>
                  </a:moveTo>
                  <a:lnTo>
                    <a:pt x="197739" y="1265529"/>
                  </a:lnTo>
                  <a:lnTo>
                    <a:pt x="198970" y="1339430"/>
                  </a:lnTo>
                  <a:lnTo>
                    <a:pt x="205651" y="1653095"/>
                  </a:lnTo>
                  <a:lnTo>
                    <a:pt x="300558" y="1668919"/>
                  </a:lnTo>
                  <a:lnTo>
                    <a:pt x="324294" y="1257617"/>
                  </a:lnTo>
                  <a:close/>
                </a:path>
                <a:path w="482600" h="1669414">
                  <a:moveTo>
                    <a:pt x="482485" y="31635"/>
                  </a:moveTo>
                  <a:lnTo>
                    <a:pt x="316382" y="0"/>
                  </a:lnTo>
                  <a:lnTo>
                    <a:pt x="0" y="126555"/>
                  </a:lnTo>
                  <a:lnTo>
                    <a:pt x="55372" y="996607"/>
                  </a:lnTo>
                  <a:lnTo>
                    <a:pt x="71183" y="1162710"/>
                  </a:lnTo>
                  <a:lnTo>
                    <a:pt x="281647" y="1148613"/>
                  </a:lnTo>
                  <a:lnTo>
                    <a:pt x="390525" y="1138974"/>
                  </a:lnTo>
                  <a:lnTo>
                    <a:pt x="432676" y="1129334"/>
                  </a:lnTo>
                  <a:lnTo>
                    <a:pt x="451827" y="1036027"/>
                  </a:lnTo>
                  <a:lnTo>
                    <a:pt x="463689" y="884872"/>
                  </a:lnTo>
                  <a:lnTo>
                    <a:pt x="474065" y="738174"/>
                  </a:lnTo>
                  <a:lnTo>
                    <a:pt x="478523" y="672312"/>
                  </a:lnTo>
                  <a:lnTo>
                    <a:pt x="482485" y="31635"/>
                  </a:lnTo>
                  <a:close/>
                </a:path>
              </a:pathLst>
            </a:custGeom>
            <a:solidFill>
              <a:srgbClr val="B1CED9"/>
            </a:solidFill>
          </p:spPr>
          <p:txBody>
            <a:bodyPr wrap="square" lIns="0" tIns="0" rIns="0" bIns="0" rtlCol="0"/>
            <a:lstStyle/>
            <a:p>
              <a:endParaRPr/>
            </a:p>
          </p:txBody>
        </p:sp>
        <p:sp>
          <p:nvSpPr>
            <p:cNvPr id="28" name="object 28"/>
            <p:cNvSpPr/>
            <p:nvPr/>
          </p:nvSpPr>
          <p:spPr>
            <a:xfrm>
              <a:off x="6837166" y="4809872"/>
              <a:ext cx="403860" cy="674370"/>
            </a:xfrm>
            <a:custGeom>
              <a:avLst/>
              <a:gdLst/>
              <a:ahLst/>
              <a:cxnLst/>
              <a:rect l="l" t="t" r="r" b="b"/>
              <a:pathLst>
                <a:path w="403859" h="674370">
                  <a:moveTo>
                    <a:pt x="348018" y="0"/>
                  </a:moveTo>
                  <a:lnTo>
                    <a:pt x="39547" y="7912"/>
                  </a:lnTo>
                  <a:lnTo>
                    <a:pt x="0" y="87007"/>
                  </a:lnTo>
                  <a:lnTo>
                    <a:pt x="0" y="110743"/>
                  </a:lnTo>
                  <a:lnTo>
                    <a:pt x="13715" y="166106"/>
                  </a:lnTo>
                  <a:lnTo>
                    <a:pt x="20758" y="197742"/>
                  </a:lnTo>
                  <a:lnTo>
                    <a:pt x="23352" y="217514"/>
                  </a:lnTo>
                  <a:lnTo>
                    <a:pt x="23723" y="237286"/>
                  </a:lnTo>
                  <a:lnTo>
                    <a:pt x="23792" y="264992"/>
                  </a:lnTo>
                  <a:lnTo>
                    <a:pt x="24277" y="314630"/>
                  </a:lnTo>
                  <a:lnTo>
                    <a:pt x="25592" y="376651"/>
                  </a:lnTo>
                  <a:lnTo>
                    <a:pt x="28152" y="441509"/>
                  </a:lnTo>
                  <a:lnTo>
                    <a:pt x="32373" y="499656"/>
                  </a:lnTo>
                  <a:lnTo>
                    <a:pt x="38671" y="541546"/>
                  </a:lnTo>
                  <a:lnTo>
                    <a:pt x="69565" y="563532"/>
                  </a:lnTo>
                  <a:lnTo>
                    <a:pt x="113082" y="578888"/>
                  </a:lnTo>
                  <a:lnTo>
                    <a:pt x="234321" y="623873"/>
                  </a:lnTo>
                  <a:lnTo>
                    <a:pt x="297026" y="646457"/>
                  </a:lnTo>
                  <a:lnTo>
                    <a:pt x="351112" y="664407"/>
                  </a:lnTo>
                  <a:lnTo>
                    <a:pt x="389069" y="674199"/>
                  </a:lnTo>
                  <a:lnTo>
                    <a:pt x="403390" y="672312"/>
                  </a:lnTo>
                  <a:lnTo>
                    <a:pt x="397210" y="575793"/>
                  </a:lnTo>
                  <a:lnTo>
                    <a:pt x="383616" y="386581"/>
                  </a:lnTo>
                  <a:lnTo>
                    <a:pt x="363842" y="118643"/>
                  </a:lnTo>
                  <a:lnTo>
                    <a:pt x="395478" y="87007"/>
                  </a:lnTo>
                  <a:lnTo>
                    <a:pt x="395478" y="47459"/>
                  </a:lnTo>
                  <a:lnTo>
                    <a:pt x="363842" y="39547"/>
                  </a:lnTo>
                  <a:lnTo>
                    <a:pt x="348018" y="0"/>
                  </a:lnTo>
                  <a:close/>
                </a:path>
              </a:pathLst>
            </a:custGeom>
            <a:solidFill>
              <a:srgbClr val="7DB3C4"/>
            </a:solidFill>
          </p:spPr>
          <p:txBody>
            <a:bodyPr wrap="square" lIns="0" tIns="0" rIns="0" bIns="0" rtlCol="0"/>
            <a:lstStyle/>
            <a:p>
              <a:endParaRPr/>
            </a:p>
          </p:txBody>
        </p:sp>
        <p:pic>
          <p:nvPicPr>
            <p:cNvPr id="29" name="object 29"/>
            <p:cNvPicPr/>
            <p:nvPr/>
          </p:nvPicPr>
          <p:blipFill>
            <a:blip r:embed="rId2" cstate="print"/>
            <a:stretch>
              <a:fillRect/>
            </a:stretch>
          </p:blipFill>
          <p:spPr>
            <a:xfrm>
              <a:off x="1229296" y="2350008"/>
              <a:ext cx="7381265" cy="4710747"/>
            </a:xfrm>
            <a:prstGeom prst="rect">
              <a:avLst/>
            </a:prstGeom>
          </p:spPr>
        </p:pic>
      </p:grpSp>
      <p:sp>
        <p:nvSpPr>
          <p:cNvPr id="30" name="object 30"/>
          <p:cNvSpPr txBox="1"/>
          <p:nvPr/>
        </p:nvSpPr>
        <p:spPr>
          <a:xfrm>
            <a:off x="1614932" y="696261"/>
            <a:ext cx="1758950" cy="574040"/>
          </a:xfrm>
          <a:prstGeom prst="rect">
            <a:avLst/>
          </a:prstGeom>
        </p:spPr>
        <p:txBody>
          <a:bodyPr vert="horz" wrap="square" lIns="0" tIns="12700" rIns="0" bIns="0" rtlCol="0">
            <a:spAutoFit/>
          </a:bodyPr>
          <a:lstStyle/>
          <a:p>
            <a:pPr marL="12700">
              <a:lnSpc>
                <a:spcPct val="100000"/>
              </a:lnSpc>
              <a:spcBef>
                <a:spcPts val="100"/>
              </a:spcBef>
            </a:pPr>
            <a:r>
              <a:rPr sz="3600" spc="-20" dirty="0">
                <a:solidFill>
                  <a:srgbClr val="004A91"/>
                </a:solidFill>
                <a:latin typeface="Times New Roman"/>
                <a:cs typeface="Times New Roman"/>
              </a:rPr>
              <a:t>Welcome</a:t>
            </a:r>
            <a:endParaRPr sz="3600">
              <a:latin typeface="Times New Roman"/>
              <a:cs typeface="Times New Roman"/>
            </a:endParaRPr>
          </a:p>
        </p:txBody>
      </p:sp>
      <p:sp>
        <p:nvSpPr>
          <p:cNvPr id="31" name="object 31"/>
          <p:cNvSpPr txBox="1"/>
          <p:nvPr/>
        </p:nvSpPr>
        <p:spPr>
          <a:xfrm>
            <a:off x="1614932" y="1443122"/>
            <a:ext cx="5880735" cy="1153160"/>
          </a:xfrm>
          <a:prstGeom prst="rect">
            <a:avLst/>
          </a:prstGeom>
        </p:spPr>
        <p:txBody>
          <a:bodyPr vert="horz" wrap="square" lIns="0" tIns="10160" rIns="0" bIns="0" rtlCol="0">
            <a:spAutoFit/>
          </a:bodyPr>
          <a:lstStyle/>
          <a:p>
            <a:pPr marL="12700" marR="5080">
              <a:lnSpc>
                <a:spcPts val="3000"/>
              </a:lnSpc>
              <a:spcBef>
                <a:spcPts val="80"/>
              </a:spcBef>
            </a:pPr>
            <a:r>
              <a:rPr sz="2400" dirty="0">
                <a:solidFill>
                  <a:srgbClr val="231F20"/>
                </a:solidFill>
                <a:latin typeface="Avenir Book"/>
                <a:cs typeface="Avenir Book"/>
              </a:rPr>
              <a:t>I’d</a:t>
            </a:r>
            <a:r>
              <a:rPr sz="2400" spc="-40" dirty="0">
                <a:solidFill>
                  <a:srgbClr val="231F20"/>
                </a:solidFill>
                <a:latin typeface="Avenir Book"/>
                <a:cs typeface="Avenir Book"/>
              </a:rPr>
              <a:t> </a:t>
            </a:r>
            <a:r>
              <a:rPr sz="2400" dirty="0">
                <a:solidFill>
                  <a:srgbClr val="231F20"/>
                </a:solidFill>
                <a:latin typeface="Avenir Book"/>
                <a:cs typeface="Avenir Book"/>
              </a:rPr>
              <a:t>like</a:t>
            </a:r>
            <a:r>
              <a:rPr sz="2400" spc="-40" dirty="0">
                <a:solidFill>
                  <a:srgbClr val="231F20"/>
                </a:solidFill>
                <a:latin typeface="Avenir Book"/>
                <a:cs typeface="Avenir Book"/>
              </a:rPr>
              <a:t> </a:t>
            </a:r>
            <a:r>
              <a:rPr sz="2400" dirty="0">
                <a:solidFill>
                  <a:srgbClr val="231F20"/>
                </a:solidFill>
                <a:latin typeface="Avenir Book"/>
                <a:cs typeface="Avenir Book"/>
              </a:rPr>
              <a:t>to</a:t>
            </a:r>
            <a:r>
              <a:rPr sz="2400" spc="-40" dirty="0">
                <a:solidFill>
                  <a:srgbClr val="231F20"/>
                </a:solidFill>
                <a:latin typeface="Avenir Book"/>
                <a:cs typeface="Avenir Book"/>
              </a:rPr>
              <a:t> </a:t>
            </a:r>
            <a:r>
              <a:rPr sz="2400" dirty="0">
                <a:solidFill>
                  <a:srgbClr val="231F20"/>
                </a:solidFill>
                <a:latin typeface="Avenir Book"/>
                <a:cs typeface="Avenir Book"/>
              </a:rPr>
              <a:t>talk</a:t>
            </a:r>
            <a:r>
              <a:rPr sz="2400" spc="-35" dirty="0">
                <a:solidFill>
                  <a:srgbClr val="231F20"/>
                </a:solidFill>
                <a:latin typeface="Avenir Book"/>
                <a:cs typeface="Avenir Book"/>
              </a:rPr>
              <a:t> </a:t>
            </a:r>
            <a:r>
              <a:rPr sz="2400" dirty="0">
                <a:solidFill>
                  <a:srgbClr val="231F20"/>
                </a:solidFill>
                <a:latin typeface="Avenir Book"/>
                <a:cs typeface="Avenir Book"/>
              </a:rPr>
              <a:t>to</a:t>
            </a:r>
            <a:r>
              <a:rPr sz="2400" spc="-40" dirty="0">
                <a:solidFill>
                  <a:srgbClr val="231F20"/>
                </a:solidFill>
                <a:latin typeface="Avenir Book"/>
                <a:cs typeface="Avenir Book"/>
              </a:rPr>
              <a:t> </a:t>
            </a:r>
            <a:r>
              <a:rPr sz="2400" dirty="0">
                <a:solidFill>
                  <a:srgbClr val="231F20"/>
                </a:solidFill>
                <a:latin typeface="Avenir Book"/>
                <a:cs typeface="Avenir Book"/>
              </a:rPr>
              <a:t>you</a:t>
            </a:r>
            <a:r>
              <a:rPr sz="2400" spc="-40" dirty="0">
                <a:solidFill>
                  <a:srgbClr val="231F20"/>
                </a:solidFill>
                <a:latin typeface="Avenir Book"/>
                <a:cs typeface="Avenir Book"/>
              </a:rPr>
              <a:t> </a:t>
            </a:r>
            <a:r>
              <a:rPr sz="2400" dirty="0">
                <a:solidFill>
                  <a:srgbClr val="231F20"/>
                </a:solidFill>
                <a:latin typeface="Avenir Book"/>
                <a:cs typeface="Avenir Book"/>
              </a:rPr>
              <a:t>today</a:t>
            </a:r>
            <a:r>
              <a:rPr sz="2400" spc="-40" dirty="0">
                <a:solidFill>
                  <a:srgbClr val="231F20"/>
                </a:solidFill>
                <a:latin typeface="Avenir Book"/>
                <a:cs typeface="Avenir Book"/>
              </a:rPr>
              <a:t> </a:t>
            </a:r>
            <a:r>
              <a:rPr sz="2400" dirty="0">
                <a:solidFill>
                  <a:srgbClr val="231F20"/>
                </a:solidFill>
                <a:latin typeface="Avenir Book"/>
                <a:cs typeface="Avenir Book"/>
              </a:rPr>
              <a:t>about</a:t>
            </a:r>
            <a:r>
              <a:rPr sz="2400" spc="-35" dirty="0">
                <a:solidFill>
                  <a:srgbClr val="231F20"/>
                </a:solidFill>
                <a:latin typeface="Avenir Book"/>
                <a:cs typeface="Avenir Book"/>
              </a:rPr>
              <a:t> </a:t>
            </a:r>
            <a:r>
              <a:rPr sz="2400" spc="-10" dirty="0">
                <a:solidFill>
                  <a:srgbClr val="231F20"/>
                </a:solidFill>
                <a:latin typeface="Avenir Book"/>
                <a:cs typeface="Avenir Book"/>
              </a:rPr>
              <a:t>children’s </a:t>
            </a:r>
            <a:r>
              <a:rPr sz="2400" spc="-25" dirty="0">
                <a:solidFill>
                  <a:srgbClr val="231F20"/>
                </a:solidFill>
                <a:latin typeface="Avenir Book"/>
                <a:cs typeface="Avenir Book"/>
              </a:rPr>
              <a:t>cancer,</a:t>
            </a:r>
            <a:r>
              <a:rPr sz="2400" spc="-90" dirty="0">
                <a:solidFill>
                  <a:srgbClr val="231F20"/>
                </a:solidFill>
                <a:latin typeface="Avenir Book"/>
                <a:cs typeface="Avenir Book"/>
              </a:rPr>
              <a:t> </a:t>
            </a:r>
            <a:r>
              <a:rPr sz="2400" dirty="0">
                <a:solidFill>
                  <a:srgbClr val="231F20"/>
                </a:solidFill>
                <a:latin typeface="Avenir Book"/>
                <a:cs typeface="Avenir Book"/>
              </a:rPr>
              <a:t>like</a:t>
            </a:r>
            <a:r>
              <a:rPr sz="2400" spc="-90" dirty="0">
                <a:solidFill>
                  <a:srgbClr val="231F20"/>
                </a:solidFill>
                <a:latin typeface="Avenir Book"/>
                <a:cs typeface="Avenir Book"/>
              </a:rPr>
              <a:t> </a:t>
            </a:r>
            <a:r>
              <a:rPr sz="2400" dirty="0">
                <a:solidFill>
                  <a:srgbClr val="231F20"/>
                </a:solidFill>
                <a:latin typeface="Avenir Book"/>
                <a:cs typeface="Avenir Book"/>
              </a:rPr>
              <a:t>leukemia,</a:t>
            </a:r>
            <a:r>
              <a:rPr sz="2400" spc="-90" dirty="0">
                <a:solidFill>
                  <a:srgbClr val="231F20"/>
                </a:solidFill>
                <a:latin typeface="Avenir Book"/>
                <a:cs typeface="Avenir Book"/>
              </a:rPr>
              <a:t> </a:t>
            </a:r>
            <a:r>
              <a:rPr sz="2400" dirty="0">
                <a:solidFill>
                  <a:srgbClr val="231F20"/>
                </a:solidFill>
                <a:latin typeface="Avenir Book"/>
                <a:cs typeface="Avenir Book"/>
              </a:rPr>
              <a:t>because</a:t>
            </a:r>
            <a:r>
              <a:rPr sz="2400" spc="-90" dirty="0">
                <a:solidFill>
                  <a:srgbClr val="231F20"/>
                </a:solidFill>
                <a:latin typeface="Avenir Book"/>
                <a:cs typeface="Avenir Book"/>
              </a:rPr>
              <a:t> </a:t>
            </a:r>
            <a:r>
              <a:rPr sz="2400" spc="-50" dirty="0">
                <a:solidFill>
                  <a:srgbClr val="231F20"/>
                </a:solidFill>
                <a:latin typeface="Avenir Book"/>
                <a:cs typeface="Avenir Book"/>
              </a:rPr>
              <a:t>it’s</a:t>
            </a:r>
            <a:r>
              <a:rPr sz="2400" spc="-90" dirty="0">
                <a:solidFill>
                  <a:srgbClr val="231F20"/>
                </a:solidFill>
                <a:latin typeface="Avenir Book"/>
                <a:cs typeface="Avenir Book"/>
              </a:rPr>
              <a:t> </a:t>
            </a:r>
            <a:r>
              <a:rPr sz="2400" spc="-20" dirty="0">
                <a:solidFill>
                  <a:srgbClr val="231F20"/>
                </a:solidFill>
                <a:latin typeface="Avenir Book"/>
                <a:cs typeface="Avenir Book"/>
              </a:rPr>
              <a:t>been </a:t>
            </a:r>
            <a:r>
              <a:rPr sz="2400" dirty="0">
                <a:solidFill>
                  <a:srgbClr val="231F20"/>
                </a:solidFill>
                <a:latin typeface="Avenir Book"/>
                <a:cs typeface="Avenir Book"/>
              </a:rPr>
              <a:t>increasing</a:t>
            </a:r>
            <a:r>
              <a:rPr sz="2400" spc="-55" dirty="0">
                <a:solidFill>
                  <a:srgbClr val="231F20"/>
                </a:solidFill>
                <a:latin typeface="Avenir Book"/>
                <a:cs typeface="Avenir Book"/>
              </a:rPr>
              <a:t> </a:t>
            </a:r>
            <a:r>
              <a:rPr sz="2400" dirty="0">
                <a:solidFill>
                  <a:srgbClr val="231F20"/>
                </a:solidFill>
                <a:latin typeface="Avenir Book"/>
                <a:cs typeface="Avenir Book"/>
              </a:rPr>
              <a:t>a</a:t>
            </a:r>
            <a:r>
              <a:rPr sz="2400" spc="-55" dirty="0">
                <a:solidFill>
                  <a:srgbClr val="231F20"/>
                </a:solidFill>
                <a:latin typeface="Avenir Book"/>
                <a:cs typeface="Avenir Book"/>
              </a:rPr>
              <a:t> </a:t>
            </a:r>
            <a:r>
              <a:rPr sz="2400" dirty="0">
                <a:solidFill>
                  <a:srgbClr val="231F20"/>
                </a:solidFill>
                <a:latin typeface="Avenir Book"/>
                <a:cs typeface="Avenir Book"/>
              </a:rPr>
              <a:t>lot</a:t>
            </a:r>
            <a:r>
              <a:rPr sz="2400" spc="-55" dirty="0">
                <a:solidFill>
                  <a:srgbClr val="231F20"/>
                </a:solidFill>
                <a:latin typeface="Avenir Book"/>
                <a:cs typeface="Avenir Book"/>
              </a:rPr>
              <a:t> </a:t>
            </a:r>
            <a:r>
              <a:rPr sz="2400" dirty="0">
                <a:solidFill>
                  <a:srgbClr val="231F20"/>
                </a:solidFill>
                <a:latin typeface="Avenir Book"/>
                <a:cs typeface="Avenir Book"/>
              </a:rPr>
              <a:t>over</a:t>
            </a:r>
            <a:r>
              <a:rPr sz="2400" spc="-50" dirty="0">
                <a:solidFill>
                  <a:srgbClr val="231F20"/>
                </a:solidFill>
                <a:latin typeface="Avenir Book"/>
                <a:cs typeface="Avenir Book"/>
              </a:rPr>
              <a:t> </a:t>
            </a:r>
            <a:r>
              <a:rPr sz="2400" dirty="0">
                <a:solidFill>
                  <a:srgbClr val="231F20"/>
                </a:solidFill>
                <a:latin typeface="Avenir Book"/>
                <a:cs typeface="Avenir Book"/>
              </a:rPr>
              <a:t>the</a:t>
            </a:r>
            <a:r>
              <a:rPr sz="2400" spc="-55" dirty="0">
                <a:solidFill>
                  <a:srgbClr val="231F20"/>
                </a:solidFill>
                <a:latin typeface="Avenir Book"/>
                <a:cs typeface="Avenir Book"/>
              </a:rPr>
              <a:t> </a:t>
            </a:r>
            <a:r>
              <a:rPr sz="2400" dirty="0">
                <a:solidFill>
                  <a:srgbClr val="231F20"/>
                </a:solidFill>
                <a:latin typeface="Avenir Book"/>
                <a:cs typeface="Avenir Book"/>
              </a:rPr>
              <a:t>past</a:t>
            </a:r>
            <a:r>
              <a:rPr sz="2400" spc="-55" dirty="0">
                <a:solidFill>
                  <a:srgbClr val="231F20"/>
                </a:solidFill>
                <a:latin typeface="Avenir Book"/>
                <a:cs typeface="Avenir Book"/>
              </a:rPr>
              <a:t> </a:t>
            </a:r>
            <a:r>
              <a:rPr sz="2400" spc="-10" dirty="0">
                <a:solidFill>
                  <a:srgbClr val="231F20"/>
                </a:solidFill>
                <a:latin typeface="Avenir Book"/>
                <a:cs typeface="Avenir Book"/>
              </a:rPr>
              <a:t>years.</a:t>
            </a:r>
            <a:endParaRPr sz="2400">
              <a:latin typeface="Avenir Book"/>
              <a:cs typeface="Avenir Book"/>
            </a:endParaRPr>
          </a:p>
        </p:txBody>
      </p:sp>
      <p:sp>
        <p:nvSpPr>
          <p:cNvPr id="32" name="object 32"/>
          <p:cNvSpPr txBox="1"/>
          <p:nvPr/>
        </p:nvSpPr>
        <p:spPr>
          <a:xfrm>
            <a:off x="331214" y="7392938"/>
            <a:ext cx="4512743" cy="183882"/>
          </a:xfrm>
          <a:prstGeom prst="rect">
            <a:avLst/>
          </a:prstGeom>
        </p:spPr>
        <p:txBody>
          <a:bodyPr vert="horz" wrap="square" lIns="0" tIns="12700" rIns="0" bIns="0" rtlCol="0">
            <a:spAutoFit/>
          </a:bodyPr>
          <a:lstStyle/>
          <a:p>
            <a:pPr marL="12700">
              <a:lnSpc>
                <a:spcPct val="100000"/>
              </a:lnSpc>
              <a:spcBef>
                <a:spcPts val="100"/>
              </a:spcBef>
            </a:pPr>
            <a:r>
              <a:rPr sz="1100" dirty="0">
                <a:solidFill>
                  <a:srgbClr val="004E71"/>
                </a:solidFill>
                <a:latin typeface="Avenir Next Medium"/>
                <a:cs typeface="Avenir Next Medium"/>
              </a:rPr>
              <a:t>C</a:t>
            </a:r>
            <a:r>
              <a:rPr sz="1100" spc="-60" dirty="0">
                <a:solidFill>
                  <a:srgbClr val="004E71"/>
                </a:solidFill>
                <a:latin typeface="Avenir Next Medium"/>
                <a:cs typeface="Avenir Next Medium"/>
              </a:rPr>
              <a:t> </a:t>
            </a:r>
            <a:r>
              <a:rPr sz="1100" dirty="0">
                <a:solidFill>
                  <a:srgbClr val="004E71"/>
                </a:solidFill>
                <a:latin typeface="Avenir Next Medium"/>
                <a:cs typeface="Avenir Next Medium"/>
              </a:rPr>
              <a:t>H</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I</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L</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D</a:t>
            </a:r>
            <a:r>
              <a:rPr sz="1100" spc="-55" dirty="0">
                <a:solidFill>
                  <a:srgbClr val="004E71"/>
                </a:solidFill>
                <a:latin typeface="Avenir Next Medium"/>
                <a:cs typeface="Avenir Next Medium"/>
              </a:rPr>
              <a:t> </a:t>
            </a:r>
            <a:r>
              <a:rPr sz="1100" dirty="0">
                <a:solidFill>
                  <a:srgbClr val="004E71"/>
                </a:solidFill>
                <a:latin typeface="Avenir Next Medium"/>
                <a:cs typeface="Avenir Next Medium"/>
              </a:rPr>
              <a:t>H</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O</a:t>
            </a:r>
            <a:r>
              <a:rPr sz="1100" spc="-55" dirty="0">
                <a:solidFill>
                  <a:srgbClr val="004E71"/>
                </a:solidFill>
                <a:latin typeface="Avenir Next Medium"/>
                <a:cs typeface="Avenir Next Medium"/>
              </a:rPr>
              <a:t> </a:t>
            </a:r>
            <a:r>
              <a:rPr sz="1100" spc="100" dirty="0">
                <a:solidFill>
                  <a:srgbClr val="004E71"/>
                </a:solidFill>
                <a:latin typeface="Avenir Next Medium"/>
                <a:cs typeface="Avenir Next Medium"/>
              </a:rPr>
              <a:t>OD</a:t>
            </a:r>
            <a:r>
              <a:rPr sz="1100" spc="434" dirty="0">
                <a:solidFill>
                  <a:srgbClr val="004E71"/>
                </a:solidFill>
                <a:latin typeface="Avenir Next Medium"/>
                <a:cs typeface="Avenir Next Medium"/>
              </a:rPr>
              <a:t> </a:t>
            </a:r>
            <a:r>
              <a:rPr sz="1100" dirty="0">
                <a:solidFill>
                  <a:srgbClr val="004E71"/>
                </a:solidFill>
                <a:latin typeface="Avenir Next Medium"/>
                <a:cs typeface="Avenir Next Medium"/>
              </a:rPr>
              <a:t>C</a:t>
            </a:r>
            <a:r>
              <a:rPr sz="1100" spc="-30" dirty="0">
                <a:solidFill>
                  <a:srgbClr val="004E71"/>
                </a:solidFill>
                <a:latin typeface="Avenir Next Medium"/>
                <a:cs typeface="Avenir Next Medium"/>
              </a:rPr>
              <a:t> </a:t>
            </a:r>
            <a:r>
              <a:rPr sz="1100" spc="140" dirty="0">
                <a:solidFill>
                  <a:srgbClr val="004E71"/>
                </a:solidFill>
                <a:latin typeface="Avenir Next Medium"/>
                <a:cs typeface="Avenir Next Medium"/>
              </a:rPr>
              <a:t>ANC</a:t>
            </a:r>
            <a:r>
              <a:rPr sz="1100" spc="-55" dirty="0">
                <a:solidFill>
                  <a:srgbClr val="004E71"/>
                </a:solidFill>
                <a:latin typeface="Avenir Next Medium"/>
                <a:cs typeface="Avenir Next Medium"/>
              </a:rPr>
              <a:t> </a:t>
            </a:r>
            <a:r>
              <a:rPr sz="1100" dirty="0">
                <a:solidFill>
                  <a:srgbClr val="004E71"/>
                </a:solidFill>
                <a:latin typeface="Avenir Next Medium"/>
                <a:cs typeface="Avenir Next Medium"/>
              </a:rPr>
              <a:t>E</a:t>
            </a:r>
            <a:r>
              <a:rPr sz="1100" spc="-60" dirty="0">
                <a:solidFill>
                  <a:srgbClr val="004E71"/>
                </a:solidFill>
                <a:latin typeface="Avenir Next Medium"/>
                <a:cs typeface="Avenir Next Medium"/>
              </a:rPr>
              <a:t> </a:t>
            </a:r>
            <a:r>
              <a:rPr sz="1100" dirty="0">
                <a:solidFill>
                  <a:srgbClr val="004E71"/>
                </a:solidFill>
                <a:latin typeface="Avenir Next Medium"/>
                <a:cs typeface="Avenir Next Medium"/>
              </a:rPr>
              <a:t>R</a:t>
            </a:r>
            <a:r>
              <a:rPr sz="1100" spc="434" dirty="0">
                <a:solidFill>
                  <a:srgbClr val="004E71"/>
                </a:solidFill>
                <a:latin typeface="Avenir Next Medium"/>
                <a:cs typeface="Avenir Next Medium"/>
              </a:rPr>
              <a:t> </a:t>
            </a:r>
            <a:r>
              <a:rPr sz="1100" spc="140" dirty="0">
                <a:solidFill>
                  <a:srgbClr val="004E71"/>
                </a:solidFill>
                <a:latin typeface="Avenir Next Medium"/>
                <a:cs typeface="Avenir Next Medium"/>
              </a:rPr>
              <a:t>AND</a:t>
            </a:r>
            <a:r>
              <a:rPr sz="1100" spc="434" dirty="0">
                <a:solidFill>
                  <a:srgbClr val="004E71"/>
                </a:solidFill>
                <a:latin typeface="Avenir Next Medium"/>
                <a:cs typeface="Avenir Next Medium"/>
              </a:rPr>
              <a:t> </a:t>
            </a:r>
            <a:r>
              <a:rPr sz="1100" dirty="0">
                <a:solidFill>
                  <a:srgbClr val="004E71"/>
                </a:solidFill>
                <a:latin typeface="Avenir Next Medium"/>
                <a:cs typeface="Avenir Next Medium"/>
              </a:rPr>
              <a:t>T</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H</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E</a:t>
            </a:r>
            <a:r>
              <a:rPr sz="1100" spc="434" dirty="0">
                <a:solidFill>
                  <a:srgbClr val="004E71"/>
                </a:solidFill>
                <a:latin typeface="Avenir Next Medium"/>
                <a:cs typeface="Avenir Next Medium"/>
              </a:rPr>
              <a:t> </a:t>
            </a:r>
            <a:r>
              <a:rPr sz="1100" dirty="0">
                <a:solidFill>
                  <a:srgbClr val="004E71"/>
                </a:solidFill>
                <a:latin typeface="Avenir Next Medium"/>
                <a:cs typeface="Avenir Next Medium"/>
              </a:rPr>
              <a:t>E</a:t>
            </a:r>
            <a:r>
              <a:rPr sz="1100" spc="-60" dirty="0">
                <a:solidFill>
                  <a:srgbClr val="004E71"/>
                </a:solidFill>
                <a:latin typeface="Avenir Next Medium"/>
                <a:cs typeface="Avenir Next Medium"/>
              </a:rPr>
              <a:t> </a:t>
            </a:r>
            <a:r>
              <a:rPr sz="1100" dirty="0">
                <a:solidFill>
                  <a:srgbClr val="004E71"/>
                </a:solidFill>
                <a:latin typeface="Avenir Next Medium"/>
                <a:cs typeface="Avenir Next Medium"/>
              </a:rPr>
              <a:t>N</a:t>
            </a:r>
            <a:r>
              <a:rPr sz="1100" spc="-45" dirty="0">
                <a:solidFill>
                  <a:srgbClr val="004E71"/>
                </a:solidFill>
                <a:latin typeface="Avenir Next Medium"/>
                <a:cs typeface="Avenir Next Medium"/>
              </a:rPr>
              <a:t> </a:t>
            </a:r>
            <a:r>
              <a:rPr sz="1100" dirty="0">
                <a:solidFill>
                  <a:srgbClr val="004E71"/>
                </a:solidFill>
                <a:latin typeface="Avenir Next Medium"/>
                <a:cs typeface="Avenir Next Medium"/>
              </a:rPr>
              <a:t>V</a:t>
            </a:r>
            <a:r>
              <a:rPr sz="1100" spc="-45" dirty="0">
                <a:solidFill>
                  <a:srgbClr val="004E71"/>
                </a:solidFill>
                <a:latin typeface="Avenir Next Medium"/>
                <a:cs typeface="Avenir Next Medium"/>
              </a:rPr>
              <a:t> </a:t>
            </a:r>
            <a:r>
              <a:rPr sz="1100" dirty="0">
                <a:solidFill>
                  <a:srgbClr val="004E71"/>
                </a:solidFill>
                <a:latin typeface="Avenir Next Medium"/>
                <a:cs typeface="Avenir Next Medium"/>
              </a:rPr>
              <a:t>I</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R</a:t>
            </a:r>
            <a:r>
              <a:rPr sz="1100" spc="-65" dirty="0">
                <a:solidFill>
                  <a:srgbClr val="004E71"/>
                </a:solidFill>
                <a:latin typeface="Avenir Next Medium"/>
                <a:cs typeface="Avenir Next Medium"/>
              </a:rPr>
              <a:t> </a:t>
            </a:r>
            <a:r>
              <a:rPr sz="1100" spc="165" dirty="0">
                <a:solidFill>
                  <a:srgbClr val="004E71"/>
                </a:solidFill>
                <a:latin typeface="Avenir Next Medium"/>
                <a:cs typeface="Avenir Next Medium"/>
              </a:rPr>
              <a:t>ONME</a:t>
            </a:r>
            <a:r>
              <a:rPr sz="1100" spc="-60" dirty="0">
                <a:solidFill>
                  <a:srgbClr val="004E71"/>
                </a:solidFill>
                <a:latin typeface="Avenir Next Medium"/>
                <a:cs typeface="Avenir Next Medium"/>
              </a:rPr>
              <a:t> </a:t>
            </a:r>
            <a:r>
              <a:rPr sz="1100" dirty="0">
                <a:solidFill>
                  <a:srgbClr val="004E71"/>
                </a:solidFill>
                <a:latin typeface="Avenir Next Medium"/>
                <a:cs typeface="Avenir Next Medium"/>
              </a:rPr>
              <a:t>N</a:t>
            </a:r>
            <a:r>
              <a:rPr sz="1100" spc="-50" dirty="0">
                <a:solidFill>
                  <a:srgbClr val="004E71"/>
                </a:solidFill>
                <a:latin typeface="Avenir Next Medium"/>
                <a:cs typeface="Avenir Next Medium"/>
              </a:rPr>
              <a:t> T</a:t>
            </a:r>
            <a:endParaRPr sz="1100" dirty="0">
              <a:latin typeface="Avenir Next Medium"/>
              <a:cs typeface="Avenir Next Medium"/>
            </a:endParaRPr>
          </a:p>
        </p:txBody>
      </p:sp>
      <p:sp>
        <p:nvSpPr>
          <p:cNvPr id="33" name="object 33"/>
          <p:cNvSpPr txBox="1"/>
          <p:nvPr/>
        </p:nvSpPr>
        <p:spPr>
          <a:xfrm>
            <a:off x="8230616" y="7142480"/>
            <a:ext cx="1498600" cy="482600"/>
          </a:xfrm>
          <a:prstGeom prst="rect">
            <a:avLst/>
          </a:prstGeom>
        </p:spPr>
        <p:txBody>
          <a:bodyPr vert="horz" wrap="square" lIns="0" tIns="12700" rIns="0" bIns="0" rtlCol="0">
            <a:spAutoFit/>
          </a:bodyPr>
          <a:lstStyle/>
          <a:p>
            <a:pPr marL="12700">
              <a:lnSpc>
                <a:spcPct val="100000"/>
              </a:lnSpc>
              <a:spcBef>
                <a:spcPts val="100"/>
              </a:spcBef>
              <a:tabLst>
                <a:tab pos="1386840" algn="l"/>
              </a:tabLst>
            </a:pPr>
            <a:r>
              <a:rPr sz="2000" spc="-10" dirty="0">
                <a:solidFill>
                  <a:srgbClr val="004E71"/>
                </a:solidFill>
                <a:latin typeface="Avenir Next Medium"/>
                <a:cs typeface="Avenir Next Medium"/>
              </a:rPr>
              <a:t>Learner</a:t>
            </a:r>
            <a:r>
              <a:rPr sz="2000" dirty="0">
                <a:solidFill>
                  <a:srgbClr val="004E71"/>
                </a:solidFill>
                <a:latin typeface="Avenir Next Medium"/>
                <a:cs typeface="Avenir Next Medium"/>
              </a:rPr>
              <a:t>	</a:t>
            </a:r>
            <a:r>
              <a:rPr sz="3000" spc="-50" dirty="0">
                <a:solidFill>
                  <a:srgbClr val="004E71"/>
                </a:solidFill>
                <a:latin typeface="Avenir Next Medium"/>
                <a:cs typeface="Avenir Next Medium"/>
              </a:rPr>
              <a:t>i</a:t>
            </a:r>
            <a:endParaRPr sz="3000">
              <a:latin typeface="Avenir Next Medium"/>
              <a:cs typeface="Avenir Next Medium"/>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155700" y="819196"/>
            <a:ext cx="4854575" cy="1082040"/>
          </a:xfrm>
          <a:prstGeom prst="rect">
            <a:avLst/>
          </a:prstGeom>
        </p:spPr>
        <p:txBody>
          <a:bodyPr vert="horz" wrap="square" lIns="0" tIns="63500" rIns="0" bIns="0" rtlCol="0">
            <a:spAutoFit/>
          </a:bodyPr>
          <a:lstStyle/>
          <a:p>
            <a:pPr marL="12700" marR="5080">
              <a:lnSpc>
                <a:spcPts val="4000"/>
              </a:lnSpc>
              <a:spcBef>
                <a:spcPts val="500"/>
              </a:spcBef>
            </a:pPr>
            <a:r>
              <a:rPr spc="150" dirty="0"/>
              <a:t>What</a:t>
            </a:r>
            <a:r>
              <a:rPr spc="35" dirty="0"/>
              <a:t> </a:t>
            </a:r>
            <a:r>
              <a:rPr spc="100" dirty="0"/>
              <a:t>can</a:t>
            </a:r>
            <a:r>
              <a:rPr spc="40" dirty="0"/>
              <a:t> </a:t>
            </a:r>
            <a:r>
              <a:rPr dirty="0"/>
              <a:t>we</a:t>
            </a:r>
            <a:r>
              <a:rPr spc="40" dirty="0"/>
              <a:t> </a:t>
            </a:r>
            <a:r>
              <a:rPr spc="140" dirty="0"/>
              <a:t>do</a:t>
            </a:r>
            <a:r>
              <a:rPr spc="40" dirty="0"/>
              <a:t> </a:t>
            </a:r>
            <a:r>
              <a:rPr spc="130" dirty="0"/>
              <a:t>to</a:t>
            </a:r>
            <a:r>
              <a:rPr spc="40" dirty="0"/>
              <a:t> </a:t>
            </a:r>
            <a:r>
              <a:rPr spc="-10" dirty="0"/>
              <a:t>lower </a:t>
            </a:r>
            <a:r>
              <a:rPr spc="-25" dirty="0"/>
              <a:t>children’s</a:t>
            </a:r>
            <a:r>
              <a:rPr spc="-135" dirty="0"/>
              <a:t> </a:t>
            </a:r>
            <a:r>
              <a:rPr spc="-20" dirty="0"/>
              <a:t>risk?</a:t>
            </a:r>
          </a:p>
        </p:txBody>
      </p:sp>
      <p:sp>
        <p:nvSpPr>
          <p:cNvPr id="3" name="object 3"/>
          <p:cNvSpPr txBox="1"/>
          <p:nvPr/>
        </p:nvSpPr>
        <p:spPr>
          <a:xfrm>
            <a:off x="1155700" y="2337710"/>
            <a:ext cx="7160259" cy="914400"/>
          </a:xfrm>
          <a:prstGeom prst="rect">
            <a:avLst/>
          </a:prstGeom>
        </p:spPr>
        <p:txBody>
          <a:bodyPr vert="horz" wrap="square" lIns="0" tIns="33020" rIns="0" bIns="0" rtlCol="0">
            <a:spAutoFit/>
          </a:bodyPr>
          <a:lstStyle/>
          <a:p>
            <a:pPr marL="12700" marR="5080" algn="just">
              <a:lnSpc>
                <a:spcPts val="2300"/>
              </a:lnSpc>
              <a:spcBef>
                <a:spcPts val="260"/>
              </a:spcBef>
            </a:pPr>
            <a:r>
              <a:rPr sz="2000" dirty="0">
                <a:solidFill>
                  <a:srgbClr val="231F20"/>
                </a:solidFill>
                <a:latin typeface="Avenir Book"/>
                <a:cs typeface="Avenir Book"/>
              </a:rPr>
              <a:t>Minimizing</a:t>
            </a:r>
            <a:r>
              <a:rPr sz="2000" spc="-25" dirty="0">
                <a:solidFill>
                  <a:srgbClr val="231F20"/>
                </a:solidFill>
                <a:latin typeface="Avenir Book"/>
                <a:cs typeface="Avenir Book"/>
              </a:rPr>
              <a:t> children’s</a:t>
            </a:r>
            <a:r>
              <a:rPr sz="2000" spc="-20" dirty="0">
                <a:solidFill>
                  <a:srgbClr val="231F20"/>
                </a:solidFill>
                <a:latin typeface="Avenir Book"/>
                <a:cs typeface="Avenir Book"/>
              </a:rPr>
              <a:t> </a:t>
            </a:r>
            <a:r>
              <a:rPr sz="2000" dirty="0">
                <a:solidFill>
                  <a:srgbClr val="231F20"/>
                </a:solidFill>
                <a:latin typeface="Avenir Book"/>
                <a:cs typeface="Avenir Book"/>
              </a:rPr>
              <a:t>exposure</a:t>
            </a:r>
            <a:r>
              <a:rPr sz="2000" spc="-25" dirty="0">
                <a:solidFill>
                  <a:srgbClr val="231F20"/>
                </a:solidFill>
                <a:latin typeface="Avenir Book"/>
                <a:cs typeface="Avenir Book"/>
              </a:rPr>
              <a:t> </a:t>
            </a:r>
            <a:r>
              <a:rPr sz="2000" dirty="0">
                <a:solidFill>
                  <a:srgbClr val="231F20"/>
                </a:solidFill>
                <a:latin typeface="Avenir Book"/>
                <a:cs typeface="Avenir Book"/>
              </a:rPr>
              <a:t>to</a:t>
            </a:r>
            <a:r>
              <a:rPr sz="2000" spc="-20" dirty="0">
                <a:solidFill>
                  <a:srgbClr val="231F20"/>
                </a:solidFill>
                <a:latin typeface="Avenir Book"/>
                <a:cs typeface="Avenir Book"/>
              </a:rPr>
              <a:t> </a:t>
            </a:r>
            <a:r>
              <a:rPr sz="2000" dirty="0">
                <a:solidFill>
                  <a:srgbClr val="231F20"/>
                </a:solidFill>
                <a:latin typeface="Avenir Book"/>
                <a:cs typeface="Avenir Book"/>
              </a:rPr>
              <a:t>environmental</a:t>
            </a:r>
            <a:r>
              <a:rPr sz="2000" spc="-25" dirty="0">
                <a:solidFill>
                  <a:srgbClr val="231F20"/>
                </a:solidFill>
                <a:latin typeface="Avenir Book"/>
                <a:cs typeface="Avenir Book"/>
              </a:rPr>
              <a:t> </a:t>
            </a:r>
            <a:r>
              <a:rPr sz="2000" dirty="0">
                <a:solidFill>
                  <a:srgbClr val="231F20"/>
                </a:solidFill>
                <a:latin typeface="Avenir Book"/>
                <a:cs typeface="Avenir Book"/>
              </a:rPr>
              <a:t>chemicals</a:t>
            </a:r>
            <a:r>
              <a:rPr sz="2000" spc="-20" dirty="0">
                <a:solidFill>
                  <a:srgbClr val="231F20"/>
                </a:solidFill>
                <a:latin typeface="Avenir Book"/>
                <a:cs typeface="Avenir Book"/>
              </a:rPr>
              <a:t> </a:t>
            </a:r>
            <a:r>
              <a:rPr sz="2000" spc="-25" dirty="0">
                <a:solidFill>
                  <a:srgbClr val="231F20"/>
                </a:solidFill>
                <a:latin typeface="Avenir Book"/>
                <a:cs typeface="Avenir Book"/>
              </a:rPr>
              <a:t>can </a:t>
            </a:r>
            <a:r>
              <a:rPr sz="2000" dirty="0">
                <a:solidFill>
                  <a:srgbClr val="231F20"/>
                </a:solidFill>
                <a:latin typeface="Avenir Book"/>
                <a:cs typeface="Avenir Book"/>
              </a:rPr>
              <a:t>lower</a:t>
            </a:r>
            <a:r>
              <a:rPr sz="2000" spc="-10" dirty="0">
                <a:solidFill>
                  <a:srgbClr val="231F20"/>
                </a:solidFill>
                <a:latin typeface="Avenir Book"/>
                <a:cs typeface="Avenir Book"/>
              </a:rPr>
              <a:t> </a:t>
            </a:r>
            <a:r>
              <a:rPr sz="2000" dirty="0">
                <a:solidFill>
                  <a:srgbClr val="231F20"/>
                </a:solidFill>
                <a:latin typeface="Avenir Book"/>
                <a:cs typeface="Avenir Book"/>
              </a:rPr>
              <a:t>their</a:t>
            </a:r>
            <a:r>
              <a:rPr sz="2000" spc="-10" dirty="0">
                <a:solidFill>
                  <a:srgbClr val="231F20"/>
                </a:solidFill>
                <a:latin typeface="Avenir Book"/>
                <a:cs typeface="Avenir Book"/>
              </a:rPr>
              <a:t> </a:t>
            </a:r>
            <a:r>
              <a:rPr sz="2000" dirty="0">
                <a:solidFill>
                  <a:srgbClr val="231F20"/>
                </a:solidFill>
                <a:latin typeface="Avenir Book"/>
                <a:cs typeface="Avenir Book"/>
              </a:rPr>
              <a:t>risk</a:t>
            </a:r>
            <a:r>
              <a:rPr sz="2000" spc="-10" dirty="0">
                <a:solidFill>
                  <a:srgbClr val="231F20"/>
                </a:solidFill>
                <a:latin typeface="Avenir Book"/>
                <a:cs typeface="Avenir Book"/>
              </a:rPr>
              <a:t> </a:t>
            </a:r>
            <a:r>
              <a:rPr sz="2000" dirty="0">
                <a:solidFill>
                  <a:srgbClr val="231F20"/>
                </a:solidFill>
                <a:latin typeface="Avenir Book"/>
                <a:cs typeface="Avenir Book"/>
              </a:rPr>
              <a:t>for</a:t>
            </a:r>
            <a:r>
              <a:rPr sz="2000" spc="-10" dirty="0">
                <a:solidFill>
                  <a:srgbClr val="231F20"/>
                </a:solidFill>
                <a:latin typeface="Avenir Book"/>
                <a:cs typeface="Avenir Book"/>
              </a:rPr>
              <a:t> </a:t>
            </a:r>
            <a:r>
              <a:rPr sz="2000" dirty="0">
                <a:solidFill>
                  <a:srgbClr val="231F20"/>
                </a:solidFill>
                <a:latin typeface="Avenir Book"/>
                <a:cs typeface="Avenir Book"/>
              </a:rPr>
              <a:t>childhood</a:t>
            </a:r>
            <a:r>
              <a:rPr sz="2000" spc="-10" dirty="0">
                <a:solidFill>
                  <a:srgbClr val="231F20"/>
                </a:solidFill>
                <a:latin typeface="Avenir Book"/>
                <a:cs typeface="Avenir Book"/>
              </a:rPr>
              <a:t> </a:t>
            </a:r>
            <a:r>
              <a:rPr sz="2000" dirty="0">
                <a:solidFill>
                  <a:srgbClr val="231F20"/>
                </a:solidFill>
                <a:latin typeface="Avenir Book"/>
                <a:cs typeface="Avenir Book"/>
              </a:rPr>
              <a:t>cancer</a:t>
            </a:r>
            <a:r>
              <a:rPr sz="2000" spc="-10" dirty="0">
                <a:solidFill>
                  <a:srgbClr val="231F20"/>
                </a:solidFill>
                <a:latin typeface="Avenir Book"/>
                <a:cs typeface="Avenir Book"/>
              </a:rPr>
              <a:t> </a:t>
            </a:r>
            <a:r>
              <a:rPr sz="2000" dirty="0">
                <a:solidFill>
                  <a:srgbClr val="231F20"/>
                </a:solidFill>
                <a:latin typeface="Avenir Book"/>
                <a:cs typeface="Avenir Book"/>
              </a:rPr>
              <a:t>and</a:t>
            </a:r>
            <a:r>
              <a:rPr sz="2000" spc="-5" dirty="0">
                <a:solidFill>
                  <a:srgbClr val="231F20"/>
                </a:solidFill>
                <a:latin typeface="Avenir Book"/>
                <a:cs typeface="Avenir Book"/>
              </a:rPr>
              <a:t> </a:t>
            </a:r>
            <a:r>
              <a:rPr sz="2000" dirty="0">
                <a:solidFill>
                  <a:srgbClr val="231F20"/>
                </a:solidFill>
                <a:latin typeface="Avenir Book"/>
                <a:cs typeface="Avenir Book"/>
              </a:rPr>
              <a:t>other</a:t>
            </a:r>
            <a:r>
              <a:rPr sz="2000" spc="-10" dirty="0">
                <a:solidFill>
                  <a:srgbClr val="231F20"/>
                </a:solidFill>
                <a:latin typeface="Avenir Book"/>
                <a:cs typeface="Avenir Book"/>
              </a:rPr>
              <a:t> </a:t>
            </a:r>
            <a:r>
              <a:rPr sz="2000" dirty="0">
                <a:solidFill>
                  <a:srgbClr val="231F20"/>
                </a:solidFill>
                <a:latin typeface="Avenir Book"/>
                <a:cs typeface="Avenir Book"/>
              </a:rPr>
              <a:t>health</a:t>
            </a:r>
            <a:r>
              <a:rPr sz="2000" spc="-10" dirty="0">
                <a:solidFill>
                  <a:srgbClr val="231F20"/>
                </a:solidFill>
                <a:latin typeface="Avenir Book"/>
                <a:cs typeface="Avenir Book"/>
              </a:rPr>
              <a:t> problems </a:t>
            </a:r>
            <a:r>
              <a:rPr sz="2000" dirty="0">
                <a:solidFill>
                  <a:srgbClr val="231F20"/>
                </a:solidFill>
                <a:latin typeface="Avenir Book"/>
                <a:cs typeface="Avenir Book"/>
              </a:rPr>
              <a:t>such </a:t>
            </a:r>
            <a:r>
              <a:rPr sz="2000" spc="-25" dirty="0">
                <a:solidFill>
                  <a:srgbClr val="231F20"/>
                </a:solidFill>
                <a:latin typeface="Avenir Book"/>
                <a:cs typeface="Avenir Book"/>
              </a:rPr>
              <a:t>as:</a:t>
            </a:r>
            <a:endParaRPr sz="2000">
              <a:latin typeface="Avenir Book"/>
              <a:cs typeface="Avenir Book"/>
            </a:endParaRPr>
          </a:p>
        </p:txBody>
      </p:sp>
      <p:sp>
        <p:nvSpPr>
          <p:cNvPr id="4" name="object 4"/>
          <p:cNvSpPr txBox="1"/>
          <p:nvPr/>
        </p:nvSpPr>
        <p:spPr>
          <a:xfrm>
            <a:off x="1155668" y="3817260"/>
            <a:ext cx="143510" cy="185420"/>
          </a:xfrm>
          <a:prstGeom prst="rect">
            <a:avLst/>
          </a:prstGeom>
        </p:spPr>
        <p:txBody>
          <a:bodyPr vert="horz" wrap="square" lIns="0" tIns="12700" rIns="0" bIns="0" rtlCol="0">
            <a:spAutoFit/>
          </a:bodyPr>
          <a:lstStyle/>
          <a:p>
            <a:pPr marL="12700">
              <a:lnSpc>
                <a:spcPct val="100000"/>
              </a:lnSpc>
              <a:spcBef>
                <a:spcPts val="100"/>
              </a:spcBef>
            </a:pPr>
            <a:r>
              <a:rPr sz="1050" spc="-50" dirty="0">
                <a:solidFill>
                  <a:srgbClr val="E16C25"/>
                </a:solidFill>
                <a:latin typeface="Apple Symbols"/>
                <a:cs typeface="Apple Symbols"/>
              </a:rPr>
              <a:t>■</a:t>
            </a:r>
            <a:endParaRPr sz="1050">
              <a:latin typeface="Apple Symbols"/>
              <a:cs typeface="Apple Symbols"/>
            </a:endParaRPr>
          </a:p>
        </p:txBody>
      </p:sp>
      <p:sp>
        <p:nvSpPr>
          <p:cNvPr id="5" name="object 5"/>
          <p:cNvSpPr txBox="1"/>
          <p:nvPr/>
        </p:nvSpPr>
        <p:spPr>
          <a:xfrm>
            <a:off x="1155668" y="4210960"/>
            <a:ext cx="143510" cy="185420"/>
          </a:xfrm>
          <a:prstGeom prst="rect">
            <a:avLst/>
          </a:prstGeom>
        </p:spPr>
        <p:txBody>
          <a:bodyPr vert="horz" wrap="square" lIns="0" tIns="12700" rIns="0" bIns="0" rtlCol="0">
            <a:spAutoFit/>
          </a:bodyPr>
          <a:lstStyle/>
          <a:p>
            <a:pPr marL="12700">
              <a:lnSpc>
                <a:spcPct val="100000"/>
              </a:lnSpc>
              <a:spcBef>
                <a:spcPts val="100"/>
              </a:spcBef>
            </a:pPr>
            <a:r>
              <a:rPr sz="1050" spc="-50" dirty="0">
                <a:solidFill>
                  <a:srgbClr val="E16C25"/>
                </a:solidFill>
                <a:latin typeface="Apple Symbols"/>
                <a:cs typeface="Apple Symbols"/>
              </a:rPr>
              <a:t>■</a:t>
            </a:r>
            <a:endParaRPr sz="1050">
              <a:latin typeface="Apple Symbols"/>
              <a:cs typeface="Apple Symbols"/>
            </a:endParaRPr>
          </a:p>
        </p:txBody>
      </p:sp>
      <p:sp>
        <p:nvSpPr>
          <p:cNvPr id="6" name="object 6"/>
          <p:cNvSpPr txBox="1"/>
          <p:nvPr/>
        </p:nvSpPr>
        <p:spPr>
          <a:xfrm>
            <a:off x="1155668" y="3226710"/>
            <a:ext cx="3226435" cy="1206500"/>
          </a:xfrm>
          <a:prstGeom prst="rect">
            <a:avLst/>
          </a:prstGeom>
        </p:spPr>
        <p:txBody>
          <a:bodyPr vert="horz" wrap="square" lIns="0" tIns="101600" rIns="0" bIns="0" rtlCol="0">
            <a:spAutoFit/>
          </a:bodyPr>
          <a:lstStyle/>
          <a:p>
            <a:pPr marL="234950" indent="-222250">
              <a:lnSpc>
                <a:spcPct val="100000"/>
              </a:lnSpc>
              <a:spcBef>
                <a:spcPts val="800"/>
              </a:spcBef>
              <a:buClr>
                <a:srgbClr val="E16C25"/>
              </a:buClr>
              <a:buSzPct val="52500"/>
              <a:buFont typeface="Apple Symbols"/>
              <a:buChar char="■"/>
              <a:tabLst>
                <a:tab pos="234950" algn="l"/>
              </a:tabLst>
            </a:pPr>
            <a:r>
              <a:rPr sz="2000" spc="-10" dirty="0">
                <a:solidFill>
                  <a:srgbClr val="231F20"/>
                </a:solidFill>
                <a:latin typeface="Avenir Book"/>
                <a:cs typeface="Avenir Book"/>
              </a:rPr>
              <a:t>asthma,</a:t>
            </a:r>
            <a:endParaRPr sz="2000">
              <a:latin typeface="Avenir Book"/>
              <a:cs typeface="Avenir Book"/>
            </a:endParaRPr>
          </a:p>
          <a:p>
            <a:pPr marL="235585" marR="5080">
              <a:lnSpc>
                <a:spcPct val="129200"/>
              </a:lnSpc>
            </a:pPr>
            <a:r>
              <a:rPr sz="2000" dirty="0">
                <a:solidFill>
                  <a:srgbClr val="231F20"/>
                </a:solidFill>
                <a:latin typeface="Avenir Book"/>
                <a:cs typeface="Avenir Book"/>
              </a:rPr>
              <a:t>learning</a:t>
            </a:r>
            <a:r>
              <a:rPr sz="2000" spc="15" dirty="0">
                <a:solidFill>
                  <a:srgbClr val="231F20"/>
                </a:solidFill>
                <a:latin typeface="Avenir Book"/>
                <a:cs typeface="Avenir Book"/>
              </a:rPr>
              <a:t> </a:t>
            </a:r>
            <a:r>
              <a:rPr sz="2000" dirty="0">
                <a:solidFill>
                  <a:srgbClr val="231F20"/>
                </a:solidFill>
                <a:latin typeface="Avenir Book"/>
                <a:cs typeface="Avenir Book"/>
              </a:rPr>
              <a:t>disabilities,</a:t>
            </a:r>
            <a:r>
              <a:rPr sz="2000" spc="20" dirty="0">
                <a:solidFill>
                  <a:srgbClr val="231F20"/>
                </a:solidFill>
                <a:latin typeface="Avenir Book"/>
                <a:cs typeface="Avenir Book"/>
              </a:rPr>
              <a:t> </a:t>
            </a:r>
            <a:r>
              <a:rPr sz="2000" spc="-25" dirty="0">
                <a:solidFill>
                  <a:srgbClr val="231F20"/>
                </a:solidFill>
                <a:latin typeface="Avenir Book"/>
                <a:cs typeface="Avenir Book"/>
              </a:rPr>
              <a:t>and </a:t>
            </a:r>
            <a:r>
              <a:rPr sz="2000" dirty="0">
                <a:solidFill>
                  <a:srgbClr val="231F20"/>
                </a:solidFill>
                <a:latin typeface="Avenir Book"/>
                <a:cs typeface="Avenir Book"/>
              </a:rPr>
              <a:t>immune system </a:t>
            </a:r>
            <a:r>
              <a:rPr sz="2000" spc="-10" dirty="0">
                <a:solidFill>
                  <a:srgbClr val="231F20"/>
                </a:solidFill>
                <a:latin typeface="Avenir Book"/>
                <a:cs typeface="Avenir Book"/>
              </a:rPr>
              <a:t>problems.</a:t>
            </a:r>
            <a:endParaRPr sz="2000">
              <a:latin typeface="Avenir Book"/>
              <a:cs typeface="Avenir Book"/>
            </a:endParaRPr>
          </a:p>
        </p:txBody>
      </p:sp>
      <p:sp>
        <p:nvSpPr>
          <p:cNvPr id="7" name="object 7"/>
          <p:cNvSpPr txBox="1"/>
          <p:nvPr/>
        </p:nvSpPr>
        <p:spPr>
          <a:xfrm>
            <a:off x="1155668" y="4506616"/>
            <a:ext cx="7265034" cy="1711960"/>
          </a:xfrm>
          <a:prstGeom prst="rect">
            <a:avLst/>
          </a:prstGeom>
        </p:spPr>
        <p:txBody>
          <a:bodyPr vert="horz" wrap="square" lIns="0" tIns="33019" rIns="0" bIns="0" rtlCol="0">
            <a:spAutoFit/>
          </a:bodyPr>
          <a:lstStyle/>
          <a:p>
            <a:pPr marL="12700" marR="5080">
              <a:lnSpc>
                <a:spcPts val="2300"/>
              </a:lnSpc>
              <a:spcBef>
                <a:spcPts val="259"/>
              </a:spcBef>
            </a:pPr>
            <a:r>
              <a:rPr sz="2000" spc="-40" dirty="0">
                <a:solidFill>
                  <a:srgbClr val="231F20"/>
                </a:solidFill>
                <a:latin typeface="Avenir Book"/>
                <a:cs typeface="Avenir Book"/>
              </a:rPr>
              <a:t>It’s </a:t>
            </a:r>
            <a:r>
              <a:rPr sz="2000" dirty="0">
                <a:solidFill>
                  <a:srgbClr val="231F20"/>
                </a:solidFill>
                <a:latin typeface="Avenir Book"/>
                <a:cs typeface="Avenir Book"/>
              </a:rPr>
              <a:t>also</a:t>
            </a:r>
            <a:r>
              <a:rPr sz="2000" spc="-35" dirty="0">
                <a:solidFill>
                  <a:srgbClr val="231F20"/>
                </a:solidFill>
                <a:latin typeface="Avenir Book"/>
                <a:cs typeface="Avenir Book"/>
              </a:rPr>
              <a:t> </a:t>
            </a:r>
            <a:r>
              <a:rPr sz="2000" dirty="0">
                <a:solidFill>
                  <a:srgbClr val="231F20"/>
                </a:solidFill>
                <a:latin typeface="Avenir Book"/>
                <a:cs typeface="Avenir Book"/>
              </a:rPr>
              <a:t>important</a:t>
            </a:r>
            <a:r>
              <a:rPr sz="2000" spc="-35" dirty="0">
                <a:solidFill>
                  <a:srgbClr val="231F20"/>
                </a:solidFill>
                <a:latin typeface="Avenir Book"/>
                <a:cs typeface="Avenir Book"/>
              </a:rPr>
              <a:t> </a:t>
            </a:r>
            <a:r>
              <a:rPr sz="2000" dirty="0">
                <a:solidFill>
                  <a:srgbClr val="231F20"/>
                </a:solidFill>
                <a:latin typeface="Avenir Book"/>
                <a:cs typeface="Avenir Book"/>
              </a:rPr>
              <a:t>to</a:t>
            </a:r>
            <a:r>
              <a:rPr sz="2000" spc="-40" dirty="0">
                <a:solidFill>
                  <a:srgbClr val="231F20"/>
                </a:solidFill>
                <a:latin typeface="Avenir Book"/>
                <a:cs typeface="Avenir Book"/>
              </a:rPr>
              <a:t> </a:t>
            </a:r>
            <a:r>
              <a:rPr sz="2000" dirty="0">
                <a:solidFill>
                  <a:srgbClr val="231F20"/>
                </a:solidFill>
                <a:latin typeface="Avenir Book"/>
                <a:cs typeface="Avenir Book"/>
              </a:rPr>
              <a:t>protect</a:t>
            </a:r>
            <a:r>
              <a:rPr sz="2000" spc="-35" dirty="0">
                <a:solidFill>
                  <a:srgbClr val="231F20"/>
                </a:solidFill>
                <a:latin typeface="Avenir Book"/>
                <a:cs typeface="Avenir Book"/>
              </a:rPr>
              <a:t> </a:t>
            </a:r>
            <a:r>
              <a:rPr sz="2000" dirty="0">
                <a:solidFill>
                  <a:srgbClr val="231F20"/>
                </a:solidFill>
                <a:latin typeface="Avenir Book"/>
                <a:cs typeface="Avenir Book"/>
              </a:rPr>
              <a:t>children</a:t>
            </a:r>
            <a:r>
              <a:rPr sz="2000" spc="-35" dirty="0">
                <a:solidFill>
                  <a:srgbClr val="231F20"/>
                </a:solidFill>
                <a:latin typeface="Avenir Book"/>
                <a:cs typeface="Avenir Book"/>
              </a:rPr>
              <a:t> </a:t>
            </a:r>
            <a:r>
              <a:rPr sz="2000" dirty="0">
                <a:solidFill>
                  <a:srgbClr val="231F20"/>
                </a:solidFill>
                <a:latin typeface="Avenir Book"/>
                <a:cs typeface="Avenir Book"/>
              </a:rPr>
              <a:t>who</a:t>
            </a:r>
            <a:r>
              <a:rPr sz="2000" spc="-40" dirty="0">
                <a:solidFill>
                  <a:srgbClr val="231F20"/>
                </a:solidFill>
                <a:latin typeface="Avenir Book"/>
                <a:cs typeface="Avenir Book"/>
              </a:rPr>
              <a:t> </a:t>
            </a:r>
            <a:r>
              <a:rPr sz="2000" dirty="0">
                <a:solidFill>
                  <a:srgbClr val="231F20"/>
                </a:solidFill>
                <a:latin typeface="Avenir Book"/>
                <a:cs typeface="Avenir Book"/>
              </a:rPr>
              <a:t>have</a:t>
            </a:r>
            <a:r>
              <a:rPr sz="2000" spc="-35" dirty="0">
                <a:solidFill>
                  <a:srgbClr val="231F20"/>
                </a:solidFill>
                <a:latin typeface="Avenir Book"/>
                <a:cs typeface="Avenir Book"/>
              </a:rPr>
              <a:t> </a:t>
            </a:r>
            <a:r>
              <a:rPr sz="2000" dirty="0">
                <a:solidFill>
                  <a:srgbClr val="231F20"/>
                </a:solidFill>
                <a:latin typeface="Avenir Book"/>
                <a:cs typeface="Avenir Book"/>
              </a:rPr>
              <a:t>been</a:t>
            </a:r>
            <a:r>
              <a:rPr sz="2000" spc="-35" dirty="0">
                <a:solidFill>
                  <a:srgbClr val="231F20"/>
                </a:solidFill>
                <a:latin typeface="Avenir Book"/>
                <a:cs typeface="Avenir Book"/>
              </a:rPr>
              <a:t> </a:t>
            </a:r>
            <a:r>
              <a:rPr sz="2000" dirty="0">
                <a:solidFill>
                  <a:srgbClr val="231F20"/>
                </a:solidFill>
                <a:latin typeface="Avenir Book"/>
                <a:cs typeface="Avenir Book"/>
              </a:rPr>
              <a:t>treated</a:t>
            </a:r>
            <a:r>
              <a:rPr sz="2000" spc="-40" dirty="0">
                <a:solidFill>
                  <a:srgbClr val="231F20"/>
                </a:solidFill>
                <a:latin typeface="Avenir Book"/>
                <a:cs typeface="Avenir Book"/>
              </a:rPr>
              <a:t> </a:t>
            </a:r>
            <a:r>
              <a:rPr sz="2000" spc="-25" dirty="0">
                <a:solidFill>
                  <a:srgbClr val="231F20"/>
                </a:solidFill>
                <a:latin typeface="Avenir Book"/>
                <a:cs typeface="Avenir Book"/>
              </a:rPr>
              <a:t>for </a:t>
            </a:r>
            <a:r>
              <a:rPr sz="2000" dirty="0">
                <a:solidFill>
                  <a:srgbClr val="231F20"/>
                </a:solidFill>
                <a:latin typeface="Avenir Book"/>
                <a:cs typeface="Avenir Book"/>
              </a:rPr>
              <a:t>cancer</a:t>
            </a:r>
            <a:r>
              <a:rPr sz="2000" spc="-20" dirty="0">
                <a:solidFill>
                  <a:srgbClr val="231F20"/>
                </a:solidFill>
                <a:latin typeface="Avenir Book"/>
                <a:cs typeface="Avenir Book"/>
              </a:rPr>
              <a:t> </a:t>
            </a:r>
            <a:r>
              <a:rPr sz="2000" dirty="0">
                <a:solidFill>
                  <a:srgbClr val="231F20"/>
                </a:solidFill>
                <a:latin typeface="Avenir Book"/>
                <a:cs typeface="Avenir Book"/>
              </a:rPr>
              <a:t>from</a:t>
            </a:r>
            <a:r>
              <a:rPr sz="2000" spc="-10" dirty="0">
                <a:solidFill>
                  <a:srgbClr val="231F20"/>
                </a:solidFill>
                <a:latin typeface="Avenir Book"/>
                <a:cs typeface="Avenir Book"/>
              </a:rPr>
              <a:t> </a:t>
            </a:r>
            <a:r>
              <a:rPr sz="2000" dirty="0">
                <a:solidFill>
                  <a:srgbClr val="231F20"/>
                </a:solidFill>
                <a:latin typeface="Avenir Book"/>
                <a:cs typeface="Avenir Book"/>
              </a:rPr>
              <a:t>these</a:t>
            </a:r>
            <a:r>
              <a:rPr sz="2000" spc="-10" dirty="0">
                <a:solidFill>
                  <a:srgbClr val="231F20"/>
                </a:solidFill>
                <a:latin typeface="Avenir Book"/>
                <a:cs typeface="Avenir Book"/>
              </a:rPr>
              <a:t> </a:t>
            </a:r>
            <a:r>
              <a:rPr sz="2000" dirty="0">
                <a:solidFill>
                  <a:srgbClr val="231F20"/>
                </a:solidFill>
                <a:latin typeface="Avenir Book"/>
                <a:cs typeface="Avenir Book"/>
              </a:rPr>
              <a:t>same</a:t>
            </a:r>
            <a:r>
              <a:rPr sz="2000" spc="-10" dirty="0">
                <a:solidFill>
                  <a:srgbClr val="231F20"/>
                </a:solidFill>
                <a:latin typeface="Avenir Book"/>
                <a:cs typeface="Avenir Book"/>
              </a:rPr>
              <a:t> exposures.</a:t>
            </a:r>
            <a:endParaRPr sz="2000">
              <a:latin typeface="Avenir Book"/>
              <a:cs typeface="Avenir Book"/>
            </a:endParaRPr>
          </a:p>
          <a:p>
            <a:pPr marL="234315" marR="45085" indent="-222250">
              <a:lnSpc>
                <a:spcPts val="2300"/>
              </a:lnSpc>
              <a:spcBef>
                <a:spcPts val="800"/>
              </a:spcBef>
              <a:buClr>
                <a:srgbClr val="E16C25"/>
              </a:buClr>
              <a:buSzPct val="52500"/>
              <a:buFont typeface="Apple Symbols"/>
              <a:buChar char="■"/>
              <a:tabLst>
                <a:tab pos="235585" algn="l"/>
              </a:tabLst>
            </a:pPr>
            <a:r>
              <a:rPr sz="2000" dirty="0">
                <a:solidFill>
                  <a:srgbClr val="231F20"/>
                </a:solidFill>
                <a:latin typeface="Avenir Book"/>
                <a:cs typeface="Avenir Book"/>
              </a:rPr>
              <a:t>They</a:t>
            </a:r>
            <a:r>
              <a:rPr sz="2000" spc="-15" dirty="0">
                <a:solidFill>
                  <a:srgbClr val="231F20"/>
                </a:solidFill>
                <a:latin typeface="Avenir Book"/>
                <a:cs typeface="Avenir Book"/>
              </a:rPr>
              <a:t> </a:t>
            </a:r>
            <a:r>
              <a:rPr sz="2000" dirty="0">
                <a:solidFill>
                  <a:srgbClr val="231F20"/>
                </a:solidFill>
                <a:latin typeface="Avenir Book"/>
                <a:cs typeface="Avenir Book"/>
              </a:rPr>
              <a:t>are</a:t>
            </a:r>
            <a:r>
              <a:rPr sz="2000" spc="-15" dirty="0">
                <a:solidFill>
                  <a:srgbClr val="231F20"/>
                </a:solidFill>
                <a:latin typeface="Avenir Book"/>
                <a:cs typeface="Avenir Book"/>
              </a:rPr>
              <a:t> </a:t>
            </a:r>
            <a:r>
              <a:rPr sz="2000" dirty="0">
                <a:solidFill>
                  <a:srgbClr val="231F20"/>
                </a:solidFill>
                <a:latin typeface="Avenir Book"/>
                <a:cs typeface="Avenir Book"/>
              </a:rPr>
              <a:t>at</a:t>
            </a:r>
            <a:r>
              <a:rPr sz="2000" spc="-10" dirty="0">
                <a:solidFill>
                  <a:srgbClr val="231F20"/>
                </a:solidFill>
                <a:latin typeface="Avenir Book"/>
                <a:cs typeface="Avenir Book"/>
              </a:rPr>
              <a:t> </a:t>
            </a:r>
            <a:r>
              <a:rPr sz="2000" dirty="0">
                <a:solidFill>
                  <a:srgbClr val="231F20"/>
                </a:solidFill>
                <a:latin typeface="Avenir Book"/>
                <a:cs typeface="Avenir Book"/>
              </a:rPr>
              <a:t>higher</a:t>
            </a:r>
            <a:r>
              <a:rPr sz="2000" spc="-15" dirty="0">
                <a:solidFill>
                  <a:srgbClr val="231F20"/>
                </a:solidFill>
                <a:latin typeface="Avenir Book"/>
                <a:cs typeface="Avenir Book"/>
              </a:rPr>
              <a:t> </a:t>
            </a:r>
            <a:r>
              <a:rPr sz="2000" dirty="0">
                <a:solidFill>
                  <a:srgbClr val="231F20"/>
                </a:solidFill>
                <a:latin typeface="Avenir Book"/>
                <a:cs typeface="Avenir Book"/>
              </a:rPr>
              <a:t>risk</a:t>
            </a:r>
            <a:r>
              <a:rPr sz="2000" spc="-10" dirty="0">
                <a:solidFill>
                  <a:srgbClr val="231F20"/>
                </a:solidFill>
                <a:latin typeface="Avenir Book"/>
                <a:cs typeface="Avenir Book"/>
              </a:rPr>
              <a:t> </a:t>
            </a:r>
            <a:r>
              <a:rPr sz="2000" dirty="0">
                <a:solidFill>
                  <a:srgbClr val="231F20"/>
                </a:solidFill>
                <a:latin typeface="Avenir Book"/>
                <a:cs typeface="Avenir Book"/>
              </a:rPr>
              <a:t>for</a:t>
            </a:r>
            <a:r>
              <a:rPr sz="2000" spc="-15" dirty="0">
                <a:solidFill>
                  <a:srgbClr val="231F20"/>
                </a:solidFill>
                <a:latin typeface="Avenir Book"/>
                <a:cs typeface="Avenir Book"/>
              </a:rPr>
              <a:t> </a:t>
            </a:r>
            <a:r>
              <a:rPr sz="2000" dirty="0">
                <a:solidFill>
                  <a:srgbClr val="231F20"/>
                </a:solidFill>
                <a:latin typeface="Avenir Book"/>
                <a:cs typeface="Avenir Book"/>
              </a:rPr>
              <a:t>secondary</a:t>
            </a:r>
            <a:r>
              <a:rPr sz="2000" spc="-10" dirty="0">
                <a:solidFill>
                  <a:srgbClr val="231F20"/>
                </a:solidFill>
                <a:latin typeface="Avenir Book"/>
                <a:cs typeface="Avenir Book"/>
              </a:rPr>
              <a:t> </a:t>
            </a:r>
            <a:r>
              <a:rPr sz="2000" dirty="0">
                <a:solidFill>
                  <a:srgbClr val="231F20"/>
                </a:solidFill>
                <a:latin typeface="Avenir Book"/>
                <a:cs typeface="Avenir Book"/>
              </a:rPr>
              <a:t>cancers</a:t>
            </a:r>
            <a:r>
              <a:rPr sz="2000" spc="-15" dirty="0">
                <a:solidFill>
                  <a:srgbClr val="231F20"/>
                </a:solidFill>
                <a:latin typeface="Avenir Book"/>
                <a:cs typeface="Avenir Book"/>
              </a:rPr>
              <a:t> </a:t>
            </a:r>
            <a:r>
              <a:rPr sz="2000" dirty="0">
                <a:solidFill>
                  <a:srgbClr val="231F20"/>
                </a:solidFill>
                <a:latin typeface="Avenir Book"/>
                <a:cs typeface="Avenir Book"/>
              </a:rPr>
              <a:t>and</a:t>
            </a:r>
            <a:r>
              <a:rPr sz="2000" spc="-15" dirty="0">
                <a:solidFill>
                  <a:srgbClr val="231F20"/>
                </a:solidFill>
                <a:latin typeface="Avenir Book"/>
                <a:cs typeface="Avenir Book"/>
              </a:rPr>
              <a:t> </a:t>
            </a:r>
            <a:r>
              <a:rPr sz="2000" dirty="0">
                <a:solidFill>
                  <a:srgbClr val="231F20"/>
                </a:solidFill>
                <a:latin typeface="Avenir Book"/>
                <a:cs typeface="Avenir Book"/>
              </a:rPr>
              <a:t>other</a:t>
            </a:r>
            <a:r>
              <a:rPr sz="2000" spc="-10" dirty="0">
                <a:solidFill>
                  <a:srgbClr val="231F20"/>
                </a:solidFill>
                <a:latin typeface="Avenir Book"/>
                <a:cs typeface="Avenir Book"/>
              </a:rPr>
              <a:t> health 	</a:t>
            </a:r>
            <a:r>
              <a:rPr sz="2000" dirty="0">
                <a:solidFill>
                  <a:srgbClr val="231F20"/>
                </a:solidFill>
                <a:latin typeface="Avenir Book"/>
                <a:cs typeface="Avenir Book"/>
              </a:rPr>
              <a:t>problems</a:t>
            </a:r>
            <a:r>
              <a:rPr sz="2000" spc="-20" dirty="0">
                <a:solidFill>
                  <a:srgbClr val="231F20"/>
                </a:solidFill>
                <a:latin typeface="Avenir Book"/>
                <a:cs typeface="Avenir Book"/>
              </a:rPr>
              <a:t> </a:t>
            </a:r>
            <a:r>
              <a:rPr sz="2000" dirty="0">
                <a:solidFill>
                  <a:srgbClr val="231F20"/>
                </a:solidFill>
                <a:latin typeface="Avenir Book"/>
                <a:cs typeface="Avenir Book"/>
              </a:rPr>
              <a:t>later</a:t>
            </a:r>
            <a:r>
              <a:rPr sz="2000" spc="-20" dirty="0">
                <a:solidFill>
                  <a:srgbClr val="231F20"/>
                </a:solidFill>
                <a:latin typeface="Avenir Book"/>
                <a:cs typeface="Avenir Book"/>
              </a:rPr>
              <a:t> </a:t>
            </a:r>
            <a:r>
              <a:rPr sz="2000" dirty="0">
                <a:solidFill>
                  <a:srgbClr val="231F20"/>
                </a:solidFill>
                <a:latin typeface="Avenir Book"/>
                <a:cs typeface="Avenir Book"/>
              </a:rPr>
              <a:t>in</a:t>
            </a:r>
            <a:r>
              <a:rPr sz="2000" spc="-20" dirty="0">
                <a:solidFill>
                  <a:srgbClr val="231F20"/>
                </a:solidFill>
                <a:latin typeface="Avenir Book"/>
                <a:cs typeface="Avenir Book"/>
              </a:rPr>
              <a:t> </a:t>
            </a:r>
            <a:r>
              <a:rPr sz="2000" spc="-10" dirty="0">
                <a:solidFill>
                  <a:srgbClr val="231F20"/>
                </a:solidFill>
                <a:latin typeface="Avenir Book"/>
                <a:cs typeface="Avenir Book"/>
              </a:rPr>
              <a:t>life.</a:t>
            </a:r>
            <a:endParaRPr sz="2000">
              <a:latin typeface="Avenir Book"/>
              <a:cs typeface="Avenir Book"/>
            </a:endParaRPr>
          </a:p>
          <a:p>
            <a:pPr marL="12700">
              <a:lnSpc>
                <a:spcPct val="100000"/>
              </a:lnSpc>
              <a:spcBef>
                <a:spcPts val="715"/>
              </a:spcBef>
            </a:pPr>
            <a:r>
              <a:rPr sz="2000" spc="-25" dirty="0">
                <a:solidFill>
                  <a:srgbClr val="231F20"/>
                </a:solidFill>
                <a:latin typeface="Avenir Book"/>
                <a:cs typeface="Avenir Book"/>
              </a:rPr>
              <a:t>Let’s</a:t>
            </a:r>
            <a:r>
              <a:rPr sz="2000" spc="-30" dirty="0">
                <a:solidFill>
                  <a:srgbClr val="231F20"/>
                </a:solidFill>
                <a:latin typeface="Avenir Book"/>
                <a:cs typeface="Avenir Book"/>
              </a:rPr>
              <a:t> </a:t>
            </a:r>
            <a:r>
              <a:rPr sz="2000" dirty="0">
                <a:solidFill>
                  <a:srgbClr val="231F20"/>
                </a:solidFill>
                <a:latin typeface="Avenir Book"/>
                <a:cs typeface="Avenir Book"/>
              </a:rPr>
              <a:t>look</a:t>
            </a:r>
            <a:r>
              <a:rPr sz="2000" spc="-30" dirty="0">
                <a:solidFill>
                  <a:srgbClr val="231F20"/>
                </a:solidFill>
                <a:latin typeface="Avenir Book"/>
                <a:cs typeface="Avenir Book"/>
              </a:rPr>
              <a:t> </a:t>
            </a:r>
            <a:r>
              <a:rPr sz="2000" dirty="0">
                <a:solidFill>
                  <a:srgbClr val="231F20"/>
                </a:solidFill>
                <a:latin typeface="Avenir Book"/>
                <a:cs typeface="Avenir Book"/>
              </a:rPr>
              <a:t>at</a:t>
            </a:r>
            <a:r>
              <a:rPr sz="2000" spc="-30" dirty="0">
                <a:solidFill>
                  <a:srgbClr val="231F20"/>
                </a:solidFill>
                <a:latin typeface="Avenir Book"/>
                <a:cs typeface="Avenir Book"/>
              </a:rPr>
              <a:t> </a:t>
            </a:r>
            <a:r>
              <a:rPr sz="2000" dirty="0">
                <a:solidFill>
                  <a:srgbClr val="231F20"/>
                </a:solidFill>
                <a:latin typeface="Avenir Book"/>
                <a:cs typeface="Avenir Book"/>
              </a:rPr>
              <a:t>some</a:t>
            </a:r>
            <a:r>
              <a:rPr sz="2000" spc="-30" dirty="0">
                <a:solidFill>
                  <a:srgbClr val="231F20"/>
                </a:solidFill>
                <a:latin typeface="Avenir Book"/>
                <a:cs typeface="Avenir Book"/>
              </a:rPr>
              <a:t> </a:t>
            </a:r>
            <a:r>
              <a:rPr sz="2000" dirty="0">
                <a:solidFill>
                  <a:srgbClr val="231F20"/>
                </a:solidFill>
                <a:latin typeface="Avenir Book"/>
                <a:cs typeface="Avenir Book"/>
              </a:rPr>
              <a:t>ways</a:t>
            </a:r>
            <a:r>
              <a:rPr sz="2000" spc="-30" dirty="0">
                <a:solidFill>
                  <a:srgbClr val="231F20"/>
                </a:solidFill>
                <a:latin typeface="Avenir Book"/>
                <a:cs typeface="Avenir Book"/>
              </a:rPr>
              <a:t> </a:t>
            </a:r>
            <a:r>
              <a:rPr sz="2000" dirty="0">
                <a:solidFill>
                  <a:srgbClr val="231F20"/>
                </a:solidFill>
                <a:latin typeface="Avenir Book"/>
                <a:cs typeface="Avenir Book"/>
              </a:rPr>
              <a:t>we</a:t>
            </a:r>
            <a:r>
              <a:rPr sz="2000" spc="-25" dirty="0">
                <a:solidFill>
                  <a:srgbClr val="231F20"/>
                </a:solidFill>
                <a:latin typeface="Avenir Book"/>
                <a:cs typeface="Avenir Book"/>
              </a:rPr>
              <a:t> </a:t>
            </a:r>
            <a:r>
              <a:rPr sz="2000" dirty="0">
                <a:solidFill>
                  <a:srgbClr val="231F20"/>
                </a:solidFill>
                <a:latin typeface="Avenir Book"/>
                <a:cs typeface="Avenir Book"/>
              </a:rPr>
              <a:t>can</a:t>
            </a:r>
            <a:r>
              <a:rPr sz="2000" spc="-30" dirty="0">
                <a:solidFill>
                  <a:srgbClr val="231F20"/>
                </a:solidFill>
                <a:latin typeface="Avenir Book"/>
                <a:cs typeface="Avenir Book"/>
              </a:rPr>
              <a:t> </a:t>
            </a:r>
            <a:r>
              <a:rPr sz="2000" dirty="0">
                <a:solidFill>
                  <a:srgbClr val="231F20"/>
                </a:solidFill>
                <a:latin typeface="Avenir Book"/>
                <a:cs typeface="Avenir Book"/>
              </a:rPr>
              <a:t>protect</a:t>
            </a:r>
            <a:r>
              <a:rPr sz="2000" spc="-30" dirty="0">
                <a:solidFill>
                  <a:srgbClr val="231F20"/>
                </a:solidFill>
                <a:latin typeface="Avenir Book"/>
                <a:cs typeface="Avenir Book"/>
              </a:rPr>
              <a:t> </a:t>
            </a:r>
            <a:r>
              <a:rPr sz="2000" spc="-10" dirty="0">
                <a:solidFill>
                  <a:srgbClr val="231F20"/>
                </a:solidFill>
                <a:latin typeface="Avenir Book"/>
                <a:cs typeface="Avenir Book"/>
              </a:rPr>
              <a:t>them.</a:t>
            </a:r>
            <a:endParaRPr sz="2000">
              <a:latin typeface="Avenir Book"/>
              <a:cs typeface="Avenir Book"/>
            </a:endParaRPr>
          </a:p>
        </p:txBody>
      </p:sp>
      <p:sp>
        <p:nvSpPr>
          <p:cNvPr id="8" name="object 8"/>
          <p:cNvSpPr txBox="1"/>
          <p:nvPr/>
        </p:nvSpPr>
        <p:spPr>
          <a:xfrm>
            <a:off x="292100" y="7315200"/>
            <a:ext cx="5346700" cy="182101"/>
          </a:xfrm>
          <a:prstGeom prst="rect">
            <a:avLst/>
          </a:prstGeom>
        </p:spPr>
        <p:txBody>
          <a:bodyPr vert="horz" wrap="square" lIns="0" tIns="12700" rIns="0" bIns="0" rtlCol="0">
            <a:spAutoFit/>
          </a:bodyPr>
          <a:lstStyle/>
          <a:p>
            <a:pPr marL="12700">
              <a:lnSpc>
                <a:spcPct val="100000"/>
              </a:lnSpc>
              <a:spcBef>
                <a:spcPts val="100"/>
              </a:spcBef>
            </a:pPr>
            <a:r>
              <a:rPr sz="1100" dirty="0">
                <a:solidFill>
                  <a:srgbClr val="004E71"/>
                </a:solidFill>
                <a:latin typeface="Avenir Next Medium"/>
                <a:cs typeface="Avenir Next Medium"/>
              </a:rPr>
              <a:t>P</a:t>
            </a:r>
            <a:r>
              <a:rPr sz="1100" spc="-70" dirty="0">
                <a:solidFill>
                  <a:srgbClr val="004E71"/>
                </a:solidFill>
                <a:latin typeface="Avenir Next Medium"/>
                <a:cs typeface="Avenir Next Medium"/>
              </a:rPr>
              <a:t> </a:t>
            </a:r>
            <a:r>
              <a:rPr sz="1100" dirty="0">
                <a:solidFill>
                  <a:srgbClr val="004E71"/>
                </a:solidFill>
                <a:latin typeface="Avenir Next Medium"/>
                <a:cs typeface="Avenir Next Medium"/>
              </a:rPr>
              <a:t>E</a:t>
            </a:r>
            <a:r>
              <a:rPr sz="1100" spc="-60" dirty="0">
                <a:solidFill>
                  <a:srgbClr val="004E71"/>
                </a:solidFill>
                <a:latin typeface="Avenir Next Medium"/>
                <a:cs typeface="Avenir Next Medium"/>
              </a:rPr>
              <a:t> </a:t>
            </a:r>
            <a:r>
              <a:rPr sz="1100" dirty="0">
                <a:solidFill>
                  <a:srgbClr val="004E71"/>
                </a:solidFill>
                <a:latin typeface="Avenir Next Medium"/>
                <a:cs typeface="Avenir Next Medium"/>
              </a:rPr>
              <a:t>D</a:t>
            </a:r>
            <a:r>
              <a:rPr sz="1100" spc="-50" dirty="0">
                <a:solidFill>
                  <a:srgbClr val="004E71"/>
                </a:solidFill>
                <a:latin typeface="Avenir Next Medium"/>
                <a:cs typeface="Avenir Next Medium"/>
              </a:rPr>
              <a:t> </a:t>
            </a:r>
            <a:r>
              <a:rPr sz="1100" spc="105" dirty="0">
                <a:solidFill>
                  <a:srgbClr val="004E71"/>
                </a:solidFill>
                <a:latin typeface="Avenir Next Medium"/>
                <a:cs typeface="Avenir Next Medium"/>
              </a:rPr>
              <a:t>IA</a:t>
            </a:r>
            <a:r>
              <a:rPr sz="1100" spc="-130" dirty="0">
                <a:solidFill>
                  <a:srgbClr val="004E71"/>
                </a:solidFill>
                <a:latin typeface="Avenir Next Medium"/>
                <a:cs typeface="Avenir Next Medium"/>
              </a:rPr>
              <a:t> </a:t>
            </a:r>
            <a:r>
              <a:rPr sz="1100" dirty="0">
                <a:solidFill>
                  <a:srgbClr val="004E71"/>
                </a:solidFill>
                <a:latin typeface="Avenir Next Medium"/>
                <a:cs typeface="Avenir Next Medium"/>
              </a:rPr>
              <a:t>T</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R</a:t>
            </a:r>
            <a:r>
              <a:rPr sz="1100" spc="-45" dirty="0">
                <a:solidFill>
                  <a:srgbClr val="004E71"/>
                </a:solidFill>
                <a:latin typeface="Avenir Next Medium"/>
                <a:cs typeface="Avenir Next Medium"/>
              </a:rPr>
              <a:t> </a:t>
            </a:r>
            <a:r>
              <a:rPr sz="1100" dirty="0">
                <a:solidFill>
                  <a:srgbClr val="004E71"/>
                </a:solidFill>
                <a:latin typeface="Avenir Next Medium"/>
                <a:cs typeface="Avenir Next Medium"/>
              </a:rPr>
              <a:t>I</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C</a:t>
            </a:r>
            <a:r>
              <a:rPr sz="1100" spc="440" dirty="0">
                <a:solidFill>
                  <a:srgbClr val="004E71"/>
                </a:solidFill>
                <a:latin typeface="Avenir Next Medium"/>
                <a:cs typeface="Avenir Next Medium"/>
              </a:rPr>
              <a:t> </a:t>
            </a:r>
            <a:r>
              <a:rPr sz="1100" dirty="0">
                <a:solidFill>
                  <a:srgbClr val="004E71"/>
                </a:solidFill>
                <a:latin typeface="Avenir Next Medium"/>
                <a:cs typeface="Avenir Next Medium"/>
              </a:rPr>
              <a:t>E</a:t>
            </a:r>
            <a:r>
              <a:rPr sz="1100" spc="-60" dirty="0">
                <a:solidFill>
                  <a:srgbClr val="004E71"/>
                </a:solidFill>
                <a:latin typeface="Avenir Next Medium"/>
                <a:cs typeface="Avenir Next Medium"/>
              </a:rPr>
              <a:t> </a:t>
            </a:r>
            <a:r>
              <a:rPr sz="1100" dirty="0">
                <a:solidFill>
                  <a:srgbClr val="004E71"/>
                </a:solidFill>
                <a:latin typeface="Avenir Next Medium"/>
                <a:cs typeface="Avenir Next Medium"/>
              </a:rPr>
              <a:t>N</a:t>
            </a:r>
            <a:r>
              <a:rPr sz="1100" spc="-45" dirty="0">
                <a:solidFill>
                  <a:srgbClr val="004E71"/>
                </a:solidFill>
                <a:latin typeface="Avenir Next Medium"/>
                <a:cs typeface="Avenir Next Medium"/>
              </a:rPr>
              <a:t> </a:t>
            </a:r>
            <a:r>
              <a:rPr sz="1100" dirty="0">
                <a:solidFill>
                  <a:srgbClr val="004E71"/>
                </a:solidFill>
                <a:latin typeface="Avenir Next Medium"/>
                <a:cs typeface="Avenir Next Medium"/>
              </a:rPr>
              <a:t>V</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I</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R</a:t>
            </a:r>
            <a:r>
              <a:rPr sz="1100" spc="-60" dirty="0">
                <a:solidFill>
                  <a:srgbClr val="004E71"/>
                </a:solidFill>
                <a:latin typeface="Avenir Next Medium"/>
                <a:cs typeface="Avenir Next Medium"/>
              </a:rPr>
              <a:t> </a:t>
            </a:r>
            <a:r>
              <a:rPr sz="1100" spc="165" dirty="0">
                <a:solidFill>
                  <a:srgbClr val="004E71"/>
                </a:solidFill>
                <a:latin typeface="Avenir Next Medium"/>
                <a:cs typeface="Avenir Next Medium"/>
              </a:rPr>
              <a:t>ONME</a:t>
            </a:r>
            <a:r>
              <a:rPr sz="1100" spc="-60" dirty="0">
                <a:solidFill>
                  <a:srgbClr val="004E71"/>
                </a:solidFill>
                <a:latin typeface="Avenir Next Medium"/>
                <a:cs typeface="Avenir Next Medium"/>
              </a:rPr>
              <a:t> </a:t>
            </a:r>
            <a:r>
              <a:rPr sz="1100" dirty="0">
                <a:solidFill>
                  <a:srgbClr val="004E71"/>
                </a:solidFill>
                <a:latin typeface="Avenir Next Medium"/>
                <a:cs typeface="Avenir Next Medium"/>
              </a:rPr>
              <a:t>N</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T</a:t>
            </a:r>
            <a:r>
              <a:rPr sz="1100" spc="-130" dirty="0">
                <a:solidFill>
                  <a:srgbClr val="004E71"/>
                </a:solidFill>
                <a:latin typeface="Avenir Next Medium"/>
                <a:cs typeface="Avenir Next Medium"/>
              </a:rPr>
              <a:t> </a:t>
            </a:r>
            <a:r>
              <a:rPr sz="1100" spc="105" dirty="0">
                <a:solidFill>
                  <a:srgbClr val="004E71"/>
                </a:solidFill>
                <a:latin typeface="Avenir Next Medium"/>
                <a:cs typeface="Avenir Next Medium"/>
              </a:rPr>
              <a:t>AL</a:t>
            </a:r>
            <a:r>
              <a:rPr sz="1100" spc="440" dirty="0">
                <a:solidFill>
                  <a:srgbClr val="004E71"/>
                </a:solidFill>
                <a:latin typeface="Avenir Next Medium"/>
                <a:cs typeface="Avenir Next Medium"/>
              </a:rPr>
              <a:t> </a:t>
            </a:r>
            <a:r>
              <a:rPr sz="1100" dirty="0">
                <a:solidFill>
                  <a:srgbClr val="004E71"/>
                </a:solidFill>
                <a:latin typeface="Avenir Next Medium"/>
                <a:cs typeface="Avenir Next Medium"/>
              </a:rPr>
              <a:t>H</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E</a:t>
            </a:r>
            <a:r>
              <a:rPr sz="1100" spc="-25" dirty="0">
                <a:solidFill>
                  <a:srgbClr val="004E71"/>
                </a:solidFill>
                <a:latin typeface="Avenir Next Medium"/>
                <a:cs typeface="Avenir Next Medium"/>
              </a:rPr>
              <a:t> </a:t>
            </a:r>
            <a:r>
              <a:rPr sz="1100" spc="105" dirty="0">
                <a:solidFill>
                  <a:srgbClr val="004E71"/>
                </a:solidFill>
                <a:latin typeface="Avenir Next Medium"/>
                <a:cs typeface="Avenir Next Medium"/>
              </a:rPr>
              <a:t>AL</a:t>
            </a:r>
            <a:r>
              <a:rPr sz="1100" spc="-130" dirty="0">
                <a:solidFill>
                  <a:srgbClr val="004E71"/>
                </a:solidFill>
                <a:latin typeface="Avenir Next Medium"/>
                <a:cs typeface="Avenir Next Medium"/>
              </a:rPr>
              <a:t> </a:t>
            </a:r>
            <a:r>
              <a:rPr sz="1100" dirty="0">
                <a:solidFill>
                  <a:srgbClr val="004E71"/>
                </a:solidFill>
                <a:latin typeface="Avenir Next Medium"/>
                <a:cs typeface="Avenir Next Medium"/>
              </a:rPr>
              <a:t>T</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H</a:t>
            </a:r>
            <a:r>
              <a:rPr sz="1100" spc="440" dirty="0">
                <a:solidFill>
                  <a:srgbClr val="004E71"/>
                </a:solidFill>
                <a:latin typeface="Avenir Next Medium"/>
                <a:cs typeface="Avenir Next Medium"/>
              </a:rPr>
              <a:t> </a:t>
            </a:r>
            <a:r>
              <a:rPr sz="1100" dirty="0">
                <a:solidFill>
                  <a:srgbClr val="004E71"/>
                </a:solidFill>
                <a:latin typeface="Avenir Next Medium"/>
                <a:cs typeface="Avenir Next Medium"/>
              </a:rPr>
              <a:t>S</a:t>
            </a:r>
            <a:r>
              <a:rPr sz="1100" spc="-60" dirty="0">
                <a:solidFill>
                  <a:srgbClr val="004E71"/>
                </a:solidFill>
                <a:latin typeface="Avenir Next Medium"/>
                <a:cs typeface="Avenir Next Medium"/>
              </a:rPr>
              <a:t> </a:t>
            </a:r>
            <a:r>
              <a:rPr sz="1100" dirty="0">
                <a:solidFill>
                  <a:srgbClr val="004E71"/>
                </a:solidFill>
                <a:latin typeface="Avenir Next Medium"/>
                <a:cs typeface="Avenir Next Medium"/>
              </a:rPr>
              <a:t>P</a:t>
            </a:r>
            <a:r>
              <a:rPr sz="1100" spc="-65" dirty="0">
                <a:solidFill>
                  <a:srgbClr val="004E71"/>
                </a:solidFill>
                <a:latin typeface="Avenir Next Medium"/>
                <a:cs typeface="Avenir Next Medium"/>
              </a:rPr>
              <a:t> </a:t>
            </a:r>
            <a:r>
              <a:rPr sz="1100" spc="-10" dirty="0">
                <a:solidFill>
                  <a:srgbClr val="004E71"/>
                </a:solidFill>
                <a:latin typeface="Avenir Next Medium"/>
                <a:cs typeface="Avenir Next Medium"/>
              </a:rPr>
              <a:t>E</a:t>
            </a:r>
            <a:r>
              <a:rPr sz="1100" spc="-70" dirty="0">
                <a:solidFill>
                  <a:srgbClr val="004E71"/>
                </a:solidFill>
                <a:latin typeface="Avenir Next Medium"/>
                <a:cs typeface="Avenir Next Medium"/>
              </a:rPr>
              <a:t> </a:t>
            </a:r>
            <a:r>
              <a:rPr sz="1100" dirty="0">
                <a:solidFill>
                  <a:srgbClr val="004E71"/>
                </a:solidFill>
                <a:latin typeface="Avenir Next Medium"/>
                <a:cs typeface="Avenir Next Medium"/>
              </a:rPr>
              <a:t>C</a:t>
            </a:r>
            <a:r>
              <a:rPr sz="1100" spc="-55" dirty="0">
                <a:solidFill>
                  <a:srgbClr val="004E71"/>
                </a:solidFill>
                <a:latin typeface="Avenir Next Medium"/>
                <a:cs typeface="Avenir Next Medium"/>
              </a:rPr>
              <a:t> </a:t>
            </a:r>
            <a:r>
              <a:rPr sz="1100" spc="140" dirty="0">
                <a:solidFill>
                  <a:srgbClr val="004E71"/>
                </a:solidFill>
                <a:latin typeface="Avenir Next Medium"/>
                <a:cs typeface="Avenir Next Medium"/>
              </a:rPr>
              <a:t>IAL</a:t>
            </a:r>
            <a:r>
              <a:rPr sz="1100" spc="-130" dirty="0">
                <a:solidFill>
                  <a:srgbClr val="004E71"/>
                </a:solidFill>
                <a:latin typeface="Avenir Next Medium"/>
                <a:cs typeface="Avenir Next Medium"/>
              </a:rPr>
              <a:t> </a:t>
            </a:r>
            <a:r>
              <a:rPr sz="1100" dirty="0">
                <a:solidFill>
                  <a:srgbClr val="004E71"/>
                </a:solidFill>
                <a:latin typeface="Avenir Next Medium"/>
                <a:cs typeface="Avenir Next Medium"/>
              </a:rPr>
              <a:t>T Y</a:t>
            </a:r>
            <a:r>
              <a:rPr sz="1100" spc="440" dirty="0">
                <a:solidFill>
                  <a:srgbClr val="004E71"/>
                </a:solidFill>
                <a:latin typeface="Avenir Next Medium"/>
                <a:cs typeface="Avenir Next Medium"/>
              </a:rPr>
              <a:t> </a:t>
            </a:r>
            <a:r>
              <a:rPr sz="1100" spc="100" dirty="0">
                <a:solidFill>
                  <a:srgbClr val="004E71"/>
                </a:solidFill>
                <a:latin typeface="Avenir Next Medium"/>
                <a:cs typeface="Avenir Next Medium"/>
              </a:rPr>
              <a:t>UN</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I</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T</a:t>
            </a:r>
            <a:r>
              <a:rPr sz="1100" spc="-45" dirty="0">
                <a:solidFill>
                  <a:srgbClr val="004E71"/>
                </a:solidFill>
                <a:latin typeface="Avenir Next Medium"/>
                <a:cs typeface="Avenir Next Medium"/>
              </a:rPr>
              <a:t> </a:t>
            </a:r>
            <a:r>
              <a:rPr sz="1100" spc="-50" dirty="0">
                <a:solidFill>
                  <a:srgbClr val="004E71"/>
                </a:solidFill>
                <a:latin typeface="Avenir Next Medium"/>
                <a:cs typeface="Avenir Next Medium"/>
              </a:rPr>
              <a:t>S</a:t>
            </a:r>
            <a:endParaRPr sz="1100" dirty="0">
              <a:latin typeface="Avenir Next Medium"/>
              <a:cs typeface="Avenir Next Medium"/>
            </a:endParaRPr>
          </a:p>
        </p:txBody>
      </p:sp>
      <p:sp>
        <p:nvSpPr>
          <p:cNvPr id="9" name="object 9"/>
          <p:cNvSpPr txBox="1"/>
          <p:nvPr/>
        </p:nvSpPr>
        <p:spPr>
          <a:xfrm>
            <a:off x="7975600" y="7146035"/>
            <a:ext cx="1791335" cy="482600"/>
          </a:xfrm>
          <a:prstGeom prst="rect">
            <a:avLst/>
          </a:prstGeom>
        </p:spPr>
        <p:txBody>
          <a:bodyPr vert="horz" wrap="square" lIns="0" tIns="12700" rIns="0" bIns="0" rtlCol="0">
            <a:spAutoFit/>
          </a:bodyPr>
          <a:lstStyle/>
          <a:p>
            <a:pPr marL="12700">
              <a:lnSpc>
                <a:spcPct val="100000"/>
              </a:lnSpc>
              <a:spcBef>
                <a:spcPts val="100"/>
              </a:spcBef>
              <a:tabLst>
                <a:tab pos="1385570" algn="l"/>
              </a:tabLst>
            </a:pPr>
            <a:r>
              <a:rPr sz="2000" spc="-10" dirty="0">
                <a:solidFill>
                  <a:srgbClr val="004E71"/>
                </a:solidFill>
                <a:latin typeface="Avenir Next Medium"/>
                <a:cs typeface="Avenir Next Medium"/>
              </a:rPr>
              <a:t>Educator</a:t>
            </a:r>
            <a:r>
              <a:rPr sz="2000" dirty="0">
                <a:solidFill>
                  <a:srgbClr val="004E71"/>
                </a:solidFill>
                <a:latin typeface="Avenir Next Medium"/>
                <a:cs typeface="Avenir Next Medium"/>
              </a:rPr>
              <a:t>	</a:t>
            </a:r>
            <a:r>
              <a:rPr sz="3000" spc="-430" dirty="0">
                <a:solidFill>
                  <a:srgbClr val="004E71"/>
                </a:solidFill>
                <a:latin typeface="Avenir Next Medium"/>
                <a:cs typeface="Avenir Next Medium"/>
              </a:rPr>
              <a:t>13</a:t>
            </a:r>
            <a:endParaRPr sz="3000">
              <a:latin typeface="Avenir Next Medium"/>
              <a:cs typeface="Avenir Next Medium"/>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14299" y="114300"/>
            <a:ext cx="9829799" cy="7543800"/>
          </a:xfrm>
          <a:prstGeom prst="rect">
            <a:avLst/>
          </a:prstGeom>
        </p:spPr>
      </p:pic>
      <p:sp>
        <p:nvSpPr>
          <p:cNvPr id="3" name="object 3"/>
          <p:cNvSpPr txBox="1"/>
          <p:nvPr/>
        </p:nvSpPr>
        <p:spPr>
          <a:xfrm>
            <a:off x="1181100" y="5321300"/>
            <a:ext cx="6653530" cy="1206500"/>
          </a:xfrm>
          <a:prstGeom prst="rect">
            <a:avLst/>
          </a:prstGeom>
        </p:spPr>
        <p:txBody>
          <a:bodyPr vert="horz" wrap="square" lIns="0" tIns="33019" rIns="0" bIns="0" rtlCol="0">
            <a:spAutoFit/>
          </a:bodyPr>
          <a:lstStyle/>
          <a:p>
            <a:pPr marL="12700" marR="5080">
              <a:lnSpc>
                <a:spcPts val="2300"/>
              </a:lnSpc>
              <a:spcBef>
                <a:spcPts val="259"/>
              </a:spcBef>
            </a:pPr>
            <a:r>
              <a:rPr sz="2000" dirty="0">
                <a:solidFill>
                  <a:srgbClr val="231F20"/>
                </a:solidFill>
                <a:latin typeface="Avenir Book"/>
                <a:cs typeface="Avenir Book"/>
              </a:rPr>
              <a:t>Minimizing</a:t>
            </a:r>
            <a:r>
              <a:rPr sz="2000" spc="-30" dirty="0">
                <a:solidFill>
                  <a:srgbClr val="231F20"/>
                </a:solidFill>
                <a:latin typeface="Avenir Book"/>
                <a:cs typeface="Avenir Book"/>
              </a:rPr>
              <a:t> </a:t>
            </a:r>
            <a:r>
              <a:rPr sz="2000" spc="-25" dirty="0">
                <a:solidFill>
                  <a:srgbClr val="231F20"/>
                </a:solidFill>
                <a:latin typeface="Avenir Book"/>
                <a:cs typeface="Avenir Book"/>
              </a:rPr>
              <a:t>children’s </a:t>
            </a:r>
            <a:r>
              <a:rPr sz="2000" dirty="0">
                <a:solidFill>
                  <a:srgbClr val="231F20"/>
                </a:solidFill>
                <a:latin typeface="Avenir Book"/>
                <a:cs typeface="Avenir Book"/>
              </a:rPr>
              <a:t>exposure</a:t>
            </a:r>
            <a:r>
              <a:rPr sz="2000" spc="-30" dirty="0">
                <a:solidFill>
                  <a:srgbClr val="231F20"/>
                </a:solidFill>
                <a:latin typeface="Avenir Book"/>
                <a:cs typeface="Avenir Book"/>
              </a:rPr>
              <a:t> </a:t>
            </a:r>
            <a:r>
              <a:rPr sz="2000" dirty="0">
                <a:solidFill>
                  <a:srgbClr val="231F20"/>
                </a:solidFill>
                <a:latin typeface="Avenir Book"/>
                <a:cs typeface="Avenir Book"/>
              </a:rPr>
              <a:t>to</a:t>
            </a:r>
            <a:r>
              <a:rPr sz="2000" spc="-25" dirty="0">
                <a:solidFill>
                  <a:srgbClr val="231F20"/>
                </a:solidFill>
                <a:latin typeface="Avenir Book"/>
                <a:cs typeface="Avenir Book"/>
              </a:rPr>
              <a:t> </a:t>
            </a:r>
            <a:r>
              <a:rPr sz="2000" dirty="0">
                <a:solidFill>
                  <a:srgbClr val="231F20"/>
                </a:solidFill>
                <a:latin typeface="Avenir Book"/>
                <a:cs typeface="Avenir Book"/>
              </a:rPr>
              <a:t>environmental</a:t>
            </a:r>
            <a:r>
              <a:rPr sz="2000" spc="-25" dirty="0">
                <a:solidFill>
                  <a:srgbClr val="231F20"/>
                </a:solidFill>
                <a:latin typeface="Avenir Book"/>
                <a:cs typeface="Avenir Book"/>
              </a:rPr>
              <a:t> </a:t>
            </a:r>
            <a:r>
              <a:rPr sz="2000" spc="-10" dirty="0">
                <a:solidFill>
                  <a:srgbClr val="231F20"/>
                </a:solidFill>
                <a:latin typeface="Avenir Book"/>
                <a:cs typeface="Avenir Book"/>
              </a:rPr>
              <a:t>chemicals </a:t>
            </a:r>
            <a:r>
              <a:rPr sz="2000" dirty="0">
                <a:solidFill>
                  <a:srgbClr val="231F20"/>
                </a:solidFill>
                <a:latin typeface="Avenir Book"/>
                <a:cs typeface="Avenir Book"/>
              </a:rPr>
              <a:t>can</a:t>
            </a:r>
            <a:r>
              <a:rPr sz="2000" spc="-10" dirty="0">
                <a:solidFill>
                  <a:srgbClr val="231F20"/>
                </a:solidFill>
                <a:latin typeface="Avenir Book"/>
                <a:cs typeface="Avenir Book"/>
              </a:rPr>
              <a:t> </a:t>
            </a:r>
            <a:r>
              <a:rPr sz="2000" dirty="0">
                <a:solidFill>
                  <a:srgbClr val="231F20"/>
                </a:solidFill>
                <a:latin typeface="Avenir Book"/>
                <a:cs typeface="Avenir Book"/>
              </a:rPr>
              <a:t>lower</a:t>
            </a:r>
            <a:r>
              <a:rPr sz="2000" spc="-10" dirty="0">
                <a:solidFill>
                  <a:srgbClr val="231F20"/>
                </a:solidFill>
                <a:latin typeface="Avenir Book"/>
                <a:cs typeface="Avenir Book"/>
              </a:rPr>
              <a:t> </a:t>
            </a:r>
            <a:r>
              <a:rPr sz="2000" dirty="0">
                <a:solidFill>
                  <a:srgbClr val="231F20"/>
                </a:solidFill>
                <a:latin typeface="Avenir Book"/>
                <a:cs typeface="Avenir Book"/>
              </a:rPr>
              <a:t>their</a:t>
            </a:r>
            <a:r>
              <a:rPr sz="2000" spc="-10" dirty="0">
                <a:solidFill>
                  <a:srgbClr val="231F20"/>
                </a:solidFill>
                <a:latin typeface="Avenir Book"/>
                <a:cs typeface="Avenir Book"/>
              </a:rPr>
              <a:t> </a:t>
            </a:r>
            <a:r>
              <a:rPr sz="2000" dirty="0">
                <a:solidFill>
                  <a:srgbClr val="231F20"/>
                </a:solidFill>
                <a:latin typeface="Avenir Book"/>
                <a:cs typeface="Avenir Book"/>
              </a:rPr>
              <a:t>risk</a:t>
            </a:r>
            <a:r>
              <a:rPr sz="2000" spc="-10" dirty="0">
                <a:solidFill>
                  <a:srgbClr val="231F20"/>
                </a:solidFill>
                <a:latin typeface="Avenir Book"/>
                <a:cs typeface="Avenir Book"/>
              </a:rPr>
              <a:t> </a:t>
            </a:r>
            <a:r>
              <a:rPr sz="2000" dirty="0">
                <a:solidFill>
                  <a:srgbClr val="231F20"/>
                </a:solidFill>
                <a:latin typeface="Avenir Book"/>
                <a:cs typeface="Avenir Book"/>
              </a:rPr>
              <a:t>for</a:t>
            </a:r>
            <a:r>
              <a:rPr sz="2000" spc="-10" dirty="0">
                <a:solidFill>
                  <a:srgbClr val="231F20"/>
                </a:solidFill>
                <a:latin typeface="Avenir Book"/>
                <a:cs typeface="Avenir Book"/>
              </a:rPr>
              <a:t> </a:t>
            </a:r>
            <a:r>
              <a:rPr sz="2000" dirty="0">
                <a:solidFill>
                  <a:srgbClr val="231F20"/>
                </a:solidFill>
                <a:latin typeface="Avenir Book"/>
                <a:cs typeface="Avenir Book"/>
              </a:rPr>
              <a:t>childhood</a:t>
            </a:r>
            <a:r>
              <a:rPr sz="2000" spc="-10" dirty="0">
                <a:solidFill>
                  <a:srgbClr val="231F20"/>
                </a:solidFill>
                <a:latin typeface="Avenir Book"/>
                <a:cs typeface="Avenir Book"/>
              </a:rPr>
              <a:t> </a:t>
            </a:r>
            <a:r>
              <a:rPr sz="2000" dirty="0">
                <a:solidFill>
                  <a:srgbClr val="231F20"/>
                </a:solidFill>
                <a:latin typeface="Avenir Book"/>
                <a:cs typeface="Avenir Book"/>
              </a:rPr>
              <a:t>cancer</a:t>
            </a:r>
            <a:r>
              <a:rPr sz="2000" spc="-5" dirty="0">
                <a:solidFill>
                  <a:srgbClr val="231F20"/>
                </a:solidFill>
                <a:latin typeface="Avenir Book"/>
                <a:cs typeface="Avenir Book"/>
              </a:rPr>
              <a:t> </a:t>
            </a:r>
            <a:r>
              <a:rPr sz="2000" dirty="0">
                <a:solidFill>
                  <a:srgbClr val="231F20"/>
                </a:solidFill>
                <a:latin typeface="Avenir Book"/>
                <a:cs typeface="Avenir Book"/>
              </a:rPr>
              <a:t>and</a:t>
            </a:r>
            <a:r>
              <a:rPr sz="2000" spc="-10" dirty="0">
                <a:solidFill>
                  <a:srgbClr val="231F20"/>
                </a:solidFill>
                <a:latin typeface="Avenir Book"/>
                <a:cs typeface="Avenir Book"/>
              </a:rPr>
              <a:t> </a:t>
            </a:r>
            <a:r>
              <a:rPr sz="2000" dirty="0">
                <a:solidFill>
                  <a:srgbClr val="231F20"/>
                </a:solidFill>
                <a:latin typeface="Avenir Book"/>
                <a:cs typeface="Avenir Book"/>
              </a:rPr>
              <a:t>other</a:t>
            </a:r>
            <a:r>
              <a:rPr sz="2000" spc="-10" dirty="0">
                <a:solidFill>
                  <a:srgbClr val="231F20"/>
                </a:solidFill>
                <a:latin typeface="Avenir Book"/>
                <a:cs typeface="Avenir Book"/>
              </a:rPr>
              <a:t> health </a:t>
            </a:r>
            <a:r>
              <a:rPr sz="2000" dirty="0">
                <a:solidFill>
                  <a:srgbClr val="231F20"/>
                </a:solidFill>
                <a:latin typeface="Avenir Book"/>
                <a:cs typeface="Avenir Book"/>
              </a:rPr>
              <a:t>problems.</a:t>
            </a:r>
            <a:r>
              <a:rPr sz="2000" spc="-40" dirty="0">
                <a:solidFill>
                  <a:srgbClr val="231F20"/>
                </a:solidFill>
                <a:latin typeface="Avenir Book"/>
                <a:cs typeface="Avenir Book"/>
              </a:rPr>
              <a:t> It’s</a:t>
            </a:r>
            <a:r>
              <a:rPr sz="2000" spc="-35" dirty="0">
                <a:solidFill>
                  <a:srgbClr val="231F20"/>
                </a:solidFill>
                <a:latin typeface="Avenir Book"/>
                <a:cs typeface="Avenir Book"/>
              </a:rPr>
              <a:t> </a:t>
            </a:r>
            <a:r>
              <a:rPr sz="2000" dirty="0">
                <a:solidFill>
                  <a:srgbClr val="231F20"/>
                </a:solidFill>
                <a:latin typeface="Avenir Book"/>
                <a:cs typeface="Avenir Book"/>
              </a:rPr>
              <a:t>also</a:t>
            </a:r>
            <a:r>
              <a:rPr sz="2000" spc="-35" dirty="0">
                <a:solidFill>
                  <a:srgbClr val="231F20"/>
                </a:solidFill>
                <a:latin typeface="Avenir Book"/>
                <a:cs typeface="Avenir Book"/>
              </a:rPr>
              <a:t> </a:t>
            </a:r>
            <a:r>
              <a:rPr sz="2000" dirty="0">
                <a:solidFill>
                  <a:srgbClr val="231F20"/>
                </a:solidFill>
                <a:latin typeface="Avenir Book"/>
                <a:cs typeface="Avenir Book"/>
              </a:rPr>
              <a:t>important</a:t>
            </a:r>
            <a:r>
              <a:rPr sz="2000" spc="-35" dirty="0">
                <a:solidFill>
                  <a:srgbClr val="231F20"/>
                </a:solidFill>
                <a:latin typeface="Avenir Book"/>
                <a:cs typeface="Avenir Book"/>
              </a:rPr>
              <a:t> </a:t>
            </a:r>
            <a:r>
              <a:rPr sz="2000" dirty="0">
                <a:solidFill>
                  <a:srgbClr val="231F20"/>
                </a:solidFill>
                <a:latin typeface="Avenir Book"/>
                <a:cs typeface="Avenir Book"/>
              </a:rPr>
              <a:t>to</a:t>
            </a:r>
            <a:r>
              <a:rPr sz="2000" spc="-35" dirty="0">
                <a:solidFill>
                  <a:srgbClr val="231F20"/>
                </a:solidFill>
                <a:latin typeface="Avenir Book"/>
                <a:cs typeface="Avenir Book"/>
              </a:rPr>
              <a:t> </a:t>
            </a:r>
            <a:r>
              <a:rPr sz="2000" dirty="0">
                <a:solidFill>
                  <a:srgbClr val="231F20"/>
                </a:solidFill>
                <a:latin typeface="Avenir Book"/>
                <a:cs typeface="Avenir Book"/>
              </a:rPr>
              <a:t>protect</a:t>
            </a:r>
            <a:r>
              <a:rPr sz="2000" spc="-40" dirty="0">
                <a:solidFill>
                  <a:srgbClr val="231F20"/>
                </a:solidFill>
                <a:latin typeface="Avenir Book"/>
                <a:cs typeface="Avenir Book"/>
              </a:rPr>
              <a:t> </a:t>
            </a:r>
            <a:r>
              <a:rPr sz="2000" dirty="0">
                <a:solidFill>
                  <a:srgbClr val="231F20"/>
                </a:solidFill>
                <a:latin typeface="Avenir Book"/>
                <a:cs typeface="Avenir Book"/>
              </a:rPr>
              <a:t>children</a:t>
            </a:r>
            <a:r>
              <a:rPr sz="2000" spc="-35" dirty="0">
                <a:solidFill>
                  <a:srgbClr val="231F20"/>
                </a:solidFill>
                <a:latin typeface="Avenir Book"/>
                <a:cs typeface="Avenir Book"/>
              </a:rPr>
              <a:t> </a:t>
            </a:r>
            <a:r>
              <a:rPr sz="2000" dirty="0">
                <a:solidFill>
                  <a:srgbClr val="231F20"/>
                </a:solidFill>
                <a:latin typeface="Avenir Book"/>
                <a:cs typeface="Avenir Book"/>
              </a:rPr>
              <a:t>who</a:t>
            </a:r>
            <a:r>
              <a:rPr sz="2000" spc="-35" dirty="0">
                <a:solidFill>
                  <a:srgbClr val="231F20"/>
                </a:solidFill>
                <a:latin typeface="Avenir Book"/>
                <a:cs typeface="Avenir Book"/>
              </a:rPr>
              <a:t> </a:t>
            </a:r>
            <a:r>
              <a:rPr sz="2000" spc="-20" dirty="0">
                <a:solidFill>
                  <a:srgbClr val="231F20"/>
                </a:solidFill>
                <a:latin typeface="Avenir Book"/>
                <a:cs typeface="Avenir Book"/>
              </a:rPr>
              <a:t>have </a:t>
            </a:r>
            <a:r>
              <a:rPr sz="2000" dirty="0">
                <a:solidFill>
                  <a:srgbClr val="231F20"/>
                </a:solidFill>
                <a:latin typeface="Avenir Book"/>
                <a:cs typeface="Avenir Book"/>
              </a:rPr>
              <a:t>been</a:t>
            </a:r>
            <a:r>
              <a:rPr sz="2000" spc="-30" dirty="0">
                <a:solidFill>
                  <a:srgbClr val="231F20"/>
                </a:solidFill>
                <a:latin typeface="Avenir Book"/>
                <a:cs typeface="Avenir Book"/>
              </a:rPr>
              <a:t> </a:t>
            </a:r>
            <a:r>
              <a:rPr sz="2000" dirty="0">
                <a:solidFill>
                  <a:srgbClr val="231F20"/>
                </a:solidFill>
                <a:latin typeface="Avenir Book"/>
                <a:cs typeface="Avenir Book"/>
              </a:rPr>
              <a:t>treated</a:t>
            </a:r>
            <a:r>
              <a:rPr sz="2000" spc="-25" dirty="0">
                <a:solidFill>
                  <a:srgbClr val="231F20"/>
                </a:solidFill>
                <a:latin typeface="Avenir Book"/>
                <a:cs typeface="Avenir Book"/>
              </a:rPr>
              <a:t> </a:t>
            </a:r>
            <a:r>
              <a:rPr sz="2000" dirty="0">
                <a:solidFill>
                  <a:srgbClr val="231F20"/>
                </a:solidFill>
                <a:latin typeface="Avenir Book"/>
                <a:cs typeface="Avenir Book"/>
              </a:rPr>
              <a:t>for</a:t>
            </a:r>
            <a:r>
              <a:rPr sz="2000" spc="-25" dirty="0">
                <a:solidFill>
                  <a:srgbClr val="231F20"/>
                </a:solidFill>
                <a:latin typeface="Avenir Book"/>
                <a:cs typeface="Avenir Book"/>
              </a:rPr>
              <a:t> </a:t>
            </a:r>
            <a:r>
              <a:rPr sz="2000" dirty="0">
                <a:solidFill>
                  <a:srgbClr val="231F20"/>
                </a:solidFill>
                <a:latin typeface="Avenir Book"/>
                <a:cs typeface="Avenir Book"/>
              </a:rPr>
              <a:t>cancer</a:t>
            </a:r>
            <a:r>
              <a:rPr sz="2000" spc="-25" dirty="0">
                <a:solidFill>
                  <a:srgbClr val="231F20"/>
                </a:solidFill>
                <a:latin typeface="Avenir Book"/>
                <a:cs typeface="Avenir Book"/>
              </a:rPr>
              <a:t> </a:t>
            </a:r>
            <a:r>
              <a:rPr sz="2000" dirty="0">
                <a:solidFill>
                  <a:srgbClr val="231F20"/>
                </a:solidFill>
                <a:latin typeface="Avenir Book"/>
                <a:cs typeface="Avenir Book"/>
              </a:rPr>
              <a:t>from</a:t>
            </a:r>
            <a:r>
              <a:rPr sz="2000" spc="-25" dirty="0">
                <a:solidFill>
                  <a:srgbClr val="231F20"/>
                </a:solidFill>
                <a:latin typeface="Avenir Book"/>
                <a:cs typeface="Avenir Book"/>
              </a:rPr>
              <a:t> </a:t>
            </a:r>
            <a:r>
              <a:rPr sz="2000" dirty="0">
                <a:solidFill>
                  <a:srgbClr val="231F20"/>
                </a:solidFill>
                <a:latin typeface="Avenir Book"/>
                <a:cs typeface="Avenir Book"/>
              </a:rPr>
              <a:t>these</a:t>
            </a:r>
            <a:r>
              <a:rPr sz="2000" spc="-25" dirty="0">
                <a:solidFill>
                  <a:srgbClr val="231F20"/>
                </a:solidFill>
                <a:latin typeface="Avenir Book"/>
                <a:cs typeface="Avenir Book"/>
              </a:rPr>
              <a:t> </a:t>
            </a:r>
            <a:r>
              <a:rPr sz="2000" dirty="0">
                <a:solidFill>
                  <a:srgbClr val="231F20"/>
                </a:solidFill>
                <a:latin typeface="Avenir Book"/>
                <a:cs typeface="Avenir Book"/>
              </a:rPr>
              <a:t>same</a:t>
            </a:r>
            <a:r>
              <a:rPr sz="2000" spc="-25" dirty="0">
                <a:solidFill>
                  <a:srgbClr val="231F20"/>
                </a:solidFill>
                <a:latin typeface="Avenir Book"/>
                <a:cs typeface="Avenir Book"/>
              </a:rPr>
              <a:t> </a:t>
            </a:r>
            <a:r>
              <a:rPr sz="2000" spc="-10" dirty="0">
                <a:solidFill>
                  <a:srgbClr val="231F20"/>
                </a:solidFill>
                <a:latin typeface="Avenir Book"/>
                <a:cs typeface="Avenir Book"/>
              </a:rPr>
              <a:t>exposures.</a:t>
            </a:r>
            <a:endParaRPr sz="2000">
              <a:latin typeface="Avenir Book"/>
              <a:cs typeface="Avenir Book"/>
            </a:endParaRPr>
          </a:p>
        </p:txBody>
      </p:sp>
      <p:grpSp>
        <p:nvGrpSpPr>
          <p:cNvPr id="4" name="object 4"/>
          <p:cNvGrpSpPr/>
          <p:nvPr/>
        </p:nvGrpSpPr>
        <p:grpSpPr>
          <a:xfrm>
            <a:off x="451358" y="602475"/>
            <a:ext cx="9095105" cy="4525645"/>
            <a:chOff x="451358" y="602475"/>
            <a:chExt cx="9095105" cy="4525645"/>
          </a:xfrm>
        </p:grpSpPr>
        <p:sp>
          <p:nvSpPr>
            <p:cNvPr id="5" name="object 5"/>
            <p:cNvSpPr/>
            <p:nvPr/>
          </p:nvSpPr>
          <p:spPr>
            <a:xfrm>
              <a:off x="451358" y="602475"/>
              <a:ext cx="3571240" cy="4366260"/>
            </a:xfrm>
            <a:custGeom>
              <a:avLst/>
              <a:gdLst/>
              <a:ahLst/>
              <a:cxnLst/>
              <a:rect l="l" t="t" r="r" b="b"/>
              <a:pathLst>
                <a:path w="3571240" h="4366260">
                  <a:moveTo>
                    <a:pt x="3570732" y="0"/>
                  </a:moveTo>
                  <a:lnTo>
                    <a:pt x="0" y="0"/>
                  </a:lnTo>
                  <a:lnTo>
                    <a:pt x="0" y="4366260"/>
                  </a:lnTo>
                  <a:lnTo>
                    <a:pt x="3570732" y="4366260"/>
                  </a:lnTo>
                  <a:lnTo>
                    <a:pt x="3570732" y="0"/>
                  </a:lnTo>
                  <a:close/>
                </a:path>
              </a:pathLst>
            </a:custGeom>
            <a:solidFill>
              <a:srgbClr val="231F20">
                <a:alpha val="50000"/>
              </a:srgbClr>
            </a:solidFill>
          </p:spPr>
          <p:txBody>
            <a:bodyPr wrap="square" lIns="0" tIns="0" rIns="0" bIns="0" rtlCol="0"/>
            <a:lstStyle/>
            <a:p>
              <a:endParaRPr/>
            </a:p>
          </p:txBody>
        </p:sp>
        <p:pic>
          <p:nvPicPr>
            <p:cNvPr id="6" name="object 6"/>
            <p:cNvPicPr/>
            <p:nvPr/>
          </p:nvPicPr>
          <p:blipFill>
            <a:blip r:embed="rId3" cstate="print"/>
            <a:stretch>
              <a:fillRect/>
            </a:stretch>
          </p:blipFill>
          <p:spPr>
            <a:xfrm>
              <a:off x="480715" y="631837"/>
              <a:ext cx="3438339" cy="4233726"/>
            </a:xfrm>
            <a:prstGeom prst="rect">
              <a:avLst/>
            </a:prstGeom>
          </p:spPr>
        </p:pic>
        <p:sp>
          <p:nvSpPr>
            <p:cNvPr id="7" name="object 7"/>
            <p:cNvSpPr/>
            <p:nvPr/>
          </p:nvSpPr>
          <p:spPr>
            <a:xfrm>
              <a:off x="4009237" y="1799437"/>
              <a:ext cx="5537200" cy="3328670"/>
            </a:xfrm>
            <a:custGeom>
              <a:avLst/>
              <a:gdLst/>
              <a:ahLst/>
              <a:cxnLst/>
              <a:rect l="l" t="t" r="r" b="b"/>
              <a:pathLst>
                <a:path w="5537200" h="3328670">
                  <a:moveTo>
                    <a:pt x="5536691" y="0"/>
                  </a:moveTo>
                  <a:lnTo>
                    <a:pt x="0" y="0"/>
                  </a:lnTo>
                  <a:lnTo>
                    <a:pt x="0" y="3328416"/>
                  </a:lnTo>
                  <a:lnTo>
                    <a:pt x="5536691" y="3328416"/>
                  </a:lnTo>
                  <a:lnTo>
                    <a:pt x="5536691" y="0"/>
                  </a:lnTo>
                  <a:close/>
                </a:path>
              </a:pathLst>
            </a:custGeom>
            <a:solidFill>
              <a:srgbClr val="231F20">
                <a:alpha val="50000"/>
              </a:srgbClr>
            </a:solidFill>
          </p:spPr>
          <p:txBody>
            <a:bodyPr wrap="square" lIns="0" tIns="0" rIns="0" bIns="0" rtlCol="0"/>
            <a:lstStyle/>
            <a:p>
              <a:endParaRPr/>
            </a:p>
          </p:txBody>
        </p:sp>
        <p:pic>
          <p:nvPicPr>
            <p:cNvPr id="8" name="object 8"/>
            <p:cNvPicPr/>
            <p:nvPr/>
          </p:nvPicPr>
          <p:blipFill>
            <a:blip r:embed="rId4" cstate="print"/>
            <a:stretch>
              <a:fillRect/>
            </a:stretch>
          </p:blipFill>
          <p:spPr>
            <a:xfrm>
              <a:off x="4038599" y="1828800"/>
              <a:ext cx="5406237" cy="3197085"/>
            </a:xfrm>
            <a:prstGeom prst="rect">
              <a:avLst/>
            </a:prstGeom>
          </p:spPr>
        </p:pic>
      </p:grpSp>
      <p:sp>
        <p:nvSpPr>
          <p:cNvPr id="9" name="object 9"/>
          <p:cNvSpPr txBox="1">
            <a:spLocks noGrp="1"/>
          </p:cNvSpPr>
          <p:nvPr>
            <p:ph type="title"/>
          </p:nvPr>
        </p:nvSpPr>
        <p:spPr>
          <a:xfrm>
            <a:off x="4127295" y="514397"/>
            <a:ext cx="4003040" cy="1082040"/>
          </a:xfrm>
          <a:prstGeom prst="rect">
            <a:avLst/>
          </a:prstGeom>
        </p:spPr>
        <p:txBody>
          <a:bodyPr vert="horz" wrap="square" lIns="0" tIns="63500" rIns="0" bIns="0" rtlCol="0">
            <a:spAutoFit/>
          </a:bodyPr>
          <a:lstStyle/>
          <a:p>
            <a:pPr marL="12700" marR="5080">
              <a:lnSpc>
                <a:spcPts val="4000"/>
              </a:lnSpc>
              <a:spcBef>
                <a:spcPts val="500"/>
              </a:spcBef>
            </a:pPr>
            <a:r>
              <a:rPr spc="150" dirty="0"/>
              <a:t>What</a:t>
            </a:r>
            <a:r>
              <a:rPr spc="40" dirty="0"/>
              <a:t> </a:t>
            </a:r>
            <a:r>
              <a:rPr spc="100" dirty="0"/>
              <a:t>can</a:t>
            </a:r>
            <a:r>
              <a:rPr spc="40" dirty="0"/>
              <a:t> </a:t>
            </a:r>
            <a:r>
              <a:rPr dirty="0"/>
              <a:t>we</a:t>
            </a:r>
            <a:r>
              <a:rPr spc="40" dirty="0"/>
              <a:t> </a:t>
            </a:r>
            <a:r>
              <a:rPr spc="140" dirty="0"/>
              <a:t>do</a:t>
            </a:r>
            <a:r>
              <a:rPr spc="45" dirty="0"/>
              <a:t> </a:t>
            </a:r>
            <a:r>
              <a:rPr spc="105" dirty="0"/>
              <a:t>to </a:t>
            </a:r>
            <a:r>
              <a:rPr dirty="0"/>
              <a:t>lower</a:t>
            </a:r>
            <a:r>
              <a:rPr spc="-25" dirty="0"/>
              <a:t> children’s </a:t>
            </a:r>
            <a:r>
              <a:rPr spc="-10" dirty="0"/>
              <a:t>risk?</a:t>
            </a:r>
          </a:p>
        </p:txBody>
      </p:sp>
      <p:sp>
        <p:nvSpPr>
          <p:cNvPr id="10" name="object 10"/>
          <p:cNvSpPr txBox="1"/>
          <p:nvPr/>
        </p:nvSpPr>
        <p:spPr>
          <a:xfrm>
            <a:off x="331214" y="7239000"/>
            <a:ext cx="4697985" cy="182101"/>
          </a:xfrm>
          <a:prstGeom prst="rect">
            <a:avLst/>
          </a:prstGeom>
        </p:spPr>
        <p:txBody>
          <a:bodyPr vert="horz" wrap="square" lIns="0" tIns="12700" rIns="0" bIns="0" rtlCol="0">
            <a:spAutoFit/>
          </a:bodyPr>
          <a:lstStyle/>
          <a:p>
            <a:pPr marL="12700">
              <a:lnSpc>
                <a:spcPct val="100000"/>
              </a:lnSpc>
              <a:spcBef>
                <a:spcPts val="100"/>
              </a:spcBef>
            </a:pPr>
            <a:r>
              <a:rPr sz="1100" dirty="0">
                <a:solidFill>
                  <a:srgbClr val="004E71"/>
                </a:solidFill>
                <a:latin typeface="Avenir Next Medium"/>
                <a:cs typeface="Avenir Next Medium"/>
              </a:rPr>
              <a:t>C</a:t>
            </a:r>
            <a:r>
              <a:rPr sz="1100" spc="-60" dirty="0">
                <a:solidFill>
                  <a:srgbClr val="004E71"/>
                </a:solidFill>
                <a:latin typeface="Avenir Next Medium"/>
                <a:cs typeface="Avenir Next Medium"/>
              </a:rPr>
              <a:t> </a:t>
            </a:r>
            <a:r>
              <a:rPr sz="1100" dirty="0">
                <a:solidFill>
                  <a:srgbClr val="004E71"/>
                </a:solidFill>
                <a:latin typeface="Avenir Next Medium"/>
                <a:cs typeface="Avenir Next Medium"/>
              </a:rPr>
              <a:t>H</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I</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L</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D</a:t>
            </a:r>
            <a:r>
              <a:rPr sz="1100" spc="-55" dirty="0">
                <a:solidFill>
                  <a:srgbClr val="004E71"/>
                </a:solidFill>
                <a:latin typeface="Avenir Next Medium"/>
                <a:cs typeface="Avenir Next Medium"/>
              </a:rPr>
              <a:t> </a:t>
            </a:r>
            <a:r>
              <a:rPr sz="1100" dirty="0">
                <a:solidFill>
                  <a:srgbClr val="004E71"/>
                </a:solidFill>
                <a:latin typeface="Avenir Next Medium"/>
                <a:cs typeface="Avenir Next Medium"/>
              </a:rPr>
              <a:t>H</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O</a:t>
            </a:r>
            <a:r>
              <a:rPr sz="1100" spc="-55" dirty="0">
                <a:solidFill>
                  <a:srgbClr val="004E71"/>
                </a:solidFill>
                <a:latin typeface="Avenir Next Medium"/>
                <a:cs typeface="Avenir Next Medium"/>
              </a:rPr>
              <a:t> </a:t>
            </a:r>
            <a:r>
              <a:rPr sz="1100" spc="100" dirty="0">
                <a:solidFill>
                  <a:srgbClr val="004E71"/>
                </a:solidFill>
                <a:latin typeface="Avenir Next Medium"/>
                <a:cs typeface="Avenir Next Medium"/>
              </a:rPr>
              <a:t>OD</a:t>
            </a:r>
            <a:r>
              <a:rPr sz="1100" spc="434" dirty="0">
                <a:solidFill>
                  <a:srgbClr val="004E71"/>
                </a:solidFill>
                <a:latin typeface="Avenir Next Medium"/>
                <a:cs typeface="Avenir Next Medium"/>
              </a:rPr>
              <a:t> </a:t>
            </a:r>
            <a:r>
              <a:rPr sz="1100" dirty="0">
                <a:solidFill>
                  <a:srgbClr val="004E71"/>
                </a:solidFill>
                <a:latin typeface="Avenir Next Medium"/>
                <a:cs typeface="Avenir Next Medium"/>
              </a:rPr>
              <a:t>C</a:t>
            </a:r>
            <a:r>
              <a:rPr sz="1100" spc="-30" dirty="0">
                <a:solidFill>
                  <a:srgbClr val="004E71"/>
                </a:solidFill>
                <a:latin typeface="Avenir Next Medium"/>
                <a:cs typeface="Avenir Next Medium"/>
              </a:rPr>
              <a:t> </a:t>
            </a:r>
            <a:r>
              <a:rPr sz="1100" spc="140" dirty="0">
                <a:solidFill>
                  <a:srgbClr val="004E71"/>
                </a:solidFill>
                <a:latin typeface="Avenir Next Medium"/>
                <a:cs typeface="Avenir Next Medium"/>
              </a:rPr>
              <a:t>ANC</a:t>
            </a:r>
            <a:r>
              <a:rPr sz="1100" spc="-55" dirty="0">
                <a:solidFill>
                  <a:srgbClr val="004E71"/>
                </a:solidFill>
                <a:latin typeface="Avenir Next Medium"/>
                <a:cs typeface="Avenir Next Medium"/>
              </a:rPr>
              <a:t> </a:t>
            </a:r>
            <a:r>
              <a:rPr sz="1100" dirty="0">
                <a:solidFill>
                  <a:srgbClr val="004E71"/>
                </a:solidFill>
                <a:latin typeface="Avenir Next Medium"/>
                <a:cs typeface="Avenir Next Medium"/>
              </a:rPr>
              <a:t>E</a:t>
            </a:r>
            <a:r>
              <a:rPr sz="1100" spc="-60" dirty="0">
                <a:solidFill>
                  <a:srgbClr val="004E71"/>
                </a:solidFill>
                <a:latin typeface="Avenir Next Medium"/>
                <a:cs typeface="Avenir Next Medium"/>
              </a:rPr>
              <a:t> </a:t>
            </a:r>
            <a:r>
              <a:rPr sz="1100" dirty="0">
                <a:solidFill>
                  <a:srgbClr val="004E71"/>
                </a:solidFill>
                <a:latin typeface="Avenir Next Medium"/>
                <a:cs typeface="Avenir Next Medium"/>
              </a:rPr>
              <a:t>R</a:t>
            </a:r>
            <a:r>
              <a:rPr sz="1100" spc="434" dirty="0">
                <a:solidFill>
                  <a:srgbClr val="004E71"/>
                </a:solidFill>
                <a:latin typeface="Avenir Next Medium"/>
                <a:cs typeface="Avenir Next Medium"/>
              </a:rPr>
              <a:t> </a:t>
            </a:r>
            <a:r>
              <a:rPr sz="1100" spc="140" dirty="0">
                <a:solidFill>
                  <a:srgbClr val="004E71"/>
                </a:solidFill>
                <a:latin typeface="Avenir Next Medium"/>
                <a:cs typeface="Avenir Next Medium"/>
              </a:rPr>
              <a:t>AND</a:t>
            </a:r>
            <a:r>
              <a:rPr sz="1100" spc="434" dirty="0">
                <a:solidFill>
                  <a:srgbClr val="004E71"/>
                </a:solidFill>
                <a:latin typeface="Avenir Next Medium"/>
                <a:cs typeface="Avenir Next Medium"/>
              </a:rPr>
              <a:t> </a:t>
            </a:r>
            <a:r>
              <a:rPr sz="1100" dirty="0">
                <a:solidFill>
                  <a:srgbClr val="004E71"/>
                </a:solidFill>
                <a:latin typeface="Avenir Next Medium"/>
                <a:cs typeface="Avenir Next Medium"/>
              </a:rPr>
              <a:t>T</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H</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E</a:t>
            </a:r>
            <a:r>
              <a:rPr sz="1100" spc="434" dirty="0">
                <a:solidFill>
                  <a:srgbClr val="004E71"/>
                </a:solidFill>
                <a:latin typeface="Avenir Next Medium"/>
                <a:cs typeface="Avenir Next Medium"/>
              </a:rPr>
              <a:t> </a:t>
            </a:r>
            <a:r>
              <a:rPr sz="1100" dirty="0">
                <a:solidFill>
                  <a:srgbClr val="004E71"/>
                </a:solidFill>
                <a:latin typeface="Avenir Next Medium"/>
                <a:cs typeface="Avenir Next Medium"/>
              </a:rPr>
              <a:t>E</a:t>
            </a:r>
            <a:r>
              <a:rPr sz="1100" spc="-60" dirty="0">
                <a:solidFill>
                  <a:srgbClr val="004E71"/>
                </a:solidFill>
                <a:latin typeface="Avenir Next Medium"/>
                <a:cs typeface="Avenir Next Medium"/>
              </a:rPr>
              <a:t> </a:t>
            </a:r>
            <a:r>
              <a:rPr sz="1100" dirty="0">
                <a:solidFill>
                  <a:srgbClr val="004E71"/>
                </a:solidFill>
                <a:latin typeface="Avenir Next Medium"/>
                <a:cs typeface="Avenir Next Medium"/>
              </a:rPr>
              <a:t>N</a:t>
            </a:r>
            <a:r>
              <a:rPr sz="1100" spc="-45" dirty="0">
                <a:solidFill>
                  <a:srgbClr val="004E71"/>
                </a:solidFill>
                <a:latin typeface="Avenir Next Medium"/>
                <a:cs typeface="Avenir Next Medium"/>
              </a:rPr>
              <a:t> </a:t>
            </a:r>
            <a:r>
              <a:rPr sz="1100" dirty="0">
                <a:solidFill>
                  <a:srgbClr val="004E71"/>
                </a:solidFill>
                <a:latin typeface="Avenir Next Medium"/>
                <a:cs typeface="Avenir Next Medium"/>
              </a:rPr>
              <a:t>V</a:t>
            </a:r>
            <a:r>
              <a:rPr sz="1100" spc="-45" dirty="0">
                <a:solidFill>
                  <a:srgbClr val="004E71"/>
                </a:solidFill>
                <a:latin typeface="Avenir Next Medium"/>
                <a:cs typeface="Avenir Next Medium"/>
              </a:rPr>
              <a:t> </a:t>
            </a:r>
            <a:r>
              <a:rPr sz="1100" dirty="0">
                <a:solidFill>
                  <a:srgbClr val="004E71"/>
                </a:solidFill>
                <a:latin typeface="Avenir Next Medium"/>
                <a:cs typeface="Avenir Next Medium"/>
              </a:rPr>
              <a:t>I</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R</a:t>
            </a:r>
            <a:r>
              <a:rPr sz="1100" spc="-65" dirty="0">
                <a:solidFill>
                  <a:srgbClr val="004E71"/>
                </a:solidFill>
                <a:latin typeface="Avenir Next Medium"/>
                <a:cs typeface="Avenir Next Medium"/>
              </a:rPr>
              <a:t> </a:t>
            </a:r>
            <a:r>
              <a:rPr sz="1100" spc="165" dirty="0">
                <a:solidFill>
                  <a:srgbClr val="004E71"/>
                </a:solidFill>
                <a:latin typeface="Avenir Next Medium"/>
                <a:cs typeface="Avenir Next Medium"/>
              </a:rPr>
              <a:t>ONME</a:t>
            </a:r>
            <a:r>
              <a:rPr sz="1100" spc="-60" dirty="0">
                <a:solidFill>
                  <a:srgbClr val="004E71"/>
                </a:solidFill>
                <a:latin typeface="Avenir Next Medium"/>
                <a:cs typeface="Avenir Next Medium"/>
              </a:rPr>
              <a:t> </a:t>
            </a:r>
            <a:r>
              <a:rPr sz="1100" dirty="0">
                <a:solidFill>
                  <a:srgbClr val="004E71"/>
                </a:solidFill>
                <a:latin typeface="Avenir Next Medium"/>
                <a:cs typeface="Avenir Next Medium"/>
              </a:rPr>
              <a:t>N</a:t>
            </a:r>
            <a:r>
              <a:rPr sz="1100" spc="-50" dirty="0">
                <a:solidFill>
                  <a:srgbClr val="004E71"/>
                </a:solidFill>
                <a:latin typeface="Avenir Next Medium"/>
                <a:cs typeface="Avenir Next Medium"/>
              </a:rPr>
              <a:t> T</a:t>
            </a:r>
            <a:endParaRPr sz="1100" dirty="0">
              <a:latin typeface="Avenir Next Medium"/>
              <a:cs typeface="Avenir Next Medium"/>
            </a:endParaRPr>
          </a:p>
        </p:txBody>
      </p:sp>
      <p:sp>
        <p:nvSpPr>
          <p:cNvPr id="11" name="object 11"/>
          <p:cNvSpPr txBox="1"/>
          <p:nvPr/>
        </p:nvSpPr>
        <p:spPr>
          <a:xfrm>
            <a:off x="8230616" y="7142480"/>
            <a:ext cx="1486535" cy="482600"/>
          </a:xfrm>
          <a:prstGeom prst="rect">
            <a:avLst/>
          </a:prstGeom>
        </p:spPr>
        <p:txBody>
          <a:bodyPr vert="horz" wrap="square" lIns="0" tIns="12700" rIns="0" bIns="0" rtlCol="0">
            <a:spAutoFit/>
          </a:bodyPr>
          <a:lstStyle/>
          <a:p>
            <a:pPr marL="12700">
              <a:lnSpc>
                <a:spcPct val="100000"/>
              </a:lnSpc>
              <a:spcBef>
                <a:spcPts val="100"/>
              </a:spcBef>
              <a:tabLst>
                <a:tab pos="1080770" algn="l"/>
              </a:tabLst>
            </a:pPr>
            <a:r>
              <a:rPr sz="2000" spc="-10" dirty="0">
                <a:solidFill>
                  <a:srgbClr val="004E71"/>
                </a:solidFill>
                <a:latin typeface="Avenir Next Medium"/>
                <a:cs typeface="Avenir Next Medium"/>
              </a:rPr>
              <a:t>Learner</a:t>
            </a:r>
            <a:r>
              <a:rPr sz="2000" dirty="0">
                <a:solidFill>
                  <a:srgbClr val="004E71"/>
                </a:solidFill>
                <a:latin typeface="Avenir Next Medium"/>
                <a:cs typeface="Avenir Next Medium"/>
              </a:rPr>
              <a:t>	</a:t>
            </a:r>
            <a:r>
              <a:rPr sz="3000" spc="-430" dirty="0">
                <a:solidFill>
                  <a:srgbClr val="004E71"/>
                </a:solidFill>
                <a:latin typeface="Avenir Next Medium"/>
                <a:cs typeface="Avenir Next Medium"/>
              </a:rPr>
              <a:t>13</a:t>
            </a:r>
            <a:endParaRPr sz="3000">
              <a:latin typeface="Avenir Next Medium"/>
              <a:cs typeface="Avenir Next Medium"/>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168400" y="6080019"/>
            <a:ext cx="3403600" cy="0"/>
          </a:xfrm>
          <a:custGeom>
            <a:avLst/>
            <a:gdLst/>
            <a:ahLst/>
            <a:cxnLst/>
            <a:rect l="l" t="t" r="r" b="b"/>
            <a:pathLst>
              <a:path w="3403600">
                <a:moveTo>
                  <a:pt x="0" y="0"/>
                </a:moveTo>
                <a:lnTo>
                  <a:pt x="3403600" y="0"/>
                </a:lnTo>
              </a:path>
            </a:pathLst>
          </a:custGeom>
          <a:ln w="6350">
            <a:solidFill>
              <a:srgbClr val="231F20"/>
            </a:solidFill>
          </a:ln>
        </p:spPr>
        <p:txBody>
          <a:bodyPr wrap="square" lIns="0" tIns="0" rIns="0" bIns="0" rtlCol="0"/>
          <a:lstStyle/>
          <a:p>
            <a:endParaRPr/>
          </a:p>
        </p:txBody>
      </p:sp>
      <p:sp>
        <p:nvSpPr>
          <p:cNvPr id="3" name="object 3"/>
          <p:cNvSpPr txBox="1">
            <a:spLocks noGrp="1"/>
          </p:cNvSpPr>
          <p:nvPr>
            <p:ph type="title"/>
          </p:nvPr>
        </p:nvSpPr>
        <p:spPr>
          <a:xfrm>
            <a:off x="1155700" y="819196"/>
            <a:ext cx="7107555" cy="2537460"/>
          </a:xfrm>
          <a:prstGeom prst="rect">
            <a:avLst/>
          </a:prstGeom>
        </p:spPr>
        <p:txBody>
          <a:bodyPr vert="horz" wrap="square" lIns="0" tIns="63500" rIns="0" bIns="0" rtlCol="0">
            <a:spAutoFit/>
          </a:bodyPr>
          <a:lstStyle/>
          <a:p>
            <a:pPr marL="12700" marR="86360">
              <a:lnSpc>
                <a:spcPts val="4000"/>
              </a:lnSpc>
              <a:spcBef>
                <a:spcPts val="500"/>
              </a:spcBef>
            </a:pPr>
            <a:r>
              <a:rPr dirty="0"/>
              <a:t>You</a:t>
            </a:r>
            <a:r>
              <a:rPr spc="-10" dirty="0"/>
              <a:t> </a:t>
            </a:r>
            <a:r>
              <a:rPr spc="100" dirty="0"/>
              <a:t>can</a:t>
            </a:r>
            <a:r>
              <a:rPr spc="-5" dirty="0"/>
              <a:t> </a:t>
            </a:r>
            <a:r>
              <a:rPr spc="125" dirty="0"/>
              <a:t>start</a:t>
            </a:r>
            <a:r>
              <a:rPr spc="-5" dirty="0"/>
              <a:t> </a:t>
            </a:r>
            <a:r>
              <a:rPr spc="50" dirty="0"/>
              <a:t>protecting</a:t>
            </a:r>
            <a:r>
              <a:rPr spc="-5" dirty="0"/>
              <a:t> </a:t>
            </a:r>
            <a:r>
              <a:rPr spc="55" dirty="0"/>
              <a:t>your </a:t>
            </a:r>
            <a:r>
              <a:rPr spc="-25" dirty="0"/>
              <a:t>children’s</a:t>
            </a:r>
            <a:r>
              <a:rPr spc="15" dirty="0"/>
              <a:t> </a:t>
            </a:r>
            <a:r>
              <a:rPr spc="70" dirty="0"/>
              <a:t>health</a:t>
            </a:r>
            <a:r>
              <a:rPr spc="20" dirty="0"/>
              <a:t> </a:t>
            </a:r>
            <a:r>
              <a:rPr dirty="0"/>
              <a:t>even</a:t>
            </a:r>
            <a:r>
              <a:rPr spc="15" dirty="0"/>
              <a:t> </a:t>
            </a:r>
            <a:r>
              <a:rPr dirty="0"/>
              <a:t>before</a:t>
            </a:r>
            <a:r>
              <a:rPr spc="20" dirty="0"/>
              <a:t> </a:t>
            </a:r>
            <a:r>
              <a:rPr dirty="0"/>
              <a:t>they</a:t>
            </a:r>
            <a:r>
              <a:rPr spc="15" dirty="0"/>
              <a:t> </a:t>
            </a:r>
            <a:r>
              <a:rPr spc="55" dirty="0"/>
              <a:t>are </a:t>
            </a:r>
            <a:r>
              <a:rPr dirty="0"/>
              <a:t>conceived,</a:t>
            </a:r>
            <a:r>
              <a:rPr spc="-20" dirty="0"/>
              <a:t> </a:t>
            </a:r>
            <a:r>
              <a:rPr spc="145" dirty="0"/>
              <a:t>and</a:t>
            </a:r>
            <a:r>
              <a:rPr spc="-15" dirty="0"/>
              <a:t> </a:t>
            </a:r>
            <a:r>
              <a:rPr spc="75" dirty="0"/>
              <a:t>during</a:t>
            </a:r>
            <a:r>
              <a:rPr spc="-20" dirty="0"/>
              <a:t> </a:t>
            </a:r>
            <a:r>
              <a:rPr spc="-10" dirty="0"/>
              <a:t>pregnancy.</a:t>
            </a:r>
          </a:p>
          <a:p>
            <a:pPr marL="12700" marR="5080">
              <a:lnSpc>
                <a:spcPts val="2300"/>
              </a:lnSpc>
              <a:spcBef>
                <a:spcPts val="535"/>
              </a:spcBef>
            </a:pPr>
            <a:r>
              <a:rPr sz="2000" b="1" dirty="0">
                <a:solidFill>
                  <a:srgbClr val="231F20"/>
                </a:solidFill>
                <a:latin typeface="Avenir Heavy"/>
                <a:cs typeface="Avenir Heavy"/>
              </a:rPr>
              <a:t>Healthier</a:t>
            </a:r>
            <a:r>
              <a:rPr sz="2000" b="1" spc="-70" dirty="0">
                <a:solidFill>
                  <a:srgbClr val="231F20"/>
                </a:solidFill>
                <a:latin typeface="Avenir Heavy"/>
                <a:cs typeface="Avenir Heavy"/>
              </a:rPr>
              <a:t> </a:t>
            </a:r>
            <a:r>
              <a:rPr sz="2000" b="1" dirty="0">
                <a:solidFill>
                  <a:srgbClr val="231F20"/>
                </a:solidFill>
                <a:latin typeface="Avenir Heavy"/>
                <a:cs typeface="Avenir Heavy"/>
              </a:rPr>
              <a:t>choices</a:t>
            </a:r>
            <a:r>
              <a:rPr sz="2000" b="1" spc="-65" dirty="0">
                <a:solidFill>
                  <a:srgbClr val="231F20"/>
                </a:solidFill>
                <a:latin typeface="Avenir Heavy"/>
                <a:cs typeface="Avenir Heavy"/>
              </a:rPr>
              <a:t> </a:t>
            </a:r>
            <a:r>
              <a:rPr sz="2000" b="1" dirty="0">
                <a:solidFill>
                  <a:srgbClr val="231F20"/>
                </a:solidFill>
                <a:latin typeface="Avenir Heavy"/>
                <a:cs typeface="Avenir Heavy"/>
              </a:rPr>
              <a:t>include</a:t>
            </a:r>
            <a:r>
              <a:rPr sz="2000" b="1" spc="-65" dirty="0">
                <a:solidFill>
                  <a:srgbClr val="231F20"/>
                </a:solidFill>
                <a:latin typeface="Avenir Heavy"/>
                <a:cs typeface="Avenir Heavy"/>
              </a:rPr>
              <a:t> </a:t>
            </a:r>
            <a:r>
              <a:rPr sz="2000" b="1" dirty="0">
                <a:solidFill>
                  <a:srgbClr val="231F20"/>
                </a:solidFill>
                <a:latin typeface="Avenir Heavy"/>
                <a:cs typeface="Avenir Heavy"/>
              </a:rPr>
              <a:t>quitting</a:t>
            </a:r>
            <a:r>
              <a:rPr sz="2000" b="1" spc="-65" dirty="0">
                <a:solidFill>
                  <a:srgbClr val="231F20"/>
                </a:solidFill>
                <a:latin typeface="Avenir Heavy"/>
                <a:cs typeface="Avenir Heavy"/>
              </a:rPr>
              <a:t> </a:t>
            </a:r>
            <a:r>
              <a:rPr sz="2000" b="1" dirty="0">
                <a:solidFill>
                  <a:srgbClr val="231F20"/>
                </a:solidFill>
                <a:latin typeface="Avenir Heavy"/>
                <a:cs typeface="Avenir Heavy"/>
              </a:rPr>
              <a:t>smoking,</a:t>
            </a:r>
            <a:r>
              <a:rPr sz="2000" b="1" spc="-65" dirty="0">
                <a:solidFill>
                  <a:srgbClr val="231F20"/>
                </a:solidFill>
                <a:latin typeface="Avenir Heavy"/>
                <a:cs typeface="Avenir Heavy"/>
              </a:rPr>
              <a:t> </a:t>
            </a:r>
            <a:r>
              <a:rPr sz="2000" b="1" dirty="0">
                <a:solidFill>
                  <a:srgbClr val="231F20"/>
                </a:solidFill>
                <a:latin typeface="Avenir Heavy"/>
                <a:cs typeface="Avenir Heavy"/>
              </a:rPr>
              <a:t>eating</a:t>
            </a:r>
            <a:r>
              <a:rPr sz="2000" b="1" spc="-65" dirty="0">
                <a:solidFill>
                  <a:srgbClr val="231F20"/>
                </a:solidFill>
                <a:latin typeface="Avenir Heavy"/>
                <a:cs typeface="Avenir Heavy"/>
              </a:rPr>
              <a:t> </a:t>
            </a:r>
            <a:r>
              <a:rPr sz="2000" b="1" spc="-10" dirty="0">
                <a:solidFill>
                  <a:srgbClr val="231F20"/>
                </a:solidFill>
                <a:latin typeface="Avenir Heavy"/>
                <a:cs typeface="Avenir Heavy"/>
              </a:rPr>
              <a:t>healthier </a:t>
            </a:r>
            <a:r>
              <a:rPr sz="2000" b="1" dirty="0">
                <a:solidFill>
                  <a:srgbClr val="231F20"/>
                </a:solidFill>
                <a:latin typeface="Avenir Heavy"/>
                <a:cs typeface="Avenir Heavy"/>
              </a:rPr>
              <a:t>foods</a:t>
            </a:r>
            <a:r>
              <a:rPr sz="2000" b="1" spc="-45" dirty="0">
                <a:solidFill>
                  <a:srgbClr val="231F20"/>
                </a:solidFill>
                <a:latin typeface="Avenir Heavy"/>
                <a:cs typeface="Avenir Heavy"/>
              </a:rPr>
              <a:t> </a:t>
            </a:r>
            <a:r>
              <a:rPr sz="2000" b="1" dirty="0">
                <a:solidFill>
                  <a:srgbClr val="231F20"/>
                </a:solidFill>
                <a:latin typeface="Avenir Heavy"/>
                <a:cs typeface="Avenir Heavy"/>
              </a:rPr>
              <a:t>like</a:t>
            </a:r>
            <a:r>
              <a:rPr sz="2000" b="1" spc="-45" dirty="0">
                <a:solidFill>
                  <a:srgbClr val="231F20"/>
                </a:solidFill>
                <a:latin typeface="Avenir Heavy"/>
                <a:cs typeface="Avenir Heavy"/>
              </a:rPr>
              <a:t> </a:t>
            </a:r>
            <a:r>
              <a:rPr sz="2000" b="1" dirty="0">
                <a:solidFill>
                  <a:srgbClr val="231F20"/>
                </a:solidFill>
                <a:latin typeface="Avenir Heavy"/>
                <a:cs typeface="Avenir Heavy"/>
              </a:rPr>
              <a:t>lots</a:t>
            </a:r>
            <a:r>
              <a:rPr sz="2000" b="1" spc="-45" dirty="0">
                <a:solidFill>
                  <a:srgbClr val="231F20"/>
                </a:solidFill>
                <a:latin typeface="Avenir Heavy"/>
                <a:cs typeface="Avenir Heavy"/>
              </a:rPr>
              <a:t> </a:t>
            </a:r>
            <a:r>
              <a:rPr sz="2000" b="1" dirty="0">
                <a:solidFill>
                  <a:srgbClr val="231F20"/>
                </a:solidFill>
                <a:latin typeface="Avenir Heavy"/>
                <a:cs typeface="Avenir Heavy"/>
              </a:rPr>
              <a:t>of</a:t>
            </a:r>
            <a:r>
              <a:rPr sz="2000" b="1" spc="-45" dirty="0">
                <a:solidFill>
                  <a:srgbClr val="231F20"/>
                </a:solidFill>
                <a:latin typeface="Avenir Heavy"/>
                <a:cs typeface="Avenir Heavy"/>
              </a:rPr>
              <a:t> </a:t>
            </a:r>
            <a:r>
              <a:rPr sz="2000" b="1" dirty="0">
                <a:solidFill>
                  <a:srgbClr val="231F20"/>
                </a:solidFill>
                <a:latin typeface="Avenir Heavy"/>
                <a:cs typeface="Avenir Heavy"/>
              </a:rPr>
              <a:t>fruits</a:t>
            </a:r>
            <a:r>
              <a:rPr sz="2000" b="1" spc="-45" dirty="0">
                <a:solidFill>
                  <a:srgbClr val="231F20"/>
                </a:solidFill>
                <a:latin typeface="Avenir Heavy"/>
                <a:cs typeface="Avenir Heavy"/>
              </a:rPr>
              <a:t> </a:t>
            </a:r>
            <a:r>
              <a:rPr sz="2000" b="1" dirty="0">
                <a:solidFill>
                  <a:srgbClr val="231F20"/>
                </a:solidFill>
                <a:latin typeface="Avenir Heavy"/>
                <a:cs typeface="Avenir Heavy"/>
              </a:rPr>
              <a:t>and</a:t>
            </a:r>
            <a:r>
              <a:rPr sz="2000" b="1" spc="-45" dirty="0">
                <a:solidFill>
                  <a:srgbClr val="231F20"/>
                </a:solidFill>
                <a:latin typeface="Avenir Heavy"/>
                <a:cs typeface="Avenir Heavy"/>
              </a:rPr>
              <a:t> </a:t>
            </a:r>
            <a:r>
              <a:rPr sz="2000" b="1" dirty="0">
                <a:solidFill>
                  <a:srgbClr val="231F20"/>
                </a:solidFill>
                <a:latin typeface="Avenir Heavy"/>
                <a:cs typeface="Avenir Heavy"/>
              </a:rPr>
              <a:t>vegetables,</a:t>
            </a:r>
            <a:r>
              <a:rPr sz="2000" b="1" spc="-40" dirty="0">
                <a:solidFill>
                  <a:srgbClr val="231F20"/>
                </a:solidFill>
                <a:latin typeface="Avenir Heavy"/>
                <a:cs typeface="Avenir Heavy"/>
              </a:rPr>
              <a:t> </a:t>
            </a:r>
            <a:r>
              <a:rPr sz="2000" b="1" dirty="0">
                <a:solidFill>
                  <a:srgbClr val="231F20"/>
                </a:solidFill>
                <a:latin typeface="Avenir Heavy"/>
                <a:cs typeface="Avenir Heavy"/>
              </a:rPr>
              <a:t>and</a:t>
            </a:r>
            <a:r>
              <a:rPr sz="2000" b="1" spc="-45" dirty="0">
                <a:solidFill>
                  <a:srgbClr val="231F20"/>
                </a:solidFill>
                <a:latin typeface="Avenir Heavy"/>
                <a:cs typeface="Avenir Heavy"/>
              </a:rPr>
              <a:t> </a:t>
            </a:r>
            <a:r>
              <a:rPr sz="2000" b="1" dirty="0">
                <a:solidFill>
                  <a:srgbClr val="231F20"/>
                </a:solidFill>
                <a:latin typeface="Avenir Heavy"/>
                <a:cs typeface="Avenir Heavy"/>
              </a:rPr>
              <a:t>avoiding</a:t>
            </a:r>
            <a:r>
              <a:rPr sz="2000" b="1" spc="-45" dirty="0">
                <a:solidFill>
                  <a:srgbClr val="231F20"/>
                </a:solidFill>
                <a:latin typeface="Avenir Heavy"/>
                <a:cs typeface="Avenir Heavy"/>
              </a:rPr>
              <a:t> </a:t>
            </a:r>
            <a:r>
              <a:rPr sz="2000" b="1" spc="-10" dirty="0">
                <a:solidFill>
                  <a:srgbClr val="231F20"/>
                </a:solidFill>
                <a:latin typeface="Avenir Heavy"/>
                <a:cs typeface="Avenir Heavy"/>
              </a:rPr>
              <a:t>toxic </a:t>
            </a:r>
            <a:r>
              <a:rPr sz="2000" b="1" dirty="0">
                <a:solidFill>
                  <a:srgbClr val="231F20"/>
                </a:solidFill>
                <a:latin typeface="Avenir Heavy"/>
                <a:cs typeface="Avenir Heavy"/>
              </a:rPr>
              <a:t>chemicals</a:t>
            </a:r>
            <a:r>
              <a:rPr sz="2000" b="1" spc="-55" dirty="0">
                <a:solidFill>
                  <a:srgbClr val="231F20"/>
                </a:solidFill>
                <a:latin typeface="Avenir Heavy"/>
                <a:cs typeface="Avenir Heavy"/>
              </a:rPr>
              <a:t> </a:t>
            </a:r>
            <a:r>
              <a:rPr sz="2000" b="1" dirty="0">
                <a:solidFill>
                  <a:srgbClr val="231F20"/>
                </a:solidFill>
                <a:latin typeface="Avenir Heavy"/>
                <a:cs typeface="Avenir Heavy"/>
              </a:rPr>
              <a:t>in</a:t>
            </a:r>
            <a:r>
              <a:rPr sz="2000" b="1" spc="-55" dirty="0">
                <a:solidFill>
                  <a:srgbClr val="231F20"/>
                </a:solidFill>
                <a:latin typeface="Avenir Heavy"/>
                <a:cs typeface="Avenir Heavy"/>
              </a:rPr>
              <a:t> </a:t>
            </a:r>
            <a:r>
              <a:rPr sz="2000" b="1" dirty="0">
                <a:solidFill>
                  <a:srgbClr val="231F20"/>
                </a:solidFill>
                <a:latin typeface="Avenir Heavy"/>
                <a:cs typeface="Avenir Heavy"/>
              </a:rPr>
              <a:t>your</a:t>
            </a:r>
            <a:r>
              <a:rPr sz="2000" b="1" spc="-55" dirty="0">
                <a:solidFill>
                  <a:srgbClr val="231F20"/>
                </a:solidFill>
                <a:latin typeface="Avenir Heavy"/>
                <a:cs typeface="Avenir Heavy"/>
              </a:rPr>
              <a:t> </a:t>
            </a:r>
            <a:r>
              <a:rPr sz="2000" b="1" dirty="0">
                <a:solidFill>
                  <a:srgbClr val="231F20"/>
                </a:solidFill>
                <a:latin typeface="Avenir Heavy"/>
                <a:cs typeface="Avenir Heavy"/>
              </a:rPr>
              <a:t>home,</a:t>
            </a:r>
            <a:r>
              <a:rPr sz="2000" b="1" spc="-55" dirty="0">
                <a:solidFill>
                  <a:srgbClr val="231F20"/>
                </a:solidFill>
                <a:latin typeface="Avenir Heavy"/>
                <a:cs typeface="Avenir Heavy"/>
              </a:rPr>
              <a:t> </a:t>
            </a:r>
            <a:r>
              <a:rPr sz="2000" b="1" dirty="0">
                <a:solidFill>
                  <a:srgbClr val="231F20"/>
                </a:solidFill>
                <a:latin typeface="Avenir Heavy"/>
                <a:cs typeface="Avenir Heavy"/>
              </a:rPr>
              <a:t>workplace</a:t>
            </a:r>
            <a:r>
              <a:rPr sz="2000" b="1" spc="-50" dirty="0">
                <a:solidFill>
                  <a:srgbClr val="231F20"/>
                </a:solidFill>
                <a:latin typeface="Avenir Heavy"/>
                <a:cs typeface="Avenir Heavy"/>
              </a:rPr>
              <a:t> </a:t>
            </a:r>
            <a:r>
              <a:rPr sz="2000" b="1" dirty="0">
                <a:solidFill>
                  <a:srgbClr val="231F20"/>
                </a:solidFill>
                <a:latin typeface="Avenir Heavy"/>
                <a:cs typeface="Avenir Heavy"/>
              </a:rPr>
              <a:t>and</a:t>
            </a:r>
            <a:r>
              <a:rPr sz="2000" b="1" spc="-55" dirty="0">
                <a:solidFill>
                  <a:srgbClr val="231F20"/>
                </a:solidFill>
                <a:latin typeface="Avenir Heavy"/>
                <a:cs typeface="Avenir Heavy"/>
              </a:rPr>
              <a:t> </a:t>
            </a:r>
            <a:r>
              <a:rPr sz="2000" b="1" dirty="0">
                <a:solidFill>
                  <a:srgbClr val="231F20"/>
                </a:solidFill>
                <a:latin typeface="Avenir Heavy"/>
                <a:cs typeface="Avenir Heavy"/>
              </a:rPr>
              <a:t>play</a:t>
            </a:r>
            <a:r>
              <a:rPr sz="2000" b="1" spc="-55" dirty="0">
                <a:solidFill>
                  <a:srgbClr val="231F20"/>
                </a:solidFill>
                <a:latin typeface="Avenir Heavy"/>
                <a:cs typeface="Avenir Heavy"/>
              </a:rPr>
              <a:t> </a:t>
            </a:r>
            <a:r>
              <a:rPr sz="2000" b="1" spc="-10" dirty="0">
                <a:solidFill>
                  <a:srgbClr val="231F20"/>
                </a:solidFill>
                <a:latin typeface="Avenir Heavy"/>
                <a:cs typeface="Avenir Heavy"/>
              </a:rPr>
              <a:t>areas</a:t>
            </a:r>
            <a:endParaRPr sz="2000">
              <a:latin typeface="Avenir Heavy"/>
              <a:cs typeface="Avenir Heavy"/>
            </a:endParaRPr>
          </a:p>
        </p:txBody>
      </p:sp>
      <p:sp>
        <p:nvSpPr>
          <p:cNvPr id="4" name="object 4"/>
          <p:cNvSpPr txBox="1"/>
          <p:nvPr/>
        </p:nvSpPr>
        <p:spPr>
          <a:xfrm>
            <a:off x="1155700" y="6153044"/>
            <a:ext cx="7316470" cy="523240"/>
          </a:xfrm>
          <a:prstGeom prst="rect">
            <a:avLst/>
          </a:prstGeom>
        </p:spPr>
        <p:txBody>
          <a:bodyPr vert="horz" wrap="square" lIns="0" tIns="2540" rIns="0" bIns="0" rtlCol="0">
            <a:spAutoFit/>
          </a:bodyPr>
          <a:lstStyle/>
          <a:p>
            <a:pPr marL="12700" marR="5080">
              <a:lnSpc>
                <a:spcPct val="104200"/>
              </a:lnSpc>
              <a:spcBef>
                <a:spcPts val="20"/>
              </a:spcBef>
            </a:pPr>
            <a:r>
              <a:rPr sz="1600" dirty="0">
                <a:solidFill>
                  <a:srgbClr val="231F20"/>
                </a:solidFill>
                <a:latin typeface="Avenir Book"/>
                <a:cs typeface="Avenir Book"/>
              </a:rPr>
              <a:t>Graphic</a:t>
            </a:r>
            <a:r>
              <a:rPr sz="1600" spc="-25" dirty="0">
                <a:solidFill>
                  <a:srgbClr val="231F20"/>
                </a:solidFill>
                <a:latin typeface="Avenir Book"/>
                <a:cs typeface="Avenir Book"/>
              </a:rPr>
              <a:t> </a:t>
            </a:r>
            <a:r>
              <a:rPr sz="1600" dirty="0">
                <a:solidFill>
                  <a:srgbClr val="231F20"/>
                </a:solidFill>
                <a:latin typeface="Avenir Book"/>
                <a:cs typeface="Avenir Book"/>
              </a:rPr>
              <a:t>reproduced</a:t>
            </a:r>
            <a:r>
              <a:rPr sz="1600" spc="-25" dirty="0">
                <a:solidFill>
                  <a:srgbClr val="231F20"/>
                </a:solidFill>
                <a:latin typeface="Avenir Book"/>
                <a:cs typeface="Avenir Book"/>
              </a:rPr>
              <a:t> </a:t>
            </a:r>
            <a:r>
              <a:rPr sz="1600" dirty="0">
                <a:solidFill>
                  <a:srgbClr val="231F20"/>
                </a:solidFill>
                <a:latin typeface="Avenir Book"/>
                <a:cs typeface="Avenir Book"/>
              </a:rPr>
              <a:t>with</a:t>
            </a:r>
            <a:r>
              <a:rPr sz="1600" spc="-20" dirty="0">
                <a:solidFill>
                  <a:srgbClr val="231F20"/>
                </a:solidFill>
                <a:latin typeface="Avenir Book"/>
                <a:cs typeface="Avenir Book"/>
              </a:rPr>
              <a:t> </a:t>
            </a:r>
            <a:r>
              <a:rPr sz="1600" dirty="0">
                <a:solidFill>
                  <a:srgbClr val="231F20"/>
                </a:solidFill>
                <a:latin typeface="Avenir Book"/>
                <a:cs typeface="Avenir Book"/>
              </a:rPr>
              <a:t>permission</a:t>
            </a:r>
            <a:r>
              <a:rPr sz="1600" spc="-25" dirty="0">
                <a:solidFill>
                  <a:srgbClr val="231F20"/>
                </a:solidFill>
                <a:latin typeface="Avenir Book"/>
                <a:cs typeface="Avenir Book"/>
              </a:rPr>
              <a:t> </a:t>
            </a:r>
            <a:r>
              <a:rPr sz="1600" dirty="0">
                <a:solidFill>
                  <a:srgbClr val="231F20"/>
                </a:solidFill>
                <a:latin typeface="Avenir Book"/>
                <a:cs typeface="Avenir Book"/>
              </a:rPr>
              <a:t>from</a:t>
            </a:r>
            <a:r>
              <a:rPr sz="1600" spc="-25" dirty="0">
                <a:solidFill>
                  <a:srgbClr val="231F20"/>
                </a:solidFill>
                <a:latin typeface="Avenir Book"/>
                <a:cs typeface="Avenir Book"/>
              </a:rPr>
              <a:t> </a:t>
            </a:r>
            <a:r>
              <a:rPr sz="1600" dirty="0">
                <a:solidFill>
                  <a:srgbClr val="231F20"/>
                </a:solidFill>
                <a:latin typeface="Avenir Book"/>
                <a:cs typeface="Avenir Book"/>
              </a:rPr>
              <a:t>the</a:t>
            </a:r>
            <a:r>
              <a:rPr sz="1600" spc="-20" dirty="0">
                <a:solidFill>
                  <a:srgbClr val="231F20"/>
                </a:solidFill>
                <a:latin typeface="Avenir Book"/>
                <a:cs typeface="Avenir Book"/>
              </a:rPr>
              <a:t> </a:t>
            </a:r>
            <a:r>
              <a:rPr sz="1600" dirty="0">
                <a:solidFill>
                  <a:srgbClr val="231F20"/>
                </a:solidFill>
                <a:latin typeface="Avenir Book"/>
                <a:cs typeface="Avenir Book"/>
              </a:rPr>
              <a:t>Center</a:t>
            </a:r>
            <a:r>
              <a:rPr sz="1600" spc="-25" dirty="0">
                <a:solidFill>
                  <a:srgbClr val="231F20"/>
                </a:solidFill>
                <a:latin typeface="Avenir Book"/>
                <a:cs typeface="Avenir Book"/>
              </a:rPr>
              <a:t> </a:t>
            </a:r>
            <a:r>
              <a:rPr sz="1600" dirty="0">
                <a:solidFill>
                  <a:srgbClr val="231F20"/>
                </a:solidFill>
                <a:latin typeface="Avenir Book"/>
                <a:cs typeface="Avenir Book"/>
              </a:rPr>
              <a:t>for</a:t>
            </a:r>
            <a:r>
              <a:rPr sz="1600" spc="-25" dirty="0">
                <a:solidFill>
                  <a:srgbClr val="231F20"/>
                </a:solidFill>
                <a:latin typeface="Avenir Book"/>
                <a:cs typeface="Avenir Book"/>
              </a:rPr>
              <a:t> </a:t>
            </a:r>
            <a:r>
              <a:rPr sz="1600" dirty="0">
                <a:solidFill>
                  <a:srgbClr val="231F20"/>
                </a:solidFill>
                <a:latin typeface="Avenir Book"/>
                <a:cs typeface="Avenir Book"/>
              </a:rPr>
              <a:t>Integrative</a:t>
            </a:r>
            <a:r>
              <a:rPr sz="1600" spc="-20" dirty="0">
                <a:solidFill>
                  <a:srgbClr val="231F20"/>
                </a:solidFill>
                <a:latin typeface="Avenir Book"/>
                <a:cs typeface="Avenir Book"/>
              </a:rPr>
              <a:t> </a:t>
            </a:r>
            <a:r>
              <a:rPr sz="1600" dirty="0">
                <a:solidFill>
                  <a:srgbClr val="231F20"/>
                </a:solidFill>
                <a:latin typeface="Avenir Book"/>
                <a:cs typeface="Avenir Book"/>
              </a:rPr>
              <a:t>Research</a:t>
            </a:r>
            <a:r>
              <a:rPr sz="1600" spc="-25" dirty="0">
                <a:solidFill>
                  <a:srgbClr val="231F20"/>
                </a:solidFill>
                <a:latin typeface="Avenir Book"/>
                <a:cs typeface="Avenir Book"/>
              </a:rPr>
              <a:t> on </a:t>
            </a:r>
            <a:r>
              <a:rPr sz="1600" dirty="0">
                <a:solidFill>
                  <a:srgbClr val="231F20"/>
                </a:solidFill>
                <a:latin typeface="Avenir Book"/>
                <a:cs typeface="Avenir Book"/>
              </a:rPr>
              <a:t>Childhood</a:t>
            </a:r>
            <a:r>
              <a:rPr sz="1600" spc="-10" dirty="0">
                <a:solidFill>
                  <a:srgbClr val="231F20"/>
                </a:solidFill>
                <a:latin typeface="Avenir Book"/>
                <a:cs typeface="Avenir Book"/>
              </a:rPr>
              <a:t> </a:t>
            </a:r>
            <a:r>
              <a:rPr sz="1600" dirty="0">
                <a:solidFill>
                  <a:srgbClr val="231F20"/>
                </a:solidFill>
                <a:latin typeface="Avenir Book"/>
                <a:cs typeface="Avenir Book"/>
              </a:rPr>
              <a:t>Leukemia</a:t>
            </a:r>
            <a:r>
              <a:rPr sz="1600" spc="-5" dirty="0">
                <a:solidFill>
                  <a:srgbClr val="231F20"/>
                </a:solidFill>
                <a:latin typeface="Avenir Book"/>
                <a:cs typeface="Avenir Book"/>
              </a:rPr>
              <a:t> </a:t>
            </a:r>
            <a:r>
              <a:rPr sz="1600" dirty="0">
                <a:solidFill>
                  <a:srgbClr val="231F20"/>
                </a:solidFill>
                <a:latin typeface="Avenir Book"/>
                <a:cs typeface="Avenir Book"/>
              </a:rPr>
              <a:t>and</a:t>
            </a:r>
            <a:r>
              <a:rPr sz="1600" spc="-5" dirty="0">
                <a:solidFill>
                  <a:srgbClr val="231F20"/>
                </a:solidFill>
                <a:latin typeface="Avenir Book"/>
                <a:cs typeface="Avenir Book"/>
              </a:rPr>
              <a:t> </a:t>
            </a:r>
            <a:r>
              <a:rPr sz="1600" dirty="0">
                <a:solidFill>
                  <a:srgbClr val="231F20"/>
                </a:solidFill>
                <a:latin typeface="Avenir Book"/>
                <a:cs typeface="Avenir Book"/>
              </a:rPr>
              <a:t>the</a:t>
            </a:r>
            <a:r>
              <a:rPr sz="1600" spc="-5" dirty="0">
                <a:solidFill>
                  <a:srgbClr val="231F20"/>
                </a:solidFill>
                <a:latin typeface="Avenir Book"/>
                <a:cs typeface="Avenir Book"/>
              </a:rPr>
              <a:t> </a:t>
            </a:r>
            <a:r>
              <a:rPr sz="1600" dirty="0">
                <a:solidFill>
                  <a:srgbClr val="231F20"/>
                </a:solidFill>
                <a:latin typeface="Avenir Book"/>
                <a:cs typeface="Avenir Book"/>
              </a:rPr>
              <a:t>Environment</a:t>
            </a:r>
            <a:r>
              <a:rPr sz="1600" spc="-5" dirty="0">
                <a:solidFill>
                  <a:srgbClr val="231F20"/>
                </a:solidFill>
                <a:latin typeface="Avenir Book"/>
                <a:cs typeface="Avenir Book"/>
              </a:rPr>
              <a:t> </a:t>
            </a:r>
            <a:r>
              <a:rPr sz="1600" spc="-10" dirty="0">
                <a:solidFill>
                  <a:srgbClr val="231F20"/>
                </a:solidFill>
                <a:latin typeface="Avenir Book"/>
                <a:cs typeface="Avenir Book"/>
              </a:rPr>
              <a:t>(CIRCLE)</a:t>
            </a:r>
            <a:endParaRPr sz="1600">
              <a:latin typeface="Avenir Book"/>
              <a:cs typeface="Avenir Book"/>
            </a:endParaRPr>
          </a:p>
        </p:txBody>
      </p:sp>
      <p:sp>
        <p:nvSpPr>
          <p:cNvPr id="5" name="object 5"/>
          <p:cNvSpPr txBox="1"/>
          <p:nvPr/>
        </p:nvSpPr>
        <p:spPr>
          <a:xfrm>
            <a:off x="292100" y="7315200"/>
            <a:ext cx="5194300" cy="182101"/>
          </a:xfrm>
          <a:prstGeom prst="rect">
            <a:avLst/>
          </a:prstGeom>
        </p:spPr>
        <p:txBody>
          <a:bodyPr vert="horz" wrap="square" lIns="0" tIns="12700" rIns="0" bIns="0" rtlCol="0">
            <a:spAutoFit/>
          </a:bodyPr>
          <a:lstStyle/>
          <a:p>
            <a:pPr marL="12700">
              <a:lnSpc>
                <a:spcPct val="100000"/>
              </a:lnSpc>
              <a:spcBef>
                <a:spcPts val="100"/>
              </a:spcBef>
            </a:pPr>
            <a:r>
              <a:rPr sz="1100" dirty="0">
                <a:solidFill>
                  <a:srgbClr val="004E71"/>
                </a:solidFill>
                <a:latin typeface="Avenir Next Medium"/>
                <a:cs typeface="Avenir Next Medium"/>
              </a:rPr>
              <a:t>P</a:t>
            </a:r>
            <a:r>
              <a:rPr sz="1100" spc="-70" dirty="0">
                <a:solidFill>
                  <a:srgbClr val="004E71"/>
                </a:solidFill>
                <a:latin typeface="Avenir Next Medium"/>
                <a:cs typeface="Avenir Next Medium"/>
              </a:rPr>
              <a:t> </a:t>
            </a:r>
            <a:r>
              <a:rPr sz="1100" dirty="0">
                <a:solidFill>
                  <a:srgbClr val="004E71"/>
                </a:solidFill>
                <a:latin typeface="Avenir Next Medium"/>
                <a:cs typeface="Avenir Next Medium"/>
              </a:rPr>
              <a:t>E</a:t>
            </a:r>
            <a:r>
              <a:rPr sz="1100" spc="-60" dirty="0">
                <a:solidFill>
                  <a:srgbClr val="004E71"/>
                </a:solidFill>
                <a:latin typeface="Avenir Next Medium"/>
                <a:cs typeface="Avenir Next Medium"/>
              </a:rPr>
              <a:t> </a:t>
            </a:r>
            <a:r>
              <a:rPr sz="1100" dirty="0">
                <a:solidFill>
                  <a:srgbClr val="004E71"/>
                </a:solidFill>
                <a:latin typeface="Avenir Next Medium"/>
                <a:cs typeface="Avenir Next Medium"/>
              </a:rPr>
              <a:t>D</a:t>
            </a:r>
            <a:r>
              <a:rPr sz="1100" spc="-50" dirty="0">
                <a:solidFill>
                  <a:srgbClr val="004E71"/>
                </a:solidFill>
                <a:latin typeface="Avenir Next Medium"/>
                <a:cs typeface="Avenir Next Medium"/>
              </a:rPr>
              <a:t> </a:t>
            </a:r>
            <a:r>
              <a:rPr sz="1100" spc="105" dirty="0">
                <a:solidFill>
                  <a:srgbClr val="004E71"/>
                </a:solidFill>
                <a:latin typeface="Avenir Next Medium"/>
                <a:cs typeface="Avenir Next Medium"/>
              </a:rPr>
              <a:t>IA</a:t>
            </a:r>
            <a:r>
              <a:rPr sz="1100" spc="-130" dirty="0">
                <a:solidFill>
                  <a:srgbClr val="004E71"/>
                </a:solidFill>
                <a:latin typeface="Avenir Next Medium"/>
                <a:cs typeface="Avenir Next Medium"/>
              </a:rPr>
              <a:t> </a:t>
            </a:r>
            <a:r>
              <a:rPr sz="1100" dirty="0">
                <a:solidFill>
                  <a:srgbClr val="004E71"/>
                </a:solidFill>
                <a:latin typeface="Avenir Next Medium"/>
                <a:cs typeface="Avenir Next Medium"/>
              </a:rPr>
              <a:t>T</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R</a:t>
            </a:r>
            <a:r>
              <a:rPr sz="1100" spc="-45" dirty="0">
                <a:solidFill>
                  <a:srgbClr val="004E71"/>
                </a:solidFill>
                <a:latin typeface="Avenir Next Medium"/>
                <a:cs typeface="Avenir Next Medium"/>
              </a:rPr>
              <a:t> </a:t>
            </a:r>
            <a:r>
              <a:rPr sz="1100" dirty="0">
                <a:solidFill>
                  <a:srgbClr val="004E71"/>
                </a:solidFill>
                <a:latin typeface="Avenir Next Medium"/>
                <a:cs typeface="Avenir Next Medium"/>
              </a:rPr>
              <a:t>I</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C</a:t>
            </a:r>
            <a:r>
              <a:rPr sz="1100" spc="440" dirty="0">
                <a:solidFill>
                  <a:srgbClr val="004E71"/>
                </a:solidFill>
                <a:latin typeface="Avenir Next Medium"/>
                <a:cs typeface="Avenir Next Medium"/>
              </a:rPr>
              <a:t> </a:t>
            </a:r>
            <a:r>
              <a:rPr sz="1100" dirty="0">
                <a:solidFill>
                  <a:srgbClr val="004E71"/>
                </a:solidFill>
                <a:latin typeface="Avenir Next Medium"/>
                <a:cs typeface="Avenir Next Medium"/>
              </a:rPr>
              <a:t>E</a:t>
            </a:r>
            <a:r>
              <a:rPr sz="1100" spc="-60" dirty="0">
                <a:solidFill>
                  <a:srgbClr val="004E71"/>
                </a:solidFill>
                <a:latin typeface="Avenir Next Medium"/>
                <a:cs typeface="Avenir Next Medium"/>
              </a:rPr>
              <a:t> </a:t>
            </a:r>
            <a:r>
              <a:rPr sz="1100" dirty="0">
                <a:solidFill>
                  <a:srgbClr val="004E71"/>
                </a:solidFill>
                <a:latin typeface="Avenir Next Medium"/>
                <a:cs typeface="Avenir Next Medium"/>
              </a:rPr>
              <a:t>N</a:t>
            </a:r>
            <a:r>
              <a:rPr sz="1100" spc="-45" dirty="0">
                <a:solidFill>
                  <a:srgbClr val="004E71"/>
                </a:solidFill>
                <a:latin typeface="Avenir Next Medium"/>
                <a:cs typeface="Avenir Next Medium"/>
              </a:rPr>
              <a:t> </a:t>
            </a:r>
            <a:r>
              <a:rPr sz="1100" dirty="0">
                <a:solidFill>
                  <a:srgbClr val="004E71"/>
                </a:solidFill>
                <a:latin typeface="Avenir Next Medium"/>
                <a:cs typeface="Avenir Next Medium"/>
              </a:rPr>
              <a:t>V</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I</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R</a:t>
            </a:r>
            <a:r>
              <a:rPr sz="1100" spc="-60" dirty="0">
                <a:solidFill>
                  <a:srgbClr val="004E71"/>
                </a:solidFill>
                <a:latin typeface="Avenir Next Medium"/>
                <a:cs typeface="Avenir Next Medium"/>
              </a:rPr>
              <a:t> </a:t>
            </a:r>
            <a:r>
              <a:rPr sz="1100" spc="165" dirty="0">
                <a:solidFill>
                  <a:srgbClr val="004E71"/>
                </a:solidFill>
                <a:latin typeface="Avenir Next Medium"/>
                <a:cs typeface="Avenir Next Medium"/>
              </a:rPr>
              <a:t>ONME</a:t>
            </a:r>
            <a:r>
              <a:rPr sz="1100" spc="-60" dirty="0">
                <a:solidFill>
                  <a:srgbClr val="004E71"/>
                </a:solidFill>
                <a:latin typeface="Avenir Next Medium"/>
                <a:cs typeface="Avenir Next Medium"/>
              </a:rPr>
              <a:t> </a:t>
            </a:r>
            <a:r>
              <a:rPr sz="1100" dirty="0">
                <a:solidFill>
                  <a:srgbClr val="004E71"/>
                </a:solidFill>
                <a:latin typeface="Avenir Next Medium"/>
                <a:cs typeface="Avenir Next Medium"/>
              </a:rPr>
              <a:t>N</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T</a:t>
            </a:r>
            <a:r>
              <a:rPr sz="1100" spc="-130" dirty="0">
                <a:solidFill>
                  <a:srgbClr val="004E71"/>
                </a:solidFill>
                <a:latin typeface="Avenir Next Medium"/>
                <a:cs typeface="Avenir Next Medium"/>
              </a:rPr>
              <a:t> </a:t>
            </a:r>
            <a:r>
              <a:rPr sz="1100" spc="105" dirty="0">
                <a:solidFill>
                  <a:srgbClr val="004E71"/>
                </a:solidFill>
                <a:latin typeface="Avenir Next Medium"/>
                <a:cs typeface="Avenir Next Medium"/>
              </a:rPr>
              <a:t>AL</a:t>
            </a:r>
            <a:r>
              <a:rPr sz="1100" spc="440" dirty="0">
                <a:solidFill>
                  <a:srgbClr val="004E71"/>
                </a:solidFill>
                <a:latin typeface="Avenir Next Medium"/>
                <a:cs typeface="Avenir Next Medium"/>
              </a:rPr>
              <a:t> </a:t>
            </a:r>
            <a:r>
              <a:rPr sz="1100" dirty="0">
                <a:solidFill>
                  <a:srgbClr val="004E71"/>
                </a:solidFill>
                <a:latin typeface="Avenir Next Medium"/>
                <a:cs typeface="Avenir Next Medium"/>
              </a:rPr>
              <a:t>H</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E</a:t>
            </a:r>
            <a:r>
              <a:rPr sz="1100" spc="-25" dirty="0">
                <a:solidFill>
                  <a:srgbClr val="004E71"/>
                </a:solidFill>
                <a:latin typeface="Avenir Next Medium"/>
                <a:cs typeface="Avenir Next Medium"/>
              </a:rPr>
              <a:t> </a:t>
            </a:r>
            <a:r>
              <a:rPr sz="1100" spc="105" dirty="0">
                <a:solidFill>
                  <a:srgbClr val="004E71"/>
                </a:solidFill>
                <a:latin typeface="Avenir Next Medium"/>
                <a:cs typeface="Avenir Next Medium"/>
              </a:rPr>
              <a:t>AL</a:t>
            </a:r>
            <a:r>
              <a:rPr sz="1100" spc="-130" dirty="0">
                <a:solidFill>
                  <a:srgbClr val="004E71"/>
                </a:solidFill>
                <a:latin typeface="Avenir Next Medium"/>
                <a:cs typeface="Avenir Next Medium"/>
              </a:rPr>
              <a:t> </a:t>
            </a:r>
            <a:r>
              <a:rPr sz="1100" dirty="0">
                <a:solidFill>
                  <a:srgbClr val="004E71"/>
                </a:solidFill>
                <a:latin typeface="Avenir Next Medium"/>
                <a:cs typeface="Avenir Next Medium"/>
              </a:rPr>
              <a:t>T</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H</a:t>
            </a:r>
            <a:r>
              <a:rPr sz="1100" spc="440" dirty="0">
                <a:solidFill>
                  <a:srgbClr val="004E71"/>
                </a:solidFill>
                <a:latin typeface="Avenir Next Medium"/>
                <a:cs typeface="Avenir Next Medium"/>
              </a:rPr>
              <a:t> </a:t>
            </a:r>
            <a:r>
              <a:rPr sz="1100" dirty="0">
                <a:solidFill>
                  <a:srgbClr val="004E71"/>
                </a:solidFill>
                <a:latin typeface="Avenir Next Medium"/>
                <a:cs typeface="Avenir Next Medium"/>
              </a:rPr>
              <a:t>S</a:t>
            </a:r>
            <a:r>
              <a:rPr sz="1100" spc="-60" dirty="0">
                <a:solidFill>
                  <a:srgbClr val="004E71"/>
                </a:solidFill>
                <a:latin typeface="Avenir Next Medium"/>
                <a:cs typeface="Avenir Next Medium"/>
              </a:rPr>
              <a:t> </a:t>
            </a:r>
            <a:r>
              <a:rPr sz="1100" dirty="0">
                <a:solidFill>
                  <a:srgbClr val="004E71"/>
                </a:solidFill>
                <a:latin typeface="Avenir Next Medium"/>
                <a:cs typeface="Avenir Next Medium"/>
              </a:rPr>
              <a:t>P</a:t>
            </a:r>
            <a:r>
              <a:rPr sz="1100" spc="-65" dirty="0">
                <a:solidFill>
                  <a:srgbClr val="004E71"/>
                </a:solidFill>
                <a:latin typeface="Avenir Next Medium"/>
                <a:cs typeface="Avenir Next Medium"/>
              </a:rPr>
              <a:t> </a:t>
            </a:r>
            <a:r>
              <a:rPr sz="1100" spc="-10" dirty="0">
                <a:solidFill>
                  <a:srgbClr val="004E71"/>
                </a:solidFill>
                <a:latin typeface="Avenir Next Medium"/>
                <a:cs typeface="Avenir Next Medium"/>
              </a:rPr>
              <a:t>E</a:t>
            </a:r>
            <a:r>
              <a:rPr sz="1100" spc="-70" dirty="0">
                <a:solidFill>
                  <a:srgbClr val="004E71"/>
                </a:solidFill>
                <a:latin typeface="Avenir Next Medium"/>
                <a:cs typeface="Avenir Next Medium"/>
              </a:rPr>
              <a:t> </a:t>
            </a:r>
            <a:r>
              <a:rPr sz="1100" dirty="0">
                <a:solidFill>
                  <a:srgbClr val="004E71"/>
                </a:solidFill>
                <a:latin typeface="Avenir Next Medium"/>
                <a:cs typeface="Avenir Next Medium"/>
              </a:rPr>
              <a:t>C</a:t>
            </a:r>
            <a:r>
              <a:rPr sz="1100" spc="-55" dirty="0">
                <a:solidFill>
                  <a:srgbClr val="004E71"/>
                </a:solidFill>
                <a:latin typeface="Avenir Next Medium"/>
                <a:cs typeface="Avenir Next Medium"/>
              </a:rPr>
              <a:t> </a:t>
            </a:r>
            <a:r>
              <a:rPr sz="1100" spc="140" dirty="0">
                <a:solidFill>
                  <a:srgbClr val="004E71"/>
                </a:solidFill>
                <a:latin typeface="Avenir Next Medium"/>
                <a:cs typeface="Avenir Next Medium"/>
              </a:rPr>
              <a:t>IAL</a:t>
            </a:r>
            <a:r>
              <a:rPr sz="1100" spc="-130" dirty="0">
                <a:solidFill>
                  <a:srgbClr val="004E71"/>
                </a:solidFill>
                <a:latin typeface="Avenir Next Medium"/>
                <a:cs typeface="Avenir Next Medium"/>
              </a:rPr>
              <a:t> </a:t>
            </a:r>
            <a:r>
              <a:rPr sz="1100" dirty="0">
                <a:solidFill>
                  <a:srgbClr val="004E71"/>
                </a:solidFill>
                <a:latin typeface="Avenir Next Medium"/>
                <a:cs typeface="Avenir Next Medium"/>
              </a:rPr>
              <a:t>T Y</a:t>
            </a:r>
            <a:r>
              <a:rPr sz="1100" spc="440" dirty="0">
                <a:solidFill>
                  <a:srgbClr val="004E71"/>
                </a:solidFill>
                <a:latin typeface="Avenir Next Medium"/>
                <a:cs typeface="Avenir Next Medium"/>
              </a:rPr>
              <a:t> </a:t>
            </a:r>
            <a:r>
              <a:rPr sz="1100" spc="100" dirty="0">
                <a:solidFill>
                  <a:srgbClr val="004E71"/>
                </a:solidFill>
                <a:latin typeface="Avenir Next Medium"/>
                <a:cs typeface="Avenir Next Medium"/>
              </a:rPr>
              <a:t>UN</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I</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T</a:t>
            </a:r>
            <a:r>
              <a:rPr sz="1100" spc="-45" dirty="0">
                <a:solidFill>
                  <a:srgbClr val="004E71"/>
                </a:solidFill>
                <a:latin typeface="Avenir Next Medium"/>
                <a:cs typeface="Avenir Next Medium"/>
              </a:rPr>
              <a:t> </a:t>
            </a:r>
            <a:r>
              <a:rPr sz="1100" spc="-50" dirty="0">
                <a:solidFill>
                  <a:srgbClr val="004E71"/>
                </a:solidFill>
                <a:latin typeface="Avenir Next Medium"/>
                <a:cs typeface="Avenir Next Medium"/>
              </a:rPr>
              <a:t>S</a:t>
            </a:r>
            <a:endParaRPr sz="1100" dirty="0">
              <a:latin typeface="Avenir Next Medium"/>
              <a:cs typeface="Avenir Next Medium"/>
            </a:endParaRPr>
          </a:p>
        </p:txBody>
      </p:sp>
      <p:sp>
        <p:nvSpPr>
          <p:cNvPr id="6" name="object 6"/>
          <p:cNvSpPr txBox="1"/>
          <p:nvPr/>
        </p:nvSpPr>
        <p:spPr>
          <a:xfrm>
            <a:off x="7975600" y="7146035"/>
            <a:ext cx="1791335" cy="482600"/>
          </a:xfrm>
          <a:prstGeom prst="rect">
            <a:avLst/>
          </a:prstGeom>
        </p:spPr>
        <p:txBody>
          <a:bodyPr vert="horz" wrap="square" lIns="0" tIns="12700" rIns="0" bIns="0" rtlCol="0">
            <a:spAutoFit/>
          </a:bodyPr>
          <a:lstStyle/>
          <a:p>
            <a:pPr marL="12700">
              <a:lnSpc>
                <a:spcPct val="100000"/>
              </a:lnSpc>
              <a:spcBef>
                <a:spcPts val="100"/>
              </a:spcBef>
              <a:tabLst>
                <a:tab pos="1383665" algn="l"/>
              </a:tabLst>
            </a:pPr>
            <a:r>
              <a:rPr sz="2000" spc="-10" dirty="0">
                <a:solidFill>
                  <a:srgbClr val="004E71"/>
                </a:solidFill>
                <a:latin typeface="Avenir Next Medium"/>
                <a:cs typeface="Avenir Next Medium"/>
              </a:rPr>
              <a:t>Educator</a:t>
            </a:r>
            <a:r>
              <a:rPr sz="2000" dirty="0">
                <a:solidFill>
                  <a:srgbClr val="004E71"/>
                </a:solidFill>
                <a:latin typeface="Avenir Next Medium"/>
                <a:cs typeface="Avenir Next Medium"/>
              </a:rPr>
              <a:t>	</a:t>
            </a:r>
            <a:r>
              <a:rPr sz="3000" spc="-415" dirty="0">
                <a:solidFill>
                  <a:srgbClr val="004E71"/>
                </a:solidFill>
                <a:latin typeface="Avenir Next Medium"/>
                <a:cs typeface="Avenir Next Medium"/>
              </a:rPr>
              <a:t>14</a:t>
            </a:r>
            <a:endParaRPr sz="3000">
              <a:latin typeface="Avenir Next Medium"/>
              <a:cs typeface="Avenir Next Medium"/>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ctrTitle"/>
          </p:nvPr>
        </p:nvSpPr>
        <p:spPr>
          <a:prstGeom prst="rect">
            <a:avLst/>
          </a:prstGeom>
        </p:spPr>
        <p:txBody>
          <a:bodyPr vert="horz" wrap="square" lIns="0" tIns="53340" rIns="0" bIns="0" rtlCol="0">
            <a:spAutoFit/>
          </a:bodyPr>
          <a:lstStyle/>
          <a:p>
            <a:pPr marL="38100" marR="5080">
              <a:lnSpc>
                <a:spcPts val="3600"/>
              </a:lnSpc>
              <a:spcBef>
                <a:spcPts val="420"/>
              </a:spcBef>
            </a:pPr>
            <a:r>
              <a:rPr sz="3200" dirty="0"/>
              <a:t>You</a:t>
            </a:r>
            <a:r>
              <a:rPr sz="3200" spc="-5" dirty="0"/>
              <a:t> </a:t>
            </a:r>
            <a:r>
              <a:rPr sz="3200" spc="90" dirty="0"/>
              <a:t>can</a:t>
            </a:r>
            <a:r>
              <a:rPr sz="3200" spc="-5" dirty="0"/>
              <a:t> </a:t>
            </a:r>
            <a:r>
              <a:rPr sz="3200" spc="120" dirty="0"/>
              <a:t>start</a:t>
            </a:r>
            <a:r>
              <a:rPr sz="3200" spc="-5" dirty="0"/>
              <a:t> </a:t>
            </a:r>
            <a:r>
              <a:rPr sz="3200" spc="50" dirty="0"/>
              <a:t>protecting</a:t>
            </a:r>
            <a:r>
              <a:rPr sz="3200" spc="-5" dirty="0"/>
              <a:t> </a:t>
            </a:r>
            <a:r>
              <a:rPr sz="3200" spc="70" dirty="0"/>
              <a:t>your</a:t>
            </a:r>
            <a:r>
              <a:rPr sz="3200" spc="-5" dirty="0"/>
              <a:t> </a:t>
            </a:r>
            <a:r>
              <a:rPr sz="3200" spc="-20" dirty="0"/>
              <a:t>children’s</a:t>
            </a:r>
            <a:r>
              <a:rPr sz="3200" spc="-5" dirty="0"/>
              <a:t> </a:t>
            </a:r>
            <a:r>
              <a:rPr sz="3200" spc="65" dirty="0"/>
              <a:t>health</a:t>
            </a:r>
            <a:r>
              <a:rPr sz="3200" spc="-5" dirty="0"/>
              <a:t> </a:t>
            </a:r>
            <a:r>
              <a:rPr sz="3200" spc="-20" dirty="0"/>
              <a:t>even </a:t>
            </a:r>
            <a:r>
              <a:rPr sz="3200" dirty="0"/>
              <a:t>before</a:t>
            </a:r>
            <a:r>
              <a:rPr sz="3200" spc="55" dirty="0"/>
              <a:t> </a:t>
            </a:r>
            <a:r>
              <a:rPr sz="3200" dirty="0"/>
              <a:t>they</a:t>
            </a:r>
            <a:r>
              <a:rPr sz="3200" spc="60" dirty="0"/>
              <a:t> </a:t>
            </a:r>
            <a:r>
              <a:rPr sz="3200" spc="75" dirty="0"/>
              <a:t>are</a:t>
            </a:r>
            <a:r>
              <a:rPr sz="3200" spc="55" dirty="0"/>
              <a:t> </a:t>
            </a:r>
            <a:r>
              <a:rPr sz="3200" dirty="0"/>
              <a:t>conceived,</a:t>
            </a:r>
            <a:r>
              <a:rPr sz="3200" spc="60" dirty="0"/>
              <a:t> </a:t>
            </a:r>
            <a:r>
              <a:rPr sz="3200" spc="130" dirty="0"/>
              <a:t>and</a:t>
            </a:r>
            <a:r>
              <a:rPr sz="3200" spc="55" dirty="0"/>
              <a:t> </a:t>
            </a:r>
            <a:r>
              <a:rPr sz="3200" spc="70" dirty="0"/>
              <a:t>during</a:t>
            </a:r>
            <a:r>
              <a:rPr sz="3200" spc="60" dirty="0"/>
              <a:t> </a:t>
            </a:r>
            <a:r>
              <a:rPr sz="3200" spc="-10" dirty="0"/>
              <a:t>pregnancy.</a:t>
            </a:r>
            <a:endParaRPr sz="3200"/>
          </a:p>
        </p:txBody>
      </p:sp>
      <p:pic>
        <p:nvPicPr>
          <p:cNvPr id="3" name="object 3"/>
          <p:cNvPicPr/>
          <p:nvPr/>
        </p:nvPicPr>
        <p:blipFill>
          <a:blip r:embed="rId2" cstate="print"/>
          <a:stretch>
            <a:fillRect/>
          </a:stretch>
        </p:blipFill>
        <p:spPr>
          <a:xfrm>
            <a:off x="365759" y="1526184"/>
            <a:ext cx="9295827" cy="5619508"/>
          </a:xfrm>
          <a:prstGeom prst="rect">
            <a:avLst/>
          </a:prstGeom>
        </p:spPr>
      </p:pic>
      <p:sp>
        <p:nvSpPr>
          <p:cNvPr id="4" name="object 4"/>
          <p:cNvSpPr txBox="1"/>
          <p:nvPr/>
        </p:nvSpPr>
        <p:spPr>
          <a:xfrm>
            <a:off x="331214" y="7315200"/>
            <a:ext cx="4469385" cy="182101"/>
          </a:xfrm>
          <a:prstGeom prst="rect">
            <a:avLst/>
          </a:prstGeom>
        </p:spPr>
        <p:txBody>
          <a:bodyPr vert="horz" wrap="square" lIns="0" tIns="12700" rIns="0" bIns="0" rtlCol="0">
            <a:spAutoFit/>
          </a:bodyPr>
          <a:lstStyle/>
          <a:p>
            <a:pPr marL="12700">
              <a:lnSpc>
                <a:spcPct val="100000"/>
              </a:lnSpc>
              <a:spcBef>
                <a:spcPts val="100"/>
              </a:spcBef>
            </a:pPr>
            <a:r>
              <a:rPr sz="1100" dirty="0">
                <a:solidFill>
                  <a:srgbClr val="004E71"/>
                </a:solidFill>
                <a:latin typeface="Avenir Next Medium"/>
                <a:cs typeface="Avenir Next Medium"/>
              </a:rPr>
              <a:t>C</a:t>
            </a:r>
            <a:r>
              <a:rPr sz="1100" spc="-60" dirty="0">
                <a:solidFill>
                  <a:srgbClr val="004E71"/>
                </a:solidFill>
                <a:latin typeface="Avenir Next Medium"/>
                <a:cs typeface="Avenir Next Medium"/>
              </a:rPr>
              <a:t> </a:t>
            </a:r>
            <a:r>
              <a:rPr sz="1100" dirty="0">
                <a:solidFill>
                  <a:srgbClr val="004E71"/>
                </a:solidFill>
                <a:latin typeface="Avenir Next Medium"/>
                <a:cs typeface="Avenir Next Medium"/>
              </a:rPr>
              <a:t>H</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I</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L</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D</a:t>
            </a:r>
            <a:r>
              <a:rPr sz="1100" spc="-55" dirty="0">
                <a:solidFill>
                  <a:srgbClr val="004E71"/>
                </a:solidFill>
                <a:latin typeface="Avenir Next Medium"/>
                <a:cs typeface="Avenir Next Medium"/>
              </a:rPr>
              <a:t> </a:t>
            </a:r>
            <a:r>
              <a:rPr sz="1100" dirty="0">
                <a:solidFill>
                  <a:srgbClr val="004E71"/>
                </a:solidFill>
                <a:latin typeface="Avenir Next Medium"/>
                <a:cs typeface="Avenir Next Medium"/>
              </a:rPr>
              <a:t>H</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O</a:t>
            </a:r>
            <a:r>
              <a:rPr sz="1100" spc="-55" dirty="0">
                <a:solidFill>
                  <a:srgbClr val="004E71"/>
                </a:solidFill>
                <a:latin typeface="Avenir Next Medium"/>
                <a:cs typeface="Avenir Next Medium"/>
              </a:rPr>
              <a:t> </a:t>
            </a:r>
            <a:r>
              <a:rPr sz="1100" spc="100" dirty="0">
                <a:solidFill>
                  <a:srgbClr val="004E71"/>
                </a:solidFill>
                <a:latin typeface="Avenir Next Medium"/>
                <a:cs typeface="Avenir Next Medium"/>
              </a:rPr>
              <a:t>OD</a:t>
            </a:r>
            <a:r>
              <a:rPr sz="1100" spc="434" dirty="0">
                <a:solidFill>
                  <a:srgbClr val="004E71"/>
                </a:solidFill>
                <a:latin typeface="Avenir Next Medium"/>
                <a:cs typeface="Avenir Next Medium"/>
              </a:rPr>
              <a:t> </a:t>
            </a:r>
            <a:r>
              <a:rPr sz="1100" dirty="0">
                <a:solidFill>
                  <a:srgbClr val="004E71"/>
                </a:solidFill>
                <a:latin typeface="Avenir Next Medium"/>
                <a:cs typeface="Avenir Next Medium"/>
              </a:rPr>
              <a:t>C</a:t>
            </a:r>
            <a:r>
              <a:rPr sz="1100" spc="-30" dirty="0">
                <a:solidFill>
                  <a:srgbClr val="004E71"/>
                </a:solidFill>
                <a:latin typeface="Avenir Next Medium"/>
                <a:cs typeface="Avenir Next Medium"/>
              </a:rPr>
              <a:t> </a:t>
            </a:r>
            <a:r>
              <a:rPr sz="1100" spc="140" dirty="0">
                <a:solidFill>
                  <a:srgbClr val="004E71"/>
                </a:solidFill>
                <a:latin typeface="Avenir Next Medium"/>
                <a:cs typeface="Avenir Next Medium"/>
              </a:rPr>
              <a:t>ANC</a:t>
            </a:r>
            <a:r>
              <a:rPr sz="1100" spc="-55" dirty="0">
                <a:solidFill>
                  <a:srgbClr val="004E71"/>
                </a:solidFill>
                <a:latin typeface="Avenir Next Medium"/>
                <a:cs typeface="Avenir Next Medium"/>
              </a:rPr>
              <a:t> </a:t>
            </a:r>
            <a:r>
              <a:rPr sz="1100" dirty="0">
                <a:solidFill>
                  <a:srgbClr val="004E71"/>
                </a:solidFill>
                <a:latin typeface="Avenir Next Medium"/>
                <a:cs typeface="Avenir Next Medium"/>
              </a:rPr>
              <a:t>E</a:t>
            </a:r>
            <a:r>
              <a:rPr sz="1100" spc="-60" dirty="0">
                <a:solidFill>
                  <a:srgbClr val="004E71"/>
                </a:solidFill>
                <a:latin typeface="Avenir Next Medium"/>
                <a:cs typeface="Avenir Next Medium"/>
              </a:rPr>
              <a:t> </a:t>
            </a:r>
            <a:r>
              <a:rPr sz="1100" dirty="0">
                <a:solidFill>
                  <a:srgbClr val="004E71"/>
                </a:solidFill>
                <a:latin typeface="Avenir Next Medium"/>
                <a:cs typeface="Avenir Next Medium"/>
              </a:rPr>
              <a:t>R</a:t>
            </a:r>
            <a:r>
              <a:rPr sz="1100" spc="434" dirty="0">
                <a:solidFill>
                  <a:srgbClr val="004E71"/>
                </a:solidFill>
                <a:latin typeface="Avenir Next Medium"/>
                <a:cs typeface="Avenir Next Medium"/>
              </a:rPr>
              <a:t> </a:t>
            </a:r>
            <a:r>
              <a:rPr sz="1100" spc="140" dirty="0">
                <a:solidFill>
                  <a:srgbClr val="004E71"/>
                </a:solidFill>
                <a:latin typeface="Avenir Next Medium"/>
                <a:cs typeface="Avenir Next Medium"/>
              </a:rPr>
              <a:t>AND</a:t>
            </a:r>
            <a:r>
              <a:rPr sz="1100" spc="434" dirty="0">
                <a:solidFill>
                  <a:srgbClr val="004E71"/>
                </a:solidFill>
                <a:latin typeface="Avenir Next Medium"/>
                <a:cs typeface="Avenir Next Medium"/>
              </a:rPr>
              <a:t> </a:t>
            </a:r>
            <a:r>
              <a:rPr sz="1100" dirty="0">
                <a:solidFill>
                  <a:srgbClr val="004E71"/>
                </a:solidFill>
                <a:latin typeface="Avenir Next Medium"/>
                <a:cs typeface="Avenir Next Medium"/>
              </a:rPr>
              <a:t>T</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H</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E</a:t>
            </a:r>
            <a:r>
              <a:rPr sz="1100" spc="434" dirty="0">
                <a:solidFill>
                  <a:srgbClr val="004E71"/>
                </a:solidFill>
                <a:latin typeface="Avenir Next Medium"/>
                <a:cs typeface="Avenir Next Medium"/>
              </a:rPr>
              <a:t> </a:t>
            </a:r>
            <a:r>
              <a:rPr sz="1100" dirty="0">
                <a:solidFill>
                  <a:srgbClr val="004E71"/>
                </a:solidFill>
                <a:latin typeface="Avenir Next Medium"/>
                <a:cs typeface="Avenir Next Medium"/>
              </a:rPr>
              <a:t>E</a:t>
            </a:r>
            <a:r>
              <a:rPr sz="1100" spc="-60" dirty="0">
                <a:solidFill>
                  <a:srgbClr val="004E71"/>
                </a:solidFill>
                <a:latin typeface="Avenir Next Medium"/>
                <a:cs typeface="Avenir Next Medium"/>
              </a:rPr>
              <a:t> </a:t>
            </a:r>
            <a:r>
              <a:rPr sz="1100" dirty="0">
                <a:solidFill>
                  <a:srgbClr val="004E71"/>
                </a:solidFill>
                <a:latin typeface="Avenir Next Medium"/>
                <a:cs typeface="Avenir Next Medium"/>
              </a:rPr>
              <a:t>N</a:t>
            </a:r>
            <a:r>
              <a:rPr sz="1100" spc="-45" dirty="0">
                <a:solidFill>
                  <a:srgbClr val="004E71"/>
                </a:solidFill>
                <a:latin typeface="Avenir Next Medium"/>
                <a:cs typeface="Avenir Next Medium"/>
              </a:rPr>
              <a:t> </a:t>
            </a:r>
            <a:r>
              <a:rPr sz="1100" dirty="0">
                <a:solidFill>
                  <a:srgbClr val="004E71"/>
                </a:solidFill>
                <a:latin typeface="Avenir Next Medium"/>
                <a:cs typeface="Avenir Next Medium"/>
              </a:rPr>
              <a:t>V</a:t>
            </a:r>
            <a:r>
              <a:rPr sz="1100" spc="-45" dirty="0">
                <a:solidFill>
                  <a:srgbClr val="004E71"/>
                </a:solidFill>
                <a:latin typeface="Avenir Next Medium"/>
                <a:cs typeface="Avenir Next Medium"/>
              </a:rPr>
              <a:t> </a:t>
            </a:r>
            <a:r>
              <a:rPr sz="1100" dirty="0">
                <a:solidFill>
                  <a:srgbClr val="004E71"/>
                </a:solidFill>
                <a:latin typeface="Avenir Next Medium"/>
                <a:cs typeface="Avenir Next Medium"/>
              </a:rPr>
              <a:t>I</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R</a:t>
            </a:r>
            <a:r>
              <a:rPr sz="1100" spc="-65" dirty="0">
                <a:solidFill>
                  <a:srgbClr val="004E71"/>
                </a:solidFill>
                <a:latin typeface="Avenir Next Medium"/>
                <a:cs typeface="Avenir Next Medium"/>
              </a:rPr>
              <a:t> </a:t>
            </a:r>
            <a:r>
              <a:rPr sz="1100" spc="165" dirty="0">
                <a:solidFill>
                  <a:srgbClr val="004E71"/>
                </a:solidFill>
                <a:latin typeface="Avenir Next Medium"/>
                <a:cs typeface="Avenir Next Medium"/>
              </a:rPr>
              <a:t>ONME</a:t>
            </a:r>
            <a:r>
              <a:rPr sz="1100" spc="-60" dirty="0">
                <a:solidFill>
                  <a:srgbClr val="004E71"/>
                </a:solidFill>
                <a:latin typeface="Avenir Next Medium"/>
                <a:cs typeface="Avenir Next Medium"/>
              </a:rPr>
              <a:t> </a:t>
            </a:r>
            <a:r>
              <a:rPr sz="1100" dirty="0">
                <a:solidFill>
                  <a:srgbClr val="004E71"/>
                </a:solidFill>
                <a:latin typeface="Avenir Next Medium"/>
                <a:cs typeface="Avenir Next Medium"/>
              </a:rPr>
              <a:t>N</a:t>
            </a:r>
            <a:r>
              <a:rPr sz="1100" spc="-50" dirty="0">
                <a:solidFill>
                  <a:srgbClr val="004E71"/>
                </a:solidFill>
                <a:latin typeface="Avenir Next Medium"/>
                <a:cs typeface="Avenir Next Medium"/>
              </a:rPr>
              <a:t> T</a:t>
            </a:r>
            <a:endParaRPr sz="1100" dirty="0">
              <a:latin typeface="Avenir Next Medium"/>
              <a:cs typeface="Avenir Next Medium"/>
            </a:endParaRPr>
          </a:p>
        </p:txBody>
      </p:sp>
      <p:sp>
        <p:nvSpPr>
          <p:cNvPr id="5" name="object 5"/>
          <p:cNvSpPr txBox="1"/>
          <p:nvPr/>
        </p:nvSpPr>
        <p:spPr>
          <a:xfrm>
            <a:off x="8230616" y="7142480"/>
            <a:ext cx="1486535" cy="482600"/>
          </a:xfrm>
          <a:prstGeom prst="rect">
            <a:avLst/>
          </a:prstGeom>
        </p:spPr>
        <p:txBody>
          <a:bodyPr vert="horz" wrap="square" lIns="0" tIns="12700" rIns="0" bIns="0" rtlCol="0">
            <a:spAutoFit/>
          </a:bodyPr>
          <a:lstStyle/>
          <a:p>
            <a:pPr marL="12700">
              <a:lnSpc>
                <a:spcPct val="100000"/>
              </a:lnSpc>
              <a:spcBef>
                <a:spcPts val="100"/>
              </a:spcBef>
              <a:tabLst>
                <a:tab pos="1078865" algn="l"/>
              </a:tabLst>
            </a:pPr>
            <a:r>
              <a:rPr sz="2000" spc="-10" dirty="0">
                <a:solidFill>
                  <a:srgbClr val="004E71"/>
                </a:solidFill>
                <a:latin typeface="Avenir Next Medium"/>
                <a:cs typeface="Avenir Next Medium"/>
              </a:rPr>
              <a:t>Learner</a:t>
            </a:r>
            <a:r>
              <a:rPr sz="2000" dirty="0">
                <a:solidFill>
                  <a:srgbClr val="004E71"/>
                </a:solidFill>
                <a:latin typeface="Avenir Next Medium"/>
                <a:cs typeface="Avenir Next Medium"/>
              </a:rPr>
              <a:t>	</a:t>
            </a:r>
            <a:r>
              <a:rPr sz="3000" spc="-415" dirty="0">
                <a:solidFill>
                  <a:srgbClr val="004E71"/>
                </a:solidFill>
                <a:latin typeface="Avenir Next Medium"/>
                <a:cs typeface="Avenir Next Medium"/>
              </a:rPr>
              <a:t>14</a:t>
            </a:r>
            <a:endParaRPr sz="3000">
              <a:latin typeface="Avenir Next Medium"/>
              <a:cs typeface="Avenir Next Medium"/>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493776" y="6347735"/>
            <a:ext cx="5461000" cy="0"/>
          </a:xfrm>
          <a:custGeom>
            <a:avLst/>
            <a:gdLst/>
            <a:ahLst/>
            <a:cxnLst/>
            <a:rect l="l" t="t" r="r" b="b"/>
            <a:pathLst>
              <a:path w="5461000">
                <a:moveTo>
                  <a:pt x="0" y="0"/>
                </a:moveTo>
                <a:lnTo>
                  <a:pt x="5461000" y="0"/>
                </a:lnTo>
              </a:path>
            </a:pathLst>
          </a:custGeom>
          <a:ln w="6350">
            <a:solidFill>
              <a:srgbClr val="231F20"/>
            </a:solidFill>
          </a:ln>
        </p:spPr>
        <p:txBody>
          <a:bodyPr wrap="square" lIns="0" tIns="0" rIns="0" bIns="0" rtlCol="0"/>
          <a:lstStyle/>
          <a:p>
            <a:endParaRPr/>
          </a:p>
        </p:txBody>
      </p:sp>
      <p:sp>
        <p:nvSpPr>
          <p:cNvPr id="3" name="object 3"/>
          <p:cNvSpPr txBox="1">
            <a:spLocks noGrp="1"/>
          </p:cNvSpPr>
          <p:nvPr>
            <p:ph type="title"/>
          </p:nvPr>
        </p:nvSpPr>
        <p:spPr>
          <a:xfrm>
            <a:off x="481076" y="336597"/>
            <a:ext cx="9337040" cy="1082040"/>
          </a:xfrm>
          <a:prstGeom prst="rect">
            <a:avLst/>
          </a:prstGeom>
        </p:spPr>
        <p:txBody>
          <a:bodyPr vert="horz" wrap="square" lIns="0" tIns="63500" rIns="0" bIns="0" rtlCol="0">
            <a:spAutoFit/>
          </a:bodyPr>
          <a:lstStyle/>
          <a:p>
            <a:pPr marL="12700" marR="5080">
              <a:lnSpc>
                <a:spcPts val="4000"/>
              </a:lnSpc>
              <a:spcBef>
                <a:spcPts val="500"/>
              </a:spcBef>
            </a:pPr>
            <a:r>
              <a:rPr spc="-114" dirty="0"/>
              <a:t>You</a:t>
            </a:r>
            <a:r>
              <a:rPr spc="-90" dirty="0"/>
              <a:t> </a:t>
            </a:r>
            <a:r>
              <a:rPr spc="55" dirty="0"/>
              <a:t>can</a:t>
            </a:r>
            <a:r>
              <a:rPr spc="-90" dirty="0"/>
              <a:t> </a:t>
            </a:r>
            <a:r>
              <a:rPr spc="70" dirty="0"/>
              <a:t>start</a:t>
            </a:r>
            <a:r>
              <a:rPr spc="-90" dirty="0"/>
              <a:t> </a:t>
            </a:r>
            <a:r>
              <a:rPr spc="-10" dirty="0"/>
              <a:t>protecting</a:t>
            </a:r>
            <a:r>
              <a:rPr spc="-90" dirty="0"/>
              <a:t> </a:t>
            </a:r>
            <a:r>
              <a:rPr dirty="0"/>
              <a:t>your</a:t>
            </a:r>
            <a:r>
              <a:rPr spc="-85" dirty="0"/>
              <a:t> </a:t>
            </a:r>
            <a:r>
              <a:rPr spc="-110" dirty="0"/>
              <a:t>children’s</a:t>
            </a:r>
            <a:r>
              <a:rPr spc="-90" dirty="0"/>
              <a:t> </a:t>
            </a:r>
            <a:r>
              <a:rPr dirty="0"/>
              <a:t>health</a:t>
            </a:r>
            <a:r>
              <a:rPr spc="-90" dirty="0"/>
              <a:t> </a:t>
            </a:r>
            <a:r>
              <a:rPr spc="-20" dirty="0"/>
              <a:t>even </a:t>
            </a:r>
            <a:r>
              <a:rPr spc="-40" dirty="0"/>
              <a:t>before</a:t>
            </a:r>
            <a:r>
              <a:rPr spc="-100" dirty="0"/>
              <a:t> </a:t>
            </a:r>
            <a:r>
              <a:rPr dirty="0"/>
              <a:t>they</a:t>
            </a:r>
            <a:r>
              <a:rPr spc="-100" dirty="0"/>
              <a:t> </a:t>
            </a:r>
            <a:r>
              <a:rPr dirty="0"/>
              <a:t>are</a:t>
            </a:r>
            <a:r>
              <a:rPr spc="-100" dirty="0"/>
              <a:t> </a:t>
            </a:r>
            <a:r>
              <a:rPr spc="-80" dirty="0"/>
              <a:t>conceived,</a:t>
            </a:r>
            <a:r>
              <a:rPr spc="-100" dirty="0"/>
              <a:t> </a:t>
            </a:r>
            <a:r>
              <a:rPr spc="100" dirty="0"/>
              <a:t>and</a:t>
            </a:r>
            <a:r>
              <a:rPr spc="-95" dirty="0"/>
              <a:t> </a:t>
            </a:r>
            <a:r>
              <a:rPr dirty="0"/>
              <a:t>during</a:t>
            </a:r>
            <a:r>
              <a:rPr spc="-100" dirty="0"/>
              <a:t> </a:t>
            </a:r>
            <a:r>
              <a:rPr spc="-10" dirty="0"/>
              <a:t>pregnancy.</a:t>
            </a:r>
          </a:p>
        </p:txBody>
      </p:sp>
      <p:sp>
        <p:nvSpPr>
          <p:cNvPr id="4" name="object 4"/>
          <p:cNvSpPr txBox="1"/>
          <p:nvPr/>
        </p:nvSpPr>
        <p:spPr>
          <a:xfrm>
            <a:off x="481076" y="1451453"/>
            <a:ext cx="8502015" cy="330200"/>
          </a:xfrm>
          <a:prstGeom prst="rect">
            <a:avLst/>
          </a:prstGeom>
        </p:spPr>
        <p:txBody>
          <a:bodyPr vert="horz" wrap="square" lIns="0" tIns="12700" rIns="0" bIns="0" rtlCol="0">
            <a:spAutoFit/>
          </a:bodyPr>
          <a:lstStyle/>
          <a:p>
            <a:pPr marL="12700">
              <a:lnSpc>
                <a:spcPct val="100000"/>
              </a:lnSpc>
              <a:spcBef>
                <a:spcPts val="100"/>
              </a:spcBef>
            </a:pPr>
            <a:r>
              <a:rPr sz="2000" b="1" dirty="0">
                <a:solidFill>
                  <a:srgbClr val="231F20"/>
                </a:solidFill>
                <a:latin typeface="Avenir Heavy"/>
                <a:cs typeface="Avenir Heavy"/>
              </a:rPr>
              <a:t>Even</a:t>
            </a:r>
            <a:r>
              <a:rPr sz="2000" b="1" spc="-75" dirty="0">
                <a:solidFill>
                  <a:srgbClr val="231F20"/>
                </a:solidFill>
                <a:latin typeface="Avenir Heavy"/>
                <a:cs typeface="Avenir Heavy"/>
              </a:rPr>
              <a:t> </a:t>
            </a:r>
            <a:r>
              <a:rPr sz="2000" b="1" i="1" dirty="0">
                <a:solidFill>
                  <a:srgbClr val="231F20"/>
                </a:solidFill>
                <a:latin typeface="Avenir Heavy"/>
                <a:cs typeface="Avenir Heavy"/>
              </a:rPr>
              <a:t>before</a:t>
            </a:r>
            <a:r>
              <a:rPr sz="2000" b="1" i="1" spc="-75" dirty="0">
                <a:solidFill>
                  <a:srgbClr val="231F20"/>
                </a:solidFill>
                <a:latin typeface="Avenir Heavy"/>
                <a:cs typeface="Avenir Heavy"/>
              </a:rPr>
              <a:t> </a:t>
            </a:r>
            <a:r>
              <a:rPr sz="2000" b="1" dirty="0">
                <a:solidFill>
                  <a:srgbClr val="231F20"/>
                </a:solidFill>
                <a:latin typeface="Avenir Heavy"/>
                <a:cs typeface="Avenir Heavy"/>
              </a:rPr>
              <a:t>you</a:t>
            </a:r>
            <a:r>
              <a:rPr sz="2000" b="1" spc="-70" dirty="0">
                <a:solidFill>
                  <a:srgbClr val="231F20"/>
                </a:solidFill>
                <a:latin typeface="Avenir Heavy"/>
                <a:cs typeface="Avenir Heavy"/>
              </a:rPr>
              <a:t> </a:t>
            </a:r>
            <a:r>
              <a:rPr sz="2000" b="1" dirty="0">
                <a:solidFill>
                  <a:srgbClr val="231F20"/>
                </a:solidFill>
                <a:latin typeface="Avenir Heavy"/>
                <a:cs typeface="Avenir Heavy"/>
              </a:rPr>
              <a:t>get</a:t>
            </a:r>
            <a:r>
              <a:rPr sz="2000" b="1" spc="-75" dirty="0">
                <a:solidFill>
                  <a:srgbClr val="231F20"/>
                </a:solidFill>
                <a:latin typeface="Avenir Heavy"/>
                <a:cs typeface="Avenir Heavy"/>
              </a:rPr>
              <a:t> </a:t>
            </a:r>
            <a:r>
              <a:rPr sz="2000" b="1" dirty="0">
                <a:solidFill>
                  <a:srgbClr val="231F20"/>
                </a:solidFill>
                <a:latin typeface="Avenir Heavy"/>
                <a:cs typeface="Avenir Heavy"/>
              </a:rPr>
              <a:t>pregnant,</a:t>
            </a:r>
            <a:r>
              <a:rPr sz="2000" b="1" spc="-75" dirty="0">
                <a:solidFill>
                  <a:srgbClr val="231F20"/>
                </a:solidFill>
                <a:latin typeface="Avenir Heavy"/>
                <a:cs typeface="Avenir Heavy"/>
              </a:rPr>
              <a:t> </a:t>
            </a:r>
            <a:r>
              <a:rPr sz="2000" b="1" dirty="0">
                <a:solidFill>
                  <a:srgbClr val="231F20"/>
                </a:solidFill>
                <a:latin typeface="Avenir Heavy"/>
                <a:cs typeface="Avenir Heavy"/>
              </a:rPr>
              <a:t>and</a:t>
            </a:r>
            <a:r>
              <a:rPr sz="2000" b="1" spc="-70" dirty="0">
                <a:solidFill>
                  <a:srgbClr val="231F20"/>
                </a:solidFill>
                <a:latin typeface="Avenir Heavy"/>
                <a:cs typeface="Avenir Heavy"/>
              </a:rPr>
              <a:t> </a:t>
            </a:r>
            <a:r>
              <a:rPr sz="2000" b="1" dirty="0">
                <a:solidFill>
                  <a:srgbClr val="231F20"/>
                </a:solidFill>
                <a:latin typeface="Avenir Heavy"/>
                <a:cs typeface="Avenir Heavy"/>
              </a:rPr>
              <a:t>during</a:t>
            </a:r>
            <a:r>
              <a:rPr sz="2000" b="1" spc="-75" dirty="0">
                <a:solidFill>
                  <a:srgbClr val="231F20"/>
                </a:solidFill>
                <a:latin typeface="Avenir Heavy"/>
                <a:cs typeface="Avenir Heavy"/>
              </a:rPr>
              <a:t> </a:t>
            </a:r>
            <a:r>
              <a:rPr sz="2000" b="1" spc="-20" dirty="0">
                <a:solidFill>
                  <a:srgbClr val="231F20"/>
                </a:solidFill>
                <a:latin typeface="Avenir Heavy"/>
                <a:cs typeface="Avenir Heavy"/>
              </a:rPr>
              <a:t>pregnancy,</a:t>
            </a:r>
            <a:r>
              <a:rPr sz="2000" b="1" spc="-70" dirty="0">
                <a:solidFill>
                  <a:srgbClr val="231F20"/>
                </a:solidFill>
                <a:latin typeface="Avenir Heavy"/>
                <a:cs typeface="Avenir Heavy"/>
              </a:rPr>
              <a:t> </a:t>
            </a:r>
            <a:r>
              <a:rPr sz="2000" b="1" spc="-10" dirty="0">
                <a:solidFill>
                  <a:srgbClr val="231F20"/>
                </a:solidFill>
                <a:latin typeface="Avenir Heavy"/>
                <a:cs typeface="Avenir Heavy"/>
              </a:rPr>
              <a:t>it’s</a:t>
            </a:r>
            <a:r>
              <a:rPr sz="2000" b="1" spc="-75" dirty="0">
                <a:solidFill>
                  <a:srgbClr val="231F20"/>
                </a:solidFill>
                <a:latin typeface="Avenir Heavy"/>
                <a:cs typeface="Avenir Heavy"/>
              </a:rPr>
              <a:t> </a:t>
            </a:r>
            <a:r>
              <a:rPr sz="2000" b="1" dirty="0">
                <a:solidFill>
                  <a:srgbClr val="231F20"/>
                </a:solidFill>
                <a:latin typeface="Avenir Heavy"/>
                <a:cs typeface="Avenir Heavy"/>
              </a:rPr>
              <a:t>important</a:t>
            </a:r>
            <a:r>
              <a:rPr sz="2000" b="1" spc="-75" dirty="0">
                <a:solidFill>
                  <a:srgbClr val="231F20"/>
                </a:solidFill>
                <a:latin typeface="Avenir Heavy"/>
                <a:cs typeface="Avenir Heavy"/>
              </a:rPr>
              <a:t> </a:t>
            </a:r>
            <a:r>
              <a:rPr sz="2000" b="1" spc="-25" dirty="0">
                <a:solidFill>
                  <a:srgbClr val="231F20"/>
                </a:solidFill>
                <a:latin typeface="Avenir Heavy"/>
                <a:cs typeface="Avenir Heavy"/>
              </a:rPr>
              <a:t>to:</a:t>
            </a:r>
            <a:endParaRPr sz="2000">
              <a:latin typeface="Avenir Heavy"/>
              <a:cs typeface="Avenir Heavy"/>
            </a:endParaRPr>
          </a:p>
        </p:txBody>
      </p:sp>
      <p:sp>
        <p:nvSpPr>
          <p:cNvPr id="5" name="object 5"/>
          <p:cNvSpPr txBox="1"/>
          <p:nvPr/>
        </p:nvSpPr>
        <p:spPr>
          <a:xfrm>
            <a:off x="481044" y="2296003"/>
            <a:ext cx="143510" cy="185420"/>
          </a:xfrm>
          <a:prstGeom prst="rect">
            <a:avLst/>
          </a:prstGeom>
        </p:spPr>
        <p:txBody>
          <a:bodyPr vert="horz" wrap="square" lIns="0" tIns="12700" rIns="0" bIns="0" rtlCol="0">
            <a:spAutoFit/>
          </a:bodyPr>
          <a:lstStyle/>
          <a:p>
            <a:pPr marL="12700">
              <a:lnSpc>
                <a:spcPct val="100000"/>
              </a:lnSpc>
              <a:spcBef>
                <a:spcPts val="100"/>
              </a:spcBef>
            </a:pPr>
            <a:r>
              <a:rPr sz="1050" spc="-50" dirty="0">
                <a:solidFill>
                  <a:srgbClr val="E16C25"/>
                </a:solidFill>
                <a:latin typeface="Apple Symbols"/>
                <a:cs typeface="Apple Symbols"/>
              </a:rPr>
              <a:t>■</a:t>
            </a:r>
            <a:endParaRPr sz="1050">
              <a:latin typeface="Apple Symbols"/>
              <a:cs typeface="Apple Symbols"/>
            </a:endParaRPr>
          </a:p>
        </p:txBody>
      </p:sp>
      <p:sp>
        <p:nvSpPr>
          <p:cNvPr id="6" name="object 6"/>
          <p:cNvSpPr txBox="1"/>
          <p:nvPr/>
        </p:nvSpPr>
        <p:spPr>
          <a:xfrm>
            <a:off x="481044" y="3197703"/>
            <a:ext cx="143510" cy="185420"/>
          </a:xfrm>
          <a:prstGeom prst="rect">
            <a:avLst/>
          </a:prstGeom>
        </p:spPr>
        <p:txBody>
          <a:bodyPr vert="horz" wrap="square" lIns="0" tIns="12700" rIns="0" bIns="0" rtlCol="0">
            <a:spAutoFit/>
          </a:bodyPr>
          <a:lstStyle/>
          <a:p>
            <a:pPr marL="12700">
              <a:lnSpc>
                <a:spcPct val="100000"/>
              </a:lnSpc>
              <a:spcBef>
                <a:spcPts val="100"/>
              </a:spcBef>
            </a:pPr>
            <a:r>
              <a:rPr sz="1050" spc="-50" dirty="0">
                <a:solidFill>
                  <a:srgbClr val="E16C25"/>
                </a:solidFill>
                <a:latin typeface="Apple Symbols"/>
                <a:cs typeface="Apple Symbols"/>
              </a:rPr>
              <a:t>■</a:t>
            </a:r>
            <a:endParaRPr sz="1050">
              <a:latin typeface="Apple Symbols"/>
              <a:cs typeface="Apple Symbols"/>
            </a:endParaRPr>
          </a:p>
        </p:txBody>
      </p:sp>
      <p:sp>
        <p:nvSpPr>
          <p:cNvPr id="7" name="object 7"/>
          <p:cNvSpPr txBox="1"/>
          <p:nvPr/>
        </p:nvSpPr>
        <p:spPr>
          <a:xfrm>
            <a:off x="481044" y="3832703"/>
            <a:ext cx="143510" cy="185420"/>
          </a:xfrm>
          <a:prstGeom prst="rect">
            <a:avLst/>
          </a:prstGeom>
        </p:spPr>
        <p:txBody>
          <a:bodyPr vert="horz" wrap="square" lIns="0" tIns="12700" rIns="0" bIns="0" rtlCol="0">
            <a:spAutoFit/>
          </a:bodyPr>
          <a:lstStyle/>
          <a:p>
            <a:pPr marL="12700">
              <a:lnSpc>
                <a:spcPct val="100000"/>
              </a:lnSpc>
              <a:spcBef>
                <a:spcPts val="100"/>
              </a:spcBef>
            </a:pPr>
            <a:r>
              <a:rPr sz="1050" spc="-50" dirty="0">
                <a:solidFill>
                  <a:srgbClr val="E16C25"/>
                </a:solidFill>
                <a:latin typeface="Apple Symbols"/>
                <a:cs typeface="Apple Symbols"/>
              </a:rPr>
              <a:t>■</a:t>
            </a:r>
            <a:endParaRPr sz="1050">
              <a:latin typeface="Apple Symbols"/>
              <a:cs typeface="Apple Symbols"/>
            </a:endParaRPr>
          </a:p>
        </p:txBody>
      </p:sp>
      <p:sp>
        <p:nvSpPr>
          <p:cNvPr id="8" name="object 8"/>
          <p:cNvSpPr txBox="1"/>
          <p:nvPr/>
        </p:nvSpPr>
        <p:spPr>
          <a:xfrm>
            <a:off x="481044" y="4201003"/>
            <a:ext cx="143510" cy="185420"/>
          </a:xfrm>
          <a:prstGeom prst="rect">
            <a:avLst/>
          </a:prstGeom>
        </p:spPr>
        <p:txBody>
          <a:bodyPr vert="horz" wrap="square" lIns="0" tIns="12700" rIns="0" bIns="0" rtlCol="0">
            <a:spAutoFit/>
          </a:bodyPr>
          <a:lstStyle/>
          <a:p>
            <a:pPr marL="12700">
              <a:lnSpc>
                <a:spcPct val="100000"/>
              </a:lnSpc>
              <a:spcBef>
                <a:spcPts val="100"/>
              </a:spcBef>
            </a:pPr>
            <a:r>
              <a:rPr sz="1050" spc="-50" dirty="0">
                <a:solidFill>
                  <a:srgbClr val="E16C25"/>
                </a:solidFill>
                <a:latin typeface="Apple Symbols"/>
                <a:cs typeface="Apple Symbols"/>
              </a:rPr>
              <a:t>■</a:t>
            </a:r>
            <a:endParaRPr sz="1050">
              <a:latin typeface="Apple Symbols"/>
              <a:cs typeface="Apple Symbols"/>
            </a:endParaRPr>
          </a:p>
        </p:txBody>
      </p:sp>
      <p:sp>
        <p:nvSpPr>
          <p:cNvPr id="9" name="object 9"/>
          <p:cNvSpPr txBox="1"/>
          <p:nvPr/>
        </p:nvSpPr>
        <p:spPr>
          <a:xfrm>
            <a:off x="481044" y="1751173"/>
            <a:ext cx="8462010" cy="3201035"/>
          </a:xfrm>
          <a:prstGeom prst="rect">
            <a:avLst/>
          </a:prstGeom>
        </p:spPr>
        <p:txBody>
          <a:bodyPr vert="horz" wrap="square" lIns="0" tIns="106680" rIns="0" bIns="0" rtlCol="0">
            <a:spAutoFit/>
          </a:bodyPr>
          <a:lstStyle/>
          <a:p>
            <a:pPr marL="234950" indent="-222250">
              <a:lnSpc>
                <a:spcPct val="100000"/>
              </a:lnSpc>
              <a:spcBef>
                <a:spcPts val="840"/>
              </a:spcBef>
              <a:buClr>
                <a:srgbClr val="E16C25"/>
              </a:buClr>
              <a:buSzPct val="58333"/>
              <a:buFont typeface="Apple Symbols"/>
              <a:buChar char="■"/>
              <a:tabLst>
                <a:tab pos="234950" algn="l"/>
              </a:tabLst>
            </a:pPr>
            <a:r>
              <a:rPr sz="1800" dirty="0">
                <a:solidFill>
                  <a:srgbClr val="231F20"/>
                </a:solidFill>
                <a:latin typeface="Avenir Book"/>
                <a:cs typeface="Avenir Book"/>
              </a:rPr>
              <a:t>Eat</a:t>
            </a:r>
            <a:r>
              <a:rPr sz="1800" spc="-45" dirty="0">
                <a:solidFill>
                  <a:srgbClr val="231F20"/>
                </a:solidFill>
                <a:latin typeface="Avenir Book"/>
                <a:cs typeface="Avenir Book"/>
              </a:rPr>
              <a:t> </a:t>
            </a:r>
            <a:r>
              <a:rPr sz="1800" dirty="0">
                <a:solidFill>
                  <a:srgbClr val="231F20"/>
                </a:solidFill>
                <a:latin typeface="Avenir Book"/>
                <a:cs typeface="Avenir Book"/>
              </a:rPr>
              <a:t>healthy</a:t>
            </a:r>
            <a:r>
              <a:rPr sz="1800" spc="-40" dirty="0">
                <a:solidFill>
                  <a:srgbClr val="231F20"/>
                </a:solidFill>
                <a:latin typeface="Avenir Book"/>
                <a:cs typeface="Avenir Book"/>
              </a:rPr>
              <a:t> </a:t>
            </a:r>
            <a:r>
              <a:rPr sz="1800" spc="-10" dirty="0">
                <a:solidFill>
                  <a:srgbClr val="231F20"/>
                </a:solidFill>
                <a:latin typeface="Avenir Book"/>
                <a:cs typeface="Avenir Book"/>
              </a:rPr>
              <a:t>foods.</a:t>
            </a:r>
            <a:endParaRPr sz="1800">
              <a:latin typeface="Avenir Book"/>
              <a:cs typeface="Avenir Book"/>
            </a:endParaRPr>
          </a:p>
          <a:p>
            <a:pPr marL="235585" marR="239395">
              <a:lnSpc>
                <a:spcPts val="2100"/>
              </a:lnSpc>
              <a:spcBef>
                <a:spcPts val="860"/>
              </a:spcBef>
            </a:pPr>
            <a:r>
              <a:rPr sz="1800" spc="-30" dirty="0">
                <a:solidFill>
                  <a:srgbClr val="231F20"/>
                </a:solidFill>
                <a:latin typeface="Avenir Book"/>
                <a:cs typeface="Avenir Book"/>
              </a:rPr>
              <a:t>Take</a:t>
            </a:r>
            <a:r>
              <a:rPr sz="1800" spc="-55" dirty="0">
                <a:solidFill>
                  <a:srgbClr val="231F20"/>
                </a:solidFill>
                <a:latin typeface="Avenir Book"/>
                <a:cs typeface="Avenir Book"/>
              </a:rPr>
              <a:t> </a:t>
            </a:r>
            <a:r>
              <a:rPr sz="1800" dirty="0">
                <a:solidFill>
                  <a:srgbClr val="231F20"/>
                </a:solidFill>
                <a:latin typeface="Avenir Book"/>
                <a:cs typeface="Avenir Book"/>
              </a:rPr>
              <a:t>prenatal</a:t>
            </a:r>
            <a:r>
              <a:rPr sz="1800" spc="-55" dirty="0">
                <a:solidFill>
                  <a:srgbClr val="231F20"/>
                </a:solidFill>
                <a:latin typeface="Avenir Book"/>
                <a:cs typeface="Avenir Book"/>
              </a:rPr>
              <a:t> </a:t>
            </a:r>
            <a:r>
              <a:rPr sz="1800" dirty="0">
                <a:solidFill>
                  <a:srgbClr val="231F20"/>
                </a:solidFill>
                <a:latin typeface="Avenir Book"/>
                <a:cs typeface="Avenir Book"/>
              </a:rPr>
              <a:t>vitamins</a:t>
            </a:r>
            <a:r>
              <a:rPr sz="1800" spc="-50" dirty="0">
                <a:solidFill>
                  <a:srgbClr val="231F20"/>
                </a:solidFill>
                <a:latin typeface="Avenir Book"/>
                <a:cs typeface="Avenir Book"/>
              </a:rPr>
              <a:t> </a:t>
            </a:r>
            <a:r>
              <a:rPr sz="1800" dirty="0">
                <a:solidFill>
                  <a:srgbClr val="231F20"/>
                </a:solidFill>
                <a:latin typeface="Avenir Book"/>
                <a:cs typeface="Avenir Book"/>
              </a:rPr>
              <a:t>including</a:t>
            </a:r>
            <a:r>
              <a:rPr sz="1800" spc="-55" dirty="0">
                <a:solidFill>
                  <a:srgbClr val="231F20"/>
                </a:solidFill>
                <a:latin typeface="Avenir Book"/>
                <a:cs typeface="Avenir Book"/>
              </a:rPr>
              <a:t> </a:t>
            </a:r>
            <a:r>
              <a:rPr sz="1800" dirty="0">
                <a:solidFill>
                  <a:srgbClr val="231F20"/>
                </a:solidFill>
                <a:latin typeface="Avenir Book"/>
                <a:cs typeface="Avenir Book"/>
              </a:rPr>
              <a:t>your</a:t>
            </a:r>
            <a:r>
              <a:rPr sz="1800" spc="-50" dirty="0">
                <a:solidFill>
                  <a:srgbClr val="231F20"/>
                </a:solidFill>
                <a:latin typeface="Avenir Book"/>
                <a:cs typeface="Avenir Book"/>
              </a:rPr>
              <a:t> </a:t>
            </a:r>
            <a:r>
              <a:rPr sz="1800" spc="-20" dirty="0">
                <a:solidFill>
                  <a:srgbClr val="231F20"/>
                </a:solidFill>
                <a:latin typeface="Avenir Book"/>
                <a:cs typeface="Avenir Book"/>
              </a:rPr>
              <a:t>doctor’s</a:t>
            </a:r>
            <a:r>
              <a:rPr sz="1800" spc="-55" dirty="0">
                <a:solidFill>
                  <a:srgbClr val="231F20"/>
                </a:solidFill>
                <a:latin typeface="Avenir Book"/>
                <a:cs typeface="Avenir Book"/>
              </a:rPr>
              <a:t> </a:t>
            </a:r>
            <a:r>
              <a:rPr sz="1800" dirty="0">
                <a:solidFill>
                  <a:srgbClr val="231F20"/>
                </a:solidFill>
                <a:latin typeface="Avenir Book"/>
                <a:cs typeface="Avenir Book"/>
              </a:rPr>
              <a:t>recommended</a:t>
            </a:r>
            <a:r>
              <a:rPr sz="1800" spc="-50" dirty="0">
                <a:solidFill>
                  <a:srgbClr val="231F20"/>
                </a:solidFill>
                <a:latin typeface="Avenir Book"/>
                <a:cs typeface="Avenir Book"/>
              </a:rPr>
              <a:t> </a:t>
            </a:r>
            <a:r>
              <a:rPr sz="1800" dirty="0">
                <a:solidFill>
                  <a:srgbClr val="231F20"/>
                </a:solidFill>
                <a:latin typeface="Avenir Book"/>
                <a:cs typeface="Avenir Book"/>
              </a:rPr>
              <a:t>amount</a:t>
            </a:r>
            <a:r>
              <a:rPr sz="1800" spc="-55" dirty="0">
                <a:solidFill>
                  <a:srgbClr val="231F20"/>
                </a:solidFill>
                <a:latin typeface="Avenir Book"/>
                <a:cs typeface="Avenir Book"/>
              </a:rPr>
              <a:t> </a:t>
            </a:r>
            <a:r>
              <a:rPr sz="1800" dirty="0">
                <a:solidFill>
                  <a:srgbClr val="231F20"/>
                </a:solidFill>
                <a:latin typeface="Avenir Book"/>
                <a:cs typeface="Avenir Book"/>
              </a:rPr>
              <a:t>of</a:t>
            </a:r>
            <a:r>
              <a:rPr sz="1800" spc="-50" dirty="0">
                <a:solidFill>
                  <a:srgbClr val="231F20"/>
                </a:solidFill>
                <a:latin typeface="Avenir Book"/>
                <a:cs typeface="Avenir Book"/>
              </a:rPr>
              <a:t> </a:t>
            </a:r>
            <a:r>
              <a:rPr sz="1800" spc="-10" dirty="0">
                <a:solidFill>
                  <a:srgbClr val="231F20"/>
                </a:solidFill>
                <a:latin typeface="Avenir Book"/>
                <a:cs typeface="Avenir Book"/>
              </a:rPr>
              <a:t>folic </a:t>
            </a:r>
            <a:r>
              <a:rPr sz="1800" dirty="0">
                <a:solidFill>
                  <a:srgbClr val="231F20"/>
                </a:solidFill>
                <a:latin typeface="Avenir Book"/>
                <a:cs typeface="Avenir Book"/>
              </a:rPr>
              <a:t>acid</a:t>
            </a:r>
            <a:r>
              <a:rPr sz="1800" spc="-30" dirty="0">
                <a:solidFill>
                  <a:srgbClr val="231F20"/>
                </a:solidFill>
                <a:latin typeface="Avenir Book"/>
                <a:cs typeface="Avenir Book"/>
              </a:rPr>
              <a:t> </a:t>
            </a:r>
            <a:r>
              <a:rPr sz="1800" dirty="0">
                <a:solidFill>
                  <a:srgbClr val="231F20"/>
                </a:solidFill>
                <a:latin typeface="Avenir Book"/>
                <a:cs typeface="Avenir Book"/>
              </a:rPr>
              <a:t>(which</a:t>
            </a:r>
            <a:r>
              <a:rPr sz="1800" spc="-30" dirty="0">
                <a:solidFill>
                  <a:srgbClr val="231F20"/>
                </a:solidFill>
                <a:latin typeface="Avenir Book"/>
                <a:cs typeface="Avenir Book"/>
              </a:rPr>
              <a:t> </a:t>
            </a:r>
            <a:r>
              <a:rPr sz="1800" dirty="0">
                <a:solidFill>
                  <a:srgbClr val="231F20"/>
                </a:solidFill>
                <a:latin typeface="Avenir Book"/>
                <a:cs typeface="Avenir Book"/>
              </a:rPr>
              <a:t>is</a:t>
            </a:r>
            <a:r>
              <a:rPr sz="1800" spc="-30" dirty="0">
                <a:solidFill>
                  <a:srgbClr val="231F20"/>
                </a:solidFill>
                <a:latin typeface="Avenir Book"/>
                <a:cs typeface="Avenir Book"/>
              </a:rPr>
              <a:t> </a:t>
            </a:r>
            <a:r>
              <a:rPr sz="1800" dirty="0">
                <a:solidFill>
                  <a:srgbClr val="231F20"/>
                </a:solidFill>
                <a:latin typeface="Avenir Book"/>
                <a:cs typeface="Avenir Book"/>
              </a:rPr>
              <a:t>very</a:t>
            </a:r>
            <a:r>
              <a:rPr sz="1800" spc="-30" dirty="0">
                <a:solidFill>
                  <a:srgbClr val="231F20"/>
                </a:solidFill>
                <a:latin typeface="Avenir Book"/>
                <a:cs typeface="Avenir Book"/>
              </a:rPr>
              <a:t> </a:t>
            </a:r>
            <a:r>
              <a:rPr sz="1800" dirty="0">
                <a:solidFill>
                  <a:srgbClr val="231F20"/>
                </a:solidFill>
                <a:latin typeface="Avenir Book"/>
                <a:cs typeface="Avenir Book"/>
              </a:rPr>
              <a:t>important</a:t>
            </a:r>
            <a:r>
              <a:rPr sz="1800" spc="-30" dirty="0">
                <a:solidFill>
                  <a:srgbClr val="231F20"/>
                </a:solidFill>
                <a:latin typeface="Avenir Book"/>
                <a:cs typeface="Avenir Book"/>
              </a:rPr>
              <a:t> </a:t>
            </a:r>
            <a:r>
              <a:rPr sz="1800" dirty="0">
                <a:solidFill>
                  <a:srgbClr val="231F20"/>
                </a:solidFill>
                <a:latin typeface="Avenir Book"/>
                <a:cs typeface="Avenir Book"/>
              </a:rPr>
              <a:t>to</a:t>
            </a:r>
            <a:r>
              <a:rPr sz="1800" spc="-25" dirty="0">
                <a:solidFill>
                  <a:srgbClr val="231F20"/>
                </a:solidFill>
                <a:latin typeface="Avenir Book"/>
                <a:cs typeface="Avenir Book"/>
              </a:rPr>
              <a:t> </a:t>
            </a:r>
            <a:r>
              <a:rPr sz="1800" dirty="0">
                <a:solidFill>
                  <a:srgbClr val="231F20"/>
                </a:solidFill>
                <a:latin typeface="Avenir Book"/>
                <a:cs typeface="Avenir Book"/>
              </a:rPr>
              <a:t>prevent</a:t>
            </a:r>
            <a:r>
              <a:rPr sz="1800" spc="-30" dirty="0">
                <a:solidFill>
                  <a:srgbClr val="231F20"/>
                </a:solidFill>
                <a:latin typeface="Avenir Book"/>
                <a:cs typeface="Avenir Book"/>
              </a:rPr>
              <a:t> </a:t>
            </a:r>
            <a:r>
              <a:rPr sz="1800" dirty="0">
                <a:solidFill>
                  <a:srgbClr val="231F20"/>
                </a:solidFill>
                <a:latin typeface="Avenir Book"/>
                <a:cs typeface="Avenir Book"/>
              </a:rPr>
              <a:t>birth</a:t>
            </a:r>
            <a:r>
              <a:rPr sz="1800" spc="-30" dirty="0">
                <a:solidFill>
                  <a:srgbClr val="231F20"/>
                </a:solidFill>
                <a:latin typeface="Avenir Book"/>
                <a:cs typeface="Avenir Book"/>
              </a:rPr>
              <a:t> </a:t>
            </a:r>
            <a:r>
              <a:rPr sz="1800" dirty="0">
                <a:solidFill>
                  <a:srgbClr val="231F20"/>
                </a:solidFill>
                <a:latin typeface="Avenir Book"/>
                <a:cs typeface="Avenir Book"/>
              </a:rPr>
              <a:t>defects</a:t>
            </a:r>
            <a:r>
              <a:rPr sz="1800" spc="-30" dirty="0">
                <a:solidFill>
                  <a:srgbClr val="231F20"/>
                </a:solidFill>
                <a:latin typeface="Avenir Book"/>
                <a:cs typeface="Avenir Book"/>
              </a:rPr>
              <a:t> </a:t>
            </a:r>
            <a:r>
              <a:rPr sz="1800" dirty="0">
                <a:solidFill>
                  <a:srgbClr val="231F20"/>
                </a:solidFill>
                <a:latin typeface="Avenir Book"/>
                <a:cs typeface="Avenir Book"/>
              </a:rPr>
              <a:t>and</a:t>
            </a:r>
            <a:r>
              <a:rPr sz="1800" spc="-30" dirty="0">
                <a:solidFill>
                  <a:srgbClr val="231F20"/>
                </a:solidFill>
                <a:latin typeface="Avenir Book"/>
                <a:cs typeface="Avenir Book"/>
              </a:rPr>
              <a:t> </a:t>
            </a:r>
            <a:r>
              <a:rPr sz="1800" dirty="0">
                <a:solidFill>
                  <a:srgbClr val="231F20"/>
                </a:solidFill>
                <a:latin typeface="Avenir Book"/>
                <a:cs typeface="Avenir Book"/>
              </a:rPr>
              <a:t>protects</a:t>
            </a:r>
            <a:r>
              <a:rPr sz="1800" spc="-30" dirty="0">
                <a:solidFill>
                  <a:srgbClr val="231F20"/>
                </a:solidFill>
                <a:latin typeface="Avenir Book"/>
                <a:cs typeface="Avenir Book"/>
              </a:rPr>
              <a:t> </a:t>
            </a:r>
            <a:r>
              <a:rPr sz="1800" dirty="0">
                <a:solidFill>
                  <a:srgbClr val="231F20"/>
                </a:solidFill>
                <a:latin typeface="Avenir Book"/>
                <a:cs typeface="Avenir Book"/>
              </a:rPr>
              <a:t>babies</a:t>
            </a:r>
            <a:r>
              <a:rPr sz="1800" spc="-25" dirty="0">
                <a:solidFill>
                  <a:srgbClr val="231F20"/>
                </a:solidFill>
                <a:latin typeface="Avenir Book"/>
                <a:cs typeface="Avenir Book"/>
              </a:rPr>
              <a:t> </a:t>
            </a:r>
            <a:r>
              <a:rPr sz="1800" spc="-20" dirty="0">
                <a:solidFill>
                  <a:srgbClr val="231F20"/>
                </a:solidFill>
                <a:latin typeface="Avenir Book"/>
                <a:cs typeface="Avenir Book"/>
              </a:rPr>
              <a:t>from </a:t>
            </a:r>
            <a:r>
              <a:rPr sz="1800" dirty="0">
                <a:solidFill>
                  <a:srgbClr val="231F20"/>
                </a:solidFill>
                <a:latin typeface="Avenir Book"/>
                <a:cs typeface="Avenir Book"/>
              </a:rPr>
              <a:t>childhood </a:t>
            </a:r>
            <a:r>
              <a:rPr sz="1800" spc="-10" dirty="0">
                <a:solidFill>
                  <a:srgbClr val="231F20"/>
                </a:solidFill>
                <a:latin typeface="Avenir Book"/>
                <a:cs typeface="Avenir Book"/>
              </a:rPr>
              <a:t>cancer).</a:t>
            </a:r>
            <a:endParaRPr sz="1800">
              <a:latin typeface="Avenir Book"/>
              <a:cs typeface="Avenir Book"/>
            </a:endParaRPr>
          </a:p>
          <a:p>
            <a:pPr marL="235585" marR="5080">
              <a:lnSpc>
                <a:spcPts val="2100"/>
              </a:lnSpc>
              <a:spcBef>
                <a:spcPts val="800"/>
              </a:spcBef>
            </a:pPr>
            <a:r>
              <a:rPr sz="1800" dirty="0">
                <a:solidFill>
                  <a:srgbClr val="231F20"/>
                </a:solidFill>
                <a:latin typeface="Avenir Book"/>
                <a:cs typeface="Avenir Book"/>
              </a:rPr>
              <a:t>Eat</a:t>
            </a:r>
            <a:r>
              <a:rPr sz="1800" spc="-25" dirty="0">
                <a:solidFill>
                  <a:srgbClr val="231F20"/>
                </a:solidFill>
                <a:latin typeface="Avenir Book"/>
                <a:cs typeface="Avenir Book"/>
              </a:rPr>
              <a:t> </a:t>
            </a:r>
            <a:r>
              <a:rPr sz="1800" dirty="0">
                <a:solidFill>
                  <a:srgbClr val="231F20"/>
                </a:solidFill>
                <a:latin typeface="Avenir Book"/>
                <a:cs typeface="Avenir Book"/>
              </a:rPr>
              <a:t>lots</a:t>
            </a:r>
            <a:r>
              <a:rPr sz="1800" spc="-20" dirty="0">
                <a:solidFill>
                  <a:srgbClr val="231F20"/>
                </a:solidFill>
                <a:latin typeface="Avenir Book"/>
                <a:cs typeface="Avenir Book"/>
              </a:rPr>
              <a:t> </a:t>
            </a:r>
            <a:r>
              <a:rPr sz="1800" dirty="0">
                <a:solidFill>
                  <a:srgbClr val="231F20"/>
                </a:solidFill>
                <a:latin typeface="Avenir Book"/>
                <a:cs typeface="Avenir Book"/>
              </a:rPr>
              <a:t>of</a:t>
            </a:r>
            <a:r>
              <a:rPr sz="1800" spc="-25" dirty="0">
                <a:solidFill>
                  <a:srgbClr val="231F20"/>
                </a:solidFill>
                <a:latin typeface="Avenir Book"/>
                <a:cs typeface="Avenir Book"/>
              </a:rPr>
              <a:t> </a:t>
            </a:r>
            <a:r>
              <a:rPr sz="1800" dirty="0">
                <a:solidFill>
                  <a:srgbClr val="231F20"/>
                </a:solidFill>
                <a:latin typeface="Avenir Book"/>
                <a:cs typeface="Avenir Book"/>
              </a:rPr>
              <a:t>green</a:t>
            </a:r>
            <a:r>
              <a:rPr sz="1800" spc="-20" dirty="0">
                <a:solidFill>
                  <a:srgbClr val="231F20"/>
                </a:solidFill>
                <a:latin typeface="Avenir Book"/>
                <a:cs typeface="Avenir Book"/>
              </a:rPr>
              <a:t> </a:t>
            </a:r>
            <a:r>
              <a:rPr sz="1800" dirty="0">
                <a:solidFill>
                  <a:srgbClr val="231F20"/>
                </a:solidFill>
                <a:latin typeface="Avenir Book"/>
                <a:cs typeface="Avenir Book"/>
              </a:rPr>
              <a:t>leafy</a:t>
            </a:r>
            <a:r>
              <a:rPr sz="1800" spc="-20" dirty="0">
                <a:solidFill>
                  <a:srgbClr val="231F20"/>
                </a:solidFill>
                <a:latin typeface="Avenir Book"/>
                <a:cs typeface="Avenir Book"/>
              </a:rPr>
              <a:t> </a:t>
            </a:r>
            <a:r>
              <a:rPr sz="1800" dirty="0">
                <a:solidFill>
                  <a:srgbClr val="231F20"/>
                </a:solidFill>
                <a:latin typeface="Avenir Book"/>
                <a:cs typeface="Avenir Book"/>
              </a:rPr>
              <a:t>vegetables,</a:t>
            </a:r>
            <a:r>
              <a:rPr sz="1800" spc="-25" dirty="0">
                <a:solidFill>
                  <a:srgbClr val="231F20"/>
                </a:solidFill>
                <a:latin typeface="Avenir Book"/>
                <a:cs typeface="Avenir Book"/>
              </a:rPr>
              <a:t> </a:t>
            </a:r>
            <a:r>
              <a:rPr sz="1800" dirty="0">
                <a:solidFill>
                  <a:srgbClr val="231F20"/>
                </a:solidFill>
                <a:latin typeface="Avenir Book"/>
                <a:cs typeface="Avenir Book"/>
              </a:rPr>
              <a:t>beans,</a:t>
            </a:r>
            <a:r>
              <a:rPr sz="1800" spc="-20" dirty="0">
                <a:solidFill>
                  <a:srgbClr val="231F20"/>
                </a:solidFill>
                <a:latin typeface="Avenir Book"/>
                <a:cs typeface="Avenir Book"/>
              </a:rPr>
              <a:t> </a:t>
            </a:r>
            <a:r>
              <a:rPr sz="1800" dirty="0">
                <a:solidFill>
                  <a:srgbClr val="231F20"/>
                </a:solidFill>
                <a:latin typeface="Avenir Book"/>
                <a:cs typeface="Avenir Book"/>
              </a:rPr>
              <a:t>fresh</a:t>
            </a:r>
            <a:r>
              <a:rPr sz="1800" spc="-25" dirty="0">
                <a:solidFill>
                  <a:srgbClr val="231F20"/>
                </a:solidFill>
                <a:latin typeface="Avenir Book"/>
                <a:cs typeface="Avenir Book"/>
              </a:rPr>
              <a:t> </a:t>
            </a:r>
            <a:r>
              <a:rPr sz="1800" dirty="0">
                <a:solidFill>
                  <a:srgbClr val="231F20"/>
                </a:solidFill>
                <a:latin typeface="Avenir Book"/>
                <a:cs typeface="Avenir Book"/>
              </a:rPr>
              <a:t>fruits,</a:t>
            </a:r>
            <a:r>
              <a:rPr sz="1800" spc="-20" dirty="0">
                <a:solidFill>
                  <a:srgbClr val="231F20"/>
                </a:solidFill>
                <a:latin typeface="Avenir Book"/>
                <a:cs typeface="Avenir Book"/>
              </a:rPr>
              <a:t> </a:t>
            </a:r>
            <a:r>
              <a:rPr sz="1800" dirty="0">
                <a:solidFill>
                  <a:srgbClr val="231F20"/>
                </a:solidFill>
                <a:latin typeface="Avenir Book"/>
                <a:cs typeface="Avenir Book"/>
              </a:rPr>
              <a:t>and</a:t>
            </a:r>
            <a:r>
              <a:rPr sz="1800" spc="-20" dirty="0">
                <a:solidFill>
                  <a:srgbClr val="231F20"/>
                </a:solidFill>
                <a:latin typeface="Avenir Book"/>
                <a:cs typeface="Avenir Book"/>
              </a:rPr>
              <a:t> </a:t>
            </a:r>
            <a:r>
              <a:rPr sz="1800" dirty="0">
                <a:solidFill>
                  <a:srgbClr val="231F20"/>
                </a:solidFill>
                <a:latin typeface="Avenir Book"/>
                <a:cs typeface="Avenir Book"/>
              </a:rPr>
              <a:t>whole</a:t>
            </a:r>
            <a:r>
              <a:rPr sz="1800" spc="-25" dirty="0">
                <a:solidFill>
                  <a:srgbClr val="231F20"/>
                </a:solidFill>
                <a:latin typeface="Avenir Book"/>
                <a:cs typeface="Avenir Book"/>
              </a:rPr>
              <a:t> </a:t>
            </a:r>
            <a:r>
              <a:rPr sz="1800" dirty="0">
                <a:solidFill>
                  <a:srgbClr val="231F20"/>
                </a:solidFill>
                <a:latin typeface="Avenir Book"/>
                <a:cs typeface="Avenir Book"/>
              </a:rPr>
              <a:t>grains</a:t>
            </a:r>
            <a:r>
              <a:rPr sz="1800" spc="-20" dirty="0">
                <a:solidFill>
                  <a:srgbClr val="231F20"/>
                </a:solidFill>
                <a:latin typeface="Avenir Book"/>
                <a:cs typeface="Avenir Book"/>
              </a:rPr>
              <a:t> </a:t>
            </a:r>
            <a:r>
              <a:rPr sz="1800" dirty="0">
                <a:solidFill>
                  <a:srgbClr val="231F20"/>
                </a:solidFill>
                <a:latin typeface="Avenir Book"/>
                <a:cs typeface="Avenir Book"/>
              </a:rPr>
              <a:t>which</a:t>
            </a:r>
            <a:r>
              <a:rPr sz="1800" spc="-25" dirty="0">
                <a:solidFill>
                  <a:srgbClr val="231F20"/>
                </a:solidFill>
                <a:latin typeface="Avenir Book"/>
                <a:cs typeface="Avenir Book"/>
              </a:rPr>
              <a:t> are </a:t>
            </a:r>
            <a:r>
              <a:rPr sz="1800" dirty="0">
                <a:solidFill>
                  <a:srgbClr val="231F20"/>
                </a:solidFill>
                <a:latin typeface="Avenir Book"/>
                <a:cs typeface="Avenir Book"/>
              </a:rPr>
              <a:t>some</a:t>
            </a:r>
            <a:r>
              <a:rPr sz="1800" spc="-15" dirty="0">
                <a:solidFill>
                  <a:srgbClr val="231F20"/>
                </a:solidFill>
                <a:latin typeface="Avenir Book"/>
                <a:cs typeface="Avenir Book"/>
              </a:rPr>
              <a:t> </a:t>
            </a:r>
            <a:r>
              <a:rPr sz="1800" dirty="0">
                <a:solidFill>
                  <a:srgbClr val="231F20"/>
                </a:solidFill>
                <a:latin typeface="Avenir Book"/>
                <a:cs typeface="Avenir Book"/>
              </a:rPr>
              <a:t>foods</a:t>
            </a:r>
            <a:r>
              <a:rPr sz="1800" spc="-10" dirty="0">
                <a:solidFill>
                  <a:srgbClr val="231F20"/>
                </a:solidFill>
                <a:latin typeface="Avenir Book"/>
                <a:cs typeface="Avenir Book"/>
              </a:rPr>
              <a:t> </a:t>
            </a:r>
            <a:r>
              <a:rPr sz="1800" dirty="0">
                <a:solidFill>
                  <a:srgbClr val="231F20"/>
                </a:solidFill>
                <a:latin typeface="Avenir Book"/>
                <a:cs typeface="Avenir Book"/>
              </a:rPr>
              <a:t>with</a:t>
            </a:r>
            <a:r>
              <a:rPr sz="1800" spc="-10" dirty="0">
                <a:solidFill>
                  <a:srgbClr val="231F20"/>
                </a:solidFill>
                <a:latin typeface="Avenir Book"/>
                <a:cs typeface="Avenir Book"/>
              </a:rPr>
              <a:t> folate.</a:t>
            </a:r>
            <a:endParaRPr sz="1800">
              <a:latin typeface="Avenir Book"/>
              <a:cs typeface="Avenir Book"/>
            </a:endParaRPr>
          </a:p>
          <a:p>
            <a:pPr marL="235585" algn="just">
              <a:lnSpc>
                <a:spcPct val="100000"/>
              </a:lnSpc>
              <a:spcBef>
                <a:spcPts val="680"/>
              </a:spcBef>
            </a:pPr>
            <a:r>
              <a:rPr sz="1800" dirty="0">
                <a:solidFill>
                  <a:srgbClr val="231F20"/>
                </a:solidFill>
                <a:latin typeface="Avenir Book"/>
                <a:cs typeface="Avenir Book"/>
              </a:rPr>
              <a:t>Avoid</a:t>
            </a:r>
            <a:r>
              <a:rPr sz="1800" spc="-30" dirty="0">
                <a:solidFill>
                  <a:srgbClr val="231F20"/>
                </a:solidFill>
                <a:latin typeface="Avenir Book"/>
                <a:cs typeface="Avenir Book"/>
              </a:rPr>
              <a:t> </a:t>
            </a:r>
            <a:r>
              <a:rPr sz="1800" dirty="0">
                <a:solidFill>
                  <a:srgbClr val="231F20"/>
                </a:solidFill>
                <a:latin typeface="Avenir Book"/>
                <a:cs typeface="Avenir Book"/>
              </a:rPr>
              <a:t>alcohol</a:t>
            </a:r>
            <a:r>
              <a:rPr sz="1800" spc="-25" dirty="0">
                <a:solidFill>
                  <a:srgbClr val="231F20"/>
                </a:solidFill>
                <a:latin typeface="Avenir Book"/>
                <a:cs typeface="Avenir Book"/>
              </a:rPr>
              <a:t> </a:t>
            </a:r>
            <a:r>
              <a:rPr sz="1800" dirty="0">
                <a:solidFill>
                  <a:srgbClr val="231F20"/>
                </a:solidFill>
                <a:latin typeface="Avenir Book"/>
                <a:cs typeface="Avenir Book"/>
              </a:rPr>
              <a:t>and</a:t>
            </a:r>
            <a:r>
              <a:rPr sz="1800" spc="-25" dirty="0">
                <a:solidFill>
                  <a:srgbClr val="231F20"/>
                </a:solidFill>
                <a:latin typeface="Avenir Book"/>
                <a:cs typeface="Avenir Book"/>
              </a:rPr>
              <a:t> </a:t>
            </a:r>
            <a:r>
              <a:rPr sz="1800" spc="-10" dirty="0">
                <a:solidFill>
                  <a:srgbClr val="231F20"/>
                </a:solidFill>
                <a:latin typeface="Avenir Book"/>
                <a:cs typeface="Avenir Book"/>
              </a:rPr>
              <a:t>caffeine.</a:t>
            </a:r>
            <a:endParaRPr sz="1800">
              <a:latin typeface="Avenir Book"/>
              <a:cs typeface="Avenir Book"/>
            </a:endParaRPr>
          </a:p>
          <a:p>
            <a:pPr marL="235585" marR="276860" algn="just">
              <a:lnSpc>
                <a:spcPts val="2100"/>
              </a:lnSpc>
              <a:spcBef>
                <a:spcPts val="860"/>
              </a:spcBef>
            </a:pPr>
            <a:r>
              <a:rPr sz="1800" dirty="0">
                <a:solidFill>
                  <a:srgbClr val="231F20"/>
                </a:solidFill>
                <a:latin typeface="Avenir Book"/>
                <a:cs typeface="Avenir Book"/>
              </a:rPr>
              <a:t>Breastfeed</a:t>
            </a:r>
            <a:r>
              <a:rPr sz="1800" spc="-30" dirty="0">
                <a:solidFill>
                  <a:srgbClr val="231F20"/>
                </a:solidFill>
                <a:latin typeface="Avenir Book"/>
                <a:cs typeface="Avenir Book"/>
              </a:rPr>
              <a:t> </a:t>
            </a:r>
            <a:r>
              <a:rPr sz="1800" dirty="0">
                <a:solidFill>
                  <a:srgbClr val="231F20"/>
                </a:solidFill>
                <a:latin typeface="Avenir Book"/>
                <a:cs typeface="Avenir Book"/>
              </a:rPr>
              <a:t>-</a:t>
            </a:r>
            <a:r>
              <a:rPr sz="1800" spc="-25" dirty="0">
                <a:solidFill>
                  <a:srgbClr val="231F20"/>
                </a:solidFill>
                <a:latin typeface="Avenir Book"/>
                <a:cs typeface="Avenir Book"/>
              </a:rPr>
              <a:t> </a:t>
            </a:r>
            <a:r>
              <a:rPr sz="1800" dirty="0">
                <a:solidFill>
                  <a:srgbClr val="231F20"/>
                </a:solidFill>
                <a:latin typeface="Avenir Book"/>
                <a:cs typeface="Avenir Book"/>
              </a:rPr>
              <a:t>If</a:t>
            </a:r>
            <a:r>
              <a:rPr sz="1800" spc="-25" dirty="0">
                <a:solidFill>
                  <a:srgbClr val="231F20"/>
                </a:solidFill>
                <a:latin typeface="Avenir Book"/>
                <a:cs typeface="Avenir Book"/>
              </a:rPr>
              <a:t> </a:t>
            </a:r>
            <a:r>
              <a:rPr sz="1800" spc="-30" dirty="0">
                <a:solidFill>
                  <a:srgbClr val="231F20"/>
                </a:solidFill>
                <a:latin typeface="Avenir Book"/>
                <a:cs typeface="Avenir Book"/>
              </a:rPr>
              <a:t>it’s</a:t>
            </a:r>
            <a:r>
              <a:rPr sz="1800" spc="-25" dirty="0">
                <a:solidFill>
                  <a:srgbClr val="231F20"/>
                </a:solidFill>
                <a:latin typeface="Avenir Book"/>
                <a:cs typeface="Avenir Book"/>
              </a:rPr>
              <a:t> </a:t>
            </a:r>
            <a:r>
              <a:rPr sz="1800" dirty="0">
                <a:solidFill>
                  <a:srgbClr val="231F20"/>
                </a:solidFill>
                <a:latin typeface="Avenir Book"/>
                <a:cs typeface="Avenir Book"/>
              </a:rPr>
              <a:t>possible,</a:t>
            </a:r>
            <a:r>
              <a:rPr sz="1800" spc="-25" dirty="0">
                <a:solidFill>
                  <a:srgbClr val="231F20"/>
                </a:solidFill>
                <a:latin typeface="Avenir Book"/>
                <a:cs typeface="Avenir Book"/>
              </a:rPr>
              <a:t> </a:t>
            </a:r>
            <a:r>
              <a:rPr sz="1800" spc="-10" dirty="0">
                <a:solidFill>
                  <a:srgbClr val="231F20"/>
                </a:solidFill>
                <a:latin typeface="Avenir Book"/>
                <a:cs typeface="Avenir Book"/>
              </a:rPr>
              <a:t>breastfeeding</a:t>
            </a:r>
            <a:r>
              <a:rPr sz="1800" spc="-25" dirty="0">
                <a:solidFill>
                  <a:srgbClr val="231F20"/>
                </a:solidFill>
                <a:latin typeface="Avenir Book"/>
                <a:cs typeface="Avenir Book"/>
              </a:rPr>
              <a:t> </a:t>
            </a:r>
            <a:r>
              <a:rPr sz="1800" dirty="0">
                <a:solidFill>
                  <a:srgbClr val="231F20"/>
                </a:solidFill>
                <a:latin typeface="Avenir Book"/>
                <a:cs typeface="Avenir Book"/>
              </a:rPr>
              <a:t>for</a:t>
            </a:r>
            <a:r>
              <a:rPr sz="1800" spc="-25" dirty="0">
                <a:solidFill>
                  <a:srgbClr val="231F20"/>
                </a:solidFill>
                <a:latin typeface="Avenir Book"/>
                <a:cs typeface="Avenir Book"/>
              </a:rPr>
              <a:t> </a:t>
            </a:r>
            <a:r>
              <a:rPr sz="1800" dirty="0">
                <a:solidFill>
                  <a:srgbClr val="231F20"/>
                </a:solidFill>
                <a:latin typeface="Avenir Book"/>
                <a:cs typeface="Avenir Book"/>
              </a:rPr>
              <a:t>six</a:t>
            </a:r>
            <a:r>
              <a:rPr sz="1800" spc="-25" dirty="0">
                <a:solidFill>
                  <a:srgbClr val="231F20"/>
                </a:solidFill>
                <a:latin typeface="Avenir Book"/>
                <a:cs typeface="Avenir Book"/>
              </a:rPr>
              <a:t> </a:t>
            </a:r>
            <a:r>
              <a:rPr sz="1800" dirty="0">
                <a:solidFill>
                  <a:srgbClr val="231F20"/>
                </a:solidFill>
                <a:latin typeface="Avenir Book"/>
                <a:cs typeface="Avenir Book"/>
              </a:rPr>
              <a:t>months</a:t>
            </a:r>
            <a:r>
              <a:rPr sz="1800" spc="-25" dirty="0">
                <a:solidFill>
                  <a:srgbClr val="231F20"/>
                </a:solidFill>
                <a:latin typeface="Avenir Book"/>
                <a:cs typeface="Avenir Book"/>
              </a:rPr>
              <a:t> </a:t>
            </a:r>
            <a:r>
              <a:rPr sz="1800" dirty="0">
                <a:solidFill>
                  <a:srgbClr val="231F20"/>
                </a:solidFill>
                <a:latin typeface="Avenir Book"/>
                <a:cs typeface="Avenir Book"/>
              </a:rPr>
              <a:t>or</a:t>
            </a:r>
            <a:r>
              <a:rPr sz="1800" spc="-25" dirty="0">
                <a:solidFill>
                  <a:srgbClr val="231F20"/>
                </a:solidFill>
                <a:latin typeface="Avenir Book"/>
                <a:cs typeface="Avenir Book"/>
              </a:rPr>
              <a:t> </a:t>
            </a:r>
            <a:r>
              <a:rPr sz="1800" dirty="0">
                <a:solidFill>
                  <a:srgbClr val="231F20"/>
                </a:solidFill>
                <a:latin typeface="Avenir Book"/>
                <a:cs typeface="Avenir Book"/>
              </a:rPr>
              <a:t>longer</a:t>
            </a:r>
            <a:r>
              <a:rPr sz="1800" spc="-25" dirty="0">
                <a:solidFill>
                  <a:srgbClr val="231F20"/>
                </a:solidFill>
                <a:latin typeface="Avenir Book"/>
                <a:cs typeface="Avenir Book"/>
              </a:rPr>
              <a:t> </a:t>
            </a:r>
            <a:r>
              <a:rPr sz="1800" dirty="0">
                <a:solidFill>
                  <a:srgbClr val="231F20"/>
                </a:solidFill>
                <a:latin typeface="Avenir Book"/>
                <a:cs typeface="Avenir Book"/>
              </a:rPr>
              <a:t>is</a:t>
            </a:r>
            <a:r>
              <a:rPr sz="1800" spc="-25" dirty="0">
                <a:solidFill>
                  <a:srgbClr val="231F20"/>
                </a:solidFill>
                <a:latin typeface="Avenir Book"/>
                <a:cs typeface="Avenir Book"/>
              </a:rPr>
              <a:t> </a:t>
            </a:r>
            <a:r>
              <a:rPr sz="1800" dirty="0">
                <a:solidFill>
                  <a:srgbClr val="231F20"/>
                </a:solidFill>
                <a:latin typeface="Avenir Book"/>
                <a:cs typeface="Avenir Book"/>
              </a:rPr>
              <a:t>best</a:t>
            </a:r>
            <a:r>
              <a:rPr sz="1800" spc="-25" dirty="0">
                <a:solidFill>
                  <a:srgbClr val="231F20"/>
                </a:solidFill>
                <a:latin typeface="Avenir Book"/>
                <a:cs typeface="Avenir Book"/>
              </a:rPr>
              <a:t> </a:t>
            </a:r>
            <a:r>
              <a:rPr sz="1800" spc="-10" dirty="0">
                <a:solidFill>
                  <a:srgbClr val="231F20"/>
                </a:solidFill>
                <a:latin typeface="Avenir Book"/>
                <a:cs typeface="Avenir Book"/>
              </a:rPr>
              <a:t>after </a:t>
            </a:r>
            <a:r>
              <a:rPr sz="1800" dirty="0">
                <a:solidFill>
                  <a:srgbClr val="231F20"/>
                </a:solidFill>
                <a:latin typeface="Avenir Book"/>
                <a:cs typeface="Avenir Book"/>
              </a:rPr>
              <a:t>baby</a:t>
            </a:r>
            <a:r>
              <a:rPr sz="1800" spc="-25" dirty="0">
                <a:solidFill>
                  <a:srgbClr val="231F20"/>
                </a:solidFill>
                <a:latin typeface="Avenir Book"/>
                <a:cs typeface="Avenir Book"/>
              </a:rPr>
              <a:t> </a:t>
            </a:r>
            <a:r>
              <a:rPr sz="1800" dirty="0">
                <a:solidFill>
                  <a:srgbClr val="231F20"/>
                </a:solidFill>
                <a:latin typeface="Avenir Book"/>
                <a:cs typeface="Avenir Book"/>
              </a:rPr>
              <a:t>is</a:t>
            </a:r>
            <a:r>
              <a:rPr sz="1800" spc="-25" dirty="0">
                <a:solidFill>
                  <a:srgbClr val="231F20"/>
                </a:solidFill>
                <a:latin typeface="Avenir Book"/>
                <a:cs typeface="Avenir Book"/>
              </a:rPr>
              <a:t> </a:t>
            </a:r>
            <a:r>
              <a:rPr sz="1800" dirty="0">
                <a:solidFill>
                  <a:srgbClr val="231F20"/>
                </a:solidFill>
                <a:latin typeface="Avenir Book"/>
                <a:cs typeface="Avenir Book"/>
              </a:rPr>
              <a:t>born</a:t>
            </a:r>
            <a:r>
              <a:rPr sz="1800" spc="-20" dirty="0">
                <a:solidFill>
                  <a:srgbClr val="231F20"/>
                </a:solidFill>
                <a:latin typeface="Avenir Book"/>
                <a:cs typeface="Avenir Book"/>
              </a:rPr>
              <a:t> </a:t>
            </a:r>
            <a:r>
              <a:rPr sz="1800" dirty="0">
                <a:solidFill>
                  <a:srgbClr val="231F20"/>
                </a:solidFill>
                <a:latin typeface="Avenir Book"/>
                <a:cs typeface="Avenir Book"/>
              </a:rPr>
              <a:t>because</a:t>
            </a:r>
            <a:r>
              <a:rPr sz="1800" spc="-25" dirty="0">
                <a:solidFill>
                  <a:srgbClr val="231F20"/>
                </a:solidFill>
                <a:latin typeface="Avenir Book"/>
                <a:cs typeface="Avenir Book"/>
              </a:rPr>
              <a:t> </a:t>
            </a:r>
            <a:r>
              <a:rPr sz="1800" dirty="0">
                <a:solidFill>
                  <a:srgbClr val="231F20"/>
                </a:solidFill>
                <a:latin typeface="Avenir Book"/>
                <a:cs typeface="Avenir Book"/>
              </a:rPr>
              <a:t>it</a:t>
            </a:r>
            <a:r>
              <a:rPr sz="1800" spc="-20" dirty="0">
                <a:solidFill>
                  <a:srgbClr val="231F20"/>
                </a:solidFill>
                <a:latin typeface="Avenir Book"/>
                <a:cs typeface="Avenir Book"/>
              </a:rPr>
              <a:t> </a:t>
            </a:r>
            <a:r>
              <a:rPr sz="1800" dirty="0">
                <a:solidFill>
                  <a:srgbClr val="231F20"/>
                </a:solidFill>
                <a:latin typeface="Avenir Book"/>
                <a:cs typeface="Avenir Book"/>
              </a:rPr>
              <a:t>protects</a:t>
            </a:r>
            <a:r>
              <a:rPr sz="1800" spc="-25" dirty="0">
                <a:solidFill>
                  <a:srgbClr val="231F20"/>
                </a:solidFill>
                <a:latin typeface="Avenir Book"/>
                <a:cs typeface="Avenir Book"/>
              </a:rPr>
              <a:t> </a:t>
            </a:r>
            <a:r>
              <a:rPr sz="1800" dirty="0">
                <a:solidFill>
                  <a:srgbClr val="231F20"/>
                </a:solidFill>
                <a:latin typeface="Avenir Book"/>
                <a:cs typeface="Avenir Book"/>
              </a:rPr>
              <a:t>the</a:t>
            </a:r>
            <a:r>
              <a:rPr sz="1800" spc="-20" dirty="0">
                <a:solidFill>
                  <a:srgbClr val="231F20"/>
                </a:solidFill>
                <a:latin typeface="Avenir Book"/>
                <a:cs typeface="Avenir Book"/>
              </a:rPr>
              <a:t> </a:t>
            </a:r>
            <a:r>
              <a:rPr sz="1800" dirty="0">
                <a:solidFill>
                  <a:srgbClr val="231F20"/>
                </a:solidFill>
                <a:latin typeface="Avenir Book"/>
                <a:cs typeface="Avenir Book"/>
              </a:rPr>
              <a:t>baby</a:t>
            </a:r>
            <a:r>
              <a:rPr sz="1800" spc="-25" dirty="0">
                <a:solidFill>
                  <a:srgbClr val="231F20"/>
                </a:solidFill>
                <a:latin typeface="Avenir Book"/>
                <a:cs typeface="Avenir Book"/>
              </a:rPr>
              <a:t> </a:t>
            </a:r>
            <a:r>
              <a:rPr sz="1800" dirty="0">
                <a:solidFill>
                  <a:srgbClr val="231F20"/>
                </a:solidFill>
                <a:latin typeface="Avenir Book"/>
                <a:cs typeface="Avenir Book"/>
              </a:rPr>
              <a:t>from</a:t>
            </a:r>
            <a:r>
              <a:rPr sz="1800" spc="-25" dirty="0">
                <a:solidFill>
                  <a:srgbClr val="231F20"/>
                </a:solidFill>
                <a:latin typeface="Avenir Book"/>
                <a:cs typeface="Avenir Book"/>
              </a:rPr>
              <a:t> </a:t>
            </a:r>
            <a:r>
              <a:rPr sz="1800" dirty="0">
                <a:solidFill>
                  <a:srgbClr val="231F20"/>
                </a:solidFill>
                <a:latin typeface="Avenir Book"/>
                <a:cs typeface="Avenir Book"/>
              </a:rPr>
              <a:t>infections,</a:t>
            </a:r>
            <a:r>
              <a:rPr sz="1800" spc="-20" dirty="0">
                <a:solidFill>
                  <a:srgbClr val="231F20"/>
                </a:solidFill>
                <a:latin typeface="Avenir Book"/>
                <a:cs typeface="Avenir Book"/>
              </a:rPr>
              <a:t> </a:t>
            </a:r>
            <a:r>
              <a:rPr sz="1800" dirty="0">
                <a:solidFill>
                  <a:srgbClr val="231F20"/>
                </a:solidFill>
                <a:latin typeface="Avenir Book"/>
                <a:cs typeface="Avenir Book"/>
              </a:rPr>
              <a:t>provides</a:t>
            </a:r>
            <a:r>
              <a:rPr sz="1800" spc="-25" dirty="0">
                <a:solidFill>
                  <a:srgbClr val="231F20"/>
                </a:solidFill>
                <a:latin typeface="Avenir Book"/>
                <a:cs typeface="Avenir Book"/>
              </a:rPr>
              <a:t> </a:t>
            </a:r>
            <a:r>
              <a:rPr sz="1800" spc="-10" dirty="0">
                <a:solidFill>
                  <a:srgbClr val="231F20"/>
                </a:solidFill>
                <a:latin typeface="Avenir Book"/>
                <a:cs typeface="Avenir Book"/>
              </a:rPr>
              <a:t>important </a:t>
            </a:r>
            <a:r>
              <a:rPr sz="1800" dirty="0">
                <a:solidFill>
                  <a:srgbClr val="231F20"/>
                </a:solidFill>
                <a:latin typeface="Avenir Book"/>
                <a:cs typeface="Avenir Book"/>
              </a:rPr>
              <a:t>protective</a:t>
            </a:r>
            <a:r>
              <a:rPr sz="1800" spc="-30" dirty="0">
                <a:solidFill>
                  <a:srgbClr val="231F20"/>
                </a:solidFill>
                <a:latin typeface="Avenir Book"/>
                <a:cs typeface="Avenir Book"/>
              </a:rPr>
              <a:t> </a:t>
            </a:r>
            <a:r>
              <a:rPr sz="1800" dirty="0">
                <a:solidFill>
                  <a:srgbClr val="231F20"/>
                </a:solidFill>
                <a:latin typeface="Avenir Book"/>
                <a:cs typeface="Avenir Book"/>
              </a:rPr>
              <a:t>nutrients,</a:t>
            </a:r>
            <a:r>
              <a:rPr sz="1800" spc="-30" dirty="0">
                <a:solidFill>
                  <a:srgbClr val="231F20"/>
                </a:solidFill>
                <a:latin typeface="Avenir Book"/>
                <a:cs typeface="Avenir Book"/>
              </a:rPr>
              <a:t> </a:t>
            </a:r>
            <a:r>
              <a:rPr sz="1800" dirty="0">
                <a:solidFill>
                  <a:srgbClr val="231F20"/>
                </a:solidFill>
                <a:latin typeface="Avenir Book"/>
                <a:cs typeface="Avenir Book"/>
              </a:rPr>
              <a:t>and</a:t>
            </a:r>
            <a:r>
              <a:rPr sz="1800" spc="-25" dirty="0">
                <a:solidFill>
                  <a:srgbClr val="231F20"/>
                </a:solidFill>
                <a:latin typeface="Avenir Book"/>
                <a:cs typeface="Avenir Book"/>
              </a:rPr>
              <a:t> </a:t>
            </a:r>
            <a:r>
              <a:rPr sz="1800" dirty="0">
                <a:solidFill>
                  <a:srgbClr val="231F20"/>
                </a:solidFill>
                <a:latin typeface="Avenir Book"/>
                <a:cs typeface="Avenir Book"/>
              </a:rPr>
              <a:t>reduces</a:t>
            </a:r>
            <a:r>
              <a:rPr sz="1800" spc="-30" dirty="0">
                <a:solidFill>
                  <a:srgbClr val="231F20"/>
                </a:solidFill>
                <a:latin typeface="Avenir Book"/>
                <a:cs typeface="Avenir Book"/>
              </a:rPr>
              <a:t> </a:t>
            </a:r>
            <a:r>
              <a:rPr sz="1800" dirty="0">
                <a:solidFill>
                  <a:srgbClr val="231F20"/>
                </a:solidFill>
                <a:latin typeface="Avenir Book"/>
                <a:cs typeface="Avenir Book"/>
              </a:rPr>
              <a:t>the</a:t>
            </a:r>
            <a:r>
              <a:rPr sz="1800" spc="-30" dirty="0">
                <a:solidFill>
                  <a:srgbClr val="231F20"/>
                </a:solidFill>
                <a:latin typeface="Avenir Book"/>
                <a:cs typeface="Avenir Book"/>
              </a:rPr>
              <a:t> </a:t>
            </a:r>
            <a:r>
              <a:rPr sz="1800" dirty="0">
                <a:solidFill>
                  <a:srgbClr val="231F20"/>
                </a:solidFill>
                <a:latin typeface="Avenir Book"/>
                <a:cs typeface="Avenir Book"/>
              </a:rPr>
              <a:t>risk</a:t>
            </a:r>
            <a:r>
              <a:rPr sz="1800" spc="-25" dirty="0">
                <a:solidFill>
                  <a:srgbClr val="231F20"/>
                </a:solidFill>
                <a:latin typeface="Avenir Book"/>
                <a:cs typeface="Avenir Book"/>
              </a:rPr>
              <a:t> </a:t>
            </a:r>
            <a:r>
              <a:rPr sz="1800" dirty="0">
                <a:solidFill>
                  <a:srgbClr val="231F20"/>
                </a:solidFill>
                <a:latin typeface="Avenir Book"/>
                <a:cs typeface="Avenir Book"/>
              </a:rPr>
              <a:t>of</a:t>
            </a:r>
            <a:r>
              <a:rPr sz="1800" spc="-30" dirty="0">
                <a:solidFill>
                  <a:srgbClr val="231F20"/>
                </a:solidFill>
                <a:latin typeface="Avenir Book"/>
                <a:cs typeface="Avenir Book"/>
              </a:rPr>
              <a:t> </a:t>
            </a:r>
            <a:r>
              <a:rPr sz="1800" dirty="0">
                <a:solidFill>
                  <a:srgbClr val="231F20"/>
                </a:solidFill>
                <a:latin typeface="Avenir Book"/>
                <a:cs typeface="Avenir Book"/>
              </a:rPr>
              <a:t>childhood</a:t>
            </a:r>
            <a:r>
              <a:rPr sz="1800" spc="-25" dirty="0">
                <a:solidFill>
                  <a:srgbClr val="231F20"/>
                </a:solidFill>
                <a:latin typeface="Avenir Book"/>
                <a:cs typeface="Avenir Book"/>
              </a:rPr>
              <a:t> </a:t>
            </a:r>
            <a:r>
              <a:rPr sz="1800" spc="-10" dirty="0">
                <a:solidFill>
                  <a:srgbClr val="231F20"/>
                </a:solidFill>
                <a:latin typeface="Avenir Book"/>
                <a:cs typeface="Avenir Book"/>
              </a:rPr>
              <a:t>leukemia.</a:t>
            </a:r>
            <a:endParaRPr sz="1800">
              <a:latin typeface="Avenir Book"/>
              <a:cs typeface="Avenir Book"/>
            </a:endParaRPr>
          </a:p>
        </p:txBody>
      </p:sp>
      <p:sp>
        <p:nvSpPr>
          <p:cNvPr id="10" name="object 10"/>
          <p:cNvSpPr txBox="1"/>
          <p:nvPr/>
        </p:nvSpPr>
        <p:spPr>
          <a:xfrm>
            <a:off x="481076" y="5055713"/>
            <a:ext cx="8460105" cy="1888489"/>
          </a:xfrm>
          <a:prstGeom prst="rect">
            <a:avLst/>
          </a:prstGeom>
        </p:spPr>
        <p:txBody>
          <a:bodyPr vert="horz" wrap="square" lIns="0" tIns="12700" rIns="0" bIns="0" rtlCol="0">
            <a:spAutoFit/>
          </a:bodyPr>
          <a:lstStyle/>
          <a:p>
            <a:pPr marL="12700">
              <a:lnSpc>
                <a:spcPct val="100000"/>
              </a:lnSpc>
              <a:spcBef>
                <a:spcPts val="100"/>
              </a:spcBef>
            </a:pPr>
            <a:r>
              <a:rPr sz="1800" b="1" spc="-10" dirty="0" smtClean="0">
                <a:solidFill>
                  <a:srgbClr val="231F20"/>
                </a:solidFill>
                <a:latin typeface="Avenir Heavy"/>
                <a:cs typeface="Avenir Heavy"/>
              </a:rPr>
              <a:t>Prompt</a:t>
            </a:r>
            <a:r>
              <a:rPr lang="en-US" sz="1800" b="1" spc="-10" dirty="0" smtClean="0">
                <a:solidFill>
                  <a:srgbClr val="231F20"/>
                </a:solidFill>
                <a:latin typeface="Avenir Heavy"/>
                <a:cs typeface="Avenir Heavy"/>
              </a:rPr>
              <a:t> for discussion</a:t>
            </a:r>
            <a:r>
              <a:rPr sz="1800" b="1" spc="-10" dirty="0" smtClean="0">
                <a:solidFill>
                  <a:srgbClr val="231F20"/>
                </a:solidFill>
                <a:latin typeface="Avenir Heavy"/>
                <a:cs typeface="Avenir Heavy"/>
              </a:rPr>
              <a:t>:</a:t>
            </a:r>
            <a:endParaRPr sz="1800" dirty="0">
              <a:latin typeface="Avenir Heavy"/>
              <a:cs typeface="Avenir Heavy"/>
            </a:endParaRPr>
          </a:p>
          <a:p>
            <a:pPr marL="12700" marR="5080">
              <a:lnSpc>
                <a:spcPts val="2100"/>
              </a:lnSpc>
              <a:spcBef>
                <a:spcPts val="55"/>
              </a:spcBef>
            </a:pPr>
            <a:r>
              <a:rPr sz="1700" i="1" dirty="0">
                <a:solidFill>
                  <a:srgbClr val="231F20"/>
                </a:solidFill>
                <a:latin typeface="Avenir Book"/>
                <a:cs typeface="Avenir Book"/>
              </a:rPr>
              <a:t>Discuss</a:t>
            </a:r>
            <a:r>
              <a:rPr sz="1700" i="1" spc="-50" dirty="0">
                <a:solidFill>
                  <a:srgbClr val="231F20"/>
                </a:solidFill>
                <a:latin typeface="Avenir Book"/>
                <a:cs typeface="Avenir Book"/>
              </a:rPr>
              <a:t> </a:t>
            </a:r>
            <a:r>
              <a:rPr sz="1700" i="1" dirty="0">
                <a:solidFill>
                  <a:srgbClr val="231F20"/>
                </a:solidFill>
                <a:latin typeface="Avenir Book"/>
                <a:cs typeface="Avenir Book"/>
              </a:rPr>
              <a:t>fresh</a:t>
            </a:r>
            <a:r>
              <a:rPr sz="1700" i="1" spc="-50" dirty="0">
                <a:solidFill>
                  <a:srgbClr val="231F20"/>
                </a:solidFill>
                <a:latin typeface="Avenir Book"/>
                <a:cs typeface="Avenir Book"/>
              </a:rPr>
              <a:t> </a:t>
            </a:r>
            <a:r>
              <a:rPr sz="1700" i="1" dirty="0">
                <a:solidFill>
                  <a:srgbClr val="231F20"/>
                </a:solidFill>
                <a:latin typeface="Avenir Book"/>
                <a:cs typeface="Avenir Book"/>
              </a:rPr>
              <a:t>foods</a:t>
            </a:r>
            <a:r>
              <a:rPr sz="1700" i="1" spc="-50" dirty="0">
                <a:solidFill>
                  <a:srgbClr val="231F20"/>
                </a:solidFill>
                <a:latin typeface="Avenir Book"/>
                <a:cs typeface="Avenir Book"/>
              </a:rPr>
              <a:t> </a:t>
            </a:r>
            <a:r>
              <a:rPr sz="1700" i="1" dirty="0">
                <a:solidFill>
                  <a:srgbClr val="231F20"/>
                </a:solidFill>
                <a:latin typeface="Avenir Book"/>
                <a:cs typeface="Avenir Book"/>
              </a:rPr>
              <a:t>that</a:t>
            </a:r>
            <a:r>
              <a:rPr sz="1700" i="1" spc="-50" dirty="0">
                <a:solidFill>
                  <a:srgbClr val="231F20"/>
                </a:solidFill>
                <a:latin typeface="Avenir Book"/>
                <a:cs typeface="Avenir Book"/>
              </a:rPr>
              <a:t> </a:t>
            </a:r>
            <a:r>
              <a:rPr sz="1700" i="1" dirty="0">
                <a:solidFill>
                  <a:srgbClr val="231F20"/>
                </a:solidFill>
                <a:latin typeface="Avenir Book"/>
                <a:cs typeface="Avenir Book"/>
              </a:rPr>
              <a:t>are</a:t>
            </a:r>
            <a:r>
              <a:rPr sz="1700" i="1" spc="-50" dirty="0">
                <a:solidFill>
                  <a:srgbClr val="231F20"/>
                </a:solidFill>
                <a:latin typeface="Avenir Book"/>
                <a:cs typeface="Avenir Book"/>
              </a:rPr>
              <a:t> </a:t>
            </a:r>
            <a:r>
              <a:rPr sz="1700" i="1" dirty="0">
                <a:solidFill>
                  <a:srgbClr val="231F20"/>
                </a:solidFill>
                <a:latin typeface="Avenir Book"/>
                <a:cs typeface="Avenir Book"/>
              </a:rPr>
              <a:t>culturally</a:t>
            </a:r>
            <a:r>
              <a:rPr sz="1700" i="1" spc="-50" dirty="0">
                <a:solidFill>
                  <a:srgbClr val="231F20"/>
                </a:solidFill>
                <a:latin typeface="Avenir Book"/>
                <a:cs typeface="Avenir Book"/>
              </a:rPr>
              <a:t> </a:t>
            </a:r>
            <a:r>
              <a:rPr sz="1700" i="1" spc="-10" dirty="0">
                <a:solidFill>
                  <a:srgbClr val="231F20"/>
                </a:solidFill>
                <a:latin typeface="Avenir Book"/>
                <a:cs typeface="Avenir Book"/>
              </a:rPr>
              <a:t>appropriate.</a:t>
            </a:r>
            <a:r>
              <a:rPr sz="1700" i="1" spc="-50" dirty="0">
                <a:solidFill>
                  <a:srgbClr val="231F20"/>
                </a:solidFill>
                <a:latin typeface="Avenir Book"/>
                <a:cs typeface="Avenir Book"/>
              </a:rPr>
              <a:t> </a:t>
            </a:r>
            <a:r>
              <a:rPr sz="1700" i="1" dirty="0">
                <a:solidFill>
                  <a:srgbClr val="231F20"/>
                </a:solidFill>
                <a:latin typeface="Avenir Book"/>
                <a:cs typeface="Avenir Book"/>
              </a:rPr>
              <a:t>Emphasize</a:t>
            </a:r>
            <a:r>
              <a:rPr sz="1700" i="1" spc="-50" dirty="0">
                <a:solidFill>
                  <a:srgbClr val="231F20"/>
                </a:solidFill>
                <a:latin typeface="Avenir Book"/>
                <a:cs typeface="Avenir Book"/>
              </a:rPr>
              <a:t> </a:t>
            </a:r>
            <a:r>
              <a:rPr sz="1700" i="1" dirty="0">
                <a:solidFill>
                  <a:srgbClr val="231F20"/>
                </a:solidFill>
                <a:latin typeface="Avenir Book"/>
                <a:cs typeface="Avenir Book"/>
              </a:rPr>
              <a:t>vitamins</a:t>
            </a:r>
            <a:r>
              <a:rPr sz="1700" i="1" spc="-50" dirty="0">
                <a:solidFill>
                  <a:srgbClr val="231F20"/>
                </a:solidFill>
                <a:latin typeface="Avenir Book"/>
                <a:cs typeface="Avenir Book"/>
              </a:rPr>
              <a:t> </a:t>
            </a:r>
            <a:r>
              <a:rPr sz="1700" i="1" dirty="0">
                <a:solidFill>
                  <a:srgbClr val="231F20"/>
                </a:solidFill>
                <a:latin typeface="Avenir Book"/>
                <a:cs typeface="Avenir Book"/>
              </a:rPr>
              <a:t>and</a:t>
            </a:r>
            <a:r>
              <a:rPr sz="1700" i="1" spc="-50" dirty="0">
                <a:solidFill>
                  <a:srgbClr val="231F20"/>
                </a:solidFill>
                <a:latin typeface="Avenir Book"/>
                <a:cs typeface="Avenir Book"/>
              </a:rPr>
              <a:t> </a:t>
            </a:r>
            <a:r>
              <a:rPr sz="1700" i="1" spc="-10" dirty="0">
                <a:solidFill>
                  <a:srgbClr val="231F20"/>
                </a:solidFill>
                <a:latin typeface="Avenir Book"/>
                <a:cs typeface="Avenir Book"/>
              </a:rPr>
              <a:t>folate. </a:t>
            </a:r>
            <a:r>
              <a:rPr sz="1700" i="1" dirty="0">
                <a:solidFill>
                  <a:srgbClr val="231F20"/>
                </a:solidFill>
                <a:latin typeface="Avenir Book"/>
                <a:cs typeface="Avenir Book"/>
              </a:rPr>
              <a:t>Provide</a:t>
            </a:r>
            <a:r>
              <a:rPr sz="1700" i="1" spc="-45" dirty="0">
                <a:solidFill>
                  <a:srgbClr val="231F20"/>
                </a:solidFill>
                <a:latin typeface="Avenir Book"/>
                <a:cs typeface="Avenir Book"/>
              </a:rPr>
              <a:t> </a:t>
            </a:r>
            <a:r>
              <a:rPr sz="1700" i="1" spc="-10" dirty="0">
                <a:solidFill>
                  <a:srgbClr val="231F20"/>
                </a:solidFill>
                <a:latin typeface="Avenir Book"/>
                <a:cs typeface="Avenir Book"/>
              </a:rPr>
              <a:t>resources</a:t>
            </a:r>
            <a:r>
              <a:rPr sz="1700" i="1" spc="-45" dirty="0">
                <a:solidFill>
                  <a:srgbClr val="231F20"/>
                </a:solidFill>
                <a:latin typeface="Avenir Book"/>
                <a:cs typeface="Avenir Book"/>
              </a:rPr>
              <a:t> </a:t>
            </a:r>
            <a:r>
              <a:rPr sz="1700" i="1" dirty="0">
                <a:solidFill>
                  <a:srgbClr val="231F20"/>
                </a:solidFill>
                <a:latin typeface="Avenir Book"/>
                <a:cs typeface="Avenir Book"/>
              </a:rPr>
              <a:t>if</a:t>
            </a:r>
            <a:r>
              <a:rPr sz="1700" i="1" spc="-45" dirty="0">
                <a:solidFill>
                  <a:srgbClr val="231F20"/>
                </a:solidFill>
                <a:latin typeface="Avenir Book"/>
                <a:cs typeface="Avenir Book"/>
              </a:rPr>
              <a:t> </a:t>
            </a:r>
            <a:r>
              <a:rPr sz="1700" i="1" dirty="0">
                <a:solidFill>
                  <a:srgbClr val="231F20"/>
                </a:solidFill>
                <a:latin typeface="Avenir Book"/>
                <a:cs typeface="Avenir Book"/>
              </a:rPr>
              <a:t>possible</a:t>
            </a:r>
            <a:r>
              <a:rPr sz="1700" i="1" spc="-45" dirty="0">
                <a:solidFill>
                  <a:srgbClr val="231F20"/>
                </a:solidFill>
                <a:latin typeface="Avenir Book"/>
                <a:cs typeface="Avenir Book"/>
              </a:rPr>
              <a:t> </a:t>
            </a:r>
            <a:r>
              <a:rPr sz="1700" i="1" dirty="0">
                <a:solidFill>
                  <a:srgbClr val="231F20"/>
                </a:solidFill>
                <a:latin typeface="Avenir Book"/>
                <a:cs typeface="Avenir Book"/>
              </a:rPr>
              <a:t>to</a:t>
            </a:r>
            <a:r>
              <a:rPr sz="1700" i="1" spc="-45" dirty="0">
                <a:solidFill>
                  <a:srgbClr val="231F20"/>
                </a:solidFill>
                <a:latin typeface="Avenir Book"/>
                <a:cs typeface="Avenir Book"/>
              </a:rPr>
              <a:t> </a:t>
            </a:r>
            <a:r>
              <a:rPr sz="1700" i="1" dirty="0">
                <a:solidFill>
                  <a:srgbClr val="231F20"/>
                </a:solidFill>
                <a:latin typeface="Avenir Book"/>
                <a:cs typeface="Avenir Book"/>
              </a:rPr>
              <a:t>healthy</a:t>
            </a:r>
            <a:r>
              <a:rPr sz="1700" i="1" spc="-45" dirty="0">
                <a:solidFill>
                  <a:srgbClr val="231F20"/>
                </a:solidFill>
                <a:latin typeface="Avenir Book"/>
                <a:cs typeface="Avenir Book"/>
              </a:rPr>
              <a:t> </a:t>
            </a:r>
            <a:r>
              <a:rPr sz="1700" i="1" dirty="0">
                <a:solidFill>
                  <a:srgbClr val="231F20"/>
                </a:solidFill>
                <a:latin typeface="Avenir Book"/>
                <a:cs typeface="Avenir Book"/>
              </a:rPr>
              <a:t>food</a:t>
            </a:r>
            <a:r>
              <a:rPr sz="1700" i="1" spc="-45" dirty="0">
                <a:solidFill>
                  <a:srgbClr val="231F20"/>
                </a:solidFill>
                <a:latin typeface="Avenir Book"/>
                <a:cs typeface="Avenir Book"/>
              </a:rPr>
              <a:t> </a:t>
            </a:r>
            <a:r>
              <a:rPr sz="1700" i="1" dirty="0">
                <a:solidFill>
                  <a:srgbClr val="231F20"/>
                </a:solidFill>
                <a:latin typeface="Avenir Book"/>
                <a:cs typeface="Avenir Book"/>
              </a:rPr>
              <a:t>programs</a:t>
            </a:r>
            <a:r>
              <a:rPr sz="1700" i="1" spc="-45" dirty="0">
                <a:solidFill>
                  <a:srgbClr val="231F20"/>
                </a:solidFill>
                <a:latin typeface="Avenir Book"/>
                <a:cs typeface="Avenir Book"/>
              </a:rPr>
              <a:t> </a:t>
            </a:r>
            <a:r>
              <a:rPr sz="1700" i="1" dirty="0">
                <a:solidFill>
                  <a:srgbClr val="231F20"/>
                </a:solidFill>
                <a:latin typeface="Avenir Book"/>
                <a:cs typeface="Avenir Book"/>
              </a:rPr>
              <a:t>such</a:t>
            </a:r>
            <a:r>
              <a:rPr sz="1700" i="1" spc="-45" dirty="0">
                <a:solidFill>
                  <a:srgbClr val="231F20"/>
                </a:solidFill>
                <a:latin typeface="Avenir Book"/>
                <a:cs typeface="Avenir Book"/>
              </a:rPr>
              <a:t> </a:t>
            </a:r>
            <a:r>
              <a:rPr sz="1700" i="1" dirty="0">
                <a:solidFill>
                  <a:srgbClr val="231F20"/>
                </a:solidFill>
                <a:latin typeface="Avenir Book"/>
                <a:cs typeface="Avenir Book"/>
              </a:rPr>
              <a:t>as</a:t>
            </a:r>
            <a:r>
              <a:rPr sz="1700" i="1" spc="-45" dirty="0">
                <a:solidFill>
                  <a:srgbClr val="231F20"/>
                </a:solidFill>
                <a:latin typeface="Avenir Book"/>
                <a:cs typeface="Avenir Book"/>
              </a:rPr>
              <a:t> </a:t>
            </a:r>
            <a:r>
              <a:rPr sz="1700" i="1" dirty="0">
                <a:solidFill>
                  <a:srgbClr val="231F20"/>
                </a:solidFill>
                <a:latin typeface="Avenir Book"/>
                <a:cs typeface="Avenir Book"/>
              </a:rPr>
              <a:t>the</a:t>
            </a:r>
            <a:r>
              <a:rPr sz="1700" i="1" spc="-45" dirty="0">
                <a:solidFill>
                  <a:srgbClr val="231F20"/>
                </a:solidFill>
                <a:latin typeface="Avenir Book"/>
                <a:cs typeface="Avenir Book"/>
              </a:rPr>
              <a:t> </a:t>
            </a:r>
            <a:r>
              <a:rPr sz="1700" i="1" spc="-30" dirty="0">
                <a:solidFill>
                  <a:srgbClr val="231F20"/>
                </a:solidFill>
                <a:latin typeface="Avenir Book"/>
                <a:cs typeface="Avenir Book"/>
              </a:rPr>
              <a:t>Women’s</a:t>
            </a:r>
            <a:r>
              <a:rPr sz="1700" i="1" spc="-45" dirty="0">
                <a:solidFill>
                  <a:srgbClr val="231F20"/>
                </a:solidFill>
                <a:latin typeface="Avenir Book"/>
                <a:cs typeface="Avenir Book"/>
              </a:rPr>
              <a:t> </a:t>
            </a:r>
            <a:r>
              <a:rPr sz="1700" i="1" dirty="0">
                <a:solidFill>
                  <a:srgbClr val="231F20"/>
                </a:solidFill>
                <a:latin typeface="Avenir Book"/>
                <a:cs typeface="Avenir Book"/>
              </a:rPr>
              <a:t>Infants</a:t>
            </a:r>
            <a:r>
              <a:rPr sz="1700" i="1" spc="-45" dirty="0">
                <a:solidFill>
                  <a:srgbClr val="231F20"/>
                </a:solidFill>
                <a:latin typeface="Avenir Book"/>
                <a:cs typeface="Avenir Book"/>
              </a:rPr>
              <a:t> </a:t>
            </a:r>
            <a:r>
              <a:rPr sz="1700" i="1" spc="-25" dirty="0">
                <a:solidFill>
                  <a:srgbClr val="231F20"/>
                </a:solidFill>
                <a:latin typeface="Avenir Book"/>
                <a:cs typeface="Avenir Book"/>
              </a:rPr>
              <a:t>and Children’s</a:t>
            </a:r>
            <a:r>
              <a:rPr sz="1700" i="1" spc="-35" dirty="0">
                <a:solidFill>
                  <a:srgbClr val="231F20"/>
                </a:solidFill>
                <a:latin typeface="Avenir Book"/>
                <a:cs typeface="Avenir Book"/>
              </a:rPr>
              <a:t> </a:t>
            </a:r>
            <a:r>
              <a:rPr sz="1700" i="1" dirty="0">
                <a:solidFill>
                  <a:srgbClr val="231F20"/>
                </a:solidFill>
                <a:latin typeface="Avenir Book"/>
                <a:cs typeface="Avenir Book"/>
              </a:rPr>
              <a:t>(WIC)</a:t>
            </a:r>
            <a:r>
              <a:rPr sz="1700" i="1" spc="-35" dirty="0">
                <a:solidFill>
                  <a:srgbClr val="231F20"/>
                </a:solidFill>
                <a:latin typeface="Avenir Book"/>
                <a:cs typeface="Avenir Book"/>
              </a:rPr>
              <a:t> </a:t>
            </a:r>
            <a:r>
              <a:rPr sz="1700" i="1" dirty="0">
                <a:solidFill>
                  <a:srgbClr val="231F20"/>
                </a:solidFill>
                <a:latin typeface="Avenir Book"/>
                <a:cs typeface="Avenir Book"/>
              </a:rPr>
              <a:t>food</a:t>
            </a:r>
            <a:r>
              <a:rPr sz="1700" i="1" spc="-35" dirty="0">
                <a:solidFill>
                  <a:srgbClr val="231F20"/>
                </a:solidFill>
                <a:latin typeface="Avenir Book"/>
                <a:cs typeface="Avenir Book"/>
              </a:rPr>
              <a:t> </a:t>
            </a:r>
            <a:r>
              <a:rPr sz="1700" i="1" dirty="0">
                <a:solidFill>
                  <a:srgbClr val="231F20"/>
                </a:solidFill>
                <a:latin typeface="Avenir Book"/>
                <a:cs typeface="Avenir Book"/>
              </a:rPr>
              <a:t>subsidy</a:t>
            </a:r>
            <a:r>
              <a:rPr sz="1700" i="1" spc="-35" dirty="0">
                <a:solidFill>
                  <a:srgbClr val="231F20"/>
                </a:solidFill>
                <a:latin typeface="Avenir Book"/>
                <a:cs typeface="Avenir Book"/>
              </a:rPr>
              <a:t> </a:t>
            </a:r>
            <a:r>
              <a:rPr sz="1700" i="1" spc="-10" dirty="0">
                <a:solidFill>
                  <a:srgbClr val="231F20"/>
                </a:solidFill>
                <a:latin typeface="Avenir Book"/>
                <a:cs typeface="Avenir Book"/>
              </a:rPr>
              <a:t>access.</a:t>
            </a:r>
            <a:endParaRPr sz="1700" dirty="0">
              <a:latin typeface="Avenir Book"/>
              <a:cs typeface="Avenir Book"/>
            </a:endParaRPr>
          </a:p>
          <a:p>
            <a:pPr marL="12700" marR="133985">
              <a:lnSpc>
                <a:spcPct val="104200"/>
              </a:lnSpc>
              <a:spcBef>
                <a:spcPts val="2150"/>
              </a:spcBef>
            </a:pPr>
            <a:r>
              <a:rPr sz="1600" dirty="0">
                <a:solidFill>
                  <a:srgbClr val="231F20"/>
                </a:solidFill>
                <a:latin typeface="Avenir Book"/>
                <a:cs typeface="Avenir Book"/>
              </a:rPr>
              <a:t>Graphic</a:t>
            </a:r>
            <a:r>
              <a:rPr sz="1600" spc="-20" dirty="0">
                <a:solidFill>
                  <a:srgbClr val="231F20"/>
                </a:solidFill>
                <a:latin typeface="Avenir Book"/>
                <a:cs typeface="Avenir Book"/>
              </a:rPr>
              <a:t> </a:t>
            </a:r>
            <a:r>
              <a:rPr sz="1600" dirty="0">
                <a:solidFill>
                  <a:srgbClr val="231F20"/>
                </a:solidFill>
                <a:latin typeface="Avenir Book"/>
                <a:cs typeface="Avenir Book"/>
              </a:rPr>
              <a:t>reproduced</a:t>
            </a:r>
            <a:r>
              <a:rPr sz="1600" spc="-15" dirty="0">
                <a:solidFill>
                  <a:srgbClr val="231F20"/>
                </a:solidFill>
                <a:latin typeface="Avenir Book"/>
                <a:cs typeface="Avenir Book"/>
              </a:rPr>
              <a:t> </a:t>
            </a:r>
            <a:r>
              <a:rPr sz="1600" dirty="0">
                <a:solidFill>
                  <a:srgbClr val="231F20"/>
                </a:solidFill>
                <a:latin typeface="Avenir Book"/>
                <a:cs typeface="Avenir Book"/>
              </a:rPr>
              <a:t>with</a:t>
            </a:r>
            <a:r>
              <a:rPr sz="1600" spc="-15" dirty="0">
                <a:solidFill>
                  <a:srgbClr val="231F20"/>
                </a:solidFill>
                <a:latin typeface="Avenir Book"/>
                <a:cs typeface="Avenir Book"/>
              </a:rPr>
              <a:t> </a:t>
            </a:r>
            <a:r>
              <a:rPr sz="1600" dirty="0">
                <a:solidFill>
                  <a:srgbClr val="231F20"/>
                </a:solidFill>
                <a:latin typeface="Avenir Book"/>
                <a:cs typeface="Avenir Book"/>
              </a:rPr>
              <a:t>permission</a:t>
            </a:r>
            <a:r>
              <a:rPr sz="1600" spc="-20" dirty="0">
                <a:solidFill>
                  <a:srgbClr val="231F20"/>
                </a:solidFill>
                <a:latin typeface="Avenir Book"/>
                <a:cs typeface="Avenir Book"/>
              </a:rPr>
              <a:t> </a:t>
            </a:r>
            <a:r>
              <a:rPr sz="1600" dirty="0">
                <a:solidFill>
                  <a:srgbClr val="231F20"/>
                </a:solidFill>
                <a:latin typeface="Avenir Book"/>
                <a:cs typeface="Avenir Book"/>
              </a:rPr>
              <a:t>from</a:t>
            </a:r>
            <a:r>
              <a:rPr sz="1600" spc="-15" dirty="0">
                <a:solidFill>
                  <a:srgbClr val="231F20"/>
                </a:solidFill>
                <a:latin typeface="Avenir Book"/>
                <a:cs typeface="Avenir Book"/>
              </a:rPr>
              <a:t> </a:t>
            </a:r>
            <a:r>
              <a:rPr sz="1600" dirty="0">
                <a:solidFill>
                  <a:srgbClr val="231F20"/>
                </a:solidFill>
                <a:latin typeface="Avenir Book"/>
                <a:cs typeface="Avenir Book"/>
              </a:rPr>
              <a:t>the</a:t>
            </a:r>
            <a:r>
              <a:rPr sz="1600" spc="-15" dirty="0">
                <a:solidFill>
                  <a:srgbClr val="231F20"/>
                </a:solidFill>
                <a:latin typeface="Avenir Book"/>
                <a:cs typeface="Avenir Book"/>
              </a:rPr>
              <a:t> </a:t>
            </a:r>
            <a:r>
              <a:rPr sz="1600" dirty="0">
                <a:solidFill>
                  <a:srgbClr val="231F20"/>
                </a:solidFill>
                <a:latin typeface="Avenir Book"/>
                <a:cs typeface="Avenir Book"/>
              </a:rPr>
              <a:t>Center</a:t>
            </a:r>
            <a:r>
              <a:rPr sz="1600" spc="-20" dirty="0">
                <a:solidFill>
                  <a:srgbClr val="231F20"/>
                </a:solidFill>
                <a:latin typeface="Avenir Book"/>
                <a:cs typeface="Avenir Book"/>
              </a:rPr>
              <a:t> </a:t>
            </a:r>
            <a:r>
              <a:rPr sz="1600" dirty="0">
                <a:solidFill>
                  <a:srgbClr val="231F20"/>
                </a:solidFill>
                <a:latin typeface="Avenir Book"/>
                <a:cs typeface="Avenir Book"/>
              </a:rPr>
              <a:t>for</a:t>
            </a:r>
            <a:r>
              <a:rPr sz="1600" spc="-15" dirty="0">
                <a:solidFill>
                  <a:srgbClr val="231F20"/>
                </a:solidFill>
                <a:latin typeface="Avenir Book"/>
                <a:cs typeface="Avenir Book"/>
              </a:rPr>
              <a:t> </a:t>
            </a:r>
            <a:r>
              <a:rPr sz="1600" dirty="0">
                <a:solidFill>
                  <a:srgbClr val="231F20"/>
                </a:solidFill>
                <a:latin typeface="Avenir Book"/>
                <a:cs typeface="Avenir Book"/>
              </a:rPr>
              <a:t>Integrative</a:t>
            </a:r>
            <a:r>
              <a:rPr sz="1600" spc="-15" dirty="0">
                <a:solidFill>
                  <a:srgbClr val="231F20"/>
                </a:solidFill>
                <a:latin typeface="Avenir Book"/>
                <a:cs typeface="Avenir Book"/>
              </a:rPr>
              <a:t> </a:t>
            </a:r>
            <a:r>
              <a:rPr sz="1600" dirty="0">
                <a:solidFill>
                  <a:srgbClr val="231F20"/>
                </a:solidFill>
                <a:latin typeface="Avenir Book"/>
                <a:cs typeface="Avenir Book"/>
              </a:rPr>
              <a:t>Research</a:t>
            </a:r>
            <a:r>
              <a:rPr sz="1600" spc="-20" dirty="0">
                <a:solidFill>
                  <a:srgbClr val="231F20"/>
                </a:solidFill>
                <a:latin typeface="Avenir Book"/>
                <a:cs typeface="Avenir Book"/>
              </a:rPr>
              <a:t> </a:t>
            </a:r>
            <a:r>
              <a:rPr sz="1600" dirty="0">
                <a:solidFill>
                  <a:srgbClr val="231F20"/>
                </a:solidFill>
                <a:latin typeface="Avenir Book"/>
                <a:cs typeface="Avenir Book"/>
              </a:rPr>
              <a:t>on</a:t>
            </a:r>
            <a:r>
              <a:rPr sz="1600" spc="-15" dirty="0">
                <a:solidFill>
                  <a:srgbClr val="231F20"/>
                </a:solidFill>
                <a:latin typeface="Avenir Book"/>
                <a:cs typeface="Avenir Book"/>
              </a:rPr>
              <a:t> </a:t>
            </a:r>
            <a:r>
              <a:rPr sz="1600" spc="-10" dirty="0">
                <a:solidFill>
                  <a:srgbClr val="231F20"/>
                </a:solidFill>
                <a:latin typeface="Avenir Book"/>
                <a:cs typeface="Avenir Book"/>
              </a:rPr>
              <a:t>Childhood </a:t>
            </a:r>
            <a:r>
              <a:rPr sz="1600" dirty="0">
                <a:solidFill>
                  <a:srgbClr val="231F20"/>
                </a:solidFill>
                <a:latin typeface="Avenir Book"/>
                <a:cs typeface="Avenir Book"/>
              </a:rPr>
              <a:t>Leukemia</a:t>
            </a:r>
            <a:r>
              <a:rPr sz="1600" spc="-10" dirty="0">
                <a:solidFill>
                  <a:srgbClr val="231F20"/>
                </a:solidFill>
                <a:latin typeface="Avenir Book"/>
                <a:cs typeface="Avenir Book"/>
              </a:rPr>
              <a:t> </a:t>
            </a:r>
            <a:r>
              <a:rPr sz="1600" dirty="0">
                <a:solidFill>
                  <a:srgbClr val="231F20"/>
                </a:solidFill>
                <a:latin typeface="Avenir Book"/>
                <a:cs typeface="Avenir Book"/>
              </a:rPr>
              <a:t>and</a:t>
            </a:r>
            <a:r>
              <a:rPr sz="1600" spc="-5" dirty="0">
                <a:solidFill>
                  <a:srgbClr val="231F20"/>
                </a:solidFill>
                <a:latin typeface="Avenir Book"/>
                <a:cs typeface="Avenir Book"/>
              </a:rPr>
              <a:t> </a:t>
            </a:r>
            <a:r>
              <a:rPr sz="1600" dirty="0">
                <a:solidFill>
                  <a:srgbClr val="231F20"/>
                </a:solidFill>
                <a:latin typeface="Avenir Book"/>
                <a:cs typeface="Avenir Book"/>
              </a:rPr>
              <a:t>the</a:t>
            </a:r>
            <a:r>
              <a:rPr sz="1600" spc="-10" dirty="0">
                <a:solidFill>
                  <a:srgbClr val="231F20"/>
                </a:solidFill>
                <a:latin typeface="Avenir Book"/>
                <a:cs typeface="Avenir Book"/>
              </a:rPr>
              <a:t> </a:t>
            </a:r>
            <a:r>
              <a:rPr sz="1600" dirty="0">
                <a:solidFill>
                  <a:srgbClr val="231F20"/>
                </a:solidFill>
                <a:latin typeface="Avenir Book"/>
                <a:cs typeface="Avenir Book"/>
              </a:rPr>
              <a:t>Environment</a:t>
            </a:r>
            <a:r>
              <a:rPr sz="1600" spc="-5" dirty="0">
                <a:solidFill>
                  <a:srgbClr val="231F20"/>
                </a:solidFill>
                <a:latin typeface="Avenir Book"/>
                <a:cs typeface="Avenir Book"/>
              </a:rPr>
              <a:t> </a:t>
            </a:r>
            <a:r>
              <a:rPr sz="1600" spc="-10" dirty="0">
                <a:solidFill>
                  <a:srgbClr val="231F20"/>
                </a:solidFill>
                <a:latin typeface="Avenir Book"/>
                <a:cs typeface="Avenir Book"/>
              </a:rPr>
              <a:t>(CIRCLE)</a:t>
            </a:r>
            <a:endParaRPr sz="1600" dirty="0">
              <a:latin typeface="Avenir Book"/>
              <a:cs typeface="Avenir Book"/>
            </a:endParaRPr>
          </a:p>
        </p:txBody>
      </p:sp>
      <p:sp>
        <p:nvSpPr>
          <p:cNvPr id="11" name="object 11"/>
          <p:cNvSpPr txBox="1"/>
          <p:nvPr/>
        </p:nvSpPr>
        <p:spPr>
          <a:xfrm>
            <a:off x="292100" y="7315200"/>
            <a:ext cx="5194300" cy="182101"/>
          </a:xfrm>
          <a:prstGeom prst="rect">
            <a:avLst/>
          </a:prstGeom>
        </p:spPr>
        <p:txBody>
          <a:bodyPr vert="horz" wrap="square" lIns="0" tIns="12700" rIns="0" bIns="0" rtlCol="0">
            <a:spAutoFit/>
          </a:bodyPr>
          <a:lstStyle/>
          <a:p>
            <a:pPr marL="12700">
              <a:lnSpc>
                <a:spcPct val="100000"/>
              </a:lnSpc>
              <a:spcBef>
                <a:spcPts val="100"/>
              </a:spcBef>
            </a:pPr>
            <a:r>
              <a:rPr sz="1100" dirty="0">
                <a:solidFill>
                  <a:srgbClr val="004E71"/>
                </a:solidFill>
                <a:latin typeface="Avenir Next Medium"/>
                <a:cs typeface="Avenir Next Medium"/>
              </a:rPr>
              <a:t>P</a:t>
            </a:r>
            <a:r>
              <a:rPr sz="1100" spc="-70" dirty="0">
                <a:solidFill>
                  <a:srgbClr val="004E71"/>
                </a:solidFill>
                <a:latin typeface="Avenir Next Medium"/>
                <a:cs typeface="Avenir Next Medium"/>
              </a:rPr>
              <a:t> </a:t>
            </a:r>
            <a:r>
              <a:rPr sz="1100" dirty="0">
                <a:solidFill>
                  <a:srgbClr val="004E71"/>
                </a:solidFill>
                <a:latin typeface="Avenir Next Medium"/>
                <a:cs typeface="Avenir Next Medium"/>
              </a:rPr>
              <a:t>E</a:t>
            </a:r>
            <a:r>
              <a:rPr sz="1100" spc="-60" dirty="0">
                <a:solidFill>
                  <a:srgbClr val="004E71"/>
                </a:solidFill>
                <a:latin typeface="Avenir Next Medium"/>
                <a:cs typeface="Avenir Next Medium"/>
              </a:rPr>
              <a:t> </a:t>
            </a:r>
            <a:r>
              <a:rPr sz="1100" dirty="0">
                <a:solidFill>
                  <a:srgbClr val="004E71"/>
                </a:solidFill>
                <a:latin typeface="Avenir Next Medium"/>
                <a:cs typeface="Avenir Next Medium"/>
              </a:rPr>
              <a:t>D</a:t>
            </a:r>
            <a:r>
              <a:rPr sz="1100" spc="-50" dirty="0">
                <a:solidFill>
                  <a:srgbClr val="004E71"/>
                </a:solidFill>
                <a:latin typeface="Avenir Next Medium"/>
                <a:cs typeface="Avenir Next Medium"/>
              </a:rPr>
              <a:t> </a:t>
            </a:r>
            <a:r>
              <a:rPr sz="1100" spc="105" dirty="0">
                <a:solidFill>
                  <a:srgbClr val="004E71"/>
                </a:solidFill>
                <a:latin typeface="Avenir Next Medium"/>
                <a:cs typeface="Avenir Next Medium"/>
              </a:rPr>
              <a:t>IA</a:t>
            </a:r>
            <a:r>
              <a:rPr sz="1100" spc="-130" dirty="0">
                <a:solidFill>
                  <a:srgbClr val="004E71"/>
                </a:solidFill>
                <a:latin typeface="Avenir Next Medium"/>
                <a:cs typeface="Avenir Next Medium"/>
              </a:rPr>
              <a:t> </a:t>
            </a:r>
            <a:r>
              <a:rPr sz="1100" dirty="0">
                <a:solidFill>
                  <a:srgbClr val="004E71"/>
                </a:solidFill>
                <a:latin typeface="Avenir Next Medium"/>
                <a:cs typeface="Avenir Next Medium"/>
              </a:rPr>
              <a:t>T</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R</a:t>
            </a:r>
            <a:r>
              <a:rPr sz="1100" spc="-45" dirty="0">
                <a:solidFill>
                  <a:srgbClr val="004E71"/>
                </a:solidFill>
                <a:latin typeface="Avenir Next Medium"/>
                <a:cs typeface="Avenir Next Medium"/>
              </a:rPr>
              <a:t> </a:t>
            </a:r>
            <a:r>
              <a:rPr sz="1100" dirty="0">
                <a:solidFill>
                  <a:srgbClr val="004E71"/>
                </a:solidFill>
                <a:latin typeface="Avenir Next Medium"/>
                <a:cs typeface="Avenir Next Medium"/>
              </a:rPr>
              <a:t>I</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C</a:t>
            </a:r>
            <a:r>
              <a:rPr sz="1100" spc="440" dirty="0">
                <a:solidFill>
                  <a:srgbClr val="004E71"/>
                </a:solidFill>
                <a:latin typeface="Avenir Next Medium"/>
                <a:cs typeface="Avenir Next Medium"/>
              </a:rPr>
              <a:t> </a:t>
            </a:r>
            <a:r>
              <a:rPr sz="1100" dirty="0">
                <a:solidFill>
                  <a:srgbClr val="004E71"/>
                </a:solidFill>
                <a:latin typeface="Avenir Next Medium"/>
                <a:cs typeface="Avenir Next Medium"/>
              </a:rPr>
              <a:t>E</a:t>
            </a:r>
            <a:r>
              <a:rPr sz="1100" spc="-60" dirty="0">
                <a:solidFill>
                  <a:srgbClr val="004E71"/>
                </a:solidFill>
                <a:latin typeface="Avenir Next Medium"/>
                <a:cs typeface="Avenir Next Medium"/>
              </a:rPr>
              <a:t> </a:t>
            </a:r>
            <a:r>
              <a:rPr sz="1100" dirty="0">
                <a:solidFill>
                  <a:srgbClr val="004E71"/>
                </a:solidFill>
                <a:latin typeface="Avenir Next Medium"/>
                <a:cs typeface="Avenir Next Medium"/>
              </a:rPr>
              <a:t>N</a:t>
            </a:r>
            <a:r>
              <a:rPr sz="1100" spc="-45" dirty="0">
                <a:solidFill>
                  <a:srgbClr val="004E71"/>
                </a:solidFill>
                <a:latin typeface="Avenir Next Medium"/>
                <a:cs typeface="Avenir Next Medium"/>
              </a:rPr>
              <a:t> </a:t>
            </a:r>
            <a:r>
              <a:rPr sz="1100" dirty="0">
                <a:solidFill>
                  <a:srgbClr val="004E71"/>
                </a:solidFill>
                <a:latin typeface="Avenir Next Medium"/>
                <a:cs typeface="Avenir Next Medium"/>
              </a:rPr>
              <a:t>V</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I</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R</a:t>
            </a:r>
            <a:r>
              <a:rPr sz="1100" spc="-60" dirty="0">
                <a:solidFill>
                  <a:srgbClr val="004E71"/>
                </a:solidFill>
                <a:latin typeface="Avenir Next Medium"/>
                <a:cs typeface="Avenir Next Medium"/>
              </a:rPr>
              <a:t> </a:t>
            </a:r>
            <a:r>
              <a:rPr sz="1100" spc="165" dirty="0">
                <a:solidFill>
                  <a:srgbClr val="004E71"/>
                </a:solidFill>
                <a:latin typeface="Avenir Next Medium"/>
                <a:cs typeface="Avenir Next Medium"/>
              </a:rPr>
              <a:t>ONME</a:t>
            </a:r>
            <a:r>
              <a:rPr sz="1100" spc="-60" dirty="0">
                <a:solidFill>
                  <a:srgbClr val="004E71"/>
                </a:solidFill>
                <a:latin typeface="Avenir Next Medium"/>
                <a:cs typeface="Avenir Next Medium"/>
              </a:rPr>
              <a:t> </a:t>
            </a:r>
            <a:r>
              <a:rPr sz="1100" dirty="0">
                <a:solidFill>
                  <a:srgbClr val="004E71"/>
                </a:solidFill>
                <a:latin typeface="Avenir Next Medium"/>
                <a:cs typeface="Avenir Next Medium"/>
              </a:rPr>
              <a:t>N</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T</a:t>
            </a:r>
            <a:r>
              <a:rPr sz="1100" spc="-130" dirty="0">
                <a:solidFill>
                  <a:srgbClr val="004E71"/>
                </a:solidFill>
                <a:latin typeface="Avenir Next Medium"/>
                <a:cs typeface="Avenir Next Medium"/>
              </a:rPr>
              <a:t> </a:t>
            </a:r>
            <a:r>
              <a:rPr sz="1100" spc="105" dirty="0">
                <a:solidFill>
                  <a:srgbClr val="004E71"/>
                </a:solidFill>
                <a:latin typeface="Avenir Next Medium"/>
                <a:cs typeface="Avenir Next Medium"/>
              </a:rPr>
              <a:t>AL</a:t>
            </a:r>
            <a:r>
              <a:rPr sz="1100" spc="440" dirty="0">
                <a:solidFill>
                  <a:srgbClr val="004E71"/>
                </a:solidFill>
                <a:latin typeface="Avenir Next Medium"/>
                <a:cs typeface="Avenir Next Medium"/>
              </a:rPr>
              <a:t> </a:t>
            </a:r>
            <a:r>
              <a:rPr sz="1100" dirty="0">
                <a:solidFill>
                  <a:srgbClr val="004E71"/>
                </a:solidFill>
                <a:latin typeface="Avenir Next Medium"/>
                <a:cs typeface="Avenir Next Medium"/>
              </a:rPr>
              <a:t>H</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E</a:t>
            </a:r>
            <a:r>
              <a:rPr sz="1100" spc="-25" dirty="0">
                <a:solidFill>
                  <a:srgbClr val="004E71"/>
                </a:solidFill>
                <a:latin typeface="Avenir Next Medium"/>
                <a:cs typeface="Avenir Next Medium"/>
              </a:rPr>
              <a:t> </a:t>
            </a:r>
            <a:r>
              <a:rPr sz="1100" spc="105" dirty="0">
                <a:solidFill>
                  <a:srgbClr val="004E71"/>
                </a:solidFill>
                <a:latin typeface="Avenir Next Medium"/>
                <a:cs typeface="Avenir Next Medium"/>
              </a:rPr>
              <a:t>AL</a:t>
            </a:r>
            <a:r>
              <a:rPr sz="1100" spc="-130" dirty="0">
                <a:solidFill>
                  <a:srgbClr val="004E71"/>
                </a:solidFill>
                <a:latin typeface="Avenir Next Medium"/>
                <a:cs typeface="Avenir Next Medium"/>
              </a:rPr>
              <a:t> </a:t>
            </a:r>
            <a:r>
              <a:rPr sz="1100" dirty="0">
                <a:solidFill>
                  <a:srgbClr val="004E71"/>
                </a:solidFill>
                <a:latin typeface="Avenir Next Medium"/>
                <a:cs typeface="Avenir Next Medium"/>
              </a:rPr>
              <a:t>T</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H</a:t>
            </a:r>
            <a:r>
              <a:rPr sz="1100" spc="440" dirty="0">
                <a:solidFill>
                  <a:srgbClr val="004E71"/>
                </a:solidFill>
                <a:latin typeface="Avenir Next Medium"/>
                <a:cs typeface="Avenir Next Medium"/>
              </a:rPr>
              <a:t> </a:t>
            </a:r>
            <a:r>
              <a:rPr sz="1100" dirty="0">
                <a:solidFill>
                  <a:srgbClr val="004E71"/>
                </a:solidFill>
                <a:latin typeface="Avenir Next Medium"/>
                <a:cs typeface="Avenir Next Medium"/>
              </a:rPr>
              <a:t>S</a:t>
            </a:r>
            <a:r>
              <a:rPr sz="1100" spc="-60" dirty="0">
                <a:solidFill>
                  <a:srgbClr val="004E71"/>
                </a:solidFill>
                <a:latin typeface="Avenir Next Medium"/>
                <a:cs typeface="Avenir Next Medium"/>
              </a:rPr>
              <a:t> </a:t>
            </a:r>
            <a:r>
              <a:rPr sz="1100" dirty="0">
                <a:solidFill>
                  <a:srgbClr val="004E71"/>
                </a:solidFill>
                <a:latin typeface="Avenir Next Medium"/>
                <a:cs typeface="Avenir Next Medium"/>
              </a:rPr>
              <a:t>P</a:t>
            </a:r>
            <a:r>
              <a:rPr sz="1100" spc="-65" dirty="0">
                <a:solidFill>
                  <a:srgbClr val="004E71"/>
                </a:solidFill>
                <a:latin typeface="Avenir Next Medium"/>
                <a:cs typeface="Avenir Next Medium"/>
              </a:rPr>
              <a:t> </a:t>
            </a:r>
            <a:r>
              <a:rPr sz="1100" spc="-10" dirty="0">
                <a:solidFill>
                  <a:srgbClr val="004E71"/>
                </a:solidFill>
                <a:latin typeface="Avenir Next Medium"/>
                <a:cs typeface="Avenir Next Medium"/>
              </a:rPr>
              <a:t>E</a:t>
            </a:r>
            <a:r>
              <a:rPr sz="1100" spc="-70" dirty="0">
                <a:solidFill>
                  <a:srgbClr val="004E71"/>
                </a:solidFill>
                <a:latin typeface="Avenir Next Medium"/>
                <a:cs typeface="Avenir Next Medium"/>
              </a:rPr>
              <a:t> </a:t>
            </a:r>
            <a:r>
              <a:rPr sz="1100" dirty="0">
                <a:solidFill>
                  <a:srgbClr val="004E71"/>
                </a:solidFill>
                <a:latin typeface="Avenir Next Medium"/>
                <a:cs typeface="Avenir Next Medium"/>
              </a:rPr>
              <a:t>C</a:t>
            </a:r>
            <a:r>
              <a:rPr sz="1100" spc="-55" dirty="0">
                <a:solidFill>
                  <a:srgbClr val="004E71"/>
                </a:solidFill>
                <a:latin typeface="Avenir Next Medium"/>
                <a:cs typeface="Avenir Next Medium"/>
              </a:rPr>
              <a:t> </a:t>
            </a:r>
            <a:r>
              <a:rPr sz="1100" spc="140" dirty="0">
                <a:solidFill>
                  <a:srgbClr val="004E71"/>
                </a:solidFill>
                <a:latin typeface="Avenir Next Medium"/>
                <a:cs typeface="Avenir Next Medium"/>
              </a:rPr>
              <a:t>IAL</a:t>
            </a:r>
            <a:r>
              <a:rPr sz="1100" spc="-130" dirty="0">
                <a:solidFill>
                  <a:srgbClr val="004E71"/>
                </a:solidFill>
                <a:latin typeface="Avenir Next Medium"/>
                <a:cs typeface="Avenir Next Medium"/>
              </a:rPr>
              <a:t> </a:t>
            </a:r>
            <a:r>
              <a:rPr sz="1100" dirty="0">
                <a:solidFill>
                  <a:srgbClr val="004E71"/>
                </a:solidFill>
                <a:latin typeface="Avenir Next Medium"/>
                <a:cs typeface="Avenir Next Medium"/>
              </a:rPr>
              <a:t>T Y</a:t>
            </a:r>
            <a:r>
              <a:rPr sz="1100" spc="440" dirty="0">
                <a:solidFill>
                  <a:srgbClr val="004E71"/>
                </a:solidFill>
                <a:latin typeface="Avenir Next Medium"/>
                <a:cs typeface="Avenir Next Medium"/>
              </a:rPr>
              <a:t> </a:t>
            </a:r>
            <a:r>
              <a:rPr sz="1100" spc="100" dirty="0">
                <a:solidFill>
                  <a:srgbClr val="004E71"/>
                </a:solidFill>
                <a:latin typeface="Avenir Next Medium"/>
                <a:cs typeface="Avenir Next Medium"/>
              </a:rPr>
              <a:t>UN</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I</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T</a:t>
            </a:r>
            <a:r>
              <a:rPr sz="1100" spc="-45" dirty="0">
                <a:solidFill>
                  <a:srgbClr val="004E71"/>
                </a:solidFill>
                <a:latin typeface="Avenir Next Medium"/>
                <a:cs typeface="Avenir Next Medium"/>
              </a:rPr>
              <a:t> </a:t>
            </a:r>
            <a:r>
              <a:rPr sz="1100" spc="-50" dirty="0">
                <a:solidFill>
                  <a:srgbClr val="004E71"/>
                </a:solidFill>
                <a:latin typeface="Avenir Next Medium"/>
                <a:cs typeface="Avenir Next Medium"/>
              </a:rPr>
              <a:t>S</a:t>
            </a:r>
            <a:endParaRPr sz="1100" dirty="0">
              <a:latin typeface="Avenir Next Medium"/>
              <a:cs typeface="Avenir Next Medium"/>
            </a:endParaRPr>
          </a:p>
        </p:txBody>
      </p:sp>
      <p:sp>
        <p:nvSpPr>
          <p:cNvPr id="12" name="object 12"/>
          <p:cNvSpPr txBox="1"/>
          <p:nvPr/>
        </p:nvSpPr>
        <p:spPr>
          <a:xfrm>
            <a:off x="7975600" y="7146035"/>
            <a:ext cx="1790700" cy="482600"/>
          </a:xfrm>
          <a:prstGeom prst="rect">
            <a:avLst/>
          </a:prstGeom>
        </p:spPr>
        <p:txBody>
          <a:bodyPr vert="horz" wrap="square" lIns="0" tIns="12700" rIns="0" bIns="0" rtlCol="0">
            <a:spAutoFit/>
          </a:bodyPr>
          <a:lstStyle/>
          <a:p>
            <a:pPr marL="12700">
              <a:lnSpc>
                <a:spcPct val="100000"/>
              </a:lnSpc>
              <a:spcBef>
                <a:spcPts val="100"/>
              </a:spcBef>
              <a:tabLst>
                <a:tab pos="1381760" algn="l"/>
              </a:tabLst>
            </a:pPr>
            <a:r>
              <a:rPr sz="2000" spc="-10" dirty="0">
                <a:solidFill>
                  <a:srgbClr val="004E71"/>
                </a:solidFill>
                <a:latin typeface="Avenir Next Medium"/>
                <a:cs typeface="Avenir Next Medium"/>
              </a:rPr>
              <a:t>Educator</a:t>
            </a:r>
            <a:r>
              <a:rPr sz="2000" dirty="0">
                <a:solidFill>
                  <a:srgbClr val="004E71"/>
                </a:solidFill>
                <a:latin typeface="Avenir Next Medium"/>
                <a:cs typeface="Avenir Next Medium"/>
              </a:rPr>
              <a:t>	</a:t>
            </a:r>
            <a:r>
              <a:rPr sz="3000" spc="-400" dirty="0">
                <a:solidFill>
                  <a:srgbClr val="004E71"/>
                </a:solidFill>
                <a:latin typeface="Avenir Next Medium"/>
                <a:cs typeface="Avenir Next Medium"/>
              </a:rPr>
              <a:t>15</a:t>
            </a:r>
            <a:endParaRPr sz="3000">
              <a:latin typeface="Avenir Next Medium"/>
              <a:cs typeface="Avenir Next Medium"/>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ctrTitle"/>
          </p:nvPr>
        </p:nvSpPr>
        <p:spPr>
          <a:prstGeom prst="rect">
            <a:avLst/>
          </a:prstGeom>
        </p:spPr>
        <p:txBody>
          <a:bodyPr vert="horz" wrap="square" lIns="0" tIns="108204" rIns="0" bIns="0" rtlCol="0">
            <a:spAutoFit/>
          </a:bodyPr>
          <a:lstStyle/>
          <a:p>
            <a:pPr marL="12700" marR="5080">
              <a:lnSpc>
                <a:spcPts val="3600"/>
              </a:lnSpc>
              <a:spcBef>
                <a:spcPts val="420"/>
              </a:spcBef>
            </a:pPr>
            <a:r>
              <a:rPr sz="3200" dirty="0"/>
              <a:t>You</a:t>
            </a:r>
            <a:r>
              <a:rPr sz="3200" spc="-5" dirty="0"/>
              <a:t> </a:t>
            </a:r>
            <a:r>
              <a:rPr sz="3200" spc="90" dirty="0"/>
              <a:t>can</a:t>
            </a:r>
            <a:r>
              <a:rPr sz="3200" spc="-5" dirty="0"/>
              <a:t> </a:t>
            </a:r>
            <a:r>
              <a:rPr sz="3200" spc="120" dirty="0"/>
              <a:t>start</a:t>
            </a:r>
            <a:r>
              <a:rPr sz="3200" spc="-5" dirty="0"/>
              <a:t> </a:t>
            </a:r>
            <a:r>
              <a:rPr sz="3200" spc="50" dirty="0"/>
              <a:t>protecting</a:t>
            </a:r>
            <a:r>
              <a:rPr sz="3200" spc="-5" dirty="0"/>
              <a:t> </a:t>
            </a:r>
            <a:r>
              <a:rPr sz="3200" spc="70" dirty="0"/>
              <a:t>your</a:t>
            </a:r>
            <a:r>
              <a:rPr sz="3200" spc="-5" dirty="0"/>
              <a:t> </a:t>
            </a:r>
            <a:r>
              <a:rPr sz="3200" spc="-20" dirty="0"/>
              <a:t>children’s</a:t>
            </a:r>
            <a:r>
              <a:rPr sz="3200" spc="-5" dirty="0"/>
              <a:t> </a:t>
            </a:r>
            <a:r>
              <a:rPr sz="3200" spc="65" dirty="0"/>
              <a:t>health</a:t>
            </a:r>
            <a:r>
              <a:rPr sz="3200" spc="-5" dirty="0"/>
              <a:t> </a:t>
            </a:r>
            <a:r>
              <a:rPr sz="3200" spc="-20" dirty="0"/>
              <a:t>even </a:t>
            </a:r>
            <a:r>
              <a:rPr sz="3200" dirty="0"/>
              <a:t>before</a:t>
            </a:r>
            <a:r>
              <a:rPr sz="3200" spc="55" dirty="0"/>
              <a:t> </a:t>
            </a:r>
            <a:r>
              <a:rPr sz="3200" dirty="0"/>
              <a:t>they</a:t>
            </a:r>
            <a:r>
              <a:rPr sz="3200" spc="60" dirty="0"/>
              <a:t> </a:t>
            </a:r>
            <a:r>
              <a:rPr sz="3200" spc="75" dirty="0"/>
              <a:t>are</a:t>
            </a:r>
            <a:r>
              <a:rPr sz="3200" spc="55" dirty="0"/>
              <a:t> </a:t>
            </a:r>
            <a:r>
              <a:rPr sz="3200" dirty="0"/>
              <a:t>conceived,</a:t>
            </a:r>
            <a:r>
              <a:rPr sz="3200" spc="60" dirty="0"/>
              <a:t> </a:t>
            </a:r>
            <a:r>
              <a:rPr sz="3200" spc="130" dirty="0"/>
              <a:t>and</a:t>
            </a:r>
            <a:r>
              <a:rPr sz="3200" spc="55" dirty="0"/>
              <a:t> </a:t>
            </a:r>
            <a:r>
              <a:rPr sz="3200" spc="70" dirty="0"/>
              <a:t>during</a:t>
            </a:r>
            <a:r>
              <a:rPr sz="3200" spc="60" dirty="0"/>
              <a:t> </a:t>
            </a:r>
            <a:r>
              <a:rPr sz="3200" spc="-10" dirty="0"/>
              <a:t>pregnancy.</a:t>
            </a:r>
            <a:endParaRPr sz="3200"/>
          </a:p>
        </p:txBody>
      </p:sp>
      <p:pic>
        <p:nvPicPr>
          <p:cNvPr id="3" name="object 3"/>
          <p:cNvPicPr/>
          <p:nvPr/>
        </p:nvPicPr>
        <p:blipFill>
          <a:blip r:embed="rId2" cstate="print"/>
          <a:stretch>
            <a:fillRect/>
          </a:stretch>
        </p:blipFill>
        <p:spPr>
          <a:xfrm>
            <a:off x="609600" y="1587474"/>
            <a:ext cx="8742113" cy="5524525"/>
          </a:xfrm>
          <a:prstGeom prst="rect">
            <a:avLst/>
          </a:prstGeom>
        </p:spPr>
      </p:pic>
      <p:sp>
        <p:nvSpPr>
          <p:cNvPr id="4" name="object 4"/>
          <p:cNvSpPr txBox="1"/>
          <p:nvPr/>
        </p:nvSpPr>
        <p:spPr>
          <a:xfrm>
            <a:off x="331214" y="7391400"/>
            <a:ext cx="4393185" cy="185420"/>
          </a:xfrm>
          <a:prstGeom prst="rect">
            <a:avLst/>
          </a:prstGeom>
        </p:spPr>
        <p:txBody>
          <a:bodyPr vert="horz" wrap="square" lIns="0" tIns="12700" rIns="0" bIns="0" rtlCol="0">
            <a:spAutoFit/>
          </a:bodyPr>
          <a:lstStyle/>
          <a:p>
            <a:pPr marL="12700">
              <a:lnSpc>
                <a:spcPct val="100000"/>
              </a:lnSpc>
              <a:spcBef>
                <a:spcPts val="100"/>
              </a:spcBef>
            </a:pPr>
            <a:r>
              <a:rPr sz="1100" dirty="0">
                <a:solidFill>
                  <a:srgbClr val="004E71"/>
                </a:solidFill>
                <a:latin typeface="Avenir Next Medium"/>
                <a:cs typeface="Avenir Next Medium"/>
              </a:rPr>
              <a:t>C</a:t>
            </a:r>
            <a:r>
              <a:rPr sz="1100" spc="-60" dirty="0">
                <a:solidFill>
                  <a:srgbClr val="004E71"/>
                </a:solidFill>
                <a:latin typeface="Avenir Next Medium"/>
                <a:cs typeface="Avenir Next Medium"/>
              </a:rPr>
              <a:t> </a:t>
            </a:r>
            <a:r>
              <a:rPr sz="1100" dirty="0">
                <a:solidFill>
                  <a:srgbClr val="004E71"/>
                </a:solidFill>
                <a:latin typeface="Avenir Next Medium"/>
                <a:cs typeface="Avenir Next Medium"/>
              </a:rPr>
              <a:t>H</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I</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L</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D</a:t>
            </a:r>
            <a:r>
              <a:rPr sz="1100" spc="-55" dirty="0">
                <a:solidFill>
                  <a:srgbClr val="004E71"/>
                </a:solidFill>
                <a:latin typeface="Avenir Next Medium"/>
                <a:cs typeface="Avenir Next Medium"/>
              </a:rPr>
              <a:t> </a:t>
            </a:r>
            <a:r>
              <a:rPr sz="1100" dirty="0">
                <a:solidFill>
                  <a:srgbClr val="004E71"/>
                </a:solidFill>
                <a:latin typeface="Avenir Next Medium"/>
                <a:cs typeface="Avenir Next Medium"/>
              </a:rPr>
              <a:t>H</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O</a:t>
            </a:r>
            <a:r>
              <a:rPr sz="1100" spc="-55" dirty="0">
                <a:solidFill>
                  <a:srgbClr val="004E71"/>
                </a:solidFill>
                <a:latin typeface="Avenir Next Medium"/>
                <a:cs typeface="Avenir Next Medium"/>
              </a:rPr>
              <a:t> </a:t>
            </a:r>
            <a:r>
              <a:rPr sz="1100" spc="100" dirty="0">
                <a:solidFill>
                  <a:srgbClr val="004E71"/>
                </a:solidFill>
                <a:latin typeface="Avenir Next Medium"/>
                <a:cs typeface="Avenir Next Medium"/>
              </a:rPr>
              <a:t>OD</a:t>
            </a:r>
            <a:r>
              <a:rPr sz="1100" spc="434" dirty="0">
                <a:solidFill>
                  <a:srgbClr val="004E71"/>
                </a:solidFill>
                <a:latin typeface="Avenir Next Medium"/>
                <a:cs typeface="Avenir Next Medium"/>
              </a:rPr>
              <a:t> </a:t>
            </a:r>
            <a:r>
              <a:rPr sz="1100" dirty="0">
                <a:solidFill>
                  <a:srgbClr val="004E71"/>
                </a:solidFill>
                <a:latin typeface="Avenir Next Medium"/>
                <a:cs typeface="Avenir Next Medium"/>
              </a:rPr>
              <a:t>C</a:t>
            </a:r>
            <a:r>
              <a:rPr sz="1100" spc="-30" dirty="0">
                <a:solidFill>
                  <a:srgbClr val="004E71"/>
                </a:solidFill>
                <a:latin typeface="Avenir Next Medium"/>
                <a:cs typeface="Avenir Next Medium"/>
              </a:rPr>
              <a:t> </a:t>
            </a:r>
            <a:r>
              <a:rPr sz="1100" spc="140" dirty="0">
                <a:solidFill>
                  <a:srgbClr val="004E71"/>
                </a:solidFill>
                <a:latin typeface="Avenir Next Medium"/>
                <a:cs typeface="Avenir Next Medium"/>
              </a:rPr>
              <a:t>ANC</a:t>
            </a:r>
            <a:r>
              <a:rPr sz="1100" spc="-55" dirty="0">
                <a:solidFill>
                  <a:srgbClr val="004E71"/>
                </a:solidFill>
                <a:latin typeface="Avenir Next Medium"/>
                <a:cs typeface="Avenir Next Medium"/>
              </a:rPr>
              <a:t> </a:t>
            </a:r>
            <a:r>
              <a:rPr sz="1100" dirty="0">
                <a:solidFill>
                  <a:srgbClr val="004E71"/>
                </a:solidFill>
                <a:latin typeface="Avenir Next Medium"/>
                <a:cs typeface="Avenir Next Medium"/>
              </a:rPr>
              <a:t>E</a:t>
            </a:r>
            <a:r>
              <a:rPr sz="1100" spc="-60" dirty="0">
                <a:solidFill>
                  <a:srgbClr val="004E71"/>
                </a:solidFill>
                <a:latin typeface="Avenir Next Medium"/>
                <a:cs typeface="Avenir Next Medium"/>
              </a:rPr>
              <a:t> </a:t>
            </a:r>
            <a:r>
              <a:rPr sz="1100" dirty="0">
                <a:solidFill>
                  <a:srgbClr val="004E71"/>
                </a:solidFill>
                <a:latin typeface="Avenir Next Medium"/>
                <a:cs typeface="Avenir Next Medium"/>
              </a:rPr>
              <a:t>R</a:t>
            </a:r>
            <a:r>
              <a:rPr sz="1100" spc="434" dirty="0">
                <a:solidFill>
                  <a:srgbClr val="004E71"/>
                </a:solidFill>
                <a:latin typeface="Avenir Next Medium"/>
                <a:cs typeface="Avenir Next Medium"/>
              </a:rPr>
              <a:t> </a:t>
            </a:r>
            <a:r>
              <a:rPr sz="1100" spc="140" dirty="0">
                <a:solidFill>
                  <a:srgbClr val="004E71"/>
                </a:solidFill>
                <a:latin typeface="Avenir Next Medium"/>
                <a:cs typeface="Avenir Next Medium"/>
              </a:rPr>
              <a:t>AND</a:t>
            </a:r>
            <a:r>
              <a:rPr sz="1100" spc="434" dirty="0">
                <a:solidFill>
                  <a:srgbClr val="004E71"/>
                </a:solidFill>
                <a:latin typeface="Avenir Next Medium"/>
                <a:cs typeface="Avenir Next Medium"/>
              </a:rPr>
              <a:t> </a:t>
            </a:r>
            <a:r>
              <a:rPr sz="1100" dirty="0">
                <a:solidFill>
                  <a:srgbClr val="004E71"/>
                </a:solidFill>
                <a:latin typeface="Avenir Next Medium"/>
                <a:cs typeface="Avenir Next Medium"/>
              </a:rPr>
              <a:t>T</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H</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E</a:t>
            </a:r>
            <a:r>
              <a:rPr sz="1100" spc="434" dirty="0">
                <a:solidFill>
                  <a:srgbClr val="004E71"/>
                </a:solidFill>
                <a:latin typeface="Avenir Next Medium"/>
                <a:cs typeface="Avenir Next Medium"/>
              </a:rPr>
              <a:t> </a:t>
            </a:r>
            <a:r>
              <a:rPr sz="1100" dirty="0">
                <a:solidFill>
                  <a:srgbClr val="004E71"/>
                </a:solidFill>
                <a:latin typeface="Avenir Next Medium"/>
                <a:cs typeface="Avenir Next Medium"/>
              </a:rPr>
              <a:t>E</a:t>
            </a:r>
            <a:r>
              <a:rPr sz="1100" spc="-60" dirty="0">
                <a:solidFill>
                  <a:srgbClr val="004E71"/>
                </a:solidFill>
                <a:latin typeface="Avenir Next Medium"/>
                <a:cs typeface="Avenir Next Medium"/>
              </a:rPr>
              <a:t> </a:t>
            </a:r>
            <a:r>
              <a:rPr sz="1100" dirty="0">
                <a:solidFill>
                  <a:srgbClr val="004E71"/>
                </a:solidFill>
                <a:latin typeface="Avenir Next Medium"/>
                <a:cs typeface="Avenir Next Medium"/>
              </a:rPr>
              <a:t>N</a:t>
            </a:r>
            <a:r>
              <a:rPr sz="1100" spc="-45" dirty="0">
                <a:solidFill>
                  <a:srgbClr val="004E71"/>
                </a:solidFill>
                <a:latin typeface="Avenir Next Medium"/>
                <a:cs typeface="Avenir Next Medium"/>
              </a:rPr>
              <a:t> </a:t>
            </a:r>
            <a:r>
              <a:rPr sz="1100" dirty="0">
                <a:solidFill>
                  <a:srgbClr val="004E71"/>
                </a:solidFill>
                <a:latin typeface="Avenir Next Medium"/>
                <a:cs typeface="Avenir Next Medium"/>
              </a:rPr>
              <a:t>V</a:t>
            </a:r>
            <a:r>
              <a:rPr sz="1100" spc="-45" dirty="0">
                <a:solidFill>
                  <a:srgbClr val="004E71"/>
                </a:solidFill>
                <a:latin typeface="Avenir Next Medium"/>
                <a:cs typeface="Avenir Next Medium"/>
              </a:rPr>
              <a:t> </a:t>
            </a:r>
            <a:r>
              <a:rPr sz="1100" dirty="0">
                <a:solidFill>
                  <a:srgbClr val="004E71"/>
                </a:solidFill>
                <a:latin typeface="Avenir Next Medium"/>
                <a:cs typeface="Avenir Next Medium"/>
              </a:rPr>
              <a:t>I</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R</a:t>
            </a:r>
            <a:r>
              <a:rPr sz="1100" spc="-65" dirty="0">
                <a:solidFill>
                  <a:srgbClr val="004E71"/>
                </a:solidFill>
                <a:latin typeface="Avenir Next Medium"/>
                <a:cs typeface="Avenir Next Medium"/>
              </a:rPr>
              <a:t> </a:t>
            </a:r>
            <a:r>
              <a:rPr sz="1100" spc="165" dirty="0">
                <a:solidFill>
                  <a:srgbClr val="004E71"/>
                </a:solidFill>
                <a:latin typeface="Avenir Next Medium"/>
                <a:cs typeface="Avenir Next Medium"/>
              </a:rPr>
              <a:t>ONME</a:t>
            </a:r>
            <a:r>
              <a:rPr sz="1100" spc="-60" dirty="0">
                <a:solidFill>
                  <a:srgbClr val="004E71"/>
                </a:solidFill>
                <a:latin typeface="Avenir Next Medium"/>
                <a:cs typeface="Avenir Next Medium"/>
              </a:rPr>
              <a:t> </a:t>
            </a:r>
            <a:r>
              <a:rPr sz="1100" dirty="0">
                <a:solidFill>
                  <a:srgbClr val="004E71"/>
                </a:solidFill>
                <a:latin typeface="Avenir Next Medium"/>
                <a:cs typeface="Avenir Next Medium"/>
              </a:rPr>
              <a:t>N</a:t>
            </a:r>
            <a:r>
              <a:rPr sz="1100" spc="-50" dirty="0">
                <a:solidFill>
                  <a:srgbClr val="004E71"/>
                </a:solidFill>
                <a:latin typeface="Avenir Next Medium"/>
                <a:cs typeface="Avenir Next Medium"/>
              </a:rPr>
              <a:t> T</a:t>
            </a:r>
            <a:endParaRPr sz="1100" dirty="0">
              <a:latin typeface="Avenir Next Medium"/>
              <a:cs typeface="Avenir Next Medium"/>
            </a:endParaRPr>
          </a:p>
        </p:txBody>
      </p:sp>
      <p:sp>
        <p:nvSpPr>
          <p:cNvPr id="5" name="object 5"/>
          <p:cNvSpPr txBox="1"/>
          <p:nvPr/>
        </p:nvSpPr>
        <p:spPr>
          <a:xfrm>
            <a:off x="8230616" y="7142480"/>
            <a:ext cx="1485900" cy="482600"/>
          </a:xfrm>
          <a:prstGeom prst="rect">
            <a:avLst/>
          </a:prstGeom>
        </p:spPr>
        <p:txBody>
          <a:bodyPr vert="horz" wrap="square" lIns="0" tIns="12700" rIns="0" bIns="0" rtlCol="0">
            <a:spAutoFit/>
          </a:bodyPr>
          <a:lstStyle/>
          <a:p>
            <a:pPr marL="12700">
              <a:lnSpc>
                <a:spcPct val="100000"/>
              </a:lnSpc>
              <a:spcBef>
                <a:spcPts val="100"/>
              </a:spcBef>
              <a:tabLst>
                <a:tab pos="1076960" algn="l"/>
              </a:tabLst>
            </a:pPr>
            <a:r>
              <a:rPr sz="2000" spc="-10" dirty="0">
                <a:solidFill>
                  <a:srgbClr val="004E71"/>
                </a:solidFill>
                <a:latin typeface="Avenir Next Medium"/>
                <a:cs typeface="Avenir Next Medium"/>
              </a:rPr>
              <a:t>Learner</a:t>
            </a:r>
            <a:r>
              <a:rPr sz="2000" dirty="0">
                <a:solidFill>
                  <a:srgbClr val="004E71"/>
                </a:solidFill>
                <a:latin typeface="Avenir Next Medium"/>
                <a:cs typeface="Avenir Next Medium"/>
              </a:rPr>
              <a:t>	</a:t>
            </a:r>
            <a:r>
              <a:rPr sz="3000" spc="-400" dirty="0">
                <a:solidFill>
                  <a:srgbClr val="004E71"/>
                </a:solidFill>
                <a:latin typeface="Avenir Next Medium"/>
                <a:cs typeface="Avenir Next Medium"/>
              </a:rPr>
              <a:t>15</a:t>
            </a:r>
            <a:endParaRPr sz="3000">
              <a:latin typeface="Avenir Next Medium"/>
              <a:cs typeface="Avenir Next Medium"/>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689100" y="1745587"/>
            <a:ext cx="6315075" cy="970280"/>
          </a:xfrm>
          <a:prstGeom prst="rect">
            <a:avLst/>
          </a:prstGeom>
        </p:spPr>
        <p:txBody>
          <a:bodyPr vert="horz" wrap="square" lIns="0" tIns="53340" rIns="0" bIns="0" rtlCol="0">
            <a:spAutoFit/>
          </a:bodyPr>
          <a:lstStyle/>
          <a:p>
            <a:pPr marL="12700" marR="5080">
              <a:lnSpc>
                <a:spcPts val="3600"/>
              </a:lnSpc>
              <a:spcBef>
                <a:spcPts val="420"/>
              </a:spcBef>
            </a:pPr>
            <a:r>
              <a:rPr sz="3200" dirty="0"/>
              <a:t>Today</a:t>
            </a:r>
            <a:r>
              <a:rPr sz="3200" spc="90" dirty="0"/>
              <a:t> </a:t>
            </a:r>
            <a:r>
              <a:rPr sz="3200" dirty="0"/>
              <a:t>we</a:t>
            </a:r>
            <a:r>
              <a:rPr sz="3200" spc="90" dirty="0"/>
              <a:t> </a:t>
            </a:r>
            <a:r>
              <a:rPr sz="3200" dirty="0"/>
              <a:t>will</a:t>
            </a:r>
            <a:r>
              <a:rPr sz="3200" spc="90" dirty="0"/>
              <a:t> </a:t>
            </a:r>
            <a:r>
              <a:rPr sz="3200" dirty="0"/>
              <a:t>focus</a:t>
            </a:r>
            <a:r>
              <a:rPr sz="3200" spc="90" dirty="0"/>
              <a:t> </a:t>
            </a:r>
            <a:r>
              <a:rPr sz="3200" spc="130" dirty="0"/>
              <a:t>on</a:t>
            </a:r>
            <a:r>
              <a:rPr sz="3200" spc="90" dirty="0"/>
              <a:t> </a:t>
            </a:r>
            <a:r>
              <a:rPr sz="3200" spc="75" dirty="0"/>
              <a:t>the</a:t>
            </a:r>
            <a:r>
              <a:rPr sz="3200" spc="90" dirty="0"/>
              <a:t> </a:t>
            </a:r>
            <a:r>
              <a:rPr sz="3200" spc="-10" dirty="0"/>
              <a:t>following </a:t>
            </a:r>
            <a:r>
              <a:rPr sz="3200" spc="50" dirty="0"/>
              <a:t>environmental</a:t>
            </a:r>
            <a:r>
              <a:rPr sz="3200" spc="30" dirty="0"/>
              <a:t> </a:t>
            </a:r>
            <a:r>
              <a:rPr sz="3200" spc="-10" dirty="0"/>
              <a:t>exposures:</a:t>
            </a:r>
            <a:endParaRPr sz="3200"/>
          </a:p>
        </p:txBody>
      </p:sp>
      <p:sp>
        <p:nvSpPr>
          <p:cNvPr id="3" name="object 3"/>
          <p:cNvSpPr txBox="1"/>
          <p:nvPr/>
        </p:nvSpPr>
        <p:spPr>
          <a:xfrm>
            <a:off x="1689068" y="3250537"/>
            <a:ext cx="143510" cy="185420"/>
          </a:xfrm>
          <a:prstGeom prst="rect">
            <a:avLst/>
          </a:prstGeom>
        </p:spPr>
        <p:txBody>
          <a:bodyPr vert="horz" wrap="square" lIns="0" tIns="12700" rIns="0" bIns="0" rtlCol="0">
            <a:spAutoFit/>
          </a:bodyPr>
          <a:lstStyle/>
          <a:p>
            <a:pPr marL="12700">
              <a:lnSpc>
                <a:spcPct val="100000"/>
              </a:lnSpc>
              <a:spcBef>
                <a:spcPts val="100"/>
              </a:spcBef>
            </a:pPr>
            <a:r>
              <a:rPr sz="1050" spc="-50" dirty="0">
                <a:solidFill>
                  <a:srgbClr val="E16C25"/>
                </a:solidFill>
                <a:latin typeface="Apple Symbols"/>
                <a:cs typeface="Apple Symbols"/>
              </a:rPr>
              <a:t>■</a:t>
            </a:r>
            <a:endParaRPr sz="1050">
              <a:latin typeface="Apple Symbols"/>
              <a:cs typeface="Apple Symbols"/>
            </a:endParaRPr>
          </a:p>
        </p:txBody>
      </p:sp>
      <p:sp>
        <p:nvSpPr>
          <p:cNvPr id="4" name="object 4"/>
          <p:cNvSpPr txBox="1"/>
          <p:nvPr/>
        </p:nvSpPr>
        <p:spPr>
          <a:xfrm>
            <a:off x="1689068" y="3644237"/>
            <a:ext cx="143510" cy="185420"/>
          </a:xfrm>
          <a:prstGeom prst="rect">
            <a:avLst/>
          </a:prstGeom>
        </p:spPr>
        <p:txBody>
          <a:bodyPr vert="horz" wrap="square" lIns="0" tIns="12700" rIns="0" bIns="0" rtlCol="0">
            <a:spAutoFit/>
          </a:bodyPr>
          <a:lstStyle/>
          <a:p>
            <a:pPr marL="12700">
              <a:lnSpc>
                <a:spcPct val="100000"/>
              </a:lnSpc>
              <a:spcBef>
                <a:spcPts val="100"/>
              </a:spcBef>
            </a:pPr>
            <a:r>
              <a:rPr sz="1050" spc="-50" dirty="0">
                <a:solidFill>
                  <a:srgbClr val="E16C25"/>
                </a:solidFill>
                <a:latin typeface="Apple Symbols"/>
                <a:cs typeface="Apple Symbols"/>
              </a:rPr>
              <a:t>■</a:t>
            </a:r>
            <a:endParaRPr sz="1050">
              <a:latin typeface="Apple Symbols"/>
              <a:cs typeface="Apple Symbols"/>
            </a:endParaRPr>
          </a:p>
        </p:txBody>
      </p:sp>
      <p:sp>
        <p:nvSpPr>
          <p:cNvPr id="5" name="object 5"/>
          <p:cNvSpPr txBox="1"/>
          <p:nvPr/>
        </p:nvSpPr>
        <p:spPr>
          <a:xfrm>
            <a:off x="1689068" y="4037937"/>
            <a:ext cx="143510" cy="185420"/>
          </a:xfrm>
          <a:prstGeom prst="rect">
            <a:avLst/>
          </a:prstGeom>
        </p:spPr>
        <p:txBody>
          <a:bodyPr vert="horz" wrap="square" lIns="0" tIns="12700" rIns="0" bIns="0" rtlCol="0">
            <a:spAutoFit/>
          </a:bodyPr>
          <a:lstStyle/>
          <a:p>
            <a:pPr marL="12700">
              <a:lnSpc>
                <a:spcPct val="100000"/>
              </a:lnSpc>
              <a:spcBef>
                <a:spcPts val="100"/>
              </a:spcBef>
            </a:pPr>
            <a:r>
              <a:rPr sz="1050" spc="-50" dirty="0">
                <a:solidFill>
                  <a:srgbClr val="E16C25"/>
                </a:solidFill>
                <a:latin typeface="Apple Symbols"/>
                <a:cs typeface="Apple Symbols"/>
              </a:rPr>
              <a:t>■</a:t>
            </a:r>
            <a:endParaRPr sz="1050">
              <a:latin typeface="Apple Symbols"/>
              <a:cs typeface="Apple Symbols"/>
            </a:endParaRPr>
          </a:p>
        </p:txBody>
      </p:sp>
      <p:sp>
        <p:nvSpPr>
          <p:cNvPr id="6" name="object 6"/>
          <p:cNvSpPr txBox="1"/>
          <p:nvPr/>
        </p:nvSpPr>
        <p:spPr>
          <a:xfrm>
            <a:off x="1689068" y="2659987"/>
            <a:ext cx="5644515" cy="1600200"/>
          </a:xfrm>
          <a:prstGeom prst="rect">
            <a:avLst/>
          </a:prstGeom>
        </p:spPr>
        <p:txBody>
          <a:bodyPr vert="horz" wrap="square" lIns="0" tIns="101600" rIns="0" bIns="0" rtlCol="0">
            <a:spAutoFit/>
          </a:bodyPr>
          <a:lstStyle/>
          <a:p>
            <a:pPr marL="234950" indent="-222250">
              <a:lnSpc>
                <a:spcPct val="100000"/>
              </a:lnSpc>
              <a:spcBef>
                <a:spcPts val="800"/>
              </a:spcBef>
              <a:buClr>
                <a:srgbClr val="E16C25"/>
              </a:buClr>
              <a:buSzPct val="52500"/>
              <a:buFont typeface="Apple Symbols"/>
              <a:buChar char="■"/>
              <a:tabLst>
                <a:tab pos="234950" algn="l"/>
              </a:tabLst>
            </a:pPr>
            <a:r>
              <a:rPr sz="2000" b="1" dirty="0">
                <a:solidFill>
                  <a:srgbClr val="231F20"/>
                </a:solidFill>
                <a:latin typeface="Avenir Heavy"/>
                <a:cs typeface="Avenir Heavy"/>
              </a:rPr>
              <a:t>Outdoor</a:t>
            </a:r>
            <a:r>
              <a:rPr sz="2000" b="1" spc="-55" dirty="0">
                <a:solidFill>
                  <a:srgbClr val="231F20"/>
                </a:solidFill>
                <a:latin typeface="Avenir Heavy"/>
                <a:cs typeface="Avenir Heavy"/>
              </a:rPr>
              <a:t> </a:t>
            </a:r>
            <a:r>
              <a:rPr sz="2000" b="1" dirty="0">
                <a:solidFill>
                  <a:srgbClr val="231F20"/>
                </a:solidFill>
                <a:latin typeface="Avenir Heavy"/>
                <a:cs typeface="Avenir Heavy"/>
              </a:rPr>
              <a:t>air</a:t>
            </a:r>
            <a:r>
              <a:rPr sz="2000" b="1" spc="-50" dirty="0">
                <a:solidFill>
                  <a:srgbClr val="231F20"/>
                </a:solidFill>
                <a:latin typeface="Avenir Heavy"/>
                <a:cs typeface="Avenir Heavy"/>
              </a:rPr>
              <a:t> </a:t>
            </a:r>
            <a:r>
              <a:rPr sz="2000" b="1" spc="-10" dirty="0">
                <a:solidFill>
                  <a:srgbClr val="231F20"/>
                </a:solidFill>
                <a:latin typeface="Avenir Heavy"/>
                <a:cs typeface="Avenir Heavy"/>
              </a:rPr>
              <a:t>pollution</a:t>
            </a:r>
            <a:endParaRPr sz="2000" dirty="0">
              <a:latin typeface="Avenir Heavy"/>
              <a:cs typeface="Avenir Heavy"/>
            </a:endParaRPr>
          </a:p>
          <a:p>
            <a:pPr marL="235585" marR="5080">
              <a:lnSpc>
                <a:spcPct val="129200"/>
              </a:lnSpc>
            </a:pPr>
            <a:r>
              <a:rPr sz="2000" b="1" dirty="0">
                <a:solidFill>
                  <a:srgbClr val="231F20"/>
                </a:solidFill>
                <a:latin typeface="Avenir Heavy"/>
                <a:cs typeface="Avenir Heavy"/>
              </a:rPr>
              <a:t>Indoor</a:t>
            </a:r>
            <a:r>
              <a:rPr sz="2000" b="1" spc="-70" dirty="0">
                <a:solidFill>
                  <a:srgbClr val="231F20"/>
                </a:solidFill>
                <a:latin typeface="Avenir Heavy"/>
                <a:cs typeface="Avenir Heavy"/>
              </a:rPr>
              <a:t> </a:t>
            </a:r>
            <a:r>
              <a:rPr sz="2000" b="1" dirty="0">
                <a:solidFill>
                  <a:srgbClr val="231F20"/>
                </a:solidFill>
                <a:latin typeface="Avenir Heavy"/>
                <a:cs typeface="Avenir Heavy"/>
              </a:rPr>
              <a:t>air</a:t>
            </a:r>
            <a:r>
              <a:rPr sz="2000" b="1" spc="-65" dirty="0">
                <a:solidFill>
                  <a:srgbClr val="231F20"/>
                </a:solidFill>
                <a:latin typeface="Avenir Heavy"/>
                <a:cs typeface="Avenir Heavy"/>
              </a:rPr>
              <a:t> </a:t>
            </a:r>
            <a:r>
              <a:rPr sz="2000" b="1" dirty="0">
                <a:solidFill>
                  <a:srgbClr val="231F20"/>
                </a:solidFill>
                <a:latin typeface="Avenir Heavy"/>
                <a:cs typeface="Avenir Heavy"/>
              </a:rPr>
              <a:t>pollution,</a:t>
            </a:r>
            <a:r>
              <a:rPr sz="2000" b="1" spc="-70" dirty="0">
                <a:solidFill>
                  <a:srgbClr val="231F20"/>
                </a:solidFill>
                <a:latin typeface="Avenir Heavy"/>
                <a:cs typeface="Avenir Heavy"/>
              </a:rPr>
              <a:t> </a:t>
            </a:r>
            <a:r>
              <a:rPr sz="2000" b="1" dirty="0">
                <a:solidFill>
                  <a:srgbClr val="231F20"/>
                </a:solidFill>
                <a:latin typeface="Avenir Heavy"/>
                <a:cs typeface="Avenir Heavy"/>
              </a:rPr>
              <a:t>including</a:t>
            </a:r>
            <a:r>
              <a:rPr sz="2000" b="1" spc="-65" dirty="0">
                <a:solidFill>
                  <a:srgbClr val="231F20"/>
                </a:solidFill>
                <a:latin typeface="Avenir Heavy"/>
                <a:cs typeface="Avenir Heavy"/>
              </a:rPr>
              <a:t> </a:t>
            </a:r>
            <a:r>
              <a:rPr sz="2000" b="1" dirty="0">
                <a:solidFill>
                  <a:srgbClr val="231F20"/>
                </a:solidFill>
                <a:latin typeface="Avenir Heavy"/>
                <a:cs typeface="Avenir Heavy"/>
              </a:rPr>
              <a:t>tobacco</a:t>
            </a:r>
            <a:r>
              <a:rPr sz="2000" b="1" spc="-70" dirty="0">
                <a:solidFill>
                  <a:srgbClr val="231F20"/>
                </a:solidFill>
                <a:latin typeface="Avenir Heavy"/>
                <a:cs typeface="Avenir Heavy"/>
              </a:rPr>
              <a:t> </a:t>
            </a:r>
            <a:r>
              <a:rPr sz="2000" b="1" spc="-10" dirty="0">
                <a:solidFill>
                  <a:srgbClr val="231F20"/>
                </a:solidFill>
                <a:latin typeface="Avenir Heavy"/>
                <a:cs typeface="Avenir Heavy"/>
              </a:rPr>
              <a:t>smoke Pesticides</a:t>
            </a:r>
            <a:endParaRPr sz="2000" dirty="0">
              <a:latin typeface="Avenir Heavy"/>
              <a:cs typeface="Avenir Heavy"/>
            </a:endParaRPr>
          </a:p>
          <a:p>
            <a:pPr marL="235585">
              <a:lnSpc>
                <a:spcPct val="100000"/>
              </a:lnSpc>
              <a:spcBef>
                <a:spcPts val="700"/>
              </a:spcBef>
            </a:pPr>
            <a:r>
              <a:rPr sz="2000" b="1" spc="-10" dirty="0" smtClean="0">
                <a:solidFill>
                  <a:srgbClr val="231F20"/>
                </a:solidFill>
                <a:latin typeface="Avenir Heavy"/>
                <a:cs typeface="Avenir Heavy"/>
              </a:rPr>
              <a:t>Solvents/</a:t>
            </a:r>
            <a:r>
              <a:rPr lang="en-US" sz="2000" b="1" spc="-10" dirty="0" smtClean="0">
                <a:solidFill>
                  <a:srgbClr val="231F20"/>
                </a:solidFill>
                <a:latin typeface="Avenir Heavy"/>
                <a:cs typeface="Avenir Heavy"/>
              </a:rPr>
              <a:t>volatile organic compounds (</a:t>
            </a:r>
            <a:r>
              <a:rPr sz="2000" b="1" spc="-10" dirty="0" smtClean="0">
                <a:solidFill>
                  <a:srgbClr val="231F20"/>
                </a:solidFill>
                <a:latin typeface="Avenir Heavy"/>
                <a:cs typeface="Avenir Heavy"/>
              </a:rPr>
              <a:t>VOCs</a:t>
            </a:r>
            <a:r>
              <a:rPr lang="en-US" sz="2000" b="1" spc="-10" dirty="0" smtClean="0">
                <a:solidFill>
                  <a:srgbClr val="231F20"/>
                </a:solidFill>
                <a:latin typeface="Avenir Heavy"/>
                <a:cs typeface="Avenir Heavy"/>
              </a:rPr>
              <a:t>)</a:t>
            </a:r>
            <a:endParaRPr sz="2000" dirty="0">
              <a:latin typeface="Avenir Heavy"/>
              <a:cs typeface="Avenir Heavy"/>
            </a:endParaRPr>
          </a:p>
        </p:txBody>
      </p:sp>
      <p:sp>
        <p:nvSpPr>
          <p:cNvPr id="7" name="object 7"/>
          <p:cNvSpPr txBox="1"/>
          <p:nvPr/>
        </p:nvSpPr>
        <p:spPr>
          <a:xfrm>
            <a:off x="1689201" y="4333592"/>
            <a:ext cx="6334760" cy="330200"/>
          </a:xfrm>
          <a:prstGeom prst="rect">
            <a:avLst/>
          </a:prstGeom>
        </p:spPr>
        <p:txBody>
          <a:bodyPr vert="horz" wrap="square" lIns="0" tIns="12700" rIns="0" bIns="0" rtlCol="0">
            <a:spAutoFit/>
          </a:bodyPr>
          <a:lstStyle/>
          <a:p>
            <a:pPr marL="12700">
              <a:lnSpc>
                <a:spcPct val="100000"/>
              </a:lnSpc>
              <a:spcBef>
                <a:spcPts val="100"/>
              </a:spcBef>
            </a:pPr>
            <a:r>
              <a:rPr sz="2000" b="1" dirty="0">
                <a:solidFill>
                  <a:srgbClr val="231F20"/>
                </a:solidFill>
                <a:latin typeface="Avenir Heavy"/>
                <a:cs typeface="Avenir Heavy"/>
              </a:rPr>
              <a:t>We’ll</a:t>
            </a:r>
            <a:r>
              <a:rPr sz="2000" b="1" spc="-60" dirty="0">
                <a:solidFill>
                  <a:srgbClr val="231F20"/>
                </a:solidFill>
                <a:latin typeface="Avenir Heavy"/>
                <a:cs typeface="Avenir Heavy"/>
              </a:rPr>
              <a:t> </a:t>
            </a:r>
            <a:r>
              <a:rPr sz="2000" b="1" dirty="0">
                <a:solidFill>
                  <a:srgbClr val="231F20"/>
                </a:solidFill>
                <a:latin typeface="Avenir Heavy"/>
                <a:cs typeface="Avenir Heavy"/>
              </a:rPr>
              <a:t>be</a:t>
            </a:r>
            <a:r>
              <a:rPr sz="2000" b="1" spc="-60" dirty="0">
                <a:solidFill>
                  <a:srgbClr val="231F20"/>
                </a:solidFill>
                <a:latin typeface="Avenir Heavy"/>
                <a:cs typeface="Avenir Heavy"/>
              </a:rPr>
              <a:t> </a:t>
            </a:r>
            <a:r>
              <a:rPr sz="2000" b="1" dirty="0">
                <a:solidFill>
                  <a:srgbClr val="231F20"/>
                </a:solidFill>
                <a:latin typeface="Avenir Heavy"/>
                <a:cs typeface="Avenir Heavy"/>
              </a:rPr>
              <a:t>discussing</a:t>
            </a:r>
            <a:r>
              <a:rPr sz="2000" b="1" spc="-55" dirty="0">
                <a:solidFill>
                  <a:srgbClr val="231F20"/>
                </a:solidFill>
                <a:latin typeface="Avenir Heavy"/>
                <a:cs typeface="Avenir Heavy"/>
              </a:rPr>
              <a:t> </a:t>
            </a:r>
            <a:r>
              <a:rPr sz="2000" b="1" dirty="0">
                <a:solidFill>
                  <a:srgbClr val="231F20"/>
                </a:solidFill>
                <a:latin typeface="Avenir Heavy"/>
                <a:cs typeface="Avenir Heavy"/>
              </a:rPr>
              <a:t>preventive</a:t>
            </a:r>
            <a:r>
              <a:rPr sz="2000" b="1" spc="-60" dirty="0">
                <a:solidFill>
                  <a:srgbClr val="231F20"/>
                </a:solidFill>
                <a:latin typeface="Avenir Heavy"/>
                <a:cs typeface="Avenir Heavy"/>
              </a:rPr>
              <a:t> </a:t>
            </a:r>
            <a:r>
              <a:rPr sz="2000" b="1" dirty="0">
                <a:solidFill>
                  <a:srgbClr val="231F20"/>
                </a:solidFill>
                <a:latin typeface="Avenir Heavy"/>
                <a:cs typeface="Avenir Heavy"/>
              </a:rPr>
              <a:t>actions</a:t>
            </a:r>
            <a:r>
              <a:rPr sz="2000" b="1" spc="-60" dirty="0">
                <a:solidFill>
                  <a:srgbClr val="231F20"/>
                </a:solidFill>
                <a:latin typeface="Avenir Heavy"/>
                <a:cs typeface="Avenir Heavy"/>
              </a:rPr>
              <a:t> </a:t>
            </a:r>
            <a:r>
              <a:rPr sz="2000" b="1" dirty="0">
                <a:solidFill>
                  <a:srgbClr val="231F20"/>
                </a:solidFill>
                <a:latin typeface="Avenir Heavy"/>
                <a:cs typeface="Avenir Heavy"/>
              </a:rPr>
              <a:t>for</a:t>
            </a:r>
            <a:r>
              <a:rPr sz="2000" b="1" spc="-55" dirty="0">
                <a:solidFill>
                  <a:srgbClr val="231F20"/>
                </a:solidFill>
                <a:latin typeface="Avenir Heavy"/>
                <a:cs typeface="Avenir Heavy"/>
              </a:rPr>
              <a:t> </a:t>
            </a:r>
            <a:r>
              <a:rPr sz="2000" b="1" dirty="0">
                <a:solidFill>
                  <a:srgbClr val="231F20"/>
                </a:solidFill>
                <a:latin typeface="Avenir Heavy"/>
                <a:cs typeface="Avenir Heavy"/>
              </a:rPr>
              <a:t>each</a:t>
            </a:r>
            <a:r>
              <a:rPr sz="2000" b="1" spc="-60" dirty="0">
                <a:solidFill>
                  <a:srgbClr val="231F20"/>
                </a:solidFill>
                <a:latin typeface="Avenir Heavy"/>
                <a:cs typeface="Avenir Heavy"/>
              </a:rPr>
              <a:t> </a:t>
            </a:r>
            <a:r>
              <a:rPr sz="2000" b="1" spc="-10" dirty="0">
                <a:solidFill>
                  <a:srgbClr val="231F20"/>
                </a:solidFill>
                <a:latin typeface="Avenir Heavy"/>
                <a:cs typeface="Avenir Heavy"/>
              </a:rPr>
              <a:t>topic.</a:t>
            </a:r>
            <a:endParaRPr sz="2000">
              <a:latin typeface="Avenir Heavy"/>
              <a:cs typeface="Avenir Heavy"/>
            </a:endParaRPr>
          </a:p>
        </p:txBody>
      </p:sp>
      <p:sp>
        <p:nvSpPr>
          <p:cNvPr id="8" name="object 8"/>
          <p:cNvSpPr txBox="1"/>
          <p:nvPr/>
        </p:nvSpPr>
        <p:spPr>
          <a:xfrm>
            <a:off x="292100" y="7315200"/>
            <a:ext cx="5270500" cy="182101"/>
          </a:xfrm>
          <a:prstGeom prst="rect">
            <a:avLst/>
          </a:prstGeom>
        </p:spPr>
        <p:txBody>
          <a:bodyPr vert="horz" wrap="square" lIns="0" tIns="12700" rIns="0" bIns="0" rtlCol="0">
            <a:spAutoFit/>
          </a:bodyPr>
          <a:lstStyle/>
          <a:p>
            <a:pPr marL="12700">
              <a:lnSpc>
                <a:spcPct val="100000"/>
              </a:lnSpc>
              <a:spcBef>
                <a:spcPts val="100"/>
              </a:spcBef>
            </a:pPr>
            <a:r>
              <a:rPr sz="1100" dirty="0">
                <a:solidFill>
                  <a:srgbClr val="004E71"/>
                </a:solidFill>
                <a:latin typeface="Avenir Next Medium"/>
                <a:cs typeface="Avenir Next Medium"/>
              </a:rPr>
              <a:t>P</a:t>
            </a:r>
            <a:r>
              <a:rPr sz="1100" spc="-70" dirty="0">
                <a:solidFill>
                  <a:srgbClr val="004E71"/>
                </a:solidFill>
                <a:latin typeface="Avenir Next Medium"/>
                <a:cs typeface="Avenir Next Medium"/>
              </a:rPr>
              <a:t> </a:t>
            </a:r>
            <a:r>
              <a:rPr sz="1100" dirty="0">
                <a:solidFill>
                  <a:srgbClr val="004E71"/>
                </a:solidFill>
                <a:latin typeface="Avenir Next Medium"/>
                <a:cs typeface="Avenir Next Medium"/>
              </a:rPr>
              <a:t>E</a:t>
            </a:r>
            <a:r>
              <a:rPr sz="1100" spc="-60" dirty="0">
                <a:solidFill>
                  <a:srgbClr val="004E71"/>
                </a:solidFill>
                <a:latin typeface="Avenir Next Medium"/>
                <a:cs typeface="Avenir Next Medium"/>
              </a:rPr>
              <a:t> </a:t>
            </a:r>
            <a:r>
              <a:rPr sz="1100" dirty="0">
                <a:solidFill>
                  <a:srgbClr val="004E71"/>
                </a:solidFill>
                <a:latin typeface="Avenir Next Medium"/>
                <a:cs typeface="Avenir Next Medium"/>
              </a:rPr>
              <a:t>D</a:t>
            </a:r>
            <a:r>
              <a:rPr sz="1100" spc="-50" dirty="0">
                <a:solidFill>
                  <a:srgbClr val="004E71"/>
                </a:solidFill>
                <a:latin typeface="Avenir Next Medium"/>
                <a:cs typeface="Avenir Next Medium"/>
              </a:rPr>
              <a:t> </a:t>
            </a:r>
            <a:r>
              <a:rPr sz="1100" spc="105" dirty="0">
                <a:solidFill>
                  <a:srgbClr val="004E71"/>
                </a:solidFill>
                <a:latin typeface="Avenir Next Medium"/>
                <a:cs typeface="Avenir Next Medium"/>
              </a:rPr>
              <a:t>IA</a:t>
            </a:r>
            <a:r>
              <a:rPr sz="1100" spc="-130" dirty="0">
                <a:solidFill>
                  <a:srgbClr val="004E71"/>
                </a:solidFill>
                <a:latin typeface="Avenir Next Medium"/>
                <a:cs typeface="Avenir Next Medium"/>
              </a:rPr>
              <a:t> </a:t>
            </a:r>
            <a:r>
              <a:rPr sz="1100" dirty="0">
                <a:solidFill>
                  <a:srgbClr val="004E71"/>
                </a:solidFill>
                <a:latin typeface="Avenir Next Medium"/>
                <a:cs typeface="Avenir Next Medium"/>
              </a:rPr>
              <a:t>T</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R</a:t>
            </a:r>
            <a:r>
              <a:rPr sz="1100" spc="-45" dirty="0">
                <a:solidFill>
                  <a:srgbClr val="004E71"/>
                </a:solidFill>
                <a:latin typeface="Avenir Next Medium"/>
                <a:cs typeface="Avenir Next Medium"/>
              </a:rPr>
              <a:t> </a:t>
            </a:r>
            <a:r>
              <a:rPr sz="1100" dirty="0">
                <a:solidFill>
                  <a:srgbClr val="004E71"/>
                </a:solidFill>
                <a:latin typeface="Avenir Next Medium"/>
                <a:cs typeface="Avenir Next Medium"/>
              </a:rPr>
              <a:t>I</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C</a:t>
            </a:r>
            <a:r>
              <a:rPr sz="1100" spc="440" dirty="0">
                <a:solidFill>
                  <a:srgbClr val="004E71"/>
                </a:solidFill>
                <a:latin typeface="Avenir Next Medium"/>
                <a:cs typeface="Avenir Next Medium"/>
              </a:rPr>
              <a:t> </a:t>
            </a:r>
            <a:r>
              <a:rPr sz="1100" dirty="0">
                <a:solidFill>
                  <a:srgbClr val="004E71"/>
                </a:solidFill>
                <a:latin typeface="Avenir Next Medium"/>
                <a:cs typeface="Avenir Next Medium"/>
              </a:rPr>
              <a:t>E</a:t>
            </a:r>
            <a:r>
              <a:rPr sz="1100" spc="-60" dirty="0">
                <a:solidFill>
                  <a:srgbClr val="004E71"/>
                </a:solidFill>
                <a:latin typeface="Avenir Next Medium"/>
                <a:cs typeface="Avenir Next Medium"/>
              </a:rPr>
              <a:t> </a:t>
            </a:r>
            <a:r>
              <a:rPr sz="1100" dirty="0">
                <a:solidFill>
                  <a:srgbClr val="004E71"/>
                </a:solidFill>
                <a:latin typeface="Avenir Next Medium"/>
                <a:cs typeface="Avenir Next Medium"/>
              </a:rPr>
              <a:t>N</a:t>
            </a:r>
            <a:r>
              <a:rPr sz="1100" spc="-45" dirty="0">
                <a:solidFill>
                  <a:srgbClr val="004E71"/>
                </a:solidFill>
                <a:latin typeface="Avenir Next Medium"/>
                <a:cs typeface="Avenir Next Medium"/>
              </a:rPr>
              <a:t> </a:t>
            </a:r>
            <a:r>
              <a:rPr sz="1100" dirty="0">
                <a:solidFill>
                  <a:srgbClr val="004E71"/>
                </a:solidFill>
                <a:latin typeface="Avenir Next Medium"/>
                <a:cs typeface="Avenir Next Medium"/>
              </a:rPr>
              <a:t>V</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I</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R</a:t>
            </a:r>
            <a:r>
              <a:rPr sz="1100" spc="-60" dirty="0">
                <a:solidFill>
                  <a:srgbClr val="004E71"/>
                </a:solidFill>
                <a:latin typeface="Avenir Next Medium"/>
                <a:cs typeface="Avenir Next Medium"/>
              </a:rPr>
              <a:t> </a:t>
            </a:r>
            <a:r>
              <a:rPr sz="1100" spc="165" dirty="0">
                <a:solidFill>
                  <a:srgbClr val="004E71"/>
                </a:solidFill>
                <a:latin typeface="Avenir Next Medium"/>
                <a:cs typeface="Avenir Next Medium"/>
              </a:rPr>
              <a:t>ONME</a:t>
            </a:r>
            <a:r>
              <a:rPr sz="1100" spc="-60" dirty="0">
                <a:solidFill>
                  <a:srgbClr val="004E71"/>
                </a:solidFill>
                <a:latin typeface="Avenir Next Medium"/>
                <a:cs typeface="Avenir Next Medium"/>
              </a:rPr>
              <a:t> </a:t>
            </a:r>
            <a:r>
              <a:rPr sz="1100" dirty="0">
                <a:solidFill>
                  <a:srgbClr val="004E71"/>
                </a:solidFill>
                <a:latin typeface="Avenir Next Medium"/>
                <a:cs typeface="Avenir Next Medium"/>
              </a:rPr>
              <a:t>N</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T</a:t>
            </a:r>
            <a:r>
              <a:rPr sz="1100" spc="-130" dirty="0">
                <a:solidFill>
                  <a:srgbClr val="004E71"/>
                </a:solidFill>
                <a:latin typeface="Avenir Next Medium"/>
                <a:cs typeface="Avenir Next Medium"/>
              </a:rPr>
              <a:t> </a:t>
            </a:r>
            <a:r>
              <a:rPr sz="1100" spc="105" dirty="0">
                <a:solidFill>
                  <a:srgbClr val="004E71"/>
                </a:solidFill>
                <a:latin typeface="Avenir Next Medium"/>
                <a:cs typeface="Avenir Next Medium"/>
              </a:rPr>
              <a:t>AL</a:t>
            </a:r>
            <a:r>
              <a:rPr sz="1100" spc="440" dirty="0">
                <a:solidFill>
                  <a:srgbClr val="004E71"/>
                </a:solidFill>
                <a:latin typeface="Avenir Next Medium"/>
                <a:cs typeface="Avenir Next Medium"/>
              </a:rPr>
              <a:t> </a:t>
            </a:r>
            <a:r>
              <a:rPr sz="1100" dirty="0">
                <a:solidFill>
                  <a:srgbClr val="004E71"/>
                </a:solidFill>
                <a:latin typeface="Avenir Next Medium"/>
                <a:cs typeface="Avenir Next Medium"/>
              </a:rPr>
              <a:t>H</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E</a:t>
            </a:r>
            <a:r>
              <a:rPr sz="1100" spc="-25" dirty="0">
                <a:solidFill>
                  <a:srgbClr val="004E71"/>
                </a:solidFill>
                <a:latin typeface="Avenir Next Medium"/>
                <a:cs typeface="Avenir Next Medium"/>
              </a:rPr>
              <a:t> </a:t>
            </a:r>
            <a:r>
              <a:rPr sz="1100" spc="105" dirty="0">
                <a:solidFill>
                  <a:srgbClr val="004E71"/>
                </a:solidFill>
                <a:latin typeface="Avenir Next Medium"/>
                <a:cs typeface="Avenir Next Medium"/>
              </a:rPr>
              <a:t>AL</a:t>
            </a:r>
            <a:r>
              <a:rPr sz="1100" spc="-130" dirty="0">
                <a:solidFill>
                  <a:srgbClr val="004E71"/>
                </a:solidFill>
                <a:latin typeface="Avenir Next Medium"/>
                <a:cs typeface="Avenir Next Medium"/>
              </a:rPr>
              <a:t> </a:t>
            </a:r>
            <a:r>
              <a:rPr sz="1100" dirty="0">
                <a:solidFill>
                  <a:srgbClr val="004E71"/>
                </a:solidFill>
                <a:latin typeface="Avenir Next Medium"/>
                <a:cs typeface="Avenir Next Medium"/>
              </a:rPr>
              <a:t>T</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H</a:t>
            </a:r>
            <a:r>
              <a:rPr sz="1100" spc="440" dirty="0">
                <a:solidFill>
                  <a:srgbClr val="004E71"/>
                </a:solidFill>
                <a:latin typeface="Avenir Next Medium"/>
                <a:cs typeface="Avenir Next Medium"/>
              </a:rPr>
              <a:t> </a:t>
            </a:r>
            <a:r>
              <a:rPr sz="1100" dirty="0">
                <a:solidFill>
                  <a:srgbClr val="004E71"/>
                </a:solidFill>
                <a:latin typeface="Avenir Next Medium"/>
                <a:cs typeface="Avenir Next Medium"/>
              </a:rPr>
              <a:t>S</a:t>
            </a:r>
            <a:r>
              <a:rPr sz="1100" spc="-60" dirty="0">
                <a:solidFill>
                  <a:srgbClr val="004E71"/>
                </a:solidFill>
                <a:latin typeface="Avenir Next Medium"/>
                <a:cs typeface="Avenir Next Medium"/>
              </a:rPr>
              <a:t> </a:t>
            </a:r>
            <a:r>
              <a:rPr sz="1100" dirty="0">
                <a:solidFill>
                  <a:srgbClr val="004E71"/>
                </a:solidFill>
                <a:latin typeface="Avenir Next Medium"/>
                <a:cs typeface="Avenir Next Medium"/>
              </a:rPr>
              <a:t>P</a:t>
            </a:r>
            <a:r>
              <a:rPr sz="1100" spc="-65" dirty="0">
                <a:solidFill>
                  <a:srgbClr val="004E71"/>
                </a:solidFill>
                <a:latin typeface="Avenir Next Medium"/>
                <a:cs typeface="Avenir Next Medium"/>
              </a:rPr>
              <a:t> </a:t>
            </a:r>
            <a:r>
              <a:rPr sz="1100" spc="-10" dirty="0">
                <a:solidFill>
                  <a:srgbClr val="004E71"/>
                </a:solidFill>
                <a:latin typeface="Avenir Next Medium"/>
                <a:cs typeface="Avenir Next Medium"/>
              </a:rPr>
              <a:t>E</a:t>
            </a:r>
            <a:r>
              <a:rPr sz="1100" spc="-70" dirty="0">
                <a:solidFill>
                  <a:srgbClr val="004E71"/>
                </a:solidFill>
                <a:latin typeface="Avenir Next Medium"/>
                <a:cs typeface="Avenir Next Medium"/>
              </a:rPr>
              <a:t> </a:t>
            </a:r>
            <a:r>
              <a:rPr sz="1100" dirty="0">
                <a:solidFill>
                  <a:srgbClr val="004E71"/>
                </a:solidFill>
                <a:latin typeface="Avenir Next Medium"/>
                <a:cs typeface="Avenir Next Medium"/>
              </a:rPr>
              <a:t>C</a:t>
            </a:r>
            <a:r>
              <a:rPr sz="1100" spc="-55" dirty="0">
                <a:solidFill>
                  <a:srgbClr val="004E71"/>
                </a:solidFill>
                <a:latin typeface="Avenir Next Medium"/>
                <a:cs typeface="Avenir Next Medium"/>
              </a:rPr>
              <a:t> </a:t>
            </a:r>
            <a:r>
              <a:rPr sz="1100" spc="140" dirty="0">
                <a:solidFill>
                  <a:srgbClr val="004E71"/>
                </a:solidFill>
                <a:latin typeface="Avenir Next Medium"/>
                <a:cs typeface="Avenir Next Medium"/>
              </a:rPr>
              <a:t>IAL</a:t>
            </a:r>
            <a:r>
              <a:rPr sz="1100" spc="-130" dirty="0">
                <a:solidFill>
                  <a:srgbClr val="004E71"/>
                </a:solidFill>
                <a:latin typeface="Avenir Next Medium"/>
                <a:cs typeface="Avenir Next Medium"/>
              </a:rPr>
              <a:t> </a:t>
            </a:r>
            <a:r>
              <a:rPr sz="1100" dirty="0">
                <a:solidFill>
                  <a:srgbClr val="004E71"/>
                </a:solidFill>
                <a:latin typeface="Avenir Next Medium"/>
                <a:cs typeface="Avenir Next Medium"/>
              </a:rPr>
              <a:t>T Y</a:t>
            </a:r>
            <a:r>
              <a:rPr sz="1100" spc="440" dirty="0">
                <a:solidFill>
                  <a:srgbClr val="004E71"/>
                </a:solidFill>
                <a:latin typeface="Avenir Next Medium"/>
                <a:cs typeface="Avenir Next Medium"/>
              </a:rPr>
              <a:t> </a:t>
            </a:r>
            <a:r>
              <a:rPr sz="1100" spc="100" dirty="0">
                <a:solidFill>
                  <a:srgbClr val="004E71"/>
                </a:solidFill>
                <a:latin typeface="Avenir Next Medium"/>
                <a:cs typeface="Avenir Next Medium"/>
              </a:rPr>
              <a:t>UN</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I</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T</a:t>
            </a:r>
            <a:r>
              <a:rPr sz="1100" spc="-45" dirty="0">
                <a:solidFill>
                  <a:srgbClr val="004E71"/>
                </a:solidFill>
                <a:latin typeface="Avenir Next Medium"/>
                <a:cs typeface="Avenir Next Medium"/>
              </a:rPr>
              <a:t> </a:t>
            </a:r>
            <a:r>
              <a:rPr sz="1100" spc="-50" dirty="0">
                <a:solidFill>
                  <a:srgbClr val="004E71"/>
                </a:solidFill>
                <a:latin typeface="Avenir Next Medium"/>
                <a:cs typeface="Avenir Next Medium"/>
              </a:rPr>
              <a:t>S</a:t>
            </a:r>
            <a:endParaRPr sz="1100" dirty="0">
              <a:latin typeface="Avenir Next Medium"/>
              <a:cs typeface="Avenir Next Medium"/>
            </a:endParaRPr>
          </a:p>
        </p:txBody>
      </p:sp>
      <p:sp>
        <p:nvSpPr>
          <p:cNvPr id="9" name="object 9"/>
          <p:cNvSpPr txBox="1"/>
          <p:nvPr/>
        </p:nvSpPr>
        <p:spPr>
          <a:xfrm>
            <a:off x="7975600" y="7146035"/>
            <a:ext cx="1790700" cy="482600"/>
          </a:xfrm>
          <a:prstGeom prst="rect">
            <a:avLst/>
          </a:prstGeom>
        </p:spPr>
        <p:txBody>
          <a:bodyPr vert="horz" wrap="square" lIns="0" tIns="12700" rIns="0" bIns="0" rtlCol="0">
            <a:spAutoFit/>
          </a:bodyPr>
          <a:lstStyle/>
          <a:p>
            <a:pPr marL="12700">
              <a:lnSpc>
                <a:spcPct val="100000"/>
              </a:lnSpc>
              <a:spcBef>
                <a:spcPts val="100"/>
              </a:spcBef>
              <a:tabLst>
                <a:tab pos="1383665" algn="l"/>
              </a:tabLst>
            </a:pPr>
            <a:r>
              <a:rPr sz="2000" spc="-10" dirty="0">
                <a:solidFill>
                  <a:srgbClr val="004E71"/>
                </a:solidFill>
                <a:latin typeface="Avenir Next Medium"/>
                <a:cs typeface="Avenir Next Medium"/>
              </a:rPr>
              <a:t>Educator</a:t>
            </a:r>
            <a:r>
              <a:rPr sz="2000" dirty="0">
                <a:solidFill>
                  <a:srgbClr val="004E71"/>
                </a:solidFill>
                <a:latin typeface="Avenir Next Medium"/>
                <a:cs typeface="Avenir Next Medium"/>
              </a:rPr>
              <a:t>	</a:t>
            </a:r>
            <a:r>
              <a:rPr sz="3000" spc="-415" dirty="0">
                <a:solidFill>
                  <a:srgbClr val="004E71"/>
                </a:solidFill>
                <a:latin typeface="Avenir Next Medium"/>
                <a:cs typeface="Avenir Next Medium"/>
              </a:rPr>
              <a:t>16</a:t>
            </a:r>
            <a:endParaRPr sz="3000">
              <a:latin typeface="Avenir Next Medium"/>
              <a:cs typeface="Avenir Next Medium"/>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114299" y="114300"/>
            <a:ext cx="9829800" cy="7543800"/>
            <a:chOff x="114299" y="114300"/>
            <a:chExt cx="9829800" cy="7543800"/>
          </a:xfrm>
        </p:grpSpPr>
        <p:pic>
          <p:nvPicPr>
            <p:cNvPr id="3" name="object 3"/>
            <p:cNvPicPr/>
            <p:nvPr/>
          </p:nvPicPr>
          <p:blipFill>
            <a:blip r:embed="rId2" cstate="print"/>
            <a:stretch>
              <a:fillRect/>
            </a:stretch>
          </p:blipFill>
          <p:spPr>
            <a:xfrm>
              <a:off x="114299" y="114300"/>
              <a:ext cx="9829800" cy="7543800"/>
            </a:xfrm>
            <a:prstGeom prst="rect">
              <a:avLst/>
            </a:prstGeom>
          </p:spPr>
        </p:pic>
        <p:pic>
          <p:nvPicPr>
            <p:cNvPr id="4" name="object 4"/>
            <p:cNvPicPr/>
            <p:nvPr/>
          </p:nvPicPr>
          <p:blipFill>
            <a:blip r:embed="rId3" cstate="print"/>
            <a:stretch>
              <a:fillRect/>
            </a:stretch>
          </p:blipFill>
          <p:spPr>
            <a:xfrm>
              <a:off x="2018283" y="1838172"/>
              <a:ext cx="2359151" cy="2048535"/>
            </a:xfrm>
            <a:prstGeom prst="rect">
              <a:avLst/>
            </a:prstGeom>
          </p:spPr>
        </p:pic>
      </p:grpSp>
      <p:sp>
        <p:nvSpPr>
          <p:cNvPr id="5" name="object 5"/>
          <p:cNvSpPr txBox="1">
            <a:spLocks noGrp="1"/>
          </p:cNvSpPr>
          <p:nvPr>
            <p:ph type="title"/>
          </p:nvPr>
        </p:nvSpPr>
        <p:spPr>
          <a:xfrm>
            <a:off x="1303879" y="348587"/>
            <a:ext cx="6371590" cy="1317625"/>
          </a:xfrm>
          <a:prstGeom prst="rect">
            <a:avLst/>
          </a:prstGeom>
        </p:spPr>
        <p:txBody>
          <a:bodyPr vert="horz" wrap="square" lIns="0" tIns="53340" rIns="0" bIns="0" rtlCol="0">
            <a:spAutoFit/>
          </a:bodyPr>
          <a:lstStyle/>
          <a:p>
            <a:pPr marL="12700" marR="310515">
              <a:lnSpc>
                <a:spcPts val="3600"/>
              </a:lnSpc>
              <a:spcBef>
                <a:spcPts val="420"/>
              </a:spcBef>
            </a:pPr>
            <a:r>
              <a:rPr sz="3200" dirty="0"/>
              <a:t>Today</a:t>
            </a:r>
            <a:r>
              <a:rPr sz="3200" spc="100" dirty="0"/>
              <a:t> </a:t>
            </a:r>
            <a:r>
              <a:rPr sz="3200" dirty="0"/>
              <a:t>we</a:t>
            </a:r>
            <a:r>
              <a:rPr sz="3200" spc="100" dirty="0"/>
              <a:t> </a:t>
            </a:r>
            <a:r>
              <a:rPr sz="3200" dirty="0"/>
              <a:t>will</a:t>
            </a:r>
            <a:r>
              <a:rPr sz="3200" spc="100" dirty="0"/>
              <a:t> </a:t>
            </a:r>
            <a:r>
              <a:rPr sz="3200" dirty="0"/>
              <a:t>focus</a:t>
            </a:r>
            <a:r>
              <a:rPr sz="3200" spc="100" dirty="0"/>
              <a:t> </a:t>
            </a:r>
            <a:r>
              <a:rPr sz="3200" spc="130" dirty="0"/>
              <a:t>on</a:t>
            </a:r>
            <a:r>
              <a:rPr sz="3200" spc="105" dirty="0"/>
              <a:t> </a:t>
            </a:r>
            <a:r>
              <a:rPr sz="3200" spc="50" dirty="0"/>
              <a:t>the </a:t>
            </a:r>
            <a:r>
              <a:rPr sz="3200" dirty="0"/>
              <a:t>following</a:t>
            </a:r>
            <a:r>
              <a:rPr sz="3200" spc="85" dirty="0"/>
              <a:t> </a:t>
            </a:r>
            <a:r>
              <a:rPr sz="3200" spc="50" dirty="0"/>
              <a:t>environmental</a:t>
            </a:r>
            <a:r>
              <a:rPr sz="3200" spc="85" dirty="0"/>
              <a:t> </a:t>
            </a:r>
            <a:r>
              <a:rPr sz="3200" spc="-10" dirty="0"/>
              <a:t>exposures:</a:t>
            </a:r>
            <a:endParaRPr sz="3200"/>
          </a:p>
          <a:p>
            <a:pPr marL="48895">
              <a:lnSpc>
                <a:spcPct val="100000"/>
              </a:lnSpc>
              <a:spcBef>
                <a:spcPts val="250"/>
              </a:spcBef>
            </a:pPr>
            <a:r>
              <a:rPr sz="2000" b="1" dirty="0">
                <a:solidFill>
                  <a:srgbClr val="231F20"/>
                </a:solidFill>
                <a:latin typeface="Avenir Heavy"/>
                <a:cs typeface="Avenir Heavy"/>
              </a:rPr>
              <a:t>We’ll</a:t>
            </a:r>
            <a:r>
              <a:rPr sz="2000" b="1" spc="-60" dirty="0">
                <a:solidFill>
                  <a:srgbClr val="231F20"/>
                </a:solidFill>
                <a:latin typeface="Avenir Heavy"/>
                <a:cs typeface="Avenir Heavy"/>
              </a:rPr>
              <a:t> </a:t>
            </a:r>
            <a:r>
              <a:rPr sz="2000" b="1" dirty="0">
                <a:solidFill>
                  <a:srgbClr val="231F20"/>
                </a:solidFill>
                <a:latin typeface="Avenir Heavy"/>
                <a:cs typeface="Avenir Heavy"/>
              </a:rPr>
              <a:t>be</a:t>
            </a:r>
            <a:r>
              <a:rPr sz="2000" b="1" spc="-60" dirty="0">
                <a:solidFill>
                  <a:srgbClr val="231F20"/>
                </a:solidFill>
                <a:latin typeface="Avenir Heavy"/>
                <a:cs typeface="Avenir Heavy"/>
              </a:rPr>
              <a:t> </a:t>
            </a:r>
            <a:r>
              <a:rPr sz="2000" b="1" dirty="0">
                <a:solidFill>
                  <a:srgbClr val="231F20"/>
                </a:solidFill>
                <a:latin typeface="Avenir Heavy"/>
                <a:cs typeface="Avenir Heavy"/>
              </a:rPr>
              <a:t>discussing</a:t>
            </a:r>
            <a:r>
              <a:rPr sz="2000" b="1" spc="-55" dirty="0">
                <a:solidFill>
                  <a:srgbClr val="231F20"/>
                </a:solidFill>
                <a:latin typeface="Avenir Heavy"/>
                <a:cs typeface="Avenir Heavy"/>
              </a:rPr>
              <a:t> </a:t>
            </a:r>
            <a:r>
              <a:rPr sz="2000" b="1" dirty="0">
                <a:solidFill>
                  <a:srgbClr val="231F20"/>
                </a:solidFill>
                <a:latin typeface="Avenir Heavy"/>
                <a:cs typeface="Avenir Heavy"/>
              </a:rPr>
              <a:t>preventive</a:t>
            </a:r>
            <a:r>
              <a:rPr sz="2000" b="1" spc="-60" dirty="0">
                <a:solidFill>
                  <a:srgbClr val="231F20"/>
                </a:solidFill>
                <a:latin typeface="Avenir Heavy"/>
                <a:cs typeface="Avenir Heavy"/>
              </a:rPr>
              <a:t> </a:t>
            </a:r>
            <a:r>
              <a:rPr sz="2000" b="1" dirty="0">
                <a:solidFill>
                  <a:srgbClr val="231F20"/>
                </a:solidFill>
                <a:latin typeface="Avenir Heavy"/>
                <a:cs typeface="Avenir Heavy"/>
              </a:rPr>
              <a:t>actions</a:t>
            </a:r>
            <a:r>
              <a:rPr sz="2000" b="1" spc="-60" dirty="0">
                <a:solidFill>
                  <a:srgbClr val="231F20"/>
                </a:solidFill>
                <a:latin typeface="Avenir Heavy"/>
                <a:cs typeface="Avenir Heavy"/>
              </a:rPr>
              <a:t> </a:t>
            </a:r>
            <a:r>
              <a:rPr sz="2000" b="1" dirty="0">
                <a:solidFill>
                  <a:srgbClr val="231F20"/>
                </a:solidFill>
                <a:latin typeface="Avenir Heavy"/>
                <a:cs typeface="Avenir Heavy"/>
              </a:rPr>
              <a:t>for</a:t>
            </a:r>
            <a:r>
              <a:rPr sz="2000" b="1" spc="-55" dirty="0">
                <a:solidFill>
                  <a:srgbClr val="231F20"/>
                </a:solidFill>
                <a:latin typeface="Avenir Heavy"/>
                <a:cs typeface="Avenir Heavy"/>
              </a:rPr>
              <a:t> </a:t>
            </a:r>
            <a:r>
              <a:rPr sz="2000" b="1" dirty="0">
                <a:solidFill>
                  <a:srgbClr val="231F20"/>
                </a:solidFill>
                <a:latin typeface="Avenir Heavy"/>
                <a:cs typeface="Avenir Heavy"/>
              </a:rPr>
              <a:t>each</a:t>
            </a:r>
            <a:r>
              <a:rPr sz="2000" b="1" spc="-60" dirty="0">
                <a:solidFill>
                  <a:srgbClr val="231F20"/>
                </a:solidFill>
                <a:latin typeface="Avenir Heavy"/>
                <a:cs typeface="Avenir Heavy"/>
              </a:rPr>
              <a:t> </a:t>
            </a:r>
            <a:r>
              <a:rPr sz="2000" b="1" spc="-10" dirty="0">
                <a:solidFill>
                  <a:srgbClr val="231F20"/>
                </a:solidFill>
                <a:latin typeface="Avenir Heavy"/>
                <a:cs typeface="Avenir Heavy"/>
              </a:rPr>
              <a:t>topic.</a:t>
            </a:r>
            <a:endParaRPr sz="2000">
              <a:latin typeface="Avenir Heavy"/>
              <a:cs typeface="Avenir Heavy"/>
            </a:endParaRPr>
          </a:p>
        </p:txBody>
      </p:sp>
      <p:sp>
        <p:nvSpPr>
          <p:cNvPr id="6" name="object 6"/>
          <p:cNvSpPr txBox="1"/>
          <p:nvPr/>
        </p:nvSpPr>
        <p:spPr>
          <a:xfrm>
            <a:off x="330200" y="2136140"/>
            <a:ext cx="1426845" cy="622300"/>
          </a:xfrm>
          <a:prstGeom prst="rect">
            <a:avLst/>
          </a:prstGeom>
        </p:spPr>
        <p:txBody>
          <a:bodyPr vert="horz" wrap="square" lIns="0" tIns="33020" rIns="0" bIns="0" rtlCol="0">
            <a:spAutoFit/>
          </a:bodyPr>
          <a:lstStyle/>
          <a:p>
            <a:pPr marL="12700" marR="5080">
              <a:lnSpc>
                <a:spcPts val="2300"/>
              </a:lnSpc>
              <a:spcBef>
                <a:spcPts val="260"/>
              </a:spcBef>
            </a:pPr>
            <a:r>
              <a:rPr sz="2000" b="1" dirty="0">
                <a:solidFill>
                  <a:srgbClr val="FFFFFF"/>
                </a:solidFill>
                <a:latin typeface="Avenir Heavy"/>
                <a:cs typeface="Avenir Heavy"/>
              </a:rPr>
              <a:t>Outdoor</a:t>
            </a:r>
            <a:r>
              <a:rPr sz="2000" b="1" spc="-85" dirty="0">
                <a:solidFill>
                  <a:srgbClr val="FFFFFF"/>
                </a:solidFill>
                <a:latin typeface="Avenir Heavy"/>
                <a:cs typeface="Avenir Heavy"/>
              </a:rPr>
              <a:t> </a:t>
            </a:r>
            <a:r>
              <a:rPr sz="2000" b="1" spc="-25" dirty="0">
                <a:solidFill>
                  <a:srgbClr val="FFFFFF"/>
                </a:solidFill>
                <a:latin typeface="Avenir Heavy"/>
                <a:cs typeface="Avenir Heavy"/>
              </a:rPr>
              <a:t>air </a:t>
            </a:r>
            <a:r>
              <a:rPr sz="2000" b="1" spc="-10" dirty="0">
                <a:solidFill>
                  <a:srgbClr val="FFFFFF"/>
                </a:solidFill>
                <a:latin typeface="Avenir Heavy"/>
                <a:cs typeface="Avenir Heavy"/>
              </a:rPr>
              <a:t>pollution</a:t>
            </a:r>
            <a:endParaRPr sz="2000">
              <a:latin typeface="Avenir Heavy"/>
              <a:cs typeface="Avenir Heavy"/>
            </a:endParaRPr>
          </a:p>
        </p:txBody>
      </p:sp>
      <p:grpSp>
        <p:nvGrpSpPr>
          <p:cNvPr id="7" name="object 7"/>
          <p:cNvGrpSpPr/>
          <p:nvPr/>
        </p:nvGrpSpPr>
        <p:grpSpPr>
          <a:xfrm>
            <a:off x="2005050" y="1837944"/>
            <a:ext cx="7202170" cy="5363210"/>
            <a:chOff x="2005050" y="1837944"/>
            <a:chExt cx="7202170" cy="5363210"/>
          </a:xfrm>
        </p:grpSpPr>
        <p:pic>
          <p:nvPicPr>
            <p:cNvPr id="8" name="object 8"/>
            <p:cNvPicPr/>
            <p:nvPr/>
          </p:nvPicPr>
          <p:blipFill>
            <a:blip r:embed="rId4" cstate="print"/>
            <a:stretch>
              <a:fillRect/>
            </a:stretch>
          </p:blipFill>
          <p:spPr>
            <a:xfrm>
              <a:off x="2005050" y="4123944"/>
              <a:ext cx="2475509" cy="2185034"/>
            </a:xfrm>
            <a:prstGeom prst="rect">
              <a:avLst/>
            </a:prstGeom>
          </p:spPr>
        </p:pic>
        <p:pic>
          <p:nvPicPr>
            <p:cNvPr id="9" name="object 9"/>
            <p:cNvPicPr/>
            <p:nvPr/>
          </p:nvPicPr>
          <p:blipFill>
            <a:blip r:embed="rId5" cstate="print"/>
            <a:stretch>
              <a:fillRect/>
            </a:stretch>
          </p:blipFill>
          <p:spPr>
            <a:xfrm>
              <a:off x="4864608" y="4940744"/>
              <a:ext cx="1586115" cy="2260155"/>
            </a:xfrm>
            <a:prstGeom prst="rect">
              <a:avLst/>
            </a:prstGeom>
          </p:spPr>
        </p:pic>
        <p:pic>
          <p:nvPicPr>
            <p:cNvPr id="10" name="object 10"/>
            <p:cNvPicPr/>
            <p:nvPr/>
          </p:nvPicPr>
          <p:blipFill>
            <a:blip r:embed="rId6" cstate="print"/>
            <a:stretch>
              <a:fillRect/>
            </a:stretch>
          </p:blipFill>
          <p:spPr>
            <a:xfrm>
              <a:off x="6564020" y="4939055"/>
              <a:ext cx="2088743" cy="2249703"/>
            </a:xfrm>
            <a:prstGeom prst="rect">
              <a:avLst/>
            </a:prstGeom>
          </p:spPr>
        </p:pic>
        <p:pic>
          <p:nvPicPr>
            <p:cNvPr id="11" name="object 11"/>
            <p:cNvPicPr/>
            <p:nvPr/>
          </p:nvPicPr>
          <p:blipFill>
            <a:blip r:embed="rId7" cstate="print"/>
            <a:stretch>
              <a:fillRect/>
            </a:stretch>
          </p:blipFill>
          <p:spPr>
            <a:xfrm>
              <a:off x="6058011" y="1837944"/>
              <a:ext cx="3148716" cy="2263508"/>
            </a:xfrm>
            <a:prstGeom prst="rect">
              <a:avLst/>
            </a:prstGeom>
          </p:spPr>
        </p:pic>
      </p:grpSp>
      <p:sp>
        <p:nvSpPr>
          <p:cNvPr id="12" name="object 12"/>
          <p:cNvSpPr txBox="1"/>
          <p:nvPr/>
        </p:nvSpPr>
        <p:spPr>
          <a:xfrm>
            <a:off x="330199" y="4495800"/>
            <a:ext cx="1426845" cy="320601"/>
          </a:xfrm>
          <a:prstGeom prst="rect">
            <a:avLst/>
          </a:prstGeom>
        </p:spPr>
        <p:txBody>
          <a:bodyPr vert="horz" wrap="square" lIns="0" tIns="12700" rIns="0" bIns="0" rtlCol="0">
            <a:spAutoFit/>
          </a:bodyPr>
          <a:lstStyle/>
          <a:p>
            <a:pPr marL="12700">
              <a:lnSpc>
                <a:spcPct val="100000"/>
              </a:lnSpc>
              <a:spcBef>
                <a:spcPts val="100"/>
              </a:spcBef>
            </a:pPr>
            <a:r>
              <a:rPr sz="2000" b="1" spc="-10" dirty="0">
                <a:solidFill>
                  <a:srgbClr val="FFFFFF"/>
                </a:solidFill>
                <a:latin typeface="Avenir Heavy"/>
                <a:cs typeface="Avenir Heavy"/>
              </a:rPr>
              <a:t>Pesticides</a:t>
            </a:r>
            <a:endParaRPr sz="2000" dirty="0">
              <a:latin typeface="Avenir Heavy"/>
              <a:cs typeface="Avenir Heavy"/>
            </a:endParaRPr>
          </a:p>
        </p:txBody>
      </p:sp>
      <p:sp>
        <p:nvSpPr>
          <p:cNvPr id="13" name="object 13"/>
          <p:cNvSpPr txBox="1"/>
          <p:nvPr/>
        </p:nvSpPr>
        <p:spPr>
          <a:xfrm>
            <a:off x="4815332" y="2081276"/>
            <a:ext cx="1187450" cy="1498600"/>
          </a:xfrm>
          <a:prstGeom prst="rect">
            <a:avLst/>
          </a:prstGeom>
        </p:spPr>
        <p:txBody>
          <a:bodyPr vert="horz" wrap="square" lIns="0" tIns="33020" rIns="0" bIns="0" rtlCol="0">
            <a:spAutoFit/>
          </a:bodyPr>
          <a:lstStyle/>
          <a:p>
            <a:pPr marL="12700" marR="5080">
              <a:lnSpc>
                <a:spcPts val="2300"/>
              </a:lnSpc>
              <a:spcBef>
                <a:spcPts val="260"/>
              </a:spcBef>
            </a:pPr>
            <a:r>
              <a:rPr sz="2000" b="1" dirty="0">
                <a:solidFill>
                  <a:srgbClr val="FFFFFF"/>
                </a:solidFill>
                <a:latin typeface="Avenir Heavy"/>
                <a:cs typeface="Avenir Heavy"/>
              </a:rPr>
              <a:t>Indoor</a:t>
            </a:r>
            <a:r>
              <a:rPr sz="2000" b="1" spc="-65" dirty="0">
                <a:solidFill>
                  <a:srgbClr val="FFFFFF"/>
                </a:solidFill>
                <a:latin typeface="Avenir Heavy"/>
                <a:cs typeface="Avenir Heavy"/>
              </a:rPr>
              <a:t> </a:t>
            </a:r>
            <a:r>
              <a:rPr sz="2000" b="1" spc="-25" dirty="0">
                <a:solidFill>
                  <a:srgbClr val="FFFFFF"/>
                </a:solidFill>
                <a:latin typeface="Avenir Heavy"/>
                <a:cs typeface="Avenir Heavy"/>
              </a:rPr>
              <a:t>air </a:t>
            </a:r>
            <a:r>
              <a:rPr sz="2000" b="1" spc="-10" dirty="0">
                <a:solidFill>
                  <a:srgbClr val="FFFFFF"/>
                </a:solidFill>
                <a:latin typeface="Avenir Heavy"/>
                <a:cs typeface="Avenir Heavy"/>
              </a:rPr>
              <a:t>pollution, including tobacco smoke</a:t>
            </a:r>
            <a:endParaRPr sz="2000">
              <a:latin typeface="Avenir Heavy"/>
              <a:cs typeface="Avenir Heavy"/>
            </a:endParaRPr>
          </a:p>
        </p:txBody>
      </p:sp>
      <p:sp>
        <p:nvSpPr>
          <p:cNvPr id="14" name="object 14"/>
          <p:cNvSpPr txBox="1"/>
          <p:nvPr/>
        </p:nvSpPr>
        <p:spPr>
          <a:xfrm>
            <a:off x="4815332" y="4198914"/>
            <a:ext cx="2947670" cy="622300"/>
          </a:xfrm>
          <a:prstGeom prst="rect">
            <a:avLst/>
          </a:prstGeom>
        </p:spPr>
        <p:txBody>
          <a:bodyPr vert="horz" wrap="square" lIns="0" tIns="33020" rIns="0" bIns="0" rtlCol="0">
            <a:spAutoFit/>
          </a:bodyPr>
          <a:lstStyle/>
          <a:p>
            <a:pPr marL="12700" marR="5080">
              <a:lnSpc>
                <a:spcPts val="2300"/>
              </a:lnSpc>
              <a:spcBef>
                <a:spcPts val="260"/>
              </a:spcBef>
            </a:pPr>
            <a:r>
              <a:rPr sz="2000" b="1" spc="-10" dirty="0">
                <a:solidFill>
                  <a:srgbClr val="FFFFFF"/>
                </a:solidFill>
                <a:latin typeface="Avenir Heavy"/>
                <a:cs typeface="Avenir Heavy"/>
              </a:rPr>
              <a:t>Solvents/volatile</a:t>
            </a:r>
            <a:r>
              <a:rPr sz="2000" b="1" spc="10" dirty="0">
                <a:solidFill>
                  <a:srgbClr val="FFFFFF"/>
                </a:solidFill>
                <a:latin typeface="Avenir Heavy"/>
                <a:cs typeface="Avenir Heavy"/>
              </a:rPr>
              <a:t> </a:t>
            </a:r>
            <a:r>
              <a:rPr sz="2000" b="1" spc="-10" dirty="0">
                <a:solidFill>
                  <a:srgbClr val="FFFFFF"/>
                </a:solidFill>
                <a:latin typeface="Avenir Heavy"/>
                <a:cs typeface="Avenir Heavy"/>
              </a:rPr>
              <a:t>organic </a:t>
            </a:r>
            <a:r>
              <a:rPr sz="2000" b="1" dirty="0">
                <a:solidFill>
                  <a:srgbClr val="FFFFFF"/>
                </a:solidFill>
                <a:latin typeface="Avenir Heavy"/>
                <a:cs typeface="Avenir Heavy"/>
              </a:rPr>
              <a:t>compounds</a:t>
            </a:r>
            <a:r>
              <a:rPr sz="2000" b="1" spc="-110" dirty="0">
                <a:solidFill>
                  <a:srgbClr val="FFFFFF"/>
                </a:solidFill>
                <a:latin typeface="Avenir Heavy"/>
                <a:cs typeface="Avenir Heavy"/>
              </a:rPr>
              <a:t> </a:t>
            </a:r>
            <a:r>
              <a:rPr sz="2000" b="1" spc="-10" dirty="0">
                <a:solidFill>
                  <a:srgbClr val="FFFFFF"/>
                </a:solidFill>
                <a:latin typeface="Avenir Heavy"/>
                <a:cs typeface="Avenir Heavy"/>
              </a:rPr>
              <a:t>(VOCs)</a:t>
            </a:r>
            <a:endParaRPr sz="2000">
              <a:latin typeface="Avenir Heavy"/>
              <a:cs typeface="Avenir Heavy"/>
            </a:endParaRPr>
          </a:p>
        </p:txBody>
      </p:sp>
      <p:sp>
        <p:nvSpPr>
          <p:cNvPr id="15" name="object 15"/>
          <p:cNvSpPr txBox="1"/>
          <p:nvPr/>
        </p:nvSpPr>
        <p:spPr>
          <a:xfrm>
            <a:off x="331214" y="7467600"/>
            <a:ext cx="4533393" cy="182101"/>
          </a:xfrm>
          <a:prstGeom prst="rect">
            <a:avLst/>
          </a:prstGeom>
        </p:spPr>
        <p:txBody>
          <a:bodyPr vert="horz" wrap="square" lIns="0" tIns="12700" rIns="0" bIns="0" rtlCol="0">
            <a:spAutoFit/>
          </a:bodyPr>
          <a:lstStyle/>
          <a:p>
            <a:pPr marL="12700">
              <a:lnSpc>
                <a:spcPct val="100000"/>
              </a:lnSpc>
              <a:spcBef>
                <a:spcPts val="100"/>
              </a:spcBef>
            </a:pPr>
            <a:r>
              <a:rPr sz="1100" dirty="0">
                <a:solidFill>
                  <a:srgbClr val="004E71"/>
                </a:solidFill>
                <a:latin typeface="Avenir Next Medium"/>
                <a:cs typeface="Avenir Next Medium"/>
              </a:rPr>
              <a:t>C</a:t>
            </a:r>
            <a:r>
              <a:rPr sz="1100" spc="-60" dirty="0">
                <a:solidFill>
                  <a:srgbClr val="004E71"/>
                </a:solidFill>
                <a:latin typeface="Avenir Next Medium"/>
                <a:cs typeface="Avenir Next Medium"/>
              </a:rPr>
              <a:t> </a:t>
            </a:r>
            <a:r>
              <a:rPr sz="1100" dirty="0">
                <a:solidFill>
                  <a:srgbClr val="004E71"/>
                </a:solidFill>
                <a:latin typeface="Avenir Next Medium"/>
                <a:cs typeface="Avenir Next Medium"/>
              </a:rPr>
              <a:t>H</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I</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L</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D</a:t>
            </a:r>
            <a:r>
              <a:rPr sz="1100" spc="-55" dirty="0">
                <a:solidFill>
                  <a:srgbClr val="004E71"/>
                </a:solidFill>
                <a:latin typeface="Avenir Next Medium"/>
                <a:cs typeface="Avenir Next Medium"/>
              </a:rPr>
              <a:t> </a:t>
            </a:r>
            <a:r>
              <a:rPr sz="1100" dirty="0">
                <a:solidFill>
                  <a:srgbClr val="004E71"/>
                </a:solidFill>
                <a:latin typeface="Avenir Next Medium"/>
                <a:cs typeface="Avenir Next Medium"/>
              </a:rPr>
              <a:t>H</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O</a:t>
            </a:r>
            <a:r>
              <a:rPr sz="1100" spc="-55" dirty="0">
                <a:solidFill>
                  <a:srgbClr val="004E71"/>
                </a:solidFill>
                <a:latin typeface="Avenir Next Medium"/>
                <a:cs typeface="Avenir Next Medium"/>
              </a:rPr>
              <a:t> </a:t>
            </a:r>
            <a:r>
              <a:rPr sz="1100" spc="100" dirty="0">
                <a:solidFill>
                  <a:srgbClr val="004E71"/>
                </a:solidFill>
                <a:latin typeface="Avenir Next Medium"/>
                <a:cs typeface="Avenir Next Medium"/>
              </a:rPr>
              <a:t>OD</a:t>
            </a:r>
            <a:r>
              <a:rPr sz="1100" spc="434" dirty="0">
                <a:solidFill>
                  <a:srgbClr val="004E71"/>
                </a:solidFill>
                <a:latin typeface="Avenir Next Medium"/>
                <a:cs typeface="Avenir Next Medium"/>
              </a:rPr>
              <a:t> </a:t>
            </a:r>
            <a:r>
              <a:rPr sz="1100" dirty="0">
                <a:solidFill>
                  <a:srgbClr val="004E71"/>
                </a:solidFill>
                <a:latin typeface="Avenir Next Medium"/>
                <a:cs typeface="Avenir Next Medium"/>
              </a:rPr>
              <a:t>C</a:t>
            </a:r>
            <a:r>
              <a:rPr sz="1100" spc="-30" dirty="0">
                <a:solidFill>
                  <a:srgbClr val="004E71"/>
                </a:solidFill>
                <a:latin typeface="Avenir Next Medium"/>
                <a:cs typeface="Avenir Next Medium"/>
              </a:rPr>
              <a:t> </a:t>
            </a:r>
            <a:r>
              <a:rPr sz="1100" spc="140" dirty="0">
                <a:solidFill>
                  <a:srgbClr val="004E71"/>
                </a:solidFill>
                <a:latin typeface="Avenir Next Medium"/>
                <a:cs typeface="Avenir Next Medium"/>
              </a:rPr>
              <a:t>ANC</a:t>
            </a:r>
            <a:r>
              <a:rPr sz="1100" spc="-55" dirty="0">
                <a:solidFill>
                  <a:srgbClr val="004E71"/>
                </a:solidFill>
                <a:latin typeface="Avenir Next Medium"/>
                <a:cs typeface="Avenir Next Medium"/>
              </a:rPr>
              <a:t> </a:t>
            </a:r>
            <a:r>
              <a:rPr sz="1100" dirty="0">
                <a:solidFill>
                  <a:srgbClr val="004E71"/>
                </a:solidFill>
                <a:latin typeface="Avenir Next Medium"/>
                <a:cs typeface="Avenir Next Medium"/>
              </a:rPr>
              <a:t>E</a:t>
            </a:r>
            <a:r>
              <a:rPr sz="1100" spc="-60" dirty="0">
                <a:solidFill>
                  <a:srgbClr val="004E71"/>
                </a:solidFill>
                <a:latin typeface="Avenir Next Medium"/>
                <a:cs typeface="Avenir Next Medium"/>
              </a:rPr>
              <a:t> </a:t>
            </a:r>
            <a:r>
              <a:rPr sz="1100" dirty="0">
                <a:solidFill>
                  <a:srgbClr val="004E71"/>
                </a:solidFill>
                <a:latin typeface="Avenir Next Medium"/>
                <a:cs typeface="Avenir Next Medium"/>
              </a:rPr>
              <a:t>R</a:t>
            </a:r>
            <a:r>
              <a:rPr sz="1100" spc="434" dirty="0">
                <a:solidFill>
                  <a:srgbClr val="004E71"/>
                </a:solidFill>
                <a:latin typeface="Avenir Next Medium"/>
                <a:cs typeface="Avenir Next Medium"/>
              </a:rPr>
              <a:t> </a:t>
            </a:r>
            <a:r>
              <a:rPr sz="1100" spc="140" dirty="0">
                <a:solidFill>
                  <a:srgbClr val="004E71"/>
                </a:solidFill>
                <a:latin typeface="Avenir Next Medium"/>
                <a:cs typeface="Avenir Next Medium"/>
              </a:rPr>
              <a:t>AND</a:t>
            </a:r>
            <a:r>
              <a:rPr sz="1100" spc="434" dirty="0">
                <a:solidFill>
                  <a:srgbClr val="004E71"/>
                </a:solidFill>
                <a:latin typeface="Avenir Next Medium"/>
                <a:cs typeface="Avenir Next Medium"/>
              </a:rPr>
              <a:t> </a:t>
            </a:r>
            <a:r>
              <a:rPr sz="1100" dirty="0">
                <a:solidFill>
                  <a:srgbClr val="004E71"/>
                </a:solidFill>
                <a:latin typeface="Avenir Next Medium"/>
                <a:cs typeface="Avenir Next Medium"/>
              </a:rPr>
              <a:t>T</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H</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E</a:t>
            </a:r>
            <a:r>
              <a:rPr sz="1100" spc="434" dirty="0">
                <a:solidFill>
                  <a:srgbClr val="004E71"/>
                </a:solidFill>
                <a:latin typeface="Avenir Next Medium"/>
                <a:cs typeface="Avenir Next Medium"/>
              </a:rPr>
              <a:t> </a:t>
            </a:r>
            <a:r>
              <a:rPr sz="1100" dirty="0">
                <a:solidFill>
                  <a:srgbClr val="004E71"/>
                </a:solidFill>
                <a:latin typeface="Avenir Next Medium"/>
                <a:cs typeface="Avenir Next Medium"/>
              </a:rPr>
              <a:t>E</a:t>
            </a:r>
            <a:r>
              <a:rPr sz="1100" spc="-60" dirty="0">
                <a:solidFill>
                  <a:srgbClr val="004E71"/>
                </a:solidFill>
                <a:latin typeface="Avenir Next Medium"/>
                <a:cs typeface="Avenir Next Medium"/>
              </a:rPr>
              <a:t> </a:t>
            </a:r>
            <a:r>
              <a:rPr sz="1100" dirty="0">
                <a:solidFill>
                  <a:srgbClr val="004E71"/>
                </a:solidFill>
                <a:latin typeface="Avenir Next Medium"/>
                <a:cs typeface="Avenir Next Medium"/>
              </a:rPr>
              <a:t>N</a:t>
            </a:r>
            <a:r>
              <a:rPr sz="1100" spc="-45" dirty="0">
                <a:solidFill>
                  <a:srgbClr val="004E71"/>
                </a:solidFill>
                <a:latin typeface="Avenir Next Medium"/>
                <a:cs typeface="Avenir Next Medium"/>
              </a:rPr>
              <a:t> </a:t>
            </a:r>
            <a:r>
              <a:rPr sz="1100" dirty="0">
                <a:solidFill>
                  <a:srgbClr val="004E71"/>
                </a:solidFill>
                <a:latin typeface="Avenir Next Medium"/>
                <a:cs typeface="Avenir Next Medium"/>
              </a:rPr>
              <a:t>V</a:t>
            </a:r>
            <a:r>
              <a:rPr sz="1100" spc="-45" dirty="0">
                <a:solidFill>
                  <a:srgbClr val="004E71"/>
                </a:solidFill>
                <a:latin typeface="Avenir Next Medium"/>
                <a:cs typeface="Avenir Next Medium"/>
              </a:rPr>
              <a:t> </a:t>
            </a:r>
            <a:r>
              <a:rPr sz="1100" dirty="0">
                <a:solidFill>
                  <a:srgbClr val="004E71"/>
                </a:solidFill>
                <a:latin typeface="Avenir Next Medium"/>
                <a:cs typeface="Avenir Next Medium"/>
              </a:rPr>
              <a:t>I</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R</a:t>
            </a:r>
            <a:r>
              <a:rPr sz="1100" spc="-65" dirty="0">
                <a:solidFill>
                  <a:srgbClr val="004E71"/>
                </a:solidFill>
                <a:latin typeface="Avenir Next Medium"/>
                <a:cs typeface="Avenir Next Medium"/>
              </a:rPr>
              <a:t> </a:t>
            </a:r>
            <a:r>
              <a:rPr sz="1100" spc="165" dirty="0">
                <a:solidFill>
                  <a:srgbClr val="004E71"/>
                </a:solidFill>
                <a:latin typeface="Avenir Next Medium"/>
                <a:cs typeface="Avenir Next Medium"/>
              </a:rPr>
              <a:t>ONME</a:t>
            </a:r>
            <a:r>
              <a:rPr sz="1100" spc="-60" dirty="0">
                <a:solidFill>
                  <a:srgbClr val="004E71"/>
                </a:solidFill>
                <a:latin typeface="Avenir Next Medium"/>
                <a:cs typeface="Avenir Next Medium"/>
              </a:rPr>
              <a:t> </a:t>
            </a:r>
            <a:r>
              <a:rPr sz="1100" dirty="0">
                <a:solidFill>
                  <a:srgbClr val="004E71"/>
                </a:solidFill>
                <a:latin typeface="Avenir Next Medium"/>
                <a:cs typeface="Avenir Next Medium"/>
              </a:rPr>
              <a:t>N</a:t>
            </a:r>
            <a:r>
              <a:rPr sz="1100" spc="-50" dirty="0">
                <a:solidFill>
                  <a:srgbClr val="004E71"/>
                </a:solidFill>
                <a:latin typeface="Avenir Next Medium"/>
                <a:cs typeface="Avenir Next Medium"/>
              </a:rPr>
              <a:t> T</a:t>
            </a:r>
            <a:endParaRPr sz="1100" dirty="0">
              <a:latin typeface="Avenir Next Medium"/>
              <a:cs typeface="Avenir Next Medium"/>
            </a:endParaRPr>
          </a:p>
        </p:txBody>
      </p:sp>
      <p:sp>
        <p:nvSpPr>
          <p:cNvPr id="16" name="object 16"/>
          <p:cNvSpPr txBox="1"/>
          <p:nvPr/>
        </p:nvSpPr>
        <p:spPr>
          <a:xfrm>
            <a:off x="8230616" y="7142480"/>
            <a:ext cx="1485900" cy="482600"/>
          </a:xfrm>
          <a:prstGeom prst="rect">
            <a:avLst/>
          </a:prstGeom>
        </p:spPr>
        <p:txBody>
          <a:bodyPr vert="horz" wrap="square" lIns="0" tIns="12700" rIns="0" bIns="0" rtlCol="0">
            <a:spAutoFit/>
          </a:bodyPr>
          <a:lstStyle/>
          <a:p>
            <a:pPr marL="12700">
              <a:lnSpc>
                <a:spcPct val="100000"/>
              </a:lnSpc>
              <a:spcBef>
                <a:spcPts val="100"/>
              </a:spcBef>
              <a:tabLst>
                <a:tab pos="1078865" algn="l"/>
              </a:tabLst>
            </a:pPr>
            <a:r>
              <a:rPr sz="2000" spc="-10" dirty="0">
                <a:solidFill>
                  <a:srgbClr val="004E71"/>
                </a:solidFill>
                <a:latin typeface="Avenir Next Medium"/>
                <a:cs typeface="Avenir Next Medium"/>
              </a:rPr>
              <a:t>Learner</a:t>
            </a:r>
            <a:r>
              <a:rPr sz="2000" dirty="0">
                <a:solidFill>
                  <a:srgbClr val="004E71"/>
                </a:solidFill>
                <a:latin typeface="Avenir Next Medium"/>
                <a:cs typeface="Avenir Next Medium"/>
              </a:rPr>
              <a:t>	</a:t>
            </a:r>
            <a:r>
              <a:rPr sz="3000" spc="-415" dirty="0">
                <a:solidFill>
                  <a:srgbClr val="004E71"/>
                </a:solidFill>
                <a:latin typeface="Avenir Next Medium"/>
                <a:cs typeface="Avenir Next Medium"/>
              </a:rPr>
              <a:t>16</a:t>
            </a:r>
            <a:endParaRPr sz="3000">
              <a:latin typeface="Avenir Next Medium"/>
              <a:cs typeface="Avenir Next Medium"/>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876300" y="1315005"/>
            <a:ext cx="2490470" cy="574040"/>
          </a:xfrm>
          <a:prstGeom prst="rect">
            <a:avLst/>
          </a:prstGeom>
        </p:spPr>
        <p:txBody>
          <a:bodyPr vert="horz" wrap="square" lIns="0" tIns="12700" rIns="0" bIns="0" rtlCol="0">
            <a:spAutoFit/>
          </a:bodyPr>
          <a:lstStyle/>
          <a:p>
            <a:pPr marL="12700">
              <a:lnSpc>
                <a:spcPct val="100000"/>
              </a:lnSpc>
              <a:spcBef>
                <a:spcPts val="100"/>
              </a:spcBef>
            </a:pPr>
            <a:r>
              <a:rPr spc="55" dirty="0"/>
              <a:t>Air</a:t>
            </a:r>
            <a:r>
              <a:rPr spc="35" dirty="0"/>
              <a:t> pollution</a:t>
            </a:r>
          </a:p>
        </p:txBody>
      </p:sp>
      <p:sp>
        <p:nvSpPr>
          <p:cNvPr id="3" name="object 3"/>
          <p:cNvSpPr txBox="1"/>
          <p:nvPr/>
        </p:nvSpPr>
        <p:spPr>
          <a:xfrm>
            <a:off x="876300" y="1932225"/>
            <a:ext cx="5219700" cy="382156"/>
          </a:xfrm>
          <a:prstGeom prst="rect">
            <a:avLst/>
          </a:prstGeom>
        </p:spPr>
        <p:txBody>
          <a:bodyPr vert="horz" wrap="square" lIns="0" tIns="12700" rIns="0" bIns="0" rtlCol="0">
            <a:spAutoFit/>
          </a:bodyPr>
          <a:lstStyle/>
          <a:p>
            <a:pPr marL="12700">
              <a:lnSpc>
                <a:spcPct val="100000"/>
              </a:lnSpc>
              <a:spcBef>
                <a:spcPts val="100"/>
              </a:spcBef>
            </a:pPr>
            <a:r>
              <a:rPr sz="2400" b="1" dirty="0">
                <a:solidFill>
                  <a:srgbClr val="231F20"/>
                </a:solidFill>
                <a:latin typeface="Avenir Heavy"/>
                <a:cs typeface="Avenir Heavy"/>
              </a:rPr>
              <a:t>What</a:t>
            </a:r>
            <a:r>
              <a:rPr sz="2400" b="1" spc="-30" dirty="0">
                <a:solidFill>
                  <a:srgbClr val="231F20"/>
                </a:solidFill>
                <a:latin typeface="Avenir Heavy"/>
                <a:cs typeface="Avenir Heavy"/>
              </a:rPr>
              <a:t> </a:t>
            </a:r>
            <a:r>
              <a:rPr sz="2400" b="1" dirty="0">
                <a:solidFill>
                  <a:srgbClr val="231F20"/>
                </a:solidFill>
                <a:latin typeface="Avenir Heavy"/>
                <a:cs typeface="Avenir Heavy"/>
              </a:rPr>
              <a:t>is</a:t>
            </a:r>
            <a:r>
              <a:rPr sz="2400" b="1" spc="-30" dirty="0">
                <a:solidFill>
                  <a:srgbClr val="231F20"/>
                </a:solidFill>
                <a:latin typeface="Avenir Heavy"/>
                <a:cs typeface="Avenir Heavy"/>
              </a:rPr>
              <a:t> </a:t>
            </a:r>
            <a:r>
              <a:rPr sz="2400" b="1" dirty="0">
                <a:solidFill>
                  <a:srgbClr val="231F20"/>
                </a:solidFill>
                <a:latin typeface="Avenir Heavy"/>
                <a:cs typeface="Avenir Heavy"/>
              </a:rPr>
              <a:t>outdoor</a:t>
            </a:r>
            <a:r>
              <a:rPr sz="2400" b="1" spc="-30" dirty="0">
                <a:solidFill>
                  <a:srgbClr val="231F20"/>
                </a:solidFill>
                <a:latin typeface="Avenir Heavy"/>
                <a:cs typeface="Avenir Heavy"/>
              </a:rPr>
              <a:t> </a:t>
            </a:r>
            <a:r>
              <a:rPr sz="2400" b="1" dirty="0">
                <a:solidFill>
                  <a:srgbClr val="231F20"/>
                </a:solidFill>
                <a:latin typeface="Avenir Heavy"/>
                <a:cs typeface="Avenir Heavy"/>
              </a:rPr>
              <a:t>air</a:t>
            </a:r>
            <a:r>
              <a:rPr sz="2400" b="1" spc="-30" dirty="0">
                <a:solidFill>
                  <a:srgbClr val="231F20"/>
                </a:solidFill>
                <a:latin typeface="Avenir Heavy"/>
                <a:cs typeface="Avenir Heavy"/>
              </a:rPr>
              <a:t> </a:t>
            </a:r>
            <a:r>
              <a:rPr sz="2400" b="1" spc="-10" dirty="0">
                <a:solidFill>
                  <a:srgbClr val="231F20"/>
                </a:solidFill>
                <a:latin typeface="Avenir Heavy"/>
                <a:cs typeface="Avenir Heavy"/>
              </a:rPr>
              <a:t>pollution?</a:t>
            </a:r>
            <a:endParaRPr sz="2400" dirty="0">
              <a:latin typeface="Avenir Heavy"/>
              <a:cs typeface="Avenir Heavy"/>
            </a:endParaRPr>
          </a:p>
        </p:txBody>
      </p:sp>
      <p:sp>
        <p:nvSpPr>
          <p:cNvPr id="4" name="object 4"/>
          <p:cNvSpPr txBox="1"/>
          <p:nvPr/>
        </p:nvSpPr>
        <p:spPr>
          <a:xfrm>
            <a:off x="876268" y="3518455"/>
            <a:ext cx="143510" cy="185420"/>
          </a:xfrm>
          <a:prstGeom prst="rect">
            <a:avLst/>
          </a:prstGeom>
        </p:spPr>
        <p:txBody>
          <a:bodyPr vert="horz" wrap="square" lIns="0" tIns="12700" rIns="0" bIns="0" rtlCol="0">
            <a:spAutoFit/>
          </a:bodyPr>
          <a:lstStyle/>
          <a:p>
            <a:pPr marL="12700">
              <a:lnSpc>
                <a:spcPct val="100000"/>
              </a:lnSpc>
              <a:spcBef>
                <a:spcPts val="100"/>
              </a:spcBef>
            </a:pPr>
            <a:r>
              <a:rPr sz="1050" spc="-50" dirty="0">
                <a:solidFill>
                  <a:srgbClr val="E16C25"/>
                </a:solidFill>
                <a:latin typeface="Apple Symbols"/>
                <a:cs typeface="Apple Symbols"/>
              </a:rPr>
              <a:t>■</a:t>
            </a:r>
            <a:endParaRPr sz="1050">
              <a:latin typeface="Apple Symbols"/>
              <a:cs typeface="Apple Symbols"/>
            </a:endParaRPr>
          </a:p>
        </p:txBody>
      </p:sp>
      <p:sp>
        <p:nvSpPr>
          <p:cNvPr id="5" name="object 5"/>
          <p:cNvSpPr txBox="1"/>
          <p:nvPr/>
        </p:nvSpPr>
        <p:spPr>
          <a:xfrm>
            <a:off x="876268" y="4204255"/>
            <a:ext cx="143510" cy="185420"/>
          </a:xfrm>
          <a:prstGeom prst="rect">
            <a:avLst/>
          </a:prstGeom>
        </p:spPr>
        <p:txBody>
          <a:bodyPr vert="horz" wrap="square" lIns="0" tIns="12700" rIns="0" bIns="0" rtlCol="0">
            <a:spAutoFit/>
          </a:bodyPr>
          <a:lstStyle/>
          <a:p>
            <a:pPr marL="12700">
              <a:lnSpc>
                <a:spcPct val="100000"/>
              </a:lnSpc>
              <a:spcBef>
                <a:spcPts val="100"/>
              </a:spcBef>
            </a:pPr>
            <a:r>
              <a:rPr sz="1050" spc="-50" dirty="0">
                <a:solidFill>
                  <a:srgbClr val="E16C25"/>
                </a:solidFill>
                <a:latin typeface="Apple Symbols"/>
                <a:cs typeface="Apple Symbols"/>
              </a:rPr>
              <a:t>■</a:t>
            </a:r>
            <a:endParaRPr sz="1050">
              <a:latin typeface="Apple Symbols"/>
              <a:cs typeface="Apple Symbols"/>
            </a:endParaRPr>
          </a:p>
        </p:txBody>
      </p:sp>
      <p:sp>
        <p:nvSpPr>
          <p:cNvPr id="6" name="object 6"/>
          <p:cNvSpPr txBox="1"/>
          <p:nvPr/>
        </p:nvSpPr>
        <p:spPr>
          <a:xfrm>
            <a:off x="876268" y="2432605"/>
            <a:ext cx="8156575" cy="2286000"/>
          </a:xfrm>
          <a:prstGeom prst="rect">
            <a:avLst/>
          </a:prstGeom>
        </p:spPr>
        <p:txBody>
          <a:bodyPr vert="horz" wrap="square" lIns="0" tIns="33020" rIns="0" bIns="0" rtlCol="0">
            <a:spAutoFit/>
          </a:bodyPr>
          <a:lstStyle/>
          <a:p>
            <a:pPr marL="234315" marR="231775" indent="-222250" algn="just">
              <a:lnSpc>
                <a:spcPts val="2300"/>
              </a:lnSpc>
              <a:spcBef>
                <a:spcPts val="260"/>
              </a:spcBef>
              <a:buClr>
                <a:srgbClr val="E16C25"/>
              </a:buClr>
              <a:buSzPct val="52500"/>
              <a:buFont typeface="Apple Symbols"/>
              <a:buChar char="■"/>
              <a:tabLst>
                <a:tab pos="235585" algn="l"/>
              </a:tabLst>
            </a:pPr>
            <a:r>
              <a:rPr sz="2000" dirty="0">
                <a:solidFill>
                  <a:srgbClr val="231F20"/>
                </a:solidFill>
                <a:latin typeface="Avenir Book"/>
                <a:cs typeface="Avenir Book"/>
              </a:rPr>
              <a:t>Outdoor</a:t>
            </a:r>
            <a:r>
              <a:rPr sz="2000" spc="-10" dirty="0">
                <a:solidFill>
                  <a:srgbClr val="231F20"/>
                </a:solidFill>
                <a:latin typeface="Avenir Book"/>
                <a:cs typeface="Avenir Book"/>
              </a:rPr>
              <a:t> </a:t>
            </a:r>
            <a:r>
              <a:rPr sz="2000" dirty="0">
                <a:solidFill>
                  <a:srgbClr val="231F20"/>
                </a:solidFill>
                <a:latin typeface="Avenir Book"/>
                <a:cs typeface="Avenir Book"/>
              </a:rPr>
              <a:t>air</a:t>
            </a:r>
            <a:r>
              <a:rPr sz="2000" spc="-10" dirty="0">
                <a:solidFill>
                  <a:srgbClr val="231F20"/>
                </a:solidFill>
                <a:latin typeface="Avenir Book"/>
                <a:cs typeface="Avenir Book"/>
              </a:rPr>
              <a:t> </a:t>
            </a:r>
            <a:r>
              <a:rPr sz="2000" dirty="0">
                <a:solidFill>
                  <a:srgbClr val="231F20"/>
                </a:solidFill>
                <a:latin typeface="Avenir Book"/>
                <a:cs typeface="Avenir Book"/>
              </a:rPr>
              <a:t>pollution</a:t>
            </a:r>
            <a:r>
              <a:rPr sz="2000" spc="-5" dirty="0">
                <a:solidFill>
                  <a:srgbClr val="231F20"/>
                </a:solidFill>
                <a:latin typeface="Avenir Book"/>
                <a:cs typeface="Avenir Book"/>
              </a:rPr>
              <a:t> </a:t>
            </a:r>
            <a:r>
              <a:rPr sz="2000" dirty="0">
                <a:solidFill>
                  <a:srgbClr val="231F20"/>
                </a:solidFill>
                <a:latin typeface="Avenir Book"/>
                <a:cs typeface="Avenir Book"/>
              </a:rPr>
              <a:t>is</a:t>
            </a:r>
            <a:r>
              <a:rPr sz="2000" spc="-10" dirty="0">
                <a:solidFill>
                  <a:srgbClr val="231F20"/>
                </a:solidFill>
                <a:latin typeface="Avenir Book"/>
                <a:cs typeface="Avenir Book"/>
              </a:rPr>
              <a:t> </a:t>
            </a:r>
            <a:r>
              <a:rPr sz="2000" dirty="0">
                <a:solidFill>
                  <a:srgbClr val="231F20"/>
                </a:solidFill>
                <a:latin typeface="Avenir Book"/>
                <a:cs typeface="Avenir Book"/>
              </a:rPr>
              <a:t>caused</a:t>
            </a:r>
            <a:r>
              <a:rPr sz="2000" spc="-10" dirty="0">
                <a:solidFill>
                  <a:srgbClr val="231F20"/>
                </a:solidFill>
                <a:latin typeface="Avenir Book"/>
                <a:cs typeface="Avenir Book"/>
              </a:rPr>
              <a:t> </a:t>
            </a:r>
            <a:r>
              <a:rPr sz="2000" dirty="0">
                <a:solidFill>
                  <a:srgbClr val="231F20"/>
                </a:solidFill>
                <a:latin typeface="Avenir Book"/>
                <a:cs typeface="Avenir Book"/>
              </a:rPr>
              <a:t>by</a:t>
            </a:r>
            <a:r>
              <a:rPr sz="2000" spc="-5" dirty="0">
                <a:solidFill>
                  <a:srgbClr val="231F20"/>
                </a:solidFill>
                <a:latin typeface="Avenir Book"/>
                <a:cs typeface="Avenir Book"/>
              </a:rPr>
              <a:t> </a:t>
            </a:r>
            <a:r>
              <a:rPr sz="2000" dirty="0">
                <a:solidFill>
                  <a:srgbClr val="231F20"/>
                </a:solidFill>
                <a:latin typeface="Avenir Book"/>
                <a:cs typeface="Avenir Book"/>
              </a:rPr>
              <a:t>solid</a:t>
            </a:r>
            <a:r>
              <a:rPr sz="2000" spc="-10" dirty="0">
                <a:solidFill>
                  <a:srgbClr val="231F20"/>
                </a:solidFill>
                <a:latin typeface="Avenir Book"/>
                <a:cs typeface="Avenir Book"/>
              </a:rPr>
              <a:t> </a:t>
            </a:r>
            <a:r>
              <a:rPr sz="2000" dirty="0">
                <a:solidFill>
                  <a:srgbClr val="231F20"/>
                </a:solidFill>
                <a:latin typeface="Avenir Book"/>
                <a:cs typeface="Avenir Book"/>
              </a:rPr>
              <a:t>and</a:t>
            </a:r>
            <a:r>
              <a:rPr sz="2000" spc="-5" dirty="0">
                <a:solidFill>
                  <a:srgbClr val="231F20"/>
                </a:solidFill>
                <a:latin typeface="Avenir Book"/>
                <a:cs typeface="Avenir Book"/>
              </a:rPr>
              <a:t> </a:t>
            </a:r>
            <a:r>
              <a:rPr sz="2000" dirty="0">
                <a:solidFill>
                  <a:srgbClr val="231F20"/>
                </a:solidFill>
                <a:latin typeface="Avenir Book"/>
                <a:cs typeface="Avenir Book"/>
              </a:rPr>
              <a:t>liquid</a:t>
            </a:r>
            <a:r>
              <a:rPr sz="2000" spc="-10" dirty="0">
                <a:solidFill>
                  <a:srgbClr val="231F20"/>
                </a:solidFill>
                <a:latin typeface="Avenir Book"/>
                <a:cs typeface="Avenir Book"/>
              </a:rPr>
              <a:t> </a:t>
            </a:r>
            <a:r>
              <a:rPr sz="2000" dirty="0">
                <a:solidFill>
                  <a:srgbClr val="231F20"/>
                </a:solidFill>
                <a:latin typeface="Avenir Book"/>
                <a:cs typeface="Avenir Book"/>
              </a:rPr>
              <a:t>particles</a:t>
            </a:r>
            <a:r>
              <a:rPr sz="2000" spc="-10" dirty="0">
                <a:solidFill>
                  <a:srgbClr val="231F20"/>
                </a:solidFill>
                <a:latin typeface="Avenir Book"/>
                <a:cs typeface="Avenir Book"/>
              </a:rPr>
              <a:t> </a:t>
            </a:r>
            <a:r>
              <a:rPr sz="2000" dirty="0">
                <a:solidFill>
                  <a:srgbClr val="231F20"/>
                </a:solidFill>
                <a:latin typeface="Avenir Book"/>
                <a:cs typeface="Avenir Book"/>
              </a:rPr>
              <a:t>and</a:t>
            </a:r>
            <a:r>
              <a:rPr sz="2000" spc="-5" dirty="0">
                <a:solidFill>
                  <a:srgbClr val="231F20"/>
                </a:solidFill>
                <a:latin typeface="Avenir Book"/>
                <a:cs typeface="Avenir Book"/>
              </a:rPr>
              <a:t> </a:t>
            </a:r>
            <a:r>
              <a:rPr sz="2000" spc="-20" dirty="0">
                <a:solidFill>
                  <a:srgbClr val="231F20"/>
                </a:solidFill>
                <a:latin typeface="Avenir Book"/>
                <a:cs typeface="Avenir Book"/>
              </a:rPr>
              <a:t>cer- 	</a:t>
            </a:r>
            <a:r>
              <a:rPr sz="2000" dirty="0">
                <a:solidFill>
                  <a:srgbClr val="231F20"/>
                </a:solidFill>
                <a:latin typeface="Avenir Book"/>
                <a:cs typeface="Avenir Book"/>
              </a:rPr>
              <a:t>tain</a:t>
            </a:r>
            <a:r>
              <a:rPr sz="2000" spc="-10" dirty="0">
                <a:solidFill>
                  <a:srgbClr val="231F20"/>
                </a:solidFill>
                <a:latin typeface="Avenir Book"/>
                <a:cs typeface="Avenir Book"/>
              </a:rPr>
              <a:t> </a:t>
            </a:r>
            <a:r>
              <a:rPr sz="2000" dirty="0">
                <a:solidFill>
                  <a:srgbClr val="231F20"/>
                </a:solidFill>
                <a:latin typeface="Avenir Book"/>
                <a:cs typeface="Avenir Book"/>
              </a:rPr>
              <a:t>gases</a:t>
            </a:r>
            <a:r>
              <a:rPr sz="2000" spc="-5" dirty="0">
                <a:solidFill>
                  <a:srgbClr val="231F20"/>
                </a:solidFill>
                <a:latin typeface="Avenir Book"/>
                <a:cs typeface="Avenir Book"/>
              </a:rPr>
              <a:t> </a:t>
            </a:r>
            <a:r>
              <a:rPr sz="2000" dirty="0">
                <a:solidFill>
                  <a:srgbClr val="231F20"/>
                </a:solidFill>
                <a:latin typeface="Avenir Book"/>
                <a:cs typeface="Avenir Book"/>
              </a:rPr>
              <a:t>that</a:t>
            </a:r>
            <a:r>
              <a:rPr sz="2000" spc="-10" dirty="0">
                <a:solidFill>
                  <a:srgbClr val="231F20"/>
                </a:solidFill>
                <a:latin typeface="Avenir Book"/>
                <a:cs typeface="Avenir Book"/>
              </a:rPr>
              <a:t> </a:t>
            </a:r>
            <a:r>
              <a:rPr sz="2000" dirty="0">
                <a:solidFill>
                  <a:srgbClr val="231F20"/>
                </a:solidFill>
                <a:latin typeface="Avenir Book"/>
                <a:cs typeface="Avenir Book"/>
              </a:rPr>
              <a:t>can</a:t>
            </a:r>
            <a:r>
              <a:rPr sz="2000" spc="-5" dirty="0">
                <a:solidFill>
                  <a:srgbClr val="231F20"/>
                </a:solidFill>
                <a:latin typeface="Avenir Book"/>
                <a:cs typeface="Avenir Book"/>
              </a:rPr>
              <a:t> </a:t>
            </a:r>
            <a:r>
              <a:rPr sz="2000" dirty="0">
                <a:solidFill>
                  <a:srgbClr val="231F20"/>
                </a:solidFill>
                <a:latin typeface="Avenir Book"/>
                <a:cs typeface="Avenir Book"/>
              </a:rPr>
              <a:t>come</a:t>
            </a:r>
            <a:r>
              <a:rPr sz="2000" spc="-5" dirty="0">
                <a:solidFill>
                  <a:srgbClr val="231F20"/>
                </a:solidFill>
                <a:latin typeface="Avenir Book"/>
                <a:cs typeface="Avenir Book"/>
              </a:rPr>
              <a:t> </a:t>
            </a:r>
            <a:r>
              <a:rPr sz="2000" dirty="0">
                <a:solidFill>
                  <a:srgbClr val="231F20"/>
                </a:solidFill>
                <a:latin typeface="Avenir Book"/>
                <a:cs typeface="Avenir Book"/>
              </a:rPr>
              <a:t>from</a:t>
            </a:r>
            <a:r>
              <a:rPr sz="2000" spc="-10" dirty="0">
                <a:solidFill>
                  <a:srgbClr val="231F20"/>
                </a:solidFill>
                <a:latin typeface="Avenir Book"/>
                <a:cs typeface="Avenir Book"/>
              </a:rPr>
              <a:t> </a:t>
            </a:r>
            <a:r>
              <a:rPr sz="2000" dirty="0">
                <a:solidFill>
                  <a:srgbClr val="231F20"/>
                </a:solidFill>
                <a:latin typeface="Avenir Book"/>
                <a:cs typeface="Avenir Book"/>
              </a:rPr>
              <a:t>car</a:t>
            </a:r>
            <a:r>
              <a:rPr sz="2000" spc="-5" dirty="0">
                <a:solidFill>
                  <a:srgbClr val="231F20"/>
                </a:solidFill>
                <a:latin typeface="Avenir Book"/>
                <a:cs typeface="Avenir Book"/>
              </a:rPr>
              <a:t> </a:t>
            </a:r>
            <a:r>
              <a:rPr sz="2000" dirty="0">
                <a:solidFill>
                  <a:srgbClr val="231F20"/>
                </a:solidFill>
                <a:latin typeface="Avenir Book"/>
                <a:cs typeface="Avenir Book"/>
              </a:rPr>
              <a:t>and</a:t>
            </a:r>
            <a:r>
              <a:rPr sz="2000" spc="-5" dirty="0">
                <a:solidFill>
                  <a:srgbClr val="231F20"/>
                </a:solidFill>
                <a:latin typeface="Avenir Book"/>
                <a:cs typeface="Avenir Book"/>
              </a:rPr>
              <a:t> </a:t>
            </a:r>
            <a:r>
              <a:rPr sz="2000" dirty="0">
                <a:solidFill>
                  <a:srgbClr val="231F20"/>
                </a:solidFill>
                <a:latin typeface="Avenir Book"/>
                <a:cs typeface="Avenir Book"/>
              </a:rPr>
              <a:t>truck</a:t>
            </a:r>
            <a:r>
              <a:rPr sz="2000" spc="-10" dirty="0">
                <a:solidFill>
                  <a:srgbClr val="231F20"/>
                </a:solidFill>
                <a:latin typeface="Avenir Book"/>
                <a:cs typeface="Avenir Book"/>
              </a:rPr>
              <a:t> </a:t>
            </a:r>
            <a:r>
              <a:rPr sz="2000" dirty="0">
                <a:solidFill>
                  <a:srgbClr val="231F20"/>
                </a:solidFill>
                <a:latin typeface="Avenir Book"/>
                <a:cs typeface="Avenir Book"/>
              </a:rPr>
              <a:t>exhaust,</a:t>
            </a:r>
            <a:r>
              <a:rPr sz="2000" spc="-5" dirty="0">
                <a:solidFill>
                  <a:srgbClr val="231F20"/>
                </a:solidFill>
                <a:latin typeface="Avenir Book"/>
                <a:cs typeface="Avenir Book"/>
              </a:rPr>
              <a:t> </a:t>
            </a:r>
            <a:r>
              <a:rPr sz="2000" dirty="0">
                <a:solidFill>
                  <a:srgbClr val="231F20"/>
                </a:solidFill>
                <a:latin typeface="Avenir Book"/>
                <a:cs typeface="Avenir Book"/>
              </a:rPr>
              <a:t>factories,</a:t>
            </a:r>
            <a:r>
              <a:rPr sz="2000" spc="-5" dirty="0">
                <a:solidFill>
                  <a:srgbClr val="231F20"/>
                </a:solidFill>
                <a:latin typeface="Avenir Book"/>
                <a:cs typeface="Avenir Book"/>
              </a:rPr>
              <a:t> </a:t>
            </a:r>
            <a:r>
              <a:rPr sz="2000" spc="-10" dirty="0">
                <a:solidFill>
                  <a:srgbClr val="231F20"/>
                </a:solidFill>
                <a:latin typeface="Avenir Book"/>
                <a:cs typeface="Avenir Book"/>
              </a:rPr>
              <a:t>dust, 	</a:t>
            </a:r>
            <a:r>
              <a:rPr sz="2000" dirty="0">
                <a:solidFill>
                  <a:srgbClr val="231F20"/>
                </a:solidFill>
                <a:latin typeface="Avenir Book"/>
                <a:cs typeface="Avenir Book"/>
              </a:rPr>
              <a:t>pollen,</a:t>
            </a:r>
            <a:r>
              <a:rPr sz="2000" spc="-25" dirty="0">
                <a:solidFill>
                  <a:srgbClr val="231F20"/>
                </a:solidFill>
                <a:latin typeface="Avenir Book"/>
                <a:cs typeface="Avenir Book"/>
              </a:rPr>
              <a:t> </a:t>
            </a:r>
            <a:r>
              <a:rPr sz="2000" dirty="0">
                <a:solidFill>
                  <a:srgbClr val="231F20"/>
                </a:solidFill>
                <a:latin typeface="Avenir Book"/>
                <a:cs typeface="Avenir Book"/>
              </a:rPr>
              <a:t>mold</a:t>
            </a:r>
            <a:r>
              <a:rPr sz="2000" spc="-25" dirty="0">
                <a:solidFill>
                  <a:srgbClr val="231F20"/>
                </a:solidFill>
                <a:latin typeface="Avenir Book"/>
                <a:cs typeface="Avenir Book"/>
              </a:rPr>
              <a:t> </a:t>
            </a:r>
            <a:r>
              <a:rPr sz="2000" dirty="0">
                <a:solidFill>
                  <a:srgbClr val="231F20"/>
                </a:solidFill>
                <a:latin typeface="Avenir Book"/>
                <a:cs typeface="Avenir Book"/>
              </a:rPr>
              <a:t>spores,</a:t>
            </a:r>
            <a:r>
              <a:rPr sz="2000" spc="-20" dirty="0">
                <a:solidFill>
                  <a:srgbClr val="231F20"/>
                </a:solidFill>
                <a:latin typeface="Avenir Book"/>
                <a:cs typeface="Avenir Book"/>
              </a:rPr>
              <a:t> </a:t>
            </a:r>
            <a:r>
              <a:rPr sz="2000" dirty="0">
                <a:solidFill>
                  <a:srgbClr val="231F20"/>
                </a:solidFill>
                <a:latin typeface="Avenir Book"/>
                <a:cs typeface="Avenir Book"/>
              </a:rPr>
              <a:t>volcanoes</a:t>
            </a:r>
            <a:r>
              <a:rPr sz="2000" spc="-25" dirty="0">
                <a:solidFill>
                  <a:srgbClr val="231F20"/>
                </a:solidFill>
                <a:latin typeface="Avenir Book"/>
                <a:cs typeface="Avenir Book"/>
              </a:rPr>
              <a:t> </a:t>
            </a:r>
            <a:r>
              <a:rPr sz="2000" dirty="0">
                <a:solidFill>
                  <a:srgbClr val="231F20"/>
                </a:solidFill>
                <a:latin typeface="Avenir Book"/>
                <a:cs typeface="Avenir Book"/>
              </a:rPr>
              <a:t>and</a:t>
            </a:r>
            <a:r>
              <a:rPr sz="2000" spc="-20" dirty="0">
                <a:solidFill>
                  <a:srgbClr val="231F20"/>
                </a:solidFill>
                <a:latin typeface="Avenir Book"/>
                <a:cs typeface="Avenir Book"/>
              </a:rPr>
              <a:t> </a:t>
            </a:r>
            <a:r>
              <a:rPr sz="2000" spc="-10" dirty="0">
                <a:solidFill>
                  <a:srgbClr val="231F20"/>
                </a:solidFill>
                <a:latin typeface="Avenir Book"/>
                <a:cs typeface="Avenir Book"/>
              </a:rPr>
              <a:t>wildfires.</a:t>
            </a:r>
            <a:endParaRPr sz="2000" dirty="0">
              <a:latin typeface="Avenir Book"/>
              <a:cs typeface="Avenir Book"/>
            </a:endParaRPr>
          </a:p>
          <a:p>
            <a:pPr marL="235585" marR="518159">
              <a:lnSpc>
                <a:spcPts val="2300"/>
              </a:lnSpc>
              <a:spcBef>
                <a:spcPts val="800"/>
              </a:spcBef>
            </a:pPr>
            <a:r>
              <a:rPr sz="2000" dirty="0">
                <a:solidFill>
                  <a:srgbClr val="231F20"/>
                </a:solidFill>
                <a:latin typeface="Avenir Book"/>
                <a:cs typeface="Avenir Book"/>
              </a:rPr>
              <a:t>Exposure</a:t>
            </a:r>
            <a:r>
              <a:rPr sz="2000" spc="-15" dirty="0">
                <a:solidFill>
                  <a:srgbClr val="231F20"/>
                </a:solidFill>
                <a:latin typeface="Avenir Book"/>
                <a:cs typeface="Avenir Book"/>
              </a:rPr>
              <a:t> </a:t>
            </a:r>
            <a:r>
              <a:rPr sz="2000" dirty="0">
                <a:solidFill>
                  <a:srgbClr val="231F20"/>
                </a:solidFill>
                <a:latin typeface="Avenir Book"/>
                <a:cs typeface="Avenir Book"/>
              </a:rPr>
              <a:t>to</a:t>
            </a:r>
            <a:r>
              <a:rPr sz="2000" spc="-15" dirty="0">
                <a:solidFill>
                  <a:srgbClr val="231F20"/>
                </a:solidFill>
                <a:latin typeface="Avenir Book"/>
                <a:cs typeface="Avenir Book"/>
              </a:rPr>
              <a:t> </a:t>
            </a:r>
            <a:r>
              <a:rPr sz="2000" dirty="0">
                <a:solidFill>
                  <a:srgbClr val="231F20"/>
                </a:solidFill>
                <a:latin typeface="Avenir Book"/>
                <a:cs typeface="Avenir Book"/>
              </a:rPr>
              <a:t>exhaust</a:t>
            </a:r>
            <a:r>
              <a:rPr sz="2000" spc="-15" dirty="0">
                <a:solidFill>
                  <a:srgbClr val="231F20"/>
                </a:solidFill>
                <a:latin typeface="Avenir Book"/>
                <a:cs typeface="Avenir Book"/>
              </a:rPr>
              <a:t> </a:t>
            </a:r>
            <a:r>
              <a:rPr sz="2000" dirty="0">
                <a:solidFill>
                  <a:srgbClr val="231F20"/>
                </a:solidFill>
                <a:latin typeface="Avenir Book"/>
                <a:cs typeface="Avenir Book"/>
              </a:rPr>
              <a:t>from</a:t>
            </a:r>
            <a:r>
              <a:rPr sz="2000" spc="-15" dirty="0">
                <a:solidFill>
                  <a:srgbClr val="231F20"/>
                </a:solidFill>
                <a:latin typeface="Avenir Book"/>
                <a:cs typeface="Avenir Book"/>
              </a:rPr>
              <a:t> </a:t>
            </a:r>
            <a:r>
              <a:rPr sz="2000" dirty="0">
                <a:solidFill>
                  <a:srgbClr val="231F20"/>
                </a:solidFill>
                <a:latin typeface="Avenir Book"/>
                <a:cs typeface="Avenir Book"/>
              </a:rPr>
              <a:t>vehicles</a:t>
            </a:r>
            <a:r>
              <a:rPr sz="2000" spc="-15" dirty="0">
                <a:solidFill>
                  <a:srgbClr val="231F20"/>
                </a:solidFill>
                <a:latin typeface="Avenir Book"/>
                <a:cs typeface="Avenir Book"/>
              </a:rPr>
              <a:t> </a:t>
            </a:r>
            <a:r>
              <a:rPr sz="2000" dirty="0">
                <a:solidFill>
                  <a:srgbClr val="231F20"/>
                </a:solidFill>
                <a:latin typeface="Avenir Book"/>
                <a:cs typeface="Avenir Book"/>
              </a:rPr>
              <a:t>is</a:t>
            </a:r>
            <a:r>
              <a:rPr sz="2000" spc="-15" dirty="0">
                <a:solidFill>
                  <a:srgbClr val="231F20"/>
                </a:solidFill>
                <a:latin typeface="Avenir Book"/>
                <a:cs typeface="Avenir Book"/>
              </a:rPr>
              <a:t> </a:t>
            </a:r>
            <a:r>
              <a:rPr sz="2000" dirty="0">
                <a:solidFill>
                  <a:srgbClr val="231F20"/>
                </a:solidFill>
                <a:latin typeface="Avenir Book"/>
                <a:cs typeface="Avenir Book"/>
              </a:rPr>
              <a:t>a</a:t>
            </a:r>
            <a:r>
              <a:rPr sz="2000" spc="-10" dirty="0">
                <a:solidFill>
                  <a:srgbClr val="231F20"/>
                </a:solidFill>
                <a:latin typeface="Avenir Book"/>
                <a:cs typeface="Avenir Book"/>
              </a:rPr>
              <a:t> </a:t>
            </a:r>
            <a:r>
              <a:rPr sz="2000" dirty="0">
                <a:solidFill>
                  <a:srgbClr val="231F20"/>
                </a:solidFill>
                <a:latin typeface="Avenir Book"/>
                <a:cs typeface="Avenir Book"/>
              </a:rPr>
              <a:t>particularly</a:t>
            </a:r>
            <a:r>
              <a:rPr sz="2000" spc="-15" dirty="0">
                <a:solidFill>
                  <a:srgbClr val="231F20"/>
                </a:solidFill>
                <a:latin typeface="Avenir Book"/>
                <a:cs typeface="Avenir Book"/>
              </a:rPr>
              <a:t> </a:t>
            </a:r>
            <a:r>
              <a:rPr sz="2000" dirty="0">
                <a:solidFill>
                  <a:srgbClr val="231F20"/>
                </a:solidFill>
                <a:latin typeface="Avenir Book"/>
                <a:cs typeface="Avenir Book"/>
              </a:rPr>
              <a:t>concerning</a:t>
            </a:r>
            <a:r>
              <a:rPr sz="2000" spc="-15" dirty="0">
                <a:solidFill>
                  <a:srgbClr val="231F20"/>
                </a:solidFill>
                <a:latin typeface="Avenir Book"/>
                <a:cs typeface="Avenir Book"/>
              </a:rPr>
              <a:t> </a:t>
            </a:r>
            <a:r>
              <a:rPr sz="2000" spc="-20" dirty="0">
                <a:solidFill>
                  <a:srgbClr val="231F20"/>
                </a:solidFill>
                <a:latin typeface="Avenir Book"/>
                <a:cs typeface="Avenir Book"/>
              </a:rPr>
              <a:t>risk </a:t>
            </a:r>
            <a:r>
              <a:rPr sz="2000" dirty="0">
                <a:solidFill>
                  <a:srgbClr val="231F20"/>
                </a:solidFill>
                <a:latin typeface="Avenir Book"/>
                <a:cs typeface="Avenir Book"/>
              </a:rPr>
              <a:t>factor for childhood </a:t>
            </a:r>
            <a:r>
              <a:rPr sz="2000" spc="-10" dirty="0">
                <a:solidFill>
                  <a:srgbClr val="231F20"/>
                </a:solidFill>
                <a:latin typeface="Avenir Book"/>
                <a:cs typeface="Avenir Book"/>
              </a:rPr>
              <a:t>cancer.</a:t>
            </a:r>
            <a:endParaRPr sz="2000" dirty="0">
              <a:latin typeface="Avenir Book"/>
              <a:cs typeface="Avenir Book"/>
            </a:endParaRPr>
          </a:p>
          <a:p>
            <a:pPr marL="235585" marR="5080">
              <a:lnSpc>
                <a:spcPts val="2300"/>
              </a:lnSpc>
              <a:spcBef>
                <a:spcPts val="800"/>
              </a:spcBef>
            </a:pPr>
            <a:r>
              <a:rPr sz="2000" dirty="0">
                <a:solidFill>
                  <a:srgbClr val="231F20"/>
                </a:solidFill>
                <a:latin typeface="Avenir Book"/>
                <a:cs typeface="Avenir Book"/>
              </a:rPr>
              <a:t>Concern</a:t>
            </a:r>
            <a:r>
              <a:rPr sz="2000" spc="-30" dirty="0">
                <a:solidFill>
                  <a:srgbClr val="231F20"/>
                </a:solidFill>
                <a:latin typeface="Avenir Book"/>
                <a:cs typeface="Avenir Book"/>
              </a:rPr>
              <a:t> </a:t>
            </a:r>
            <a:r>
              <a:rPr sz="2000" dirty="0">
                <a:solidFill>
                  <a:srgbClr val="231F20"/>
                </a:solidFill>
                <a:latin typeface="Avenir Book"/>
                <a:cs typeface="Avenir Book"/>
              </a:rPr>
              <a:t>has</a:t>
            </a:r>
            <a:r>
              <a:rPr sz="2000" spc="-30" dirty="0">
                <a:solidFill>
                  <a:srgbClr val="231F20"/>
                </a:solidFill>
                <a:latin typeface="Avenir Book"/>
                <a:cs typeface="Avenir Book"/>
              </a:rPr>
              <a:t> </a:t>
            </a:r>
            <a:r>
              <a:rPr sz="2000" dirty="0">
                <a:solidFill>
                  <a:srgbClr val="231F20"/>
                </a:solidFill>
                <a:latin typeface="Avenir Book"/>
                <a:cs typeface="Avenir Book"/>
              </a:rPr>
              <a:t>been</a:t>
            </a:r>
            <a:r>
              <a:rPr sz="2000" spc="-30" dirty="0">
                <a:solidFill>
                  <a:srgbClr val="231F20"/>
                </a:solidFill>
                <a:latin typeface="Avenir Book"/>
                <a:cs typeface="Avenir Book"/>
              </a:rPr>
              <a:t> </a:t>
            </a:r>
            <a:r>
              <a:rPr sz="2000" dirty="0">
                <a:solidFill>
                  <a:srgbClr val="231F20"/>
                </a:solidFill>
                <a:latin typeface="Avenir Book"/>
                <a:cs typeface="Avenir Book"/>
              </a:rPr>
              <a:t>growing</a:t>
            </a:r>
            <a:r>
              <a:rPr sz="2000" spc="-30" dirty="0">
                <a:solidFill>
                  <a:srgbClr val="231F20"/>
                </a:solidFill>
                <a:latin typeface="Avenir Book"/>
                <a:cs typeface="Avenir Book"/>
              </a:rPr>
              <a:t> </a:t>
            </a:r>
            <a:r>
              <a:rPr sz="2000" dirty="0">
                <a:solidFill>
                  <a:srgbClr val="231F20"/>
                </a:solidFill>
                <a:latin typeface="Avenir Book"/>
                <a:cs typeface="Avenir Book"/>
              </a:rPr>
              <a:t>about</a:t>
            </a:r>
            <a:r>
              <a:rPr sz="2000" spc="-30" dirty="0">
                <a:solidFill>
                  <a:srgbClr val="231F20"/>
                </a:solidFill>
                <a:latin typeface="Avenir Book"/>
                <a:cs typeface="Avenir Book"/>
              </a:rPr>
              <a:t> </a:t>
            </a:r>
            <a:r>
              <a:rPr sz="2000" dirty="0">
                <a:solidFill>
                  <a:srgbClr val="231F20"/>
                </a:solidFill>
                <a:latin typeface="Avenir Book"/>
                <a:cs typeface="Avenir Book"/>
              </a:rPr>
              <a:t>living</a:t>
            </a:r>
            <a:r>
              <a:rPr sz="2000" spc="-30" dirty="0">
                <a:solidFill>
                  <a:srgbClr val="231F20"/>
                </a:solidFill>
                <a:latin typeface="Avenir Book"/>
                <a:cs typeface="Avenir Book"/>
              </a:rPr>
              <a:t> </a:t>
            </a:r>
            <a:r>
              <a:rPr sz="2000" dirty="0">
                <a:solidFill>
                  <a:srgbClr val="231F20"/>
                </a:solidFill>
                <a:latin typeface="Avenir Book"/>
                <a:cs typeface="Avenir Book"/>
              </a:rPr>
              <a:t>near</a:t>
            </a:r>
            <a:r>
              <a:rPr sz="2000" spc="-25" dirty="0">
                <a:solidFill>
                  <a:srgbClr val="231F20"/>
                </a:solidFill>
                <a:latin typeface="Avenir Book"/>
                <a:cs typeface="Avenir Book"/>
              </a:rPr>
              <a:t> </a:t>
            </a:r>
            <a:r>
              <a:rPr sz="2000" dirty="0">
                <a:solidFill>
                  <a:srgbClr val="231F20"/>
                </a:solidFill>
                <a:latin typeface="Avenir Book"/>
                <a:cs typeface="Avenir Book"/>
              </a:rPr>
              <a:t>oil</a:t>
            </a:r>
            <a:r>
              <a:rPr sz="2000" spc="-30" dirty="0">
                <a:solidFill>
                  <a:srgbClr val="231F20"/>
                </a:solidFill>
                <a:latin typeface="Avenir Book"/>
                <a:cs typeface="Avenir Book"/>
              </a:rPr>
              <a:t> </a:t>
            </a:r>
            <a:r>
              <a:rPr sz="2000" dirty="0">
                <a:solidFill>
                  <a:srgbClr val="231F20"/>
                </a:solidFill>
                <a:latin typeface="Avenir Book"/>
                <a:cs typeface="Avenir Book"/>
              </a:rPr>
              <a:t>and</a:t>
            </a:r>
            <a:r>
              <a:rPr sz="2000" spc="-30" dirty="0">
                <a:solidFill>
                  <a:srgbClr val="231F20"/>
                </a:solidFill>
                <a:latin typeface="Avenir Book"/>
                <a:cs typeface="Avenir Book"/>
              </a:rPr>
              <a:t> </a:t>
            </a:r>
            <a:r>
              <a:rPr sz="2000" dirty="0">
                <a:solidFill>
                  <a:srgbClr val="231F20"/>
                </a:solidFill>
                <a:latin typeface="Avenir Book"/>
                <a:cs typeface="Avenir Book"/>
              </a:rPr>
              <a:t>gas</a:t>
            </a:r>
            <a:r>
              <a:rPr sz="2000" spc="-30" dirty="0">
                <a:solidFill>
                  <a:srgbClr val="231F20"/>
                </a:solidFill>
                <a:latin typeface="Avenir Book"/>
                <a:cs typeface="Avenir Book"/>
              </a:rPr>
              <a:t> </a:t>
            </a:r>
            <a:r>
              <a:rPr sz="2000" dirty="0">
                <a:solidFill>
                  <a:srgbClr val="231F20"/>
                </a:solidFill>
                <a:latin typeface="Avenir Book"/>
                <a:cs typeface="Avenir Book"/>
              </a:rPr>
              <a:t>wells</a:t>
            </a:r>
            <a:r>
              <a:rPr sz="2000" spc="-30" dirty="0">
                <a:solidFill>
                  <a:srgbClr val="231F20"/>
                </a:solidFill>
                <a:latin typeface="Avenir Book"/>
                <a:cs typeface="Avenir Book"/>
              </a:rPr>
              <a:t> </a:t>
            </a:r>
            <a:r>
              <a:rPr sz="2000" dirty="0">
                <a:solidFill>
                  <a:srgbClr val="231F20"/>
                </a:solidFill>
                <a:latin typeface="Avenir Book"/>
                <a:cs typeface="Avenir Book"/>
              </a:rPr>
              <a:t>and</a:t>
            </a:r>
            <a:r>
              <a:rPr sz="2000" spc="-30" dirty="0">
                <a:solidFill>
                  <a:srgbClr val="231F20"/>
                </a:solidFill>
                <a:latin typeface="Avenir Book"/>
                <a:cs typeface="Avenir Book"/>
              </a:rPr>
              <a:t> </a:t>
            </a:r>
            <a:r>
              <a:rPr sz="2000" spc="-25" dirty="0">
                <a:solidFill>
                  <a:srgbClr val="231F20"/>
                </a:solidFill>
                <a:latin typeface="Avenir Book"/>
                <a:cs typeface="Avenir Book"/>
              </a:rPr>
              <a:t>the </a:t>
            </a:r>
            <a:r>
              <a:rPr sz="2000" dirty="0">
                <a:solidFill>
                  <a:srgbClr val="231F20"/>
                </a:solidFill>
                <a:latin typeface="Avenir Book"/>
                <a:cs typeface="Avenir Book"/>
              </a:rPr>
              <a:t>chemicals</a:t>
            </a:r>
            <a:r>
              <a:rPr sz="2000" spc="-20" dirty="0">
                <a:solidFill>
                  <a:srgbClr val="231F20"/>
                </a:solidFill>
                <a:latin typeface="Avenir Book"/>
                <a:cs typeface="Avenir Book"/>
              </a:rPr>
              <a:t> </a:t>
            </a:r>
            <a:r>
              <a:rPr sz="2000" dirty="0">
                <a:solidFill>
                  <a:srgbClr val="231F20"/>
                </a:solidFill>
                <a:latin typeface="Avenir Book"/>
                <a:cs typeface="Avenir Book"/>
              </a:rPr>
              <a:t>that</a:t>
            </a:r>
            <a:r>
              <a:rPr sz="2000" spc="-15" dirty="0">
                <a:solidFill>
                  <a:srgbClr val="231F20"/>
                </a:solidFill>
                <a:latin typeface="Avenir Book"/>
                <a:cs typeface="Avenir Book"/>
              </a:rPr>
              <a:t> </a:t>
            </a:r>
            <a:r>
              <a:rPr sz="2000" dirty="0">
                <a:solidFill>
                  <a:srgbClr val="231F20"/>
                </a:solidFill>
                <a:latin typeface="Avenir Book"/>
                <a:cs typeface="Avenir Book"/>
              </a:rPr>
              <a:t>they</a:t>
            </a:r>
            <a:r>
              <a:rPr sz="2000" spc="-15" dirty="0">
                <a:solidFill>
                  <a:srgbClr val="231F20"/>
                </a:solidFill>
                <a:latin typeface="Avenir Book"/>
                <a:cs typeface="Avenir Book"/>
              </a:rPr>
              <a:t> </a:t>
            </a:r>
            <a:r>
              <a:rPr sz="2000" dirty="0">
                <a:solidFill>
                  <a:srgbClr val="231F20"/>
                </a:solidFill>
                <a:latin typeface="Avenir Book"/>
                <a:cs typeface="Avenir Book"/>
              </a:rPr>
              <a:t>produce</a:t>
            </a:r>
            <a:r>
              <a:rPr sz="2000" spc="-20" dirty="0">
                <a:solidFill>
                  <a:srgbClr val="231F20"/>
                </a:solidFill>
                <a:latin typeface="Avenir Book"/>
                <a:cs typeface="Avenir Book"/>
              </a:rPr>
              <a:t> </a:t>
            </a:r>
            <a:r>
              <a:rPr sz="2000" dirty="0">
                <a:solidFill>
                  <a:srgbClr val="231F20"/>
                </a:solidFill>
                <a:latin typeface="Avenir Book"/>
                <a:cs typeface="Avenir Book"/>
              </a:rPr>
              <a:t>that</a:t>
            </a:r>
            <a:r>
              <a:rPr sz="2000" spc="-15" dirty="0">
                <a:solidFill>
                  <a:srgbClr val="231F20"/>
                </a:solidFill>
                <a:latin typeface="Avenir Book"/>
                <a:cs typeface="Avenir Book"/>
              </a:rPr>
              <a:t> </a:t>
            </a:r>
            <a:r>
              <a:rPr sz="2000" dirty="0">
                <a:solidFill>
                  <a:srgbClr val="231F20"/>
                </a:solidFill>
                <a:latin typeface="Avenir Book"/>
                <a:cs typeface="Avenir Book"/>
              </a:rPr>
              <a:t>can</a:t>
            </a:r>
            <a:r>
              <a:rPr sz="2000" spc="-15" dirty="0">
                <a:solidFill>
                  <a:srgbClr val="231F20"/>
                </a:solidFill>
                <a:latin typeface="Avenir Book"/>
                <a:cs typeface="Avenir Book"/>
              </a:rPr>
              <a:t> </a:t>
            </a:r>
            <a:r>
              <a:rPr sz="2000" dirty="0">
                <a:solidFill>
                  <a:srgbClr val="231F20"/>
                </a:solidFill>
                <a:latin typeface="Avenir Book"/>
                <a:cs typeface="Avenir Book"/>
              </a:rPr>
              <a:t>cause</a:t>
            </a:r>
            <a:r>
              <a:rPr sz="2000" spc="-15" dirty="0">
                <a:solidFill>
                  <a:srgbClr val="231F20"/>
                </a:solidFill>
                <a:latin typeface="Avenir Book"/>
                <a:cs typeface="Avenir Book"/>
              </a:rPr>
              <a:t> </a:t>
            </a:r>
            <a:r>
              <a:rPr sz="2000" spc="-10" dirty="0">
                <a:solidFill>
                  <a:srgbClr val="231F20"/>
                </a:solidFill>
                <a:latin typeface="Avenir Book"/>
                <a:cs typeface="Avenir Book"/>
              </a:rPr>
              <a:t>cancer.</a:t>
            </a:r>
            <a:endParaRPr sz="2000" dirty="0">
              <a:latin typeface="Avenir Book"/>
              <a:cs typeface="Avenir Book"/>
            </a:endParaRPr>
          </a:p>
        </p:txBody>
      </p:sp>
      <p:sp>
        <p:nvSpPr>
          <p:cNvPr id="7" name="object 7"/>
          <p:cNvSpPr txBox="1"/>
          <p:nvPr/>
        </p:nvSpPr>
        <p:spPr>
          <a:xfrm>
            <a:off x="292100" y="7391399"/>
            <a:ext cx="5270500" cy="188975"/>
          </a:xfrm>
          <a:prstGeom prst="rect">
            <a:avLst/>
          </a:prstGeom>
        </p:spPr>
        <p:txBody>
          <a:bodyPr vert="horz" wrap="square" lIns="0" tIns="12700" rIns="0" bIns="0" rtlCol="0">
            <a:spAutoFit/>
          </a:bodyPr>
          <a:lstStyle/>
          <a:p>
            <a:pPr marL="12700">
              <a:lnSpc>
                <a:spcPct val="100000"/>
              </a:lnSpc>
              <a:spcBef>
                <a:spcPts val="100"/>
              </a:spcBef>
            </a:pPr>
            <a:r>
              <a:rPr sz="1100" dirty="0">
                <a:solidFill>
                  <a:srgbClr val="004E71"/>
                </a:solidFill>
                <a:latin typeface="Avenir Next Medium"/>
                <a:cs typeface="Avenir Next Medium"/>
              </a:rPr>
              <a:t>P</a:t>
            </a:r>
            <a:r>
              <a:rPr sz="1100" spc="-70" dirty="0">
                <a:solidFill>
                  <a:srgbClr val="004E71"/>
                </a:solidFill>
                <a:latin typeface="Avenir Next Medium"/>
                <a:cs typeface="Avenir Next Medium"/>
              </a:rPr>
              <a:t> </a:t>
            </a:r>
            <a:r>
              <a:rPr sz="1100" dirty="0">
                <a:solidFill>
                  <a:srgbClr val="004E71"/>
                </a:solidFill>
                <a:latin typeface="Avenir Next Medium"/>
                <a:cs typeface="Avenir Next Medium"/>
              </a:rPr>
              <a:t>E</a:t>
            </a:r>
            <a:r>
              <a:rPr sz="1100" spc="-60" dirty="0">
                <a:solidFill>
                  <a:srgbClr val="004E71"/>
                </a:solidFill>
                <a:latin typeface="Avenir Next Medium"/>
                <a:cs typeface="Avenir Next Medium"/>
              </a:rPr>
              <a:t> </a:t>
            </a:r>
            <a:r>
              <a:rPr sz="1100" dirty="0">
                <a:solidFill>
                  <a:srgbClr val="004E71"/>
                </a:solidFill>
                <a:latin typeface="Avenir Next Medium"/>
                <a:cs typeface="Avenir Next Medium"/>
              </a:rPr>
              <a:t>D</a:t>
            </a:r>
            <a:r>
              <a:rPr sz="1100" spc="-50" dirty="0">
                <a:solidFill>
                  <a:srgbClr val="004E71"/>
                </a:solidFill>
                <a:latin typeface="Avenir Next Medium"/>
                <a:cs typeface="Avenir Next Medium"/>
              </a:rPr>
              <a:t> </a:t>
            </a:r>
            <a:r>
              <a:rPr sz="1100" spc="105" dirty="0">
                <a:solidFill>
                  <a:srgbClr val="004E71"/>
                </a:solidFill>
                <a:latin typeface="Avenir Next Medium"/>
                <a:cs typeface="Avenir Next Medium"/>
              </a:rPr>
              <a:t>IA</a:t>
            </a:r>
            <a:r>
              <a:rPr sz="1100" spc="-130" dirty="0">
                <a:solidFill>
                  <a:srgbClr val="004E71"/>
                </a:solidFill>
                <a:latin typeface="Avenir Next Medium"/>
                <a:cs typeface="Avenir Next Medium"/>
              </a:rPr>
              <a:t> </a:t>
            </a:r>
            <a:r>
              <a:rPr sz="1100" dirty="0">
                <a:solidFill>
                  <a:srgbClr val="004E71"/>
                </a:solidFill>
                <a:latin typeface="Avenir Next Medium"/>
                <a:cs typeface="Avenir Next Medium"/>
              </a:rPr>
              <a:t>T</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R</a:t>
            </a:r>
            <a:r>
              <a:rPr sz="1100" spc="-45" dirty="0">
                <a:solidFill>
                  <a:srgbClr val="004E71"/>
                </a:solidFill>
                <a:latin typeface="Avenir Next Medium"/>
                <a:cs typeface="Avenir Next Medium"/>
              </a:rPr>
              <a:t> </a:t>
            </a:r>
            <a:r>
              <a:rPr sz="1100" dirty="0">
                <a:solidFill>
                  <a:srgbClr val="004E71"/>
                </a:solidFill>
                <a:latin typeface="Avenir Next Medium"/>
                <a:cs typeface="Avenir Next Medium"/>
              </a:rPr>
              <a:t>I</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C</a:t>
            </a:r>
            <a:r>
              <a:rPr sz="1100" spc="440" dirty="0">
                <a:solidFill>
                  <a:srgbClr val="004E71"/>
                </a:solidFill>
                <a:latin typeface="Avenir Next Medium"/>
                <a:cs typeface="Avenir Next Medium"/>
              </a:rPr>
              <a:t> </a:t>
            </a:r>
            <a:r>
              <a:rPr sz="1100" dirty="0">
                <a:solidFill>
                  <a:srgbClr val="004E71"/>
                </a:solidFill>
                <a:latin typeface="Avenir Next Medium"/>
                <a:cs typeface="Avenir Next Medium"/>
              </a:rPr>
              <a:t>E</a:t>
            </a:r>
            <a:r>
              <a:rPr sz="1100" spc="-60" dirty="0">
                <a:solidFill>
                  <a:srgbClr val="004E71"/>
                </a:solidFill>
                <a:latin typeface="Avenir Next Medium"/>
                <a:cs typeface="Avenir Next Medium"/>
              </a:rPr>
              <a:t> </a:t>
            </a:r>
            <a:r>
              <a:rPr sz="1100" dirty="0">
                <a:solidFill>
                  <a:srgbClr val="004E71"/>
                </a:solidFill>
                <a:latin typeface="Avenir Next Medium"/>
                <a:cs typeface="Avenir Next Medium"/>
              </a:rPr>
              <a:t>N</a:t>
            </a:r>
            <a:r>
              <a:rPr sz="1100" spc="-45" dirty="0">
                <a:solidFill>
                  <a:srgbClr val="004E71"/>
                </a:solidFill>
                <a:latin typeface="Avenir Next Medium"/>
                <a:cs typeface="Avenir Next Medium"/>
              </a:rPr>
              <a:t> </a:t>
            </a:r>
            <a:r>
              <a:rPr sz="1100" dirty="0">
                <a:solidFill>
                  <a:srgbClr val="004E71"/>
                </a:solidFill>
                <a:latin typeface="Avenir Next Medium"/>
                <a:cs typeface="Avenir Next Medium"/>
              </a:rPr>
              <a:t>V</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I</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R</a:t>
            </a:r>
            <a:r>
              <a:rPr sz="1100" spc="-60" dirty="0">
                <a:solidFill>
                  <a:srgbClr val="004E71"/>
                </a:solidFill>
                <a:latin typeface="Avenir Next Medium"/>
                <a:cs typeface="Avenir Next Medium"/>
              </a:rPr>
              <a:t> </a:t>
            </a:r>
            <a:r>
              <a:rPr sz="1100" spc="165" dirty="0">
                <a:solidFill>
                  <a:srgbClr val="004E71"/>
                </a:solidFill>
                <a:latin typeface="Avenir Next Medium"/>
                <a:cs typeface="Avenir Next Medium"/>
              </a:rPr>
              <a:t>ONME</a:t>
            </a:r>
            <a:r>
              <a:rPr sz="1100" spc="-60" dirty="0">
                <a:solidFill>
                  <a:srgbClr val="004E71"/>
                </a:solidFill>
                <a:latin typeface="Avenir Next Medium"/>
                <a:cs typeface="Avenir Next Medium"/>
              </a:rPr>
              <a:t> </a:t>
            </a:r>
            <a:r>
              <a:rPr sz="1100" dirty="0">
                <a:solidFill>
                  <a:srgbClr val="004E71"/>
                </a:solidFill>
                <a:latin typeface="Avenir Next Medium"/>
                <a:cs typeface="Avenir Next Medium"/>
              </a:rPr>
              <a:t>N</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T</a:t>
            </a:r>
            <a:r>
              <a:rPr sz="1100" spc="-130" dirty="0">
                <a:solidFill>
                  <a:srgbClr val="004E71"/>
                </a:solidFill>
                <a:latin typeface="Avenir Next Medium"/>
                <a:cs typeface="Avenir Next Medium"/>
              </a:rPr>
              <a:t> </a:t>
            </a:r>
            <a:r>
              <a:rPr sz="1100" spc="105" dirty="0">
                <a:solidFill>
                  <a:srgbClr val="004E71"/>
                </a:solidFill>
                <a:latin typeface="Avenir Next Medium"/>
                <a:cs typeface="Avenir Next Medium"/>
              </a:rPr>
              <a:t>AL</a:t>
            </a:r>
            <a:r>
              <a:rPr sz="1100" spc="440" dirty="0">
                <a:solidFill>
                  <a:srgbClr val="004E71"/>
                </a:solidFill>
                <a:latin typeface="Avenir Next Medium"/>
                <a:cs typeface="Avenir Next Medium"/>
              </a:rPr>
              <a:t> </a:t>
            </a:r>
            <a:r>
              <a:rPr sz="1100" dirty="0">
                <a:solidFill>
                  <a:srgbClr val="004E71"/>
                </a:solidFill>
                <a:latin typeface="Avenir Next Medium"/>
                <a:cs typeface="Avenir Next Medium"/>
              </a:rPr>
              <a:t>H</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E</a:t>
            </a:r>
            <a:r>
              <a:rPr sz="1100" spc="-25" dirty="0">
                <a:solidFill>
                  <a:srgbClr val="004E71"/>
                </a:solidFill>
                <a:latin typeface="Avenir Next Medium"/>
                <a:cs typeface="Avenir Next Medium"/>
              </a:rPr>
              <a:t> </a:t>
            </a:r>
            <a:r>
              <a:rPr sz="1100" spc="105" dirty="0">
                <a:solidFill>
                  <a:srgbClr val="004E71"/>
                </a:solidFill>
                <a:latin typeface="Avenir Next Medium"/>
                <a:cs typeface="Avenir Next Medium"/>
              </a:rPr>
              <a:t>AL</a:t>
            </a:r>
            <a:r>
              <a:rPr sz="1100" spc="-130" dirty="0">
                <a:solidFill>
                  <a:srgbClr val="004E71"/>
                </a:solidFill>
                <a:latin typeface="Avenir Next Medium"/>
                <a:cs typeface="Avenir Next Medium"/>
              </a:rPr>
              <a:t> </a:t>
            </a:r>
            <a:r>
              <a:rPr sz="1100" dirty="0">
                <a:solidFill>
                  <a:srgbClr val="004E71"/>
                </a:solidFill>
                <a:latin typeface="Avenir Next Medium"/>
                <a:cs typeface="Avenir Next Medium"/>
              </a:rPr>
              <a:t>T</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H</a:t>
            </a:r>
            <a:r>
              <a:rPr sz="1100" spc="440" dirty="0">
                <a:solidFill>
                  <a:srgbClr val="004E71"/>
                </a:solidFill>
                <a:latin typeface="Avenir Next Medium"/>
                <a:cs typeface="Avenir Next Medium"/>
              </a:rPr>
              <a:t> </a:t>
            </a:r>
            <a:r>
              <a:rPr sz="1100" dirty="0">
                <a:solidFill>
                  <a:srgbClr val="004E71"/>
                </a:solidFill>
                <a:latin typeface="Avenir Next Medium"/>
                <a:cs typeface="Avenir Next Medium"/>
              </a:rPr>
              <a:t>S</a:t>
            </a:r>
            <a:r>
              <a:rPr sz="1100" spc="-60" dirty="0">
                <a:solidFill>
                  <a:srgbClr val="004E71"/>
                </a:solidFill>
                <a:latin typeface="Avenir Next Medium"/>
                <a:cs typeface="Avenir Next Medium"/>
              </a:rPr>
              <a:t> </a:t>
            </a:r>
            <a:r>
              <a:rPr sz="1100" dirty="0">
                <a:solidFill>
                  <a:srgbClr val="004E71"/>
                </a:solidFill>
                <a:latin typeface="Avenir Next Medium"/>
                <a:cs typeface="Avenir Next Medium"/>
              </a:rPr>
              <a:t>P</a:t>
            </a:r>
            <a:r>
              <a:rPr sz="1100" spc="-65" dirty="0">
                <a:solidFill>
                  <a:srgbClr val="004E71"/>
                </a:solidFill>
                <a:latin typeface="Avenir Next Medium"/>
                <a:cs typeface="Avenir Next Medium"/>
              </a:rPr>
              <a:t> </a:t>
            </a:r>
            <a:r>
              <a:rPr sz="1100" spc="-10" dirty="0">
                <a:solidFill>
                  <a:srgbClr val="004E71"/>
                </a:solidFill>
                <a:latin typeface="Avenir Next Medium"/>
                <a:cs typeface="Avenir Next Medium"/>
              </a:rPr>
              <a:t>E</a:t>
            </a:r>
            <a:r>
              <a:rPr sz="1100" spc="-70" dirty="0">
                <a:solidFill>
                  <a:srgbClr val="004E71"/>
                </a:solidFill>
                <a:latin typeface="Avenir Next Medium"/>
                <a:cs typeface="Avenir Next Medium"/>
              </a:rPr>
              <a:t> </a:t>
            </a:r>
            <a:r>
              <a:rPr sz="1100" dirty="0">
                <a:solidFill>
                  <a:srgbClr val="004E71"/>
                </a:solidFill>
                <a:latin typeface="Avenir Next Medium"/>
                <a:cs typeface="Avenir Next Medium"/>
              </a:rPr>
              <a:t>C</a:t>
            </a:r>
            <a:r>
              <a:rPr sz="1100" spc="-55" dirty="0">
                <a:solidFill>
                  <a:srgbClr val="004E71"/>
                </a:solidFill>
                <a:latin typeface="Avenir Next Medium"/>
                <a:cs typeface="Avenir Next Medium"/>
              </a:rPr>
              <a:t> </a:t>
            </a:r>
            <a:r>
              <a:rPr sz="1100" spc="140" dirty="0">
                <a:solidFill>
                  <a:srgbClr val="004E71"/>
                </a:solidFill>
                <a:latin typeface="Avenir Next Medium"/>
                <a:cs typeface="Avenir Next Medium"/>
              </a:rPr>
              <a:t>IAL</a:t>
            </a:r>
            <a:r>
              <a:rPr sz="1100" spc="-130" dirty="0">
                <a:solidFill>
                  <a:srgbClr val="004E71"/>
                </a:solidFill>
                <a:latin typeface="Avenir Next Medium"/>
                <a:cs typeface="Avenir Next Medium"/>
              </a:rPr>
              <a:t> </a:t>
            </a:r>
            <a:r>
              <a:rPr sz="1100" dirty="0">
                <a:solidFill>
                  <a:srgbClr val="004E71"/>
                </a:solidFill>
                <a:latin typeface="Avenir Next Medium"/>
                <a:cs typeface="Avenir Next Medium"/>
              </a:rPr>
              <a:t>T Y</a:t>
            </a:r>
            <a:r>
              <a:rPr sz="1100" spc="440" dirty="0">
                <a:solidFill>
                  <a:srgbClr val="004E71"/>
                </a:solidFill>
                <a:latin typeface="Avenir Next Medium"/>
                <a:cs typeface="Avenir Next Medium"/>
              </a:rPr>
              <a:t> </a:t>
            </a:r>
            <a:r>
              <a:rPr sz="1100" spc="100" dirty="0">
                <a:solidFill>
                  <a:srgbClr val="004E71"/>
                </a:solidFill>
                <a:latin typeface="Avenir Next Medium"/>
                <a:cs typeface="Avenir Next Medium"/>
              </a:rPr>
              <a:t>UN</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I</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T</a:t>
            </a:r>
            <a:r>
              <a:rPr sz="1100" spc="-45" dirty="0">
                <a:solidFill>
                  <a:srgbClr val="004E71"/>
                </a:solidFill>
                <a:latin typeface="Avenir Next Medium"/>
                <a:cs typeface="Avenir Next Medium"/>
              </a:rPr>
              <a:t> </a:t>
            </a:r>
            <a:r>
              <a:rPr sz="1100" spc="-50" dirty="0">
                <a:solidFill>
                  <a:srgbClr val="004E71"/>
                </a:solidFill>
                <a:latin typeface="Avenir Next Medium"/>
                <a:cs typeface="Avenir Next Medium"/>
              </a:rPr>
              <a:t>S</a:t>
            </a:r>
            <a:endParaRPr sz="1100" dirty="0">
              <a:latin typeface="Avenir Next Medium"/>
              <a:cs typeface="Avenir Next Medium"/>
            </a:endParaRPr>
          </a:p>
        </p:txBody>
      </p:sp>
      <p:sp>
        <p:nvSpPr>
          <p:cNvPr id="8" name="object 8"/>
          <p:cNvSpPr txBox="1"/>
          <p:nvPr/>
        </p:nvSpPr>
        <p:spPr>
          <a:xfrm>
            <a:off x="7975600" y="7146035"/>
            <a:ext cx="1791335" cy="482600"/>
          </a:xfrm>
          <a:prstGeom prst="rect">
            <a:avLst/>
          </a:prstGeom>
        </p:spPr>
        <p:txBody>
          <a:bodyPr vert="horz" wrap="square" lIns="0" tIns="12700" rIns="0" bIns="0" rtlCol="0">
            <a:spAutoFit/>
          </a:bodyPr>
          <a:lstStyle/>
          <a:p>
            <a:pPr marL="12700">
              <a:lnSpc>
                <a:spcPct val="100000"/>
              </a:lnSpc>
              <a:spcBef>
                <a:spcPts val="100"/>
              </a:spcBef>
              <a:tabLst>
                <a:tab pos="1390015" algn="l"/>
              </a:tabLst>
            </a:pPr>
            <a:r>
              <a:rPr sz="2000" spc="-10" dirty="0">
                <a:solidFill>
                  <a:srgbClr val="004E71"/>
                </a:solidFill>
                <a:latin typeface="Avenir Next Medium"/>
                <a:cs typeface="Avenir Next Medium"/>
              </a:rPr>
              <a:t>Educator</a:t>
            </a:r>
            <a:r>
              <a:rPr sz="2000" dirty="0">
                <a:solidFill>
                  <a:srgbClr val="004E71"/>
                </a:solidFill>
                <a:latin typeface="Avenir Next Medium"/>
                <a:cs typeface="Avenir Next Medium"/>
              </a:rPr>
              <a:t>	</a:t>
            </a:r>
            <a:r>
              <a:rPr sz="3000" spc="-465" dirty="0">
                <a:solidFill>
                  <a:srgbClr val="004E71"/>
                </a:solidFill>
                <a:latin typeface="Avenir Next Medium"/>
                <a:cs typeface="Avenir Next Medium"/>
              </a:rPr>
              <a:t>17</a:t>
            </a:r>
            <a:endParaRPr sz="3000">
              <a:latin typeface="Avenir Next Medium"/>
              <a:cs typeface="Avenir Next Medium"/>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14299" y="114299"/>
            <a:ext cx="9829800" cy="7543800"/>
          </a:xfrm>
          <a:prstGeom prst="rect">
            <a:avLst/>
          </a:prstGeom>
        </p:spPr>
      </p:pic>
      <p:sp>
        <p:nvSpPr>
          <p:cNvPr id="3" name="object 3"/>
          <p:cNvSpPr txBox="1">
            <a:spLocks noGrp="1"/>
          </p:cNvSpPr>
          <p:nvPr>
            <p:ph type="title"/>
          </p:nvPr>
        </p:nvSpPr>
        <p:spPr>
          <a:xfrm>
            <a:off x="1181100" y="3232196"/>
            <a:ext cx="2490470" cy="574040"/>
          </a:xfrm>
          <a:prstGeom prst="rect">
            <a:avLst/>
          </a:prstGeom>
        </p:spPr>
        <p:txBody>
          <a:bodyPr vert="horz" wrap="square" lIns="0" tIns="12700" rIns="0" bIns="0" rtlCol="0">
            <a:spAutoFit/>
          </a:bodyPr>
          <a:lstStyle/>
          <a:p>
            <a:pPr marL="12700">
              <a:lnSpc>
                <a:spcPct val="100000"/>
              </a:lnSpc>
              <a:spcBef>
                <a:spcPts val="100"/>
              </a:spcBef>
            </a:pPr>
            <a:r>
              <a:rPr spc="55" dirty="0"/>
              <a:t>Air</a:t>
            </a:r>
            <a:r>
              <a:rPr spc="35" dirty="0"/>
              <a:t> pollution</a:t>
            </a:r>
          </a:p>
        </p:txBody>
      </p:sp>
      <p:sp>
        <p:nvSpPr>
          <p:cNvPr id="4" name="object 4"/>
          <p:cNvSpPr txBox="1"/>
          <p:nvPr/>
        </p:nvSpPr>
        <p:spPr>
          <a:xfrm>
            <a:off x="1181100" y="3849416"/>
            <a:ext cx="4838700" cy="382156"/>
          </a:xfrm>
          <a:prstGeom prst="rect">
            <a:avLst/>
          </a:prstGeom>
        </p:spPr>
        <p:txBody>
          <a:bodyPr vert="horz" wrap="square" lIns="0" tIns="12700" rIns="0" bIns="0" rtlCol="0">
            <a:spAutoFit/>
          </a:bodyPr>
          <a:lstStyle/>
          <a:p>
            <a:pPr marL="12700">
              <a:lnSpc>
                <a:spcPct val="100000"/>
              </a:lnSpc>
              <a:spcBef>
                <a:spcPts val="100"/>
              </a:spcBef>
            </a:pPr>
            <a:r>
              <a:rPr sz="2400" b="1" dirty="0">
                <a:solidFill>
                  <a:srgbClr val="231F20"/>
                </a:solidFill>
                <a:latin typeface="Avenir Heavy"/>
                <a:cs typeface="Avenir Heavy"/>
              </a:rPr>
              <a:t>What</a:t>
            </a:r>
            <a:r>
              <a:rPr sz="2400" b="1" spc="-30" dirty="0">
                <a:solidFill>
                  <a:srgbClr val="231F20"/>
                </a:solidFill>
                <a:latin typeface="Avenir Heavy"/>
                <a:cs typeface="Avenir Heavy"/>
              </a:rPr>
              <a:t> </a:t>
            </a:r>
            <a:r>
              <a:rPr sz="2400" b="1" dirty="0">
                <a:solidFill>
                  <a:srgbClr val="231F20"/>
                </a:solidFill>
                <a:latin typeface="Avenir Heavy"/>
                <a:cs typeface="Avenir Heavy"/>
              </a:rPr>
              <a:t>is</a:t>
            </a:r>
            <a:r>
              <a:rPr sz="2400" b="1" spc="-30" dirty="0">
                <a:solidFill>
                  <a:srgbClr val="231F20"/>
                </a:solidFill>
                <a:latin typeface="Avenir Heavy"/>
                <a:cs typeface="Avenir Heavy"/>
              </a:rPr>
              <a:t> </a:t>
            </a:r>
            <a:r>
              <a:rPr sz="2400" b="1" dirty="0">
                <a:solidFill>
                  <a:srgbClr val="231F20"/>
                </a:solidFill>
                <a:latin typeface="Avenir Heavy"/>
                <a:cs typeface="Avenir Heavy"/>
              </a:rPr>
              <a:t>outdoor</a:t>
            </a:r>
            <a:r>
              <a:rPr sz="2400" b="1" spc="-30" dirty="0">
                <a:solidFill>
                  <a:srgbClr val="231F20"/>
                </a:solidFill>
                <a:latin typeface="Avenir Heavy"/>
                <a:cs typeface="Avenir Heavy"/>
              </a:rPr>
              <a:t> </a:t>
            </a:r>
            <a:r>
              <a:rPr sz="2400" b="1" dirty="0">
                <a:solidFill>
                  <a:srgbClr val="231F20"/>
                </a:solidFill>
                <a:latin typeface="Avenir Heavy"/>
                <a:cs typeface="Avenir Heavy"/>
              </a:rPr>
              <a:t>air</a:t>
            </a:r>
            <a:r>
              <a:rPr sz="2400" b="1" spc="-30" dirty="0">
                <a:solidFill>
                  <a:srgbClr val="231F20"/>
                </a:solidFill>
                <a:latin typeface="Avenir Heavy"/>
                <a:cs typeface="Avenir Heavy"/>
              </a:rPr>
              <a:t> </a:t>
            </a:r>
            <a:r>
              <a:rPr sz="2400" b="1" spc="-10" dirty="0">
                <a:solidFill>
                  <a:srgbClr val="231F20"/>
                </a:solidFill>
                <a:latin typeface="Avenir Heavy"/>
                <a:cs typeface="Avenir Heavy"/>
              </a:rPr>
              <a:t>pollution?</a:t>
            </a:r>
            <a:endParaRPr sz="2400" dirty="0">
              <a:latin typeface="Avenir Heavy"/>
              <a:cs typeface="Avenir Heavy"/>
            </a:endParaRPr>
          </a:p>
        </p:txBody>
      </p:sp>
      <p:sp>
        <p:nvSpPr>
          <p:cNvPr id="5" name="object 5"/>
          <p:cNvSpPr txBox="1"/>
          <p:nvPr/>
        </p:nvSpPr>
        <p:spPr>
          <a:xfrm>
            <a:off x="1181068" y="5435646"/>
            <a:ext cx="143510" cy="185420"/>
          </a:xfrm>
          <a:prstGeom prst="rect">
            <a:avLst/>
          </a:prstGeom>
        </p:spPr>
        <p:txBody>
          <a:bodyPr vert="horz" wrap="square" lIns="0" tIns="12700" rIns="0" bIns="0" rtlCol="0">
            <a:spAutoFit/>
          </a:bodyPr>
          <a:lstStyle/>
          <a:p>
            <a:pPr marL="12700">
              <a:lnSpc>
                <a:spcPct val="100000"/>
              </a:lnSpc>
              <a:spcBef>
                <a:spcPts val="100"/>
              </a:spcBef>
            </a:pPr>
            <a:r>
              <a:rPr sz="1050" spc="-50" dirty="0">
                <a:solidFill>
                  <a:srgbClr val="E16C25"/>
                </a:solidFill>
                <a:latin typeface="Apple Symbols"/>
                <a:cs typeface="Apple Symbols"/>
              </a:rPr>
              <a:t>■</a:t>
            </a:r>
            <a:endParaRPr sz="1050">
              <a:latin typeface="Apple Symbols"/>
              <a:cs typeface="Apple Symbols"/>
            </a:endParaRPr>
          </a:p>
        </p:txBody>
      </p:sp>
      <p:sp>
        <p:nvSpPr>
          <p:cNvPr id="6" name="object 6"/>
          <p:cNvSpPr txBox="1"/>
          <p:nvPr/>
        </p:nvSpPr>
        <p:spPr>
          <a:xfrm>
            <a:off x="1181068" y="6121446"/>
            <a:ext cx="143510" cy="185420"/>
          </a:xfrm>
          <a:prstGeom prst="rect">
            <a:avLst/>
          </a:prstGeom>
        </p:spPr>
        <p:txBody>
          <a:bodyPr vert="horz" wrap="square" lIns="0" tIns="12700" rIns="0" bIns="0" rtlCol="0">
            <a:spAutoFit/>
          </a:bodyPr>
          <a:lstStyle/>
          <a:p>
            <a:pPr marL="12700">
              <a:lnSpc>
                <a:spcPct val="100000"/>
              </a:lnSpc>
              <a:spcBef>
                <a:spcPts val="100"/>
              </a:spcBef>
            </a:pPr>
            <a:r>
              <a:rPr sz="1050" spc="-50" dirty="0">
                <a:solidFill>
                  <a:srgbClr val="E16C25"/>
                </a:solidFill>
                <a:latin typeface="Apple Symbols"/>
                <a:cs typeface="Apple Symbols"/>
              </a:rPr>
              <a:t>■</a:t>
            </a:r>
            <a:endParaRPr sz="1050">
              <a:latin typeface="Apple Symbols"/>
              <a:cs typeface="Apple Symbols"/>
            </a:endParaRPr>
          </a:p>
        </p:txBody>
      </p:sp>
      <p:sp>
        <p:nvSpPr>
          <p:cNvPr id="7" name="object 7"/>
          <p:cNvSpPr txBox="1"/>
          <p:nvPr/>
        </p:nvSpPr>
        <p:spPr>
          <a:xfrm>
            <a:off x="1181068" y="4349796"/>
            <a:ext cx="7719059" cy="2286000"/>
          </a:xfrm>
          <a:prstGeom prst="rect">
            <a:avLst/>
          </a:prstGeom>
        </p:spPr>
        <p:txBody>
          <a:bodyPr vert="horz" wrap="square" lIns="0" tIns="33020" rIns="0" bIns="0" rtlCol="0">
            <a:spAutoFit/>
          </a:bodyPr>
          <a:lstStyle/>
          <a:p>
            <a:pPr marL="234315" marR="75565" indent="-222250">
              <a:lnSpc>
                <a:spcPts val="2300"/>
              </a:lnSpc>
              <a:spcBef>
                <a:spcPts val="260"/>
              </a:spcBef>
              <a:buClr>
                <a:srgbClr val="E16C25"/>
              </a:buClr>
              <a:buSzPct val="52500"/>
              <a:buFont typeface="Apple Symbols"/>
              <a:buChar char="■"/>
              <a:tabLst>
                <a:tab pos="235585" algn="l"/>
              </a:tabLst>
            </a:pPr>
            <a:r>
              <a:rPr sz="2000" dirty="0">
                <a:solidFill>
                  <a:srgbClr val="231F20"/>
                </a:solidFill>
                <a:latin typeface="Avenir Book"/>
                <a:cs typeface="Avenir Book"/>
              </a:rPr>
              <a:t>Outdoor</a:t>
            </a:r>
            <a:r>
              <a:rPr sz="2000" spc="-10" dirty="0">
                <a:solidFill>
                  <a:srgbClr val="231F20"/>
                </a:solidFill>
                <a:latin typeface="Avenir Book"/>
                <a:cs typeface="Avenir Book"/>
              </a:rPr>
              <a:t> </a:t>
            </a:r>
            <a:r>
              <a:rPr sz="2000" dirty="0">
                <a:solidFill>
                  <a:srgbClr val="231F20"/>
                </a:solidFill>
                <a:latin typeface="Avenir Book"/>
                <a:cs typeface="Avenir Book"/>
              </a:rPr>
              <a:t>air</a:t>
            </a:r>
            <a:r>
              <a:rPr sz="2000" spc="-5" dirty="0">
                <a:solidFill>
                  <a:srgbClr val="231F20"/>
                </a:solidFill>
                <a:latin typeface="Avenir Book"/>
                <a:cs typeface="Avenir Book"/>
              </a:rPr>
              <a:t> </a:t>
            </a:r>
            <a:r>
              <a:rPr sz="2000" dirty="0">
                <a:solidFill>
                  <a:srgbClr val="231F20"/>
                </a:solidFill>
                <a:latin typeface="Avenir Book"/>
                <a:cs typeface="Avenir Book"/>
              </a:rPr>
              <a:t>pollution</a:t>
            </a:r>
            <a:r>
              <a:rPr sz="2000" spc="-5" dirty="0">
                <a:solidFill>
                  <a:srgbClr val="231F20"/>
                </a:solidFill>
                <a:latin typeface="Avenir Book"/>
                <a:cs typeface="Avenir Book"/>
              </a:rPr>
              <a:t> </a:t>
            </a:r>
            <a:r>
              <a:rPr sz="2000" dirty="0">
                <a:solidFill>
                  <a:srgbClr val="231F20"/>
                </a:solidFill>
                <a:latin typeface="Avenir Book"/>
                <a:cs typeface="Avenir Book"/>
              </a:rPr>
              <a:t>is</a:t>
            </a:r>
            <a:r>
              <a:rPr sz="2000" spc="-5" dirty="0">
                <a:solidFill>
                  <a:srgbClr val="231F20"/>
                </a:solidFill>
                <a:latin typeface="Avenir Book"/>
                <a:cs typeface="Avenir Book"/>
              </a:rPr>
              <a:t> </a:t>
            </a:r>
            <a:r>
              <a:rPr sz="2000" dirty="0">
                <a:solidFill>
                  <a:srgbClr val="231F20"/>
                </a:solidFill>
                <a:latin typeface="Avenir Book"/>
                <a:cs typeface="Avenir Book"/>
              </a:rPr>
              <a:t>caused</a:t>
            </a:r>
            <a:r>
              <a:rPr sz="2000" spc="-5" dirty="0">
                <a:solidFill>
                  <a:srgbClr val="231F20"/>
                </a:solidFill>
                <a:latin typeface="Avenir Book"/>
                <a:cs typeface="Avenir Book"/>
              </a:rPr>
              <a:t> </a:t>
            </a:r>
            <a:r>
              <a:rPr sz="2000" dirty="0">
                <a:solidFill>
                  <a:srgbClr val="231F20"/>
                </a:solidFill>
                <a:latin typeface="Avenir Book"/>
                <a:cs typeface="Avenir Book"/>
              </a:rPr>
              <a:t>by</a:t>
            </a:r>
            <a:r>
              <a:rPr sz="2000" spc="-5" dirty="0">
                <a:solidFill>
                  <a:srgbClr val="231F20"/>
                </a:solidFill>
                <a:latin typeface="Avenir Book"/>
                <a:cs typeface="Avenir Book"/>
              </a:rPr>
              <a:t> </a:t>
            </a:r>
            <a:r>
              <a:rPr sz="2000" dirty="0">
                <a:solidFill>
                  <a:srgbClr val="231F20"/>
                </a:solidFill>
                <a:latin typeface="Avenir Book"/>
                <a:cs typeface="Avenir Book"/>
              </a:rPr>
              <a:t>solid</a:t>
            </a:r>
            <a:r>
              <a:rPr sz="2000" spc="-5" dirty="0">
                <a:solidFill>
                  <a:srgbClr val="231F20"/>
                </a:solidFill>
                <a:latin typeface="Avenir Book"/>
                <a:cs typeface="Avenir Book"/>
              </a:rPr>
              <a:t> </a:t>
            </a:r>
            <a:r>
              <a:rPr sz="2000" dirty="0">
                <a:solidFill>
                  <a:srgbClr val="231F20"/>
                </a:solidFill>
                <a:latin typeface="Avenir Book"/>
                <a:cs typeface="Avenir Book"/>
              </a:rPr>
              <a:t>and</a:t>
            </a:r>
            <a:r>
              <a:rPr sz="2000" spc="-5" dirty="0">
                <a:solidFill>
                  <a:srgbClr val="231F20"/>
                </a:solidFill>
                <a:latin typeface="Avenir Book"/>
                <a:cs typeface="Avenir Book"/>
              </a:rPr>
              <a:t> </a:t>
            </a:r>
            <a:r>
              <a:rPr sz="2000" dirty="0">
                <a:solidFill>
                  <a:srgbClr val="231F20"/>
                </a:solidFill>
                <a:latin typeface="Avenir Book"/>
                <a:cs typeface="Avenir Book"/>
              </a:rPr>
              <a:t>liquid</a:t>
            </a:r>
            <a:r>
              <a:rPr sz="2000" spc="-10" dirty="0">
                <a:solidFill>
                  <a:srgbClr val="231F20"/>
                </a:solidFill>
                <a:latin typeface="Avenir Book"/>
                <a:cs typeface="Avenir Book"/>
              </a:rPr>
              <a:t> </a:t>
            </a:r>
            <a:r>
              <a:rPr sz="2000" dirty="0">
                <a:solidFill>
                  <a:srgbClr val="231F20"/>
                </a:solidFill>
                <a:latin typeface="Avenir Book"/>
                <a:cs typeface="Avenir Book"/>
              </a:rPr>
              <a:t>particles</a:t>
            </a:r>
            <a:r>
              <a:rPr sz="2000" spc="-5" dirty="0">
                <a:solidFill>
                  <a:srgbClr val="231F20"/>
                </a:solidFill>
                <a:latin typeface="Avenir Book"/>
                <a:cs typeface="Avenir Book"/>
              </a:rPr>
              <a:t> </a:t>
            </a:r>
            <a:r>
              <a:rPr sz="2000" spc="-25" dirty="0">
                <a:solidFill>
                  <a:srgbClr val="231F20"/>
                </a:solidFill>
                <a:latin typeface="Avenir Book"/>
                <a:cs typeface="Avenir Book"/>
              </a:rPr>
              <a:t>and 	</a:t>
            </a:r>
            <a:r>
              <a:rPr sz="2000" dirty="0">
                <a:solidFill>
                  <a:srgbClr val="231F20"/>
                </a:solidFill>
                <a:latin typeface="Avenir Book"/>
                <a:cs typeface="Avenir Book"/>
              </a:rPr>
              <a:t>certain</a:t>
            </a:r>
            <a:r>
              <a:rPr sz="2000" spc="-10" dirty="0">
                <a:solidFill>
                  <a:srgbClr val="231F20"/>
                </a:solidFill>
                <a:latin typeface="Avenir Book"/>
                <a:cs typeface="Avenir Book"/>
              </a:rPr>
              <a:t> </a:t>
            </a:r>
            <a:r>
              <a:rPr sz="2000" dirty="0">
                <a:solidFill>
                  <a:srgbClr val="231F20"/>
                </a:solidFill>
                <a:latin typeface="Avenir Book"/>
                <a:cs typeface="Avenir Book"/>
              </a:rPr>
              <a:t>gases</a:t>
            </a:r>
            <a:r>
              <a:rPr sz="2000" spc="-5" dirty="0">
                <a:solidFill>
                  <a:srgbClr val="231F20"/>
                </a:solidFill>
                <a:latin typeface="Avenir Book"/>
                <a:cs typeface="Avenir Book"/>
              </a:rPr>
              <a:t> </a:t>
            </a:r>
            <a:r>
              <a:rPr sz="2000" dirty="0">
                <a:solidFill>
                  <a:srgbClr val="231F20"/>
                </a:solidFill>
                <a:latin typeface="Avenir Book"/>
                <a:cs typeface="Avenir Book"/>
              </a:rPr>
              <a:t>that</a:t>
            </a:r>
            <a:r>
              <a:rPr sz="2000" spc="-10" dirty="0">
                <a:solidFill>
                  <a:srgbClr val="231F20"/>
                </a:solidFill>
                <a:latin typeface="Avenir Book"/>
                <a:cs typeface="Avenir Book"/>
              </a:rPr>
              <a:t> </a:t>
            </a:r>
            <a:r>
              <a:rPr sz="2000" dirty="0">
                <a:solidFill>
                  <a:srgbClr val="231F20"/>
                </a:solidFill>
                <a:latin typeface="Avenir Book"/>
                <a:cs typeface="Avenir Book"/>
              </a:rPr>
              <a:t>can</a:t>
            </a:r>
            <a:r>
              <a:rPr sz="2000" spc="-5" dirty="0">
                <a:solidFill>
                  <a:srgbClr val="231F20"/>
                </a:solidFill>
                <a:latin typeface="Avenir Book"/>
                <a:cs typeface="Avenir Book"/>
              </a:rPr>
              <a:t> </a:t>
            </a:r>
            <a:r>
              <a:rPr sz="2000" dirty="0">
                <a:solidFill>
                  <a:srgbClr val="231F20"/>
                </a:solidFill>
                <a:latin typeface="Avenir Book"/>
                <a:cs typeface="Avenir Book"/>
              </a:rPr>
              <a:t>come</a:t>
            </a:r>
            <a:r>
              <a:rPr sz="2000" spc="-10" dirty="0">
                <a:solidFill>
                  <a:srgbClr val="231F20"/>
                </a:solidFill>
                <a:latin typeface="Avenir Book"/>
                <a:cs typeface="Avenir Book"/>
              </a:rPr>
              <a:t> </a:t>
            </a:r>
            <a:r>
              <a:rPr sz="2000" dirty="0">
                <a:solidFill>
                  <a:srgbClr val="231F20"/>
                </a:solidFill>
                <a:latin typeface="Avenir Book"/>
                <a:cs typeface="Avenir Book"/>
              </a:rPr>
              <a:t>from</a:t>
            </a:r>
            <a:r>
              <a:rPr sz="2000" spc="-5" dirty="0">
                <a:solidFill>
                  <a:srgbClr val="231F20"/>
                </a:solidFill>
                <a:latin typeface="Avenir Book"/>
                <a:cs typeface="Avenir Book"/>
              </a:rPr>
              <a:t> </a:t>
            </a:r>
            <a:r>
              <a:rPr sz="2000" dirty="0">
                <a:solidFill>
                  <a:srgbClr val="231F20"/>
                </a:solidFill>
                <a:latin typeface="Avenir Book"/>
                <a:cs typeface="Avenir Book"/>
              </a:rPr>
              <a:t>car</a:t>
            </a:r>
            <a:r>
              <a:rPr sz="2000" spc="-10" dirty="0">
                <a:solidFill>
                  <a:srgbClr val="231F20"/>
                </a:solidFill>
                <a:latin typeface="Avenir Book"/>
                <a:cs typeface="Avenir Book"/>
              </a:rPr>
              <a:t> </a:t>
            </a:r>
            <a:r>
              <a:rPr sz="2000" dirty="0">
                <a:solidFill>
                  <a:srgbClr val="231F20"/>
                </a:solidFill>
                <a:latin typeface="Avenir Book"/>
                <a:cs typeface="Avenir Book"/>
              </a:rPr>
              <a:t>and</a:t>
            </a:r>
            <a:r>
              <a:rPr sz="2000" spc="-5" dirty="0">
                <a:solidFill>
                  <a:srgbClr val="231F20"/>
                </a:solidFill>
                <a:latin typeface="Avenir Book"/>
                <a:cs typeface="Avenir Book"/>
              </a:rPr>
              <a:t> </a:t>
            </a:r>
            <a:r>
              <a:rPr sz="2000" dirty="0">
                <a:solidFill>
                  <a:srgbClr val="231F20"/>
                </a:solidFill>
                <a:latin typeface="Avenir Book"/>
                <a:cs typeface="Avenir Book"/>
              </a:rPr>
              <a:t>truck</a:t>
            </a:r>
            <a:r>
              <a:rPr sz="2000" spc="-10" dirty="0">
                <a:solidFill>
                  <a:srgbClr val="231F20"/>
                </a:solidFill>
                <a:latin typeface="Avenir Book"/>
                <a:cs typeface="Avenir Book"/>
              </a:rPr>
              <a:t> </a:t>
            </a:r>
            <a:r>
              <a:rPr sz="2000" dirty="0">
                <a:solidFill>
                  <a:srgbClr val="231F20"/>
                </a:solidFill>
                <a:latin typeface="Avenir Book"/>
                <a:cs typeface="Avenir Book"/>
              </a:rPr>
              <a:t>exhaust,</a:t>
            </a:r>
            <a:r>
              <a:rPr sz="2000" spc="-5" dirty="0">
                <a:solidFill>
                  <a:srgbClr val="231F20"/>
                </a:solidFill>
                <a:latin typeface="Avenir Book"/>
                <a:cs typeface="Avenir Book"/>
              </a:rPr>
              <a:t> </a:t>
            </a:r>
            <a:r>
              <a:rPr sz="2000" spc="-10" dirty="0">
                <a:solidFill>
                  <a:srgbClr val="231F20"/>
                </a:solidFill>
                <a:latin typeface="Avenir Book"/>
                <a:cs typeface="Avenir Book"/>
              </a:rPr>
              <a:t>factories, 	</a:t>
            </a:r>
            <a:r>
              <a:rPr sz="2000" dirty="0">
                <a:solidFill>
                  <a:srgbClr val="231F20"/>
                </a:solidFill>
                <a:latin typeface="Avenir Book"/>
                <a:cs typeface="Avenir Book"/>
              </a:rPr>
              <a:t>dust,</a:t>
            </a:r>
            <a:r>
              <a:rPr sz="2000" spc="-20" dirty="0">
                <a:solidFill>
                  <a:srgbClr val="231F20"/>
                </a:solidFill>
                <a:latin typeface="Avenir Book"/>
                <a:cs typeface="Avenir Book"/>
              </a:rPr>
              <a:t> </a:t>
            </a:r>
            <a:r>
              <a:rPr sz="2000" dirty="0">
                <a:solidFill>
                  <a:srgbClr val="231F20"/>
                </a:solidFill>
                <a:latin typeface="Avenir Book"/>
                <a:cs typeface="Avenir Book"/>
              </a:rPr>
              <a:t>pollen,</a:t>
            </a:r>
            <a:r>
              <a:rPr sz="2000" spc="-20" dirty="0">
                <a:solidFill>
                  <a:srgbClr val="231F20"/>
                </a:solidFill>
                <a:latin typeface="Avenir Book"/>
                <a:cs typeface="Avenir Book"/>
              </a:rPr>
              <a:t> </a:t>
            </a:r>
            <a:r>
              <a:rPr sz="2000" dirty="0">
                <a:solidFill>
                  <a:srgbClr val="231F20"/>
                </a:solidFill>
                <a:latin typeface="Avenir Book"/>
                <a:cs typeface="Avenir Book"/>
              </a:rPr>
              <a:t>mold</a:t>
            </a:r>
            <a:r>
              <a:rPr sz="2000" spc="-20" dirty="0">
                <a:solidFill>
                  <a:srgbClr val="231F20"/>
                </a:solidFill>
                <a:latin typeface="Avenir Book"/>
                <a:cs typeface="Avenir Book"/>
              </a:rPr>
              <a:t> </a:t>
            </a:r>
            <a:r>
              <a:rPr sz="2000" dirty="0">
                <a:solidFill>
                  <a:srgbClr val="231F20"/>
                </a:solidFill>
                <a:latin typeface="Avenir Book"/>
                <a:cs typeface="Avenir Book"/>
              </a:rPr>
              <a:t>spores,</a:t>
            </a:r>
            <a:r>
              <a:rPr sz="2000" spc="-20" dirty="0">
                <a:solidFill>
                  <a:srgbClr val="231F20"/>
                </a:solidFill>
                <a:latin typeface="Avenir Book"/>
                <a:cs typeface="Avenir Book"/>
              </a:rPr>
              <a:t> </a:t>
            </a:r>
            <a:r>
              <a:rPr sz="2000" dirty="0">
                <a:solidFill>
                  <a:srgbClr val="231F20"/>
                </a:solidFill>
                <a:latin typeface="Avenir Book"/>
                <a:cs typeface="Avenir Book"/>
              </a:rPr>
              <a:t>volcanoes</a:t>
            </a:r>
            <a:r>
              <a:rPr sz="2000" spc="-15" dirty="0">
                <a:solidFill>
                  <a:srgbClr val="231F20"/>
                </a:solidFill>
                <a:latin typeface="Avenir Book"/>
                <a:cs typeface="Avenir Book"/>
              </a:rPr>
              <a:t> </a:t>
            </a:r>
            <a:r>
              <a:rPr sz="2000" dirty="0">
                <a:solidFill>
                  <a:srgbClr val="231F20"/>
                </a:solidFill>
                <a:latin typeface="Avenir Book"/>
                <a:cs typeface="Avenir Book"/>
              </a:rPr>
              <a:t>and</a:t>
            </a:r>
            <a:r>
              <a:rPr sz="2000" spc="-20" dirty="0">
                <a:solidFill>
                  <a:srgbClr val="231F20"/>
                </a:solidFill>
                <a:latin typeface="Avenir Book"/>
                <a:cs typeface="Avenir Book"/>
              </a:rPr>
              <a:t> </a:t>
            </a:r>
            <a:r>
              <a:rPr sz="2000" spc="-10" dirty="0">
                <a:solidFill>
                  <a:srgbClr val="231F20"/>
                </a:solidFill>
                <a:latin typeface="Avenir Book"/>
                <a:cs typeface="Avenir Book"/>
              </a:rPr>
              <a:t>wildfires.</a:t>
            </a:r>
            <a:endParaRPr sz="2000">
              <a:latin typeface="Avenir Book"/>
              <a:cs typeface="Avenir Book"/>
            </a:endParaRPr>
          </a:p>
          <a:p>
            <a:pPr marL="235585" marR="81280">
              <a:lnSpc>
                <a:spcPts val="2300"/>
              </a:lnSpc>
              <a:spcBef>
                <a:spcPts val="800"/>
              </a:spcBef>
            </a:pPr>
            <a:r>
              <a:rPr sz="2000" dirty="0">
                <a:solidFill>
                  <a:srgbClr val="231F20"/>
                </a:solidFill>
                <a:latin typeface="Avenir Book"/>
                <a:cs typeface="Avenir Book"/>
              </a:rPr>
              <a:t>Exposure</a:t>
            </a:r>
            <a:r>
              <a:rPr sz="2000" spc="-15" dirty="0">
                <a:solidFill>
                  <a:srgbClr val="231F20"/>
                </a:solidFill>
                <a:latin typeface="Avenir Book"/>
                <a:cs typeface="Avenir Book"/>
              </a:rPr>
              <a:t> </a:t>
            </a:r>
            <a:r>
              <a:rPr sz="2000" dirty="0">
                <a:solidFill>
                  <a:srgbClr val="231F20"/>
                </a:solidFill>
                <a:latin typeface="Avenir Book"/>
                <a:cs typeface="Avenir Book"/>
              </a:rPr>
              <a:t>to</a:t>
            </a:r>
            <a:r>
              <a:rPr sz="2000" spc="-15" dirty="0">
                <a:solidFill>
                  <a:srgbClr val="231F20"/>
                </a:solidFill>
                <a:latin typeface="Avenir Book"/>
                <a:cs typeface="Avenir Book"/>
              </a:rPr>
              <a:t> </a:t>
            </a:r>
            <a:r>
              <a:rPr sz="2000" dirty="0">
                <a:solidFill>
                  <a:srgbClr val="231F20"/>
                </a:solidFill>
                <a:latin typeface="Avenir Book"/>
                <a:cs typeface="Avenir Book"/>
              </a:rPr>
              <a:t>exhaust</a:t>
            </a:r>
            <a:r>
              <a:rPr sz="2000" spc="-15" dirty="0">
                <a:solidFill>
                  <a:srgbClr val="231F20"/>
                </a:solidFill>
                <a:latin typeface="Avenir Book"/>
                <a:cs typeface="Avenir Book"/>
              </a:rPr>
              <a:t> </a:t>
            </a:r>
            <a:r>
              <a:rPr sz="2000" dirty="0">
                <a:solidFill>
                  <a:srgbClr val="231F20"/>
                </a:solidFill>
                <a:latin typeface="Avenir Book"/>
                <a:cs typeface="Avenir Book"/>
              </a:rPr>
              <a:t>from</a:t>
            </a:r>
            <a:r>
              <a:rPr sz="2000" spc="-15" dirty="0">
                <a:solidFill>
                  <a:srgbClr val="231F20"/>
                </a:solidFill>
                <a:latin typeface="Avenir Book"/>
                <a:cs typeface="Avenir Book"/>
              </a:rPr>
              <a:t> </a:t>
            </a:r>
            <a:r>
              <a:rPr sz="2000" dirty="0">
                <a:solidFill>
                  <a:srgbClr val="231F20"/>
                </a:solidFill>
                <a:latin typeface="Avenir Book"/>
                <a:cs typeface="Avenir Book"/>
              </a:rPr>
              <a:t>vehicles</a:t>
            </a:r>
            <a:r>
              <a:rPr sz="2000" spc="-15" dirty="0">
                <a:solidFill>
                  <a:srgbClr val="231F20"/>
                </a:solidFill>
                <a:latin typeface="Avenir Book"/>
                <a:cs typeface="Avenir Book"/>
              </a:rPr>
              <a:t> </a:t>
            </a:r>
            <a:r>
              <a:rPr sz="2000" dirty="0">
                <a:solidFill>
                  <a:srgbClr val="231F20"/>
                </a:solidFill>
                <a:latin typeface="Avenir Book"/>
                <a:cs typeface="Avenir Book"/>
              </a:rPr>
              <a:t>is</a:t>
            </a:r>
            <a:r>
              <a:rPr sz="2000" spc="-15" dirty="0">
                <a:solidFill>
                  <a:srgbClr val="231F20"/>
                </a:solidFill>
                <a:latin typeface="Avenir Book"/>
                <a:cs typeface="Avenir Book"/>
              </a:rPr>
              <a:t> </a:t>
            </a:r>
            <a:r>
              <a:rPr sz="2000" dirty="0">
                <a:solidFill>
                  <a:srgbClr val="231F20"/>
                </a:solidFill>
                <a:latin typeface="Avenir Book"/>
                <a:cs typeface="Avenir Book"/>
              </a:rPr>
              <a:t>a</a:t>
            </a:r>
            <a:r>
              <a:rPr sz="2000" spc="-10" dirty="0">
                <a:solidFill>
                  <a:srgbClr val="231F20"/>
                </a:solidFill>
                <a:latin typeface="Avenir Book"/>
                <a:cs typeface="Avenir Book"/>
              </a:rPr>
              <a:t> </a:t>
            </a:r>
            <a:r>
              <a:rPr sz="2000" dirty="0">
                <a:solidFill>
                  <a:srgbClr val="231F20"/>
                </a:solidFill>
                <a:latin typeface="Avenir Book"/>
                <a:cs typeface="Avenir Book"/>
              </a:rPr>
              <a:t>particularly</a:t>
            </a:r>
            <a:r>
              <a:rPr sz="2000" spc="-15" dirty="0">
                <a:solidFill>
                  <a:srgbClr val="231F20"/>
                </a:solidFill>
                <a:latin typeface="Avenir Book"/>
                <a:cs typeface="Avenir Book"/>
              </a:rPr>
              <a:t> </a:t>
            </a:r>
            <a:r>
              <a:rPr sz="2000" dirty="0">
                <a:solidFill>
                  <a:srgbClr val="231F20"/>
                </a:solidFill>
                <a:latin typeface="Avenir Book"/>
                <a:cs typeface="Avenir Book"/>
              </a:rPr>
              <a:t>concerning</a:t>
            </a:r>
            <a:r>
              <a:rPr sz="2000" spc="-15" dirty="0">
                <a:solidFill>
                  <a:srgbClr val="231F20"/>
                </a:solidFill>
                <a:latin typeface="Avenir Book"/>
                <a:cs typeface="Avenir Book"/>
              </a:rPr>
              <a:t> </a:t>
            </a:r>
            <a:r>
              <a:rPr sz="2000" spc="-20" dirty="0">
                <a:solidFill>
                  <a:srgbClr val="231F20"/>
                </a:solidFill>
                <a:latin typeface="Avenir Book"/>
                <a:cs typeface="Avenir Book"/>
              </a:rPr>
              <a:t>risk </a:t>
            </a:r>
            <a:r>
              <a:rPr sz="2000" dirty="0">
                <a:solidFill>
                  <a:srgbClr val="231F20"/>
                </a:solidFill>
                <a:latin typeface="Avenir Book"/>
                <a:cs typeface="Avenir Book"/>
              </a:rPr>
              <a:t>factor for childhood </a:t>
            </a:r>
            <a:r>
              <a:rPr sz="2000" spc="-10" dirty="0">
                <a:solidFill>
                  <a:srgbClr val="231F20"/>
                </a:solidFill>
                <a:latin typeface="Avenir Book"/>
                <a:cs typeface="Avenir Book"/>
              </a:rPr>
              <a:t>cancer.</a:t>
            </a:r>
            <a:endParaRPr sz="2000">
              <a:latin typeface="Avenir Book"/>
              <a:cs typeface="Avenir Book"/>
            </a:endParaRPr>
          </a:p>
          <a:p>
            <a:pPr marL="235585" marR="5080">
              <a:lnSpc>
                <a:spcPts val="2300"/>
              </a:lnSpc>
              <a:spcBef>
                <a:spcPts val="800"/>
              </a:spcBef>
            </a:pPr>
            <a:r>
              <a:rPr sz="2000" dirty="0">
                <a:solidFill>
                  <a:srgbClr val="231F20"/>
                </a:solidFill>
                <a:latin typeface="Avenir Book"/>
                <a:cs typeface="Avenir Book"/>
              </a:rPr>
              <a:t>Concern</a:t>
            </a:r>
            <a:r>
              <a:rPr sz="2000" spc="-30" dirty="0">
                <a:solidFill>
                  <a:srgbClr val="231F20"/>
                </a:solidFill>
                <a:latin typeface="Avenir Book"/>
                <a:cs typeface="Avenir Book"/>
              </a:rPr>
              <a:t> </a:t>
            </a:r>
            <a:r>
              <a:rPr sz="2000" dirty="0">
                <a:solidFill>
                  <a:srgbClr val="231F20"/>
                </a:solidFill>
                <a:latin typeface="Avenir Book"/>
                <a:cs typeface="Avenir Book"/>
              </a:rPr>
              <a:t>has</a:t>
            </a:r>
            <a:r>
              <a:rPr sz="2000" spc="-30" dirty="0">
                <a:solidFill>
                  <a:srgbClr val="231F20"/>
                </a:solidFill>
                <a:latin typeface="Avenir Book"/>
                <a:cs typeface="Avenir Book"/>
              </a:rPr>
              <a:t> </a:t>
            </a:r>
            <a:r>
              <a:rPr sz="2000" dirty="0">
                <a:solidFill>
                  <a:srgbClr val="231F20"/>
                </a:solidFill>
                <a:latin typeface="Avenir Book"/>
                <a:cs typeface="Avenir Book"/>
              </a:rPr>
              <a:t>been</a:t>
            </a:r>
            <a:r>
              <a:rPr sz="2000" spc="-30" dirty="0">
                <a:solidFill>
                  <a:srgbClr val="231F20"/>
                </a:solidFill>
                <a:latin typeface="Avenir Book"/>
                <a:cs typeface="Avenir Book"/>
              </a:rPr>
              <a:t> </a:t>
            </a:r>
            <a:r>
              <a:rPr sz="2000" dirty="0">
                <a:solidFill>
                  <a:srgbClr val="231F20"/>
                </a:solidFill>
                <a:latin typeface="Avenir Book"/>
                <a:cs typeface="Avenir Book"/>
              </a:rPr>
              <a:t>growing</a:t>
            </a:r>
            <a:r>
              <a:rPr sz="2000" spc="-30" dirty="0">
                <a:solidFill>
                  <a:srgbClr val="231F20"/>
                </a:solidFill>
                <a:latin typeface="Avenir Book"/>
                <a:cs typeface="Avenir Book"/>
              </a:rPr>
              <a:t> </a:t>
            </a:r>
            <a:r>
              <a:rPr sz="2000" dirty="0">
                <a:solidFill>
                  <a:srgbClr val="231F20"/>
                </a:solidFill>
                <a:latin typeface="Avenir Book"/>
                <a:cs typeface="Avenir Book"/>
              </a:rPr>
              <a:t>about</a:t>
            </a:r>
            <a:r>
              <a:rPr sz="2000" spc="-25" dirty="0">
                <a:solidFill>
                  <a:srgbClr val="231F20"/>
                </a:solidFill>
                <a:latin typeface="Avenir Book"/>
                <a:cs typeface="Avenir Book"/>
              </a:rPr>
              <a:t> </a:t>
            </a:r>
            <a:r>
              <a:rPr sz="2000" dirty="0">
                <a:solidFill>
                  <a:srgbClr val="231F20"/>
                </a:solidFill>
                <a:latin typeface="Avenir Book"/>
                <a:cs typeface="Avenir Book"/>
              </a:rPr>
              <a:t>living</a:t>
            </a:r>
            <a:r>
              <a:rPr sz="2000" spc="-30" dirty="0">
                <a:solidFill>
                  <a:srgbClr val="231F20"/>
                </a:solidFill>
                <a:latin typeface="Avenir Book"/>
                <a:cs typeface="Avenir Book"/>
              </a:rPr>
              <a:t> </a:t>
            </a:r>
            <a:r>
              <a:rPr sz="2000" dirty="0">
                <a:solidFill>
                  <a:srgbClr val="231F20"/>
                </a:solidFill>
                <a:latin typeface="Avenir Book"/>
                <a:cs typeface="Avenir Book"/>
              </a:rPr>
              <a:t>near</a:t>
            </a:r>
            <a:r>
              <a:rPr sz="2000" spc="-30" dirty="0">
                <a:solidFill>
                  <a:srgbClr val="231F20"/>
                </a:solidFill>
                <a:latin typeface="Avenir Book"/>
                <a:cs typeface="Avenir Book"/>
              </a:rPr>
              <a:t> </a:t>
            </a:r>
            <a:r>
              <a:rPr sz="2000" dirty="0">
                <a:solidFill>
                  <a:srgbClr val="231F20"/>
                </a:solidFill>
                <a:latin typeface="Avenir Book"/>
                <a:cs typeface="Avenir Book"/>
              </a:rPr>
              <a:t>oil</a:t>
            </a:r>
            <a:r>
              <a:rPr sz="2000" spc="-30" dirty="0">
                <a:solidFill>
                  <a:srgbClr val="231F20"/>
                </a:solidFill>
                <a:latin typeface="Avenir Book"/>
                <a:cs typeface="Avenir Book"/>
              </a:rPr>
              <a:t> </a:t>
            </a:r>
            <a:r>
              <a:rPr sz="2000" dirty="0">
                <a:solidFill>
                  <a:srgbClr val="231F20"/>
                </a:solidFill>
                <a:latin typeface="Avenir Book"/>
                <a:cs typeface="Avenir Book"/>
              </a:rPr>
              <a:t>and</a:t>
            </a:r>
            <a:r>
              <a:rPr sz="2000" spc="-25" dirty="0">
                <a:solidFill>
                  <a:srgbClr val="231F20"/>
                </a:solidFill>
                <a:latin typeface="Avenir Book"/>
                <a:cs typeface="Avenir Book"/>
              </a:rPr>
              <a:t> </a:t>
            </a:r>
            <a:r>
              <a:rPr sz="2000" dirty="0">
                <a:solidFill>
                  <a:srgbClr val="231F20"/>
                </a:solidFill>
                <a:latin typeface="Avenir Book"/>
                <a:cs typeface="Avenir Book"/>
              </a:rPr>
              <a:t>gas</a:t>
            </a:r>
            <a:r>
              <a:rPr sz="2000" spc="-30" dirty="0">
                <a:solidFill>
                  <a:srgbClr val="231F20"/>
                </a:solidFill>
                <a:latin typeface="Avenir Book"/>
                <a:cs typeface="Avenir Book"/>
              </a:rPr>
              <a:t> </a:t>
            </a:r>
            <a:r>
              <a:rPr sz="2000" dirty="0">
                <a:solidFill>
                  <a:srgbClr val="231F20"/>
                </a:solidFill>
                <a:latin typeface="Avenir Book"/>
                <a:cs typeface="Avenir Book"/>
              </a:rPr>
              <a:t>wells</a:t>
            </a:r>
            <a:r>
              <a:rPr sz="2000" spc="-30" dirty="0">
                <a:solidFill>
                  <a:srgbClr val="231F20"/>
                </a:solidFill>
                <a:latin typeface="Avenir Book"/>
                <a:cs typeface="Avenir Book"/>
              </a:rPr>
              <a:t> </a:t>
            </a:r>
            <a:r>
              <a:rPr sz="2000" spc="-25" dirty="0">
                <a:solidFill>
                  <a:srgbClr val="231F20"/>
                </a:solidFill>
                <a:latin typeface="Avenir Book"/>
                <a:cs typeface="Avenir Book"/>
              </a:rPr>
              <a:t>and </a:t>
            </a:r>
            <a:r>
              <a:rPr sz="2000" dirty="0">
                <a:solidFill>
                  <a:srgbClr val="231F20"/>
                </a:solidFill>
                <a:latin typeface="Avenir Book"/>
                <a:cs typeface="Avenir Book"/>
              </a:rPr>
              <a:t>the</a:t>
            </a:r>
            <a:r>
              <a:rPr sz="2000" spc="-15" dirty="0">
                <a:solidFill>
                  <a:srgbClr val="231F20"/>
                </a:solidFill>
                <a:latin typeface="Avenir Book"/>
                <a:cs typeface="Avenir Book"/>
              </a:rPr>
              <a:t> </a:t>
            </a:r>
            <a:r>
              <a:rPr sz="2000" dirty="0">
                <a:solidFill>
                  <a:srgbClr val="231F20"/>
                </a:solidFill>
                <a:latin typeface="Avenir Book"/>
                <a:cs typeface="Avenir Book"/>
              </a:rPr>
              <a:t>chemicals</a:t>
            </a:r>
            <a:r>
              <a:rPr sz="2000" spc="-15" dirty="0">
                <a:solidFill>
                  <a:srgbClr val="231F20"/>
                </a:solidFill>
                <a:latin typeface="Avenir Book"/>
                <a:cs typeface="Avenir Book"/>
              </a:rPr>
              <a:t> </a:t>
            </a:r>
            <a:r>
              <a:rPr sz="2000" dirty="0">
                <a:solidFill>
                  <a:srgbClr val="231F20"/>
                </a:solidFill>
                <a:latin typeface="Avenir Book"/>
                <a:cs typeface="Avenir Book"/>
              </a:rPr>
              <a:t>that</a:t>
            </a:r>
            <a:r>
              <a:rPr sz="2000" spc="-15" dirty="0">
                <a:solidFill>
                  <a:srgbClr val="231F20"/>
                </a:solidFill>
                <a:latin typeface="Avenir Book"/>
                <a:cs typeface="Avenir Book"/>
              </a:rPr>
              <a:t> </a:t>
            </a:r>
            <a:r>
              <a:rPr sz="2000" dirty="0">
                <a:solidFill>
                  <a:srgbClr val="231F20"/>
                </a:solidFill>
                <a:latin typeface="Avenir Book"/>
                <a:cs typeface="Avenir Book"/>
              </a:rPr>
              <a:t>they</a:t>
            </a:r>
            <a:r>
              <a:rPr sz="2000" spc="-15" dirty="0">
                <a:solidFill>
                  <a:srgbClr val="231F20"/>
                </a:solidFill>
                <a:latin typeface="Avenir Book"/>
                <a:cs typeface="Avenir Book"/>
              </a:rPr>
              <a:t> </a:t>
            </a:r>
            <a:r>
              <a:rPr sz="2000" dirty="0">
                <a:solidFill>
                  <a:srgbClr val="231F20"/>
                </a:solidFill>
                <a:latin typeface="Avenir Book"/>
                <a:cs typeface="Avenir Book"/>
              </a:rPr>
              <a:t>produce</a:t>
            </a:r>
            <a:r>
              <a:rPr sz="2000" spc="-15" dirty="0">
                <a:solidFill>
                  <a:srgbClr val="231F20"/>
                </a:solidFill>
                <a:latin typeface="Avenir Book"/>
                <a:cs typeface="Avenir Book"/>
              </a:rPr>
              <a:t> </a:t>
            </a:r>
            <a:r>
              <a:rPr sz="2000" dirty="0">
                <a:solidFill>
                  <a:srgbClr val="231F20"/>
                </a:solidFill>
                <a:latin typeface="Avenir Book"/>
                <a:cs typeface="Avenir Book"/>
              </a:rPr>
              <a:t>that</a:t>
            </a:r>
            <a:r>
              <a:rPr sz="2000" spc="-15" dirty="0">
                <a:solidFill>
                  <a:srgbClr val="231F20"/>
                </a:solidFill>
                <a:latin typeface="Avenir Book"/>
                <a:cs typeface="Avenir Book"/>
              </a:rPr>
              <a:t> </a:t>
            </a:r>
            <a:r>
              <a:rPr sz="2000" dirty="0">
                <a:solidFill>
                  <a:srgbClr val="231F20"/>
                </a:solidFill>
                <a:latin typeface="Avenir Book"/>
                <a:cs typeface="Avenir Book"/>
              </a:rPr>
              <a:t>can</a:t>
            </a:r>
            <a:r>
              <a:rPr sz="2000" spc="-15" dirty="0">
                <a:solidFill>
                  <a:srgbClr val="231F20"/>
                </a:solidFill>
                <a:latin typeface="Avenir Book"/>
                <a:cs typeface="Avenir Book"/>
              </a:rPr>
              <a:t> </a:t>
            </a:r>
            <a:r>
              <a:rPr sz="2000" dirty="0">
                <a:solidFill>
                  <a:srgbClr val="231F20"/>
                </a:solidFill>
                <a:latin typeface="Avenir Book"/>
                <a:cs typeface="Avenir Book"/>
              </a:rPr>
              <a:t>cause</a:t>
            </a:r>
            <a:r>
              <a:rPr sz="2000" spc="-10" dirty="0">
                <a:solidFill>
                  <a:srgbClr val="231F20"/>
                </a:solidFill>
                <a:latin typeface="Avenir Book"/>
                <a:cs typeface="Avenir Book"/>
              </a:rPr>
              <a:t> cancer.</a:t>
            </a:r>
            <a:endParaRPr sz="2000">
              <a:latin typeface="Avenir Book"/>
              <a:cs typeface="Avenir Book"/>
            </a:endParaRPr>
          </a:p>
        </p:txBody>
      </p:sp>
      <p:pic>
        <p:nvPicPr>
          <p:cNvPr id="8" name="object 8"/>
          <p:cNvPicPr/>
          <p:nvPr/>
        </p:nvPicPr>
        <p:blipFill>
          <a:blip r:embed="rId3" cstate="print"/>
          <a:stretch>
            <a:fillRect/>
          </a:stretch>
        </p:blipFill>
        <p:spPr>
          <a:xfrm>
            <a:off x="1124397" y="114300"/>
            <a:ext cx="7263959" cy="2975800"/>
          </a:xfrm>
          <a:prstGeom prst="rect">
            <a:avLst/>
          </a:prstGeom>
        </p:spPr>
      </p:pic>
      <p:sp>
        <p:nvSpPr>
          <p:cNvPr id="9" name="object 9"/>
          <p:cNvSpPr txBox="1"/>
          <p:nvPr/>
        </p:nvSpPr>
        <p:spPr>
          <a:xfrm>
            <a:off x="331214" y="7325597"/>
            <a:ext cx="4393185" cy="182101"/>
          </a:xfrm>
          <a:prstGeom prst="rect">
            <a:avLst/>
          </a:prstGeom>
        </p:spPr>
        <p:txBody>
          <a:bodyPr vert="horz" wrap="square" lIns="0" tIns="12700" rIns="0" bIns="0" rtlCol="0">
            <a:spAutoFit/>
          </a:bodyPr>
          <a:lstStyle/>
          <a:p>
            <a:pPr marL="12700">
              <a:lnSpc>
                <a:spcPct val="100000"/>
              </a:lnSpc>
              <a:spcBef>
                <a:spcPts val="100"/>
              </a:spcBef>
            </a:pPr>
            <a:r>
              <a:rPr sz="1100" dirty="0">
                <a:solidFill>
                  <a:srgbClr val="004E71"/>
                </a:solidFill>
                <a:latin typeface="Avenir Next Medium"/>
                <a:cs typeface="Avenir Next Medium"/>
              </a:rPr>
              <a:t>C</a:t>
            </a:r>
            <a:r>
              <a:rPr sz="1100" spc="-60" dirty="0">
                <a:solidFill>
                  <a:srgbClr val="004E71"/>
                </a:solidFill>
                <a:latin typeface="Avenir Next Medium"/>
                <a:cs typeface="Avenir Next Medium"/>
              </a:rPr>
              <a:t> </a:t>
            </a:r>
            <a:r>
              <a:rPr sz="1100" dirty="0">
                <a:solidFill>
                  <a:srgbClr val="004E71"/>
                </a:solidFill>
                <a:latin typeface="Avenir Next Medium"/>
                <a:cs typeface="Avenir Next Medium"/>
              </a:rPr>
              <a:t>H</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I</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L</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D</a:t>
            </a:r>
            <a:r>
              <a:rPr sz="1100" spc="-55" dirty="0">
                <a:solidFill>
                  <a:srgbClr val="004E71"/>
                </a:solidFill>
                <a:latin typeface="Avenir Next Medium"/>
                <a:cs typeface="Avenir Next Medium"/>
              </a:rPr>
              <a:t> </a:t>
            </a:r>
            <a:r>
              <a:rPr sz="1100" dirty="0">
                <a:solidFill>
                  <a:srgbClr val="004E71"/>
                </a:solidFill>
                <a:latin typeface="Avenir Next Medium"/>
                <a:cs typeface="Avenir Next Medium"/>
              </a:rPr>
              <a:t>H</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O</a:t>
            </a:r>
            <a:r>
              <a:rPr sz="1100" spc="-55" dirty="0">
                <a:solidFill>
                  <a:srgbClr val="004E71"/>
                </a:solidFill>
                <a:latin typeface="Avenir Next Medium"/>
                <a:cs typeface="Avenir Next Medium"/>
              </a:rPr>
              <a:t> </a:t>
            </a:r>
            <a:r>
              <a:rPr sz="1100" spc="100" dirty="0">
                <a:solidFill>
                  <a:srgbClr val="004E71"/>
                </a:solidFill>
                <a:latin typeface="Avenir Next Medium"/>
                <a:cs typeface="Avenir Next Medium"/>
              </a:rPr>
              <a:t>OD</a:t>
            </a:r>
            <a:r>
              <a:rPr sz="1100" spc="434" dirty="0">
                <a:solidFill>
                  <a:srgbClr val="004E71"/>
                </a:solidFill>
                <a:latin typeface="Avenir Next Medium"/>
                <a:cs typeface="Avenir Next Medium"/>
              </a:rPr>
              <a:t> </a:t>
            </a:r>
            <a:r>
              <a:rPr sz="1100" dirty="0">
                <a:solidFill>
                  <a:srgbClr val="004E71"/>
                </a:solidFill>
                <a:latin typeface="Avenir Next Medium"/>
                <a:cs typeface="Avenir Next Medium"/>
              </a:rPr>
              <a:t>C</a:t>
            </a:r>
            <a:r>
              <a:rPr sz="1100" spc="-30" dirty="0">
                <a:solidFill>
                  <a:srgbClr val="004E71"/>
                </a:solidFill>
                <a:latin typeface="Avenir Next Medium"/>
                <a:cs typeface="Avenir Next Medium"/>
              </a:rPr>
              <a:t> </a:t>
            </a:r>
            <a:r>
              <a:rPr sz="1100" spc="140" dirty="0">
                <a:solidFill>
                  <a:srgbClr val="004E71"/>
                </a:solidFill>
                <a:latin typeface="Avenir Next Medium"/>
                <a:cs typeface="Avenir Next Medium"/>
              </a:rPr>
              <a:t>ANC</a:t>
            </a:r>
            <a:r>
              <a:rPr sz="1100" spc="-55" dirty="0">
                <a:solidFill>
                  <a:srgbClr val="004E71"/>
                </a:solidFill>
                <a:latin typeface="Avenir Next Medium"/>
                <a:cs typeface="Avenir Next Medium"/>
              </a:rPr>
              <a:t> </a:t>
            </a:r>
            <a:r>
              <a:rPr sz="1100" dirty="0">
                <a:solidFill>
                  <a:srgbClr val="004E71"/>
                </a:solidFill>
                <a:latin typeface="Avenir Next Medium"/>
                <a:cs typeface="Avenir Next Medium"/>
              </a:rPr>
              <a:t>E</a:t>
            </a:r>
            <a:r>
              <a:rPr sz="1100" spc="-60" dirty="0">
                <a:solidFill>
                  <a:srgbClr val="004E71"/>
                </a:solidFill>
                <a:latin typeface="Avenir Next Medium"/>
                <a:cs typeface="Avenir Next Medium"/>
              </a:rPr>
              <a:t> </a:t>
            </a:r>
            <a:r>
              <a:rPr sz="1100" dirty="0">
                <a:solidFill>
                  <a:srgbClr val="004E71"/>
                </a:solidFill>
                <a:latin typeface="Avenir Next Medium"/>
                <a:cs typeface="Avenir Next Medium"/>
              </a:rPr>
              <a:t>R</a:t>
            </a:r>
            <a:r>
              <a:rPr sz="1100" spc="434" dirty="0">
                <a:solidFill>
                  <a:srgbClr val="004E71"/>
                </a:solidFill>
                <a:latin typeface="Avenir Next Medium"/>
                <a:cs typeface="Avenir Next Medium"/>
              </a:rPr>
              <a:t> </a:t>
            </a:r>
            <a:r>
              <a:rPr sz="1100" spc="140" dirty="0">
                <a:solidFill>
                  <a:srgbClr val="004E71"/>
                </a:solidFill>
                <a:latin typeface="Avenir Next Medium"/>
                <a:cs typeface="Avenir Next Medium"/>
              </a:rPr>
              <a:t>AND</a:t>
            </a:r>
            <a:r>
              <a:rPr sz="1100" spc="434" dirty="0">
                <a:solidFill>
                  <a:srgbClr val="004E71"/>
                </a:solidFill>
                <a:latin typeface="Avenir Next Medium"/>
                <a:cs typeface="Avenir Next Medium"/>
              </a:rPr>
              <a:t> </a:t>
            </a:r>
            <a:r>
              <a:rPr sz="1100" dirty="0">
                <a:solidFill>
                  <a:srgbClr val="004E71"/>
                </a:solidFill>
                <a:latin typeface="Avenir Next Medium"/>
                <a:cs typeface="Avenir Next Medium"/>
              </a:rPr>
              <a:t>T</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H</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E</a:t>
            </a:r>
            <a:r>
              <a:rPr sz="1100" spc="434" dirty="0">
                <a:solidFill>
                  <a:srgbClr val="004E71"/>
                </a:solidFill>
                <a:latin typeface="Avenir Next Medium"/>
                <a:cs typeface="Avenir Next Medium"/>
              </a:rPr>
              <a:t> </a:t>
            </a:r>
            <a:r>
              <a:rPr sz="1100" dirty="0">
                <a:solidFill>
                  <a:srgbClr val="004E71"/>
                </a:solidFill>
                <a:latin typeface="Avenir Next Medium"/>
                <a:cs typeface="Avenir Next Medium"/>
              </a:rPr>
              <a:t>E</a:t>
            </a:r>
            <a:r>
              <a:rPr sz="1100" spc="-60" dirty="0">
                <a:solidFill>
                  <a:srgbClr val="004E71"/>
                </a:solidFill>
                <a:latin typeface="Avenir Next Medium"/>
                <a:cs typeface="Avenir Next Medium"/>
              </a:rPr>
              <a:t> </a:t>
            </a:r>
            <a:r>
              <a:rPr sz="1100" dirty="0">
                <a:solidFill>
                  <a:srgbClr val="004E71"/>
                </a:solidFill>
                <a:latin typeface="Avenir Next Medium"/>
                <a:cs typeface="Avenir Next Medium"/>
              </a:rPr>
              <a:t>N</a:t>
            </a:r>
            <a:r>
              <a:rPr sz="1100" spc="-45" dirty="0">
                <a:solidFill>
                  <a:srgbClr val="004E71"/>
                </a:solidFill>
                <a:latin typeface="Avenir Next Medium"/>
                <a:cs typeface="Avenir Next Medium"/>
              </a:rPr>
              <a:t> </a:t>
            </a:r>
            <a:r>
              <a:rPr sz="1100" dirty="0">
                <a:solidFill>
                  <a:srgbClr val="004E71"/>
                </a:solidFill>
                <a:latin typeface="Avenir Next Medium"/>
                <a:cs typeface="Avenir Next Medium"/>
              </a:rPr>
              <a:t>V</a:t>
            </a:r>
            <a:r>
              <a:rPr sz="1100" spc="-45" dirty="0">
                <a:solidFill>
                  <a:srgbClr val="004E71"/>
                </a:solidFill>
                <a:latin typeface="Avenir Next Medium"/>
                <a:cs typeface="Avenir Next Medium"/>
              </a:rPr>
              <a:t> </a:t>
            </a:r>
            <a:r>
              <a:rPr sz="1100" dirty="0">
                <a:solidFill>
                  <a:srgbClr val="004E71"/>
                </a:solidFill>
                <a:latin typeface="Avenir Next Medium"/>
                <a:cs typeface="Avenir Next Medium"/>
              </a:rPr>
              <a:t>I</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R</a:t>
            </a:r>
            <a:r>
              <a:rPr sz="1100" spc="-65" dirty="0">
                <a:solidFill>
                  <a:srgbClr val="004E71"/>
                </a:solidFill>
                <a:latin typeface="Avenir Next Medium"/>
                <a:cs typeface="Avenir Next Medium"/>
              </a:rPr>
              <a:t> </a:t>
            </a:r>
            <a:r>
              <a:rPr sz="1100" spc="165" dirty="0">
                <a:solidFill>
                  <a:srgbClr val="004E71"/>
                </a:solidFill>
                <a:latin typeface="Avenir Next Medium"/>
                <a:cs typeface="Avenir Next Medium"/>
              </a:rPr>
              <a:t>ONME</a:t>
            </a:r>
            <a:r>
              <a:rPr sz="1100" spc="-60" dirty="0">
                <a:solidFill>
                  <a:srgbClr val="004E71"/>
                </a:solidFill>
                <a:latin typeface="Avenir Next Medium"/>
                <a:cs typeface="Avenir Next Medium"/>
              </a:rPr>
              <a:t> </a:t>
            </a:r>
            <a:r>
              <a:rPr sz="1100" dirty="0">
                <a:solidFill>
                  <a:srgbClr val="004E71"/>
                </a:solidFill>
                <a:latin typeface="Avenir Next Medium"/>
                <a:cs typeface="Avenir Next Medium"/>
              </a:rPr>
              <a:t>N</a:t>
            </a:r>
            <a:r>
              <a:rPr sz="1100" spc="-50" dirty="0">
                <a:solidFill>
                  <a:srgbClr val="004E71"/>
                </a:solidFill>
                <a:latin typeface="Avenir Next Medium"/>
                <a:cs typeface="Avenir Next Medium"/>
              </a:rPr>
              <a:t> T</a:t>
            </a:r>
            <a:endParaRPr sz="1100" dirty="0">
              <a:latin typeface="Avenir Next Medium"/>
              <a:cs typeface="Avenir Next Medium"/>
            </a:endParaRPr>
          </a:p>
        </p:txBody>
      </p:sp>
      <p:sp>
        <p:nvSpPr>
          <p:cNvPr id="10" name="object 10"/>
          <p:cNvSpPr txBox="1"/>
          <p:nvPr/>
        </p:nvSpPr>
        <p:spPr>
          <a:xfrm>
            <a:off x="8230616" y="7142480"/>
            <a:ext cx="1486535" cy="482600"/>
          </a:xfrm>
          <a:prstGeom prst="rect">
            <a:avLst/>
          </a:prstGeom>
        </p:spPr>
        <p:txBody>
          <a:bodyPr vert="horz" wrap="square" lIns="0" tIns="12700" rIns="0" bIns="0" rtlCol="0">
            <a:spAutoFit/>
          </a:bodyPr>
          <a:lstStyle/>
          <a:p>
            <a:pPr marL="12700">
              <a:lnSpc>
                <a:spcPct val="100000"/>
              </a:lnSpc>
              <a:spcBef>
                <a:spcPts val="100"/>
              </a:spcBef>
              <a:tabLst>
                <a:tab pos="1085215" algn="l"/>
              </a:tabLst>
            </a:pPr>
            <a:r>
              <a:rPr sz="2000" spc="-10" dirty="0">
                <a:solidFill>
                  <a:srgbClr val="004E71"/>
                </a:solidFill>
                <a:latin typeface="Avenir Next Medium"/>
                <a:cs typeface="Avenir Next Medium"/>
              </a:rPr>
              <a:t>Learner</a:t>
            </a:r>
            <a:r>
              <a:rPr sz="2000" dirty="0">
                <a:solidFill>
                  <a:srgbClr val="004E71"/>
                </a:solidFill>
                <a:latin typeface="Avenir Next Medium"/>
                <a:cs typeface="Avenir Next Medium"/>
              </a:rPr>
              <a:t>	</a:t>
            </a:r>
            <a:r>
              <a:rPr sz="3000" spc="-465" dirty="0">
                <a:solidFill>
                  <a:srgbClr val="004E71"/>
                </a:solidFill>
                <a:latin typeface="Avenir Next Medium"/>
                <a:cs typeface="Avenir Next Medium"/>
              </a:rPr>
              <a:t>17</a:t>
            </a:r>
            <a:endParaRPr sz="3000">
              <a:latin typeface="Avenir Next Medium"/>
              <a:cs typeface="Avenir Next Medium"/>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838200" y="667234"/>
            <a:ext cx="8610600" cy="505267"/>
          </a:xfrm>
          <a:prstGeom prst="rect">
            <a:avLst/>
          </a:prstGeom>
        </p:spPr>
        <p:txBody>
          <a:bodyPr vert="horz" wrap="square" lIns="0" tIns="12700" rIns="0" bIns="0" rtlCol="0">
            <a:spAutoFit/>
          </a:bodyPr>
          <a:lstStyle/>
          <a:p>
            <a:pPr marL="12700">
              <a:lnSpc>
                <a:spcPct val="100000"/>
              </a:lnSpc>
              <a:spcBef>
                <a:spcPts val="100"/>
              </a:spcBef>
            </a:pPr>
            <a:r>
              <a:rPr lang="en-US" sz="3200" spc="-70" dirty="0"/>
              <a:t>Flipbook: A Tool for Community Health Workers</a:t>
            </a:r>
            <a:endParaRPr lang="en-US" sz="3200" dirty="0"/>
          </a:p>
        </p:txBody>
      </p:sp>
      <p:sp>
        <p:nvSpPr>
          <p:cNvPr id="9" name="object 9"/>
          <p:cNvSpPr txBox="1"/>
          <p:nvPr/>
        </p:nvSpPr>
        <p:spPr>
          <a:xfrm>
            <a:off x="2185165" y="4492163"/>
            <a:ext cx="6709409" cy="2872581"/>
          </a:xfrm>
          <a:prstGeom prst="rect">
            <a:avLst/>
          </a:prstGeom>
        </p:spPr>
        <p:txBody>
          <a:bodyPr vert="horz" wrap="square" lIns="0" tIns="101600" rIns="0" bIns="0" rtlCol="0">
            <a:spAutoFit/>
          </a:bodyPr>
          <a:lstStyle/>
          <a:p>
            <a:pPr marL="233679" indent="-221615" rtl="0">
              <a:spcBef>
                <a:spcPts val="800"/>
              </a:spcBef>
              <a:buClr>
                <a:srgbClr val="E16C25"/>
              </a:buClr>
              <a:buSzPct val="52500"/>
              <a:buFont typeface="Arial"/>
              <a:buChar char="■"/>
              <a:tabLst>
                <a:tab pos="233679" algn="l"/>
                <a:tab pos="235585" algn="l"/>
              </a:tabLst>
            </a:pPr>
            <a:r>
              <a:rPr lang="en-US" sz="2000" dirty="0">
                <a:solidFill>
                  <a:srgbClr val="231F20"/>
                </a:solidFill>
                <a:latin typeface="Trebuchet MS"/>
                <a:cs typeface="Trebuchet MS"/>
              </a:rPr>
              <a:t>This is the flip book we created for </a:t>
            </a:r>
            <a:r>
              <a:rPr lang="en-US" sz="2000" i="1" dirty="0"/>
              <a:t>Childhood Cancer &amp; the Environment</a:t>
            </a:r>
            <a:r>
              <a:rPr lang="en-US" sz="2000" spc="-10" dirty="0">
                <a:solidFill>
                  <a:srgbClr val="231F20"/>
                </a:solidFill>
                <a:latin typeface="Trebuchet MS"/>
                <a:cs typeface="Trebuchet MS"/>
              </a:rPr>
              <a:t>.</a:t>
            </a:r>
          </a:p>
          <a:p>
            <a:pPr marL="233679" indent="-221615">
              <a:spcBef>
                <a:spcPts val="800"/>
              </a:spcBef>
              <a:buClr>
                <a:srgbClr val="E16C25"/>
              </a:buClr>
              <a:buSzPct val="52500"/>
              <a:buFont typeface="Arial"/>
              <a:buChar char="■"/>
              <a:tabLst>
                <a:tab pos="233679" algn="l"/>
                <a:tab pos="235585" algn="l"/>
              </a:tabLst>
            </a:pPr>
            <a:r>
              <a:rPr lang="en-US" sz="2000" dirty="0">
                <a:solidFill>
                  <a:srgbClr val="231F20"/>
                </a:solidFill>
                <a:latin typeface="Trebuchet MS"/>
                <a:cs typeface="Trebuchet MS"/>
              </a:rPr>
              <a:t>The side facing you will have your “script” with the needed information.</a:t>
            </a:r>
          </a:p>
          <a:p>
            <a:pPr marL="233679" indent="-221615">
              <a:spcBef>
                <a:spcPts val="800"/>
              </a:spcBef>
              <a:buClr>
                <a:srgbClr val="E16C25"/>
              </a:buClr>
              <a:buSzPct val="52500"/>
              <a:buFont typeface="Arial"/>
              <a:buChar char="■"/>
              <a:tabLst>
                <a:tab pos="233679" algn="l"/>
                <a:tab pos="235585" algn="l"/>
              </a:tabLst>
            </a:pPr>
            <a:r>
              <a:rPr lang="en-US" sz="2000" spc="-10" dirty="0">
                <a:solidFill>
                  <a:srgbClr val="231F20"/>
                </a:solidFill>
                <a:latin typeface="Trebuchet MS"/>
                <a:cs typeface="Trebuchet MS"/>
              </a:rPr>
              <a:t>The side facing your audience/community members will have the simplified images and bullet points related to the information you will cover.</a:t>
            </a:r>
            <a:endParaRPr lang="en-US" sz="2000" dirty="0">
              <a:latin typeface="Trebuchet MS"/>
              <a:cs typeface="Trebuchet MS"/>
            </a:endParaRPr>
          </a:p>
          <a:p>
            <a:pPr marL="233679" indent="-221615">
              <a:lnSpc>
                <a:spcPct val="100000"/>
              </a:lnSpc>
              <a:spcBef>
                <a:spcPts val="800"/>
              </a:spcBef>
              <a:buClr>
                <a:srgbClr val="E16C25"/>
              </a:buClr>
              <a:buSzPct val="52500"/>
              <a:buFont typeface="Arial"/>
              <a:buChar char="■"/>
              <a:tabLst>
                <a:tab pos="233679" algn="l"/>
                <a:tab pos="235585" algn="l"/>
              </a:tabLst>
            </a:pPr>
            <a:endParaRPr lang="en-US" sz="2000" dirty="0">
              <a:latin typeface="Trebuchet MS"/>
              <a:cs typeface="Trebuchet MS"/>
            </a:endParaRPr>
          </a:p>
        </p:txBody>
      </p:sp>
      <p:sp>
        <p:nvSpPr>
          <p:cNvPr id="11" name="object 11"/>
          <p:cNvSpPr txBox="1"/>
          <p:nvPr/>
        </p:nvSpPr>
        <p:spPr>
          <a:xfrm>
            <a:off x="292100" y="7364744"/>
            <a:ext cx="5346700" cy="182101"/>
          </a:xfrm>
          <a:prstGeom prst="rect">
            <a:avLst/>
          </a:prstGeom>
        </p:spPr>
        <p:txBody>
          <a:bodyPr vert="horz" wrap="square" lIns="0" tIns="12700" rIns="0" bIns="0" rtlCol="0">
            <a:spAutoFit/>
          </a:bodyPr>
          <a:lstStyle/>
          <a:p>
            <a:pPr marL="12700">
              <a:lnSpc>
                <a:spcPct val="100000"/>
              </a:lnSpc>
              <a:spcBef>
                <a:spcPts val="100"/>
              </a:spcBef>
            </a:pPr>
            <a:r>
              <a:rPr sz="1100" dirty="0">
                <a:solidFill>
                  <a:srgbClr val="004E71"/>
                </a:solidFill>
                <a:latin typeface="Avenir Next Medium"/>
                <a:cs typeface="Avenir Next Medium"/>
              </a:rPr>
              <a:t>P</a:t>
            </a:r>
            <a:r>
              <a:rPr sz="1100" spc="-70" dirty="0">
                <a:solidFill>
                  <a:srgbClr val="004E71"/>
                </a:solidFill>
                <a:latin typeface="Avenir Next Medium"/>
                <a:cs typeface="Avenir Next Medium"/>
              </a:rPr>
              <a:t> </a:t>
            </a:r>
            <a:r>
              <a:rPr sz="1100" dirty="0">
                <a:solidFill>
                  <a:srgbClr val="004E71"/>
                </a:solidFill>
                <a:latin typeface="Avenir Next Medium"/>
                <a:cs typeface="Avenir Next Medium"/>
              </a:rPr>
              <a:t>E</a:t>
            </a:r>
            <a:r>
              <a:rPr sz="1100" spc="-60" dirty="0">
                <a:solidFill>
                  <a:srgbClr val="004E71"/>
                </a:solidFill>
                <a:latin typeface="Avenir Next Medium"/>
                <a:cs typeface="Avenir Next Medium"/>
              </a:rPr>
              <a:t> </a:t>
            </a:r>
            <a:r>
              <a:rPr sz="1100" dirty="0">
                <a:solidFill>
                  <a:srgbClr val="004E71"/>
                </a:solidFill>
                <a:latin typeface="Avenir Next Medium"/>
                <a:cs typeface="Avenir Next Medium"/>
              </a:rPr>
              <a:t>D</a:t>
            </a:r>
            <a:r>
              <a:rPr sz="1100" spc="-50" dirty="0">
                <a:solidFill>
                  <a:srgbClr val="004E71"/>
                </a:solidFill>
                <a:latin typeface="Avenir Next Medium"/>
                <a:cs typeface="Avenir Next Medium"/>
              </a:rPr>
              <a:t> </a:t>
            </a:r>
            <a:r>
              <a:rPr sz="1100" spc="105" dirty="0">
                <a:solidFill>
                  <a:srgbClr val="004E71"/>
                </a:solidFill>
                <a:latin typeface="Avenir Next Medium"/>
                <a:cs typeface="Avenir Next Medium"/>
              </a:rPr>
              <a:t>IA</a:t>
            </a:r>
            <a:r>
              <a:rPr sz="1100" spc="-130" dirty="0">
                <a:solidFill>
                  <a:srgbClr val="004E71"/>
                </a:solidFill>
                <a:latin typeface="Avenir Next Medium"/>
                <a:cs typeface="Avenir Next Medium"/>
              </a:rPr>
              <a:t> </a:t>
            </a:r>
            <a:r>
              <a:rPr sz="1100" dirty="0">
                <a:solidFill>
                  <a:srgbClr val="004E71"/>
                </a:solidFill>
                <a:latin typeface="Avenir Next Medium"/>
                <a:cs typeface="Avenir Next Medium"/>
              </a:rPr>
              <a:t>T</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R</a:t>
            </a:r>
            <a:r>
              <a:rPr sz="1100" spc="-45" dirty="0">
                <a:solidFill>
                  <a:srgbClr val="004E71"/>
                </a:solidFill>
                <a:latin typeface="Avenir Next Medium"/>
                <a:cs typeface="Avenir Next Medium"/>
              </a:rPr>
              <a:t> </a:t>
            </a:r>
            <a:r>
              <a:rPr sz="1100" dirty="0">
                <a:solidFill>
                  <a:srgbClr val="004E71"/>
                </a:solidFill>
                <a:latin typeface="Avenir Next Medium"/>
                <a:cs typeface="Avenir Next Medium"/>
              </a:rPr>
              <a:t>I</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C</a:t>
            </a:r>
            <a:r>
              <a:rPr sz="1100" spc="440" dirty="0">
                <a:solidFill>
                  <a:srgbClr val="004E71"/>
                </a:solidFill>
                <a:latin typeface="Avenir Next Medium"/>
                <a:cs typeface="Avenir Next Medium"/>
              </a:rPr>
              <a:t> </a:t>
            </a:r>
            <a:r>
              <a:rPr sz="1100" dirty="0">
                <a:solidFill>
                  <a:srgbClr val="004E71"/>
                </a:solidFill>
                <a:latin typeface="Avenir Next Medium"/>
                <a:cs typeface="Avenir Next Medium"/>
              </a:rPr>
              <a:t>E</a:t>
            </a:r>
            <a:r>
              <a:rPr sz="1100" spc="-60" dirty="0">
                <a:solidFill>
                  <a:srgbClr val="004E71"/>
                </a:solidFill>
                <a:latin typeface="Avenir Next Medium"/>
                <a:cs typeface="Avenir Next Medium"/>
              </a:rPr>
              <a:t> </a:t>
            </a:r>
            <a:r>
              <a:rPr sz="1100" dirty="0">
                <a:solidFill>
                  <a:srgbClr val="004E71"/>
                </a:solidFill>
                <a:latin typeface="Avenir Next Medium"/>
                <a:cs typeface="Avenir Next Medium"/>
              </a:rPr>
              <a:t>N</a:t>
            </a:r>
            <a:r>
              <a:rPr sz="1100" spc="-45" dirty="0">
                <a:solidFill>
                  <a:srgbClr val="004E71"/>
                </a:solidFill>
                <a:latin typeface="Avenir Next Medium"/>
                <a:cs typeface="Avenir Next Medium"/>
              </a:rPr>
              <a:t> </a:t>
            </a:r>
            <a:r>
              <a:rPr sz="1100" dirty="0">
                <a:solidFill>
                  <a:srgbClr val="004E71"/>
                </a:solidFill>
                <a:latin typeface="Avenir Next Medium"/>
                <a:cs typeface="Avenir Next Medium"/>
              </a:rPr>
              <a:t>V</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I</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R</a:t>
            </a:r>
            <a:r>
              <a:rPr sz="1100" spc="-60" dirty="0">
                <a:solidFill>
                  <a:srgbClr val="004E71"/>
                </a:solidFill>
                <a:latin typeface="Avenir Next Medium"/>
                <a:cs typeface="Avenir Next Medium"/>
              </a:rPr>
              <a:t> </a:t>
            </a:r>
            <a:r>
              <a:rPr sz="1100" spc="165" dirty="0">
                <a:solidFill>
                  <a:srgbClr val="004E71"/>
                </a:solidFill>
                <a:latin typeface="Avenir Next Medium"/>
                <a:cs typeface="Avenir Next Medium"/>
              </a:rPr>
              <a:t>ONME</a:t>
            </a:r>
            <a:r>
              <a:rPr sz="1100" spc="-60" dirty="0">
                <a:solidFill>
                  <a:srgbClr val="004E71"/>
                </a:solidFill>
                <a:latin typeface="Avenir Next Medium"/>
                <a:cs typeface="Avenir Next Medium"/>
              </a:rPr>
              <a:t> </a:t>
            </a:r>
            <a:r>
              <a:rPr sz="1100" dirty="0">
                <a:solidFill>
                  <a:srgbClr val="004E71"/>
                </a:solidFill>
                <a:latin typeface="Avenir Next Medium"/>
                <a:cs typeface="Avenir Next Medium"/>
              </a:rPr>
              <a:t>N</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T</a:t>
            </a:r>
            <a:r>
              <a:rPr sz="1100" spc="-130" dirty="0">
                <a:solidFill>
                  <a:srgbClr val="004E71"/>
                </a:solidFill>
                <a:latin typeface="Avenir Next Medium"/>
                <a:cs typeface="Avenir Next Medium"/>
              </a:rPr>
              <a:t> </a:t>
            </a:r>
            <a:r>
              <a:rPr sz="1100" spc="105" dirty="0">
                <a:solidFill>
                  <a:srgbClr val="004E71"/>
                </a:solidFill>
                <a:latin typeface="Avenir Next Medium"/>
                <a:cs typeface="Avenir Next Medium"/>
              </a:rPr>
              <a:t>AL</a:t>
            </a:r>
            <a:r>
              <a:rPr sz="1100" spc="440" dirty="0">
                <a:solidFill>
                  <a:srgbClr val="004E71"/>
                </a:solidFill>
                <a:latin typeface="Avenir Next Medium"/>
                <a:cs typeface="Avenir Next Medium"/>
              </a:rPr>
              <a:t> </a:t>
            </a:r>
            <a:r>
              <a:rPr sz="1100" dirty="0">
                <a:solidFill>
                  <a:srgbClr val="004E71"/>
                </a:solidFill>
                <a:latin typeface="Avenir Next Medium"/>
                <a:cs typeface="Avenir Next Medium"/>
              </a:rPr>
              <a:t>H</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E</a:t>
            </a:r>
            <a:r>
              <a:rPr sz="1100" spc="-25" dirty="0">
                <a:solidFill>
                  <a:srgbClr val="004E71"/>
                </a:solidFill>
                <a:latin typeface="Avenir Next Medium"/>
                <a:cs typeface="Avenir Next Medium"/>
              </a:rPr>
              <a:t> </a:t>
            </a:r>
            <a:r>
              <a:rPr sz="1100" spc="105" dirty="0">
                <a:solidFill>
                  <a:srgbClr val="004E71"/>
                </a:solidFill>
                <a:latin typeface="Avenir Next Medium"/>
                <a:cs typeface="Avenir Next Medium"/>
              </a:rPr>
              <a:t>AL</a:t>
            </a:r>
            <a:r>
              <a:rPr sz="1100" spc="-130" dirty="0">
                <a:solidFill>
                  <a:srgbClr val="004E71"/>
                </a:solidFill>
                <a:latin typeface="Avenir Next Medium"/>
                <a:cs typeface="Avenir Next Medium"/>
              </a:rPr>
              <a:t> </a:t>
            </a:r>
            <a:r>
              <a:rPr sz="1100" dirty="0">
                <a:solidFill>
                  <a:srgbClr val="004E71"/>
                </a:solidFill>
                <a:latin typeface="Avenir Next Medium"/>
                <a:cs typeface="Avenir Next Medium"/>
              </a:rPr>
              <a:t>T</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H</a:t>
            </a:r>
            <a:r>
              <a:rPr sz="1100" spc="440" dirty="0">
                <a:solidFill>
                  <a:srgbClr val="004E71"/>
                </a:solidFill>
                <a:latin typeface="Avenir Next Medium"/>
                <a:cs typeface="Avenir Next Medium"/>
              </a:rPr>
              <a:t> </a:t>
            </a:r>
            <a:r>
              <a:rPr sz="1100" dirty="0">
                <a:solidFill>
                  <a:srgbClr val="004E71"/>
                </a:solidFill>
                <a:latin typeface="Avenir Next Medium"/>
                <a:cs typeface="Avenir Next Medium"/>
              </a:rPr>
              <a:t>S</a:t>
            </a:r>
            <a:r>
              <a:rPr sz="1100" spc="-60" dirty="0">
                <a:solidFill>
                  <a:srgbClr val="004E71"/>
                </a:solidFill>
                <a:latin typeface="Avenir Next Medium"/>
                <a:cs typeface="Avenir Next Medium"/>
              </a:rPr>
              <a:t> </a:t>
            </a:r>
            <a:r>
              <a:rPr sz="1100" dirty="0">
                <a:solidFill>
                  <a:srgbClr val="004E71"/>
                </a:solidFill>
                <a:latin typeface="Avenir Next Medium"/>
                <a:cs typeface="Avenir Next Medium"/>
              </a:rPr>
              <a:t>P</a:t>
            </a:r>
            <a:r>
              <a:rPr sz="1100" spc="-65" dirty="0">
                <a:solidFill>
                  <a:srgbClr val="004E71"/>
                </a:solidFill>
                <a:latin typeface="Avenir Next Medium"/>
                <a:cs typeface="Avenir Next Medium"/>
              </a:rPr>
              <a:t> </a:t>
            </a:r>
            <a:r>
              <a:rPr sz="1100" spc="-10" dirty="0">
                <a:solidFill>
                  <a:srgbClr val="004E71"/>
                </a:solidFill>
                <a:latin typeface="Avenir Next Medium"/>
                <a:cs typeface="Avenir Next Medium"/>
              </a:rPr>
              <a:t>E</a:t>
            </a:r>
            <a:r>
              <a:rPr sz="1100" spc="-70" dirty="0">
                <a:solidFill>
                  <a:srgbClr val="004E71"/>
                </a:solidFill>
                <a:latin typeface="Avenir Next Medium"/>
                <a:cs typeface="Avenir Next Medium"/>
              </a:rPr>
              <a:t> </a:t>
            </a:r>
            <a:r>
              <a:rPr sz="1100" dirty="0">
                <a:solidFill>
                  <a:srgbClr val="004E71"/>
                </a:solidFill>
                <a:latin typeface="Avenir Next Medium"/>
                <a:cs typeface="Avenir Next Medium"/>
              </a:rPr>
              <a:t>C</a:t>
            </a:r>
            <a:r>
              <a:rPr sz="1100" spc="-55" dirty="0">
                <a:solidFill>
                  <a:srgbClr val="004E71"/>
                </a:solidFill>
                <a:latin typeface="Avenir Next Medium"/>
                <a:cs typeface="Avenir Next Medium"/>
              </a:rPr>
              <a:t> </a:t>
            </a:r>
            <a:r>
              <a:rPr sz="1100" spc="140" dirty="0">
                <a:solidFill>
                  <a:srgbClr val="004E71"/>
                </a:solidFill>
                <a:latin typeface="Avenir Next Medium"/>
                <a:cs typeface="Avenir Next Medium"/>
              </a:rPr>
              <a:t>IAL</a:t>
            </a:r>
            <a:r>
              <a:rPr sz="1100" spc="-130" dirty="0">
                <a:solidFill>
                  <a:srgbClr val="004E71"/>
                </a:solidFill>
                <a:latin typeface="Avenir Next Medium"/>
                <a:cs typeface="Avenir Next Medium"/>
              </a:rPr>
              <a:t> </a:t>
            </a:r>
            <a:r>
              <a:rPr sz="1100" dirty="0">
                <a:solidFill>
                  <a:srgbClr val="004E71"/>
                </a:solidFill>
                <a:latin typeface="Avenir Next Medium"/>
                <a:cs typeface="Avenir Next Medium"/>
              </a:rPr>
              <a:t>T Y</a:t>
            </a:r>
            <a:r>
              <a:rPr sz="1100" spc="440" dirty="0">
                <a:solidFill>
                  <a:srgbClr val="004E71"/>
                </a:solidFill>
                <a:latin typeface="Avenir Next Medium"/>
                <a:cs typeface="Avenir Next Medium"/>
              </a:rPr>
              <a:t> </a:t>
            </a:r>
            <a:r>
              <a:rPr sz="1100" spc="100" dirty="0">
                <a:solidFill>
                  <a:srgbClr val="004E71"/>
                </a:solidFill>
                <a:latin typeface="Avenir Next Medium"/>
                <a:cs typeface="Avenir Next Medium"/>
              </a:rPr>
              <a:t>UN</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I</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T</a:t>
            </a:r>
            <a:r>
              <a:rPr sz="1100" spc="-45" dirty="0">
                <a:solidFill>
                  <a:srgbClr val="004E71"/>
                </a:solidFill>
                <a:latin typeface="Avenir Next Medium"/>
                <a:cs typeface="Avenir Next Medium"/>
              </a:rPr>
              <a:t> </a:t>
            </a:r>
            <a:r>
              <a:rPr sz="1100" spc="-50" dirty="0">
                <a:solidFill>
                  <a:srgbClr val="004E71"/>
                </a:solidFill>
                <a:latin typeface="Avenir Next Medium"/>
                <a:cs typeface="Avenir Next Medium"/>
              </a:rPr>
              <a:t>S</a:t>
            </a:r>
            <a:endParaRPr sz="1100">
              <a:latin typeface="Avenir Next Medium"/>
              <a:cs typeface="Avenir Next Medium"/>
            </a:endParaRPr>
          </a:p>
        </p:txBody>
      </p:sp>
      <p:sp>
        <p:nvSpPr>
          <p:cNvPr id="12" name="object 12"/>
          <p:cNvSpPr txBox="1"/>
          <p:nvPr/>
        </p:nvSpPr>
        <p:spPr>
          <a:xfrm>
            <a:off x="7916101" y="7146035"/>
            <a:ext cx="1989899" cy="474489"/>
          </a:xfrm>
          <a:prstGeom prst="rect">
            <a:avLst/>
          </a:prstGeom>
        </p:spPr>
        <p:txBody>
          <a:bodyPr vert="horz" wrap="square" lIns="0" tIns="12700" rIns="0" bIns="0" rtlCol="0">
            <a:spAutoFit/>
          </a:bodyPr>
          <a:lstStyle/>
          <a:p>
            <a:pPr marL="12700">
              <a:lnSpc>
                <a:spcPct val="100000"/>
              </a:lnSpc>
              <a:spcBef>
                <a:spcPts val="100"/>
              </a:spcBef>
              <a:tabLst>
                <a:tab pos="1691639" algn="l"/>
              </a:tabLst>
            </a:pPr>
            <a:r>
              <a:rPr sz="2000" spc="-10" dirty="0">
                <a:solidFill>
                  <a:srgbClr val="004E71"/>
                </a:solidFill>
                <a:latin typeface="Avenir Next Medium"/>
                <a:cs typeface="Avenir Next Medium"/>
              </a:rPr>
              <a:t>Educator</a:t>
            </a:r>
            <a:r>
              <a:rPr sz="2000" dirty="0">
                <a:solidFill>
                  <a:srgbClr val="004E71"/>
                </a:solidFill>
                <a:latin typeface="Avenir Next Medium"/>
                <a:cs typeface="Avenir Next Medium"/>
              </a:rPr>
              <a:t>	</a:t>
            </a:r>
            <a:r>
              <a:rPr lang="en-US" sz="3000" spc="-50" dirty="0">
                <a:solidFill>
                  <a:srgbClr val="004E71"/>
                </a:solidFill>
                <a:latin typeface="Avenir Next Medium"/>
                <a:cs typeface="Avenir Next Medium"/>
              </a:rPr>
              <a:t> ii</a:t>
            </a:r>
            <a:endParaRPr sz="3000" dirty="0">
              <a:latin typeface="Avenir Next Medium"/>
              <a:cs typeface="Avenir Next Medium"/>
            </a:endParaRPr>
          </a:p>
        </p:txBody>
      </p:sp>
      <p:pic>
        <p:nvPicPr>
          <p:cNvPr id="5" name="Picture 4" descr="A close-up of several books&#10;&#10;Description automatically generated">
            <a:extLst>
              <a:ext uri="{FF2B5EF4-FFF2-40B4-BE49-F238E27FC236}">
                <a16:creationId xmlns:a16="http://schemas.microsoft.com/office/drawing/2014/main" id="{50EA714F-6BF5-83DA-65A7-1307FB7626A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64244" y="1172501"/>
            <a:ext cx="7429500" cy="3594100"/>
          </a:xfrm>
          <a:prstGeom prst="rect">
            <a:avLst/>
          </a:prstGeom>
        </p:spPr>
      </p:pic>
    </p:spTree>
    <p:extLst>
      <p:ext uri="{BB962C8B-B14F-4D97-AF65-F5344CB8AC3E}">
        <p14:creationId xmlns:p14="http://schemas.microsoft.com/office/powerpoint/2010/main" val="297546766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977900" y="895396"/>
            <a:ext cx="7920990" cy="1082040"/>
          </a:xfrm>
          <a:prstGeom prst="rect">
            <a:avLst/>
          </a:prstGeom>
        </p:spPr>
        <p:txBody>
          <a:bodyPr vert="horz" wrap="square" lIns="0" tIns="63500" rIns="0" bIns="0" rtlCol="0">
            <a:spAutoFit/>
          </a:bodyPr>
          <a:lstStyle/>
          <a:p>
            <a:pPr marL="12700" marR="5080">
              <a:lnSpc>
                <a:spcPts val="4000"/>
              </a:lnSpc>
              <a:spcBef>
                <a:spcPts val="500"/>
              </a:spcBef>
            </a:pPr>
            <a:r>
              <a:rPr spc="180" dirty="0"/>
              <a:t>How</a:t>
            </a:r>
            <a:r>
              <a:rPr spc="50" dirty="0"/>
              <a:t> </a:t>
            </a:r>
            <a:r>
              <a:rPr dirty="0"/>
              <a:t>you</a:t>
            </a:r>
            <a:r>
              <a:rPr spc="60" dirty="0"/>
              <a:t> </a:t>
            </a:r>
            <a:r>
              <a:rPr spc="100" dirty="0"/>
              <a:t>can</a:t>
            </a:r>
            <a:r>
              <a:rPr spc="60" dirty="0"/>
              <a:t> </a:t>
            </a:r>
            <a:r>
              <a:rPr dirty="0"/>
              <a:t>decrease</a:t>
            </a:r>
            <a:r>
              <a:rPr spc="60" dirty="0"/>
              <a:t> exposure </a:t>
            </a:r>
            <a:r>
              <a:rPr spc="105" dirty="0"/>
              <a:t>to outdoor</a:t>
            </a:r>
            <a:r>
              <a:rPr spc="114" dirty="0"/>
              <a:t> </a:t>
            </a:r>
            <a:r>
              <a:rPr spc="110" dirty="0"/>
              <a:t>air</a:t>
            </a:r>
            <a:r>
              <a:rPr spc="114" dirty="0"/>
              <a:t> </a:t>
            </a:r>
            <a:r>
              <a:rPr dirty="0"/>
              <a:t>pollution.</a:t>
            </a:r>
            <a:r>
              <a:rPr spc="114" dirty="0"/>
              <a:t> </a:t>
            </a:r>
            <a:r>
              <a:rPr spc="70" dirty="0"/>
              <a:t>Here</a:t>
            </a:r>
            <a:r>
              <a:rPr spc="120" dirty="0"/>
              <a:t> </a:t>
            </a:r>
            <a:r>
              <a:rPr spc="80" dirty="0"/>
              <a:t>are</a:t>
            </a:r>
            <a:r>
              <a:rPr spc="114" dirty="0"/>
              <a:t> </a:t>
            </a:r>
            <a:r>
              <a:rPr dirty="0"/>
              <a:t>some</a:t>
            </a:r>
            <a:r>
              <a:rPr spc="114" dirty="0"/>
              <a:t> </a:t>
            </a:r>
            <a:r>
              <a:rPr spc="-10" dirty="0"/>
              <a:t>tips.</a:t>
            </a:r>
          </a:p>
        </p:txBody>
      </p:sp>
      <p:sp>
        <p:nvSpPr>
          <p:cNvPr id="3" name="object 3"/>
          <p:cNvSpPr txBox="1"/>
          <p:nvPr/>
        </p:nvSpPr>
        <p:spPr>
          <a:xfrm>
            <a:off x="977868" y="2260646"/>
            <a:ext cx="143510" cy="185420"/>
          </a:xfrm>
          <a:prstGeom prst="rect">
            <a:avLst/>
          </a:prstGeom>
        </p:spPr>
        <p:txBody>
          <a:bodyPr vert="horz" wrap="square" lIns="0" tIns="12700" rIns="0" bIns="0" rtlCol="0">
            <a:spAutoFit/>
          </a:bodyPr>
          <a:lstStyle/>
          <a:p>
            <a:pPr marL="12700">
              <a:lnSpc>
                <a:spcPct val="100000"/>
              </a:lnSpc>
              <a:spcBef>
                <a:spcPts val="100"/>
              </a:spcBef>
            </a:pPr>
            <a:r>
              <a:rPr sz="1050" spc="-50" dirty="0">
                <a:solidFill>
                  <a:srgbClr val="E16C25"/>
                </a:solidFill>
                <a:latin typeface="Apple Symbols"/>
                <a:cs typeface="Apple Symbols"/>
              </a:rPr>
              <a:t>■</a:t>
            </a:r>
            <a:endParaRPr sz="1050">
              <a:latin typeface="Apple Symbols"/>
              <a:cs typeface="Apple Symbols"/>
            </a:endParaRPr>
          </a:p>
        </p:txBody>
      </p:sp>
      <p:sp>
        <p:nvSpPr>
          <p:cNvPr id="4" name="object 4"/>
          <p:cNvSpPr txBox="1"/>
          <p:nvPr/>
        </p:nvSpPr>
        <p:spPr>
          <a:xfrm>
            <a:off x="1201013" y="2152696"/>
            <a:ext cx="2357120" cy="2374900"/>
          </a:xfrm>
          <a:prstGeom prst="rect">
            <a:avLst/>
          </a:prstGeom>
        </p:spPr>
        <p:txBody>
          <a:bodyPr vert="horz" wrap="square" lIns="0" tIns="33020" rIns="0" bIns="0" rtlCol="0">
            <a:spAutoFit/>
          </a:bodyPr>
          <a:lstStyle/>
          <a:p>
            <a:pPr marL="12700" marR="5080">
              <a:lnSpc>
                <a:spcPts val="2300"/>
              </a:lnSpc>
              <a:spcBef>
                <a:spcPts val="260"/>
              </a:spcBef>
            </a:pPr>
            <a:r>
              <a:rPr sz="2000" dirty="0">
                <a:solidFill>
                  <a:srgbClr val="231F20"/>
                </a:solidFill>
                <a:latin typeface="Avenir Book"/>
                <a:cs typeface="Avenir Book"/>
              </a:rPr>
              <a:t>Check</a:t>
            </a:r>
            <a:r>
              <a:rPr sz="2000" spc="-30" dirty="0">
                <a:solidFill>
                  <a:srgbClr val="231F20"/>
                </a:solidFill>
                <a:latin typeface="Avenir Book"/>
                <a:cs typeface="Avenir Book"/>
              </a:rPr>
              <a:t> </a:t>
            </a:r>
            <a:r>
              <a:rPr sz="2000" dirty="0">
                <a:solidFill>
                  <a:srgbClr val="231F20"/>
                </a:solidFill>
                <a:latin typeface="Avenir Book"/>
                <a:cs typeface="Avenir Book"/>
              </a:rPr>
              <a:t>the</a:t>
            </a:r>
            <a:r>
              <a:rPr sz="2000" spc="-30" dirty="0">
                <a:solidFill>
                  <a:srgbClr val="231F20"/>
                </a:solidFill>
                <a:latin typeface="Avenir Book"/>
                <a:cs typeface="Avenir Book"/>
              </a:rPr>
              <a:t> </a:t>
            </a:r>
            <a:r>
              <a:rPr sz="2000" b="1" spc="-25" dirty="0">
                <a:solidFill>
                  <a:srgbClr val="231F20"/>
                </a:solidFill>
                <a:latin typeface="Avenir Black"/>
                <a:cs typeface="Avenir Black"/>
              </a:rPr>
              <a:t>Air </a:t>
            </a:r>
            <a:r>
              <a:rPr sz="2000" b="1" dirty="0">
                <a:solidFill>
                  <a:srgbClr val="231F20"/>
                </a:solidFill>
                <a:latin typeface="Avenir Black"/>
                <a:cs typeface="Avenir Black"/>
              </a:rPr>
              <a:t>Quality</a:t>
            </a:r>
            <a:r>
              <a:rPr sz="2000" b="1" spc="-65" dirty="0">
                <a:solidFill>
                  <a:srgbClr val="231F20"/>
                </a:solidFill>
                <a:latin typeface="Avenir Black"/>
                <a:cs typeface="Avenir Black"/>
              </a:rPr>
              <a:t> </a:t>
            </a:r>
            <a:r>
              <a:rPr sz="2000" b="1" dirty="0">
                <a:solidFill>
                  <a:srgbClr val="231F20"/>
                </a:solidFill>
                <a:latin typeface="Avenir Black"/>
                <a:cs typeface="Avenir Black"/>
              </a:rPr>
              <a:t>Index</a:t>
            </a:r>
            <a:r>
              <a:rPr sz="2000" b="1" spc="-60" dirty="0">
                <a:solidFill>
                  <a:srgbClr val="231F20"/>
                </a:solidFill>
                <a:latin typeface="Avenir Black"/>
                <a:cs typeface="Avenir Black"/>
              </a:rPr>
              <a:t> </a:t>
            </a:r>
            <a:r>
              <a:rPr sz="2000" spc="-10" dirty="0">
                <a:solidFill>
                  <a:srgbClr val="231F20"/>
                </a:solidFill>
                <a:latin typeface="Avenir Book"/>
                <a:cs typeface="Avenir Book"/>
              </a:rPr>
              <a:t>(AQI) </a:t>
            </a:r>
            <a:r>
              <a:rPr sz="2000" dirty="0">
                <a:solidFill>
                  <a:srgbClr val="231F20"/>
                </a:solidFill>
                <a:latin typeface="Avenir Book"/>
                <a:cs typeface="Avenir Book"/>
              </a:rPr>
              <a:t>(</a:t>
            </a:r>
            <a:r>
              <a:rPr sz="2000" dirty="0">
                <a:solidFill>
                  <a:srgbClr val="25408F"/>
                </a:solidFill>
                <a:latin typeface="Avenir"/>
                <a:cs typeface="Avenir"/>
              </a:rPr>
              <a:t>airnow.gov</a:t>
            </a:r>
            <a:r>
              <a:rPr sz="2000" dirty="0">
                <a:solidFill>
                  <a:srgbClr val="231F20"/>
                </a:solidFill>
                <a:latin typeface="Avenir Book"/>
                <a:cs typeface="Avenir Book"/>
              </a:rPr>
              <a:t>)</a:t>
            </a:r>
            <a:r>
              <a:rPr sz="2000" spc="100" dirty="0">
                <a:solidFill>
                  <a:srgbClr val="231F20"/>
                </a:solidFill>
                <a:latin typeface="Avenir Book"/>
                <a:cs typeface="Avenir Book"/>
              </a:rPr>
              <a:t> </a:t>
            </a:r>
            <a:r>
              <a:rPr sz="2000" spc="-25" dirty="0">
                <a:solidFill>
                  <a:srgbClr val="231F20"/>
                </a:solidFill>
                <a:latin typeface="Avenir Book"/>
                <a:cs typeface="Avenir Book"/>
              </a:rPr>
              <a:t>and </a:t>
            </a:r>
            <a:r>
              <a:rPr sz="2000" dirty="0">
                <a:solidFill>
                  <a:srgbClr val="231F20"/>
                </a:solidFill>
                <a:latin typeface="Avenir Book"/>
                <a:cs typeface="Avenir Book"/>
              </a:rPr>
              <a:t>limit</a:t>
            </a:r>
            <a:r>
              <a:rPr sz="2000" spc="-40" dirty="0">
                <a:solidFill>
                  <a:srgbClr val="231F20"/>
                </a:solidFill>
                <a:latin typeface="Avenir Book"/>
                <a:cs typeface="Avenir Book"/>
              </a:rPr>
              <a:t> </a:t>
            </a:r>
            <a:r>
              <a:rPr sz="2000" dirty="0">
                <a:solidFill>
                  <a:srgbClr val="231F20"/>
                </a:solidFill>
                <a:latin typeface="Avenir Book"/>
                <a:cs typeface="Avenir Book"/>
              </a:rPr>
              <a:t>outdoor</a:t>
            </a:r>
            <a:r>
              <a:rPr sz="2000" spc="-35" dirty="0">
                <a:solidFill>
                  <a:srgbClr val="231F20"/>
                </a:solidFill>
                <a:latin typeface="Avenir Book"/>
                <a:cs typeface="Avenir Book"/>
              </a:rPr>
              <a:t> </a:t>
            </a:r>
            <a:r>
              <a:rPr sz="2000" spc="-10" dirty="0">
                <a:solidFill>
                  <a:srgbClr val="231F20"/>
                </a:solidFill>
                <a:latin typeface="Avenir Book"/>
                <a:cs typeface="Avenir Book"/>
              </a:rPr>
              <a:t>activity </a:t>
            </a:r>
            <a:r>
              <a:rPr sz="2000" dirty="0">
                <a:solidFill>
                  <a:srgbClr val="231F20"/>
                </a:solidFill>
                <a:latin typeface="Avenir Book"/>
                <a:cs typeface="Avenir Book"/>
              </a:rPr>
              <a:t>when</a:t>
            </a:r>
            <a:r>
              <a:rPr sz="2000" spc="-25" dirty="0">
                <a:solidFill>
                  <a:srgbClr val="231F20"/>
                </a:solidFill>
                <a:latin typeface="Avenir Book"/>
                <a:cs typeface="Avenir Book"/>
              </a:rPr>
              <a:t> </a:t>
            </a:r>
            <a:r>
              <a:rPr sz="2000" dirty="0">
                <a:solidFill>
                  <a:srgbClr val="231F20"/>
                </a:solidFill>
                <a:latin typeface="Avenir Book"/>
                <a:cs typeface="Avenir Book"/>
              </a:rPr>
              <a:t>air</a:t>
            </a:r>
            <a:r>
              <a:rPr sz="2000" spc="-25" dirty="0">
                <a:solidFill>
                  <a:srgbClr val="231F20"/>
                </a:solidFill>
                <a:latin typeface="Avenir Book"/>
                <a:cs typeface="Avenir Book"/>
              </a:rPr>
              <a:t> </a:t>
            </a:r>
            <a:r>
              <a:rPr sz="2000" spc="-10" dirty="0">
                <a:solidFill>
                  <a:srgbClr val="231F20"/>
                </a:solidFill>
                <a:latin typeface="Avenir Book"/>
                <a:cs typeface="Avenir Book"/>
              </a:rPr>
              <a:t>quality</a:t>
            </a:r>
            <a:endParaRPr sz="2000">
              <a:latin typeface="Avenir Book"/>
              <a:cs typeface="Avenir Book"/>
            </a:endParaRPr>
          </a:p>
          <a:p>
            <a:pPr marL="12700" marR="421640">
              <a:lnSpc>
                <a:spcPts val="2300"/>
              </a:lnSpc>
            </a:pPr>
            <a:r>
              <a:rPr sz="2000" dirty="0">
                <a:solidFill>
                  <a:srgbClr val="231F20"/>
                </a:solidFill>
                <a:latin typeface="Avenir Book"/>
                <a:cs typeface="Avenir Book"/>
              </a:rPr>
              <a:t>is</a:t>
            </a:r>
            <a:r>
              <a:rPr sz="2000" spc="-35" dirty="0">
                <a:solidFill>
                  <a:srgbClr val="231F20"/>
                </a:solidFill>
                <a:latin typeface="Avenir Book"/>
                <a:cs typeface="Avenir Book"/>
              </a:rPr>
              <a:t> </a:t>
            </a:r>
            <a:r>
              <a:rPr sz="2000" spc="-25" dirty="0">
                <a:solidFill>
                  <a:srgbClr val="231F20"/>
                </a:solidFill>
                <a:latin typeface="Avenir Book"/>
                <a:cs typeface="Avenir Book"/>
              </a:rPr>
              <a:t>poor.</a:t>
            </a:r>
            <a:r>
              <a:rPr sz="2000" spc="-35" dirty="0">
                <a:solidFill>
                  <a:srgbClr val="231F20"/>
                </a:solidFill>
                <a:latin typeface="Avenir Book"/>
                <a:cs typeface="Avenir Book"/>
              </a:rPr>
              <a:t> </a:t>
            </a:r>
            <a:r>
              <a:rPr sz="2000" dirty="0">
                <a:solidFill>
                  <a:srgbClr val="231F20"/>
                </a:solidFill>
                <a:latin typeface="Avenir Book"/>
                <a:cs typeface="Avenir Book"/>
              </a:rPr>
              <a:t>A</a:t>
            </a:r>
            <a:r>
              <a:rPr sz="2000" spc="-35" dirty="0">
                <a:solidFill>
                  <a:srgbClr val="231F20"/>
                </a:solidFill>
                <a:latin typeface="Avenir Book"/>
                <a:cs typeface="Avenir Book"/>
              </a:rPr>
              <a:t> </a:t>
            </a:r>
            <a:r>
              <a:rPr sz="2000" spc="-10" dirty="0">
                <a:solidFill>
                  <a:srgbClr val="231F20"/>
                </a:solidFill>
                <a:latin typeface="Avenir Book"/>
                <a:cs typeface="Avenir Book"/>
              </a:rPr>
              <a:t>rating </a:t>
            </a:r>
            <a:r>
              <a:rPr sz="2000" dirty="0">
                <a:solidFill>
                  <a:srgbClr val="231F20"/>
                </a:solidFill>
                <a:latin typeface="Avenir Book"/>
                <a:cs typeface="Avenir Book"/>
              </a:rPr>
              <a:t>in</a:t>
            </a:r>
            <a:r>
              <a:rPr sz="2000" spc="-30" dirty="0">
                <a:solidFill>
                  <a:srgbClr val="231F20"/>
                </a:solidFill>
                <a:latin typeface="Avenir Book"/>
                <a:cs typeface="Avenir Book"/>
              </a:rPr>
              <a:t> </a:t>
            </a:r>
            <a:r>
              <a:rPr sz="2000" dirty="0">
                <a:solidFill>
                  <a:srgbClr val="231F20"/>
                </a:solidFill>
                <a:latin typeface="Avenir Book"/>
                <a:cs typeface="Avenir Book"/>
              </a:rPr>
              <a:t>the</a:t>
            </a:r>
            <a:r>
              <a:rPr sz="2000" spc="-30" dirty="0">
                <a:solidFill>
                  <a:srgbClr val="231F20"/>
                </a:solidFill>
                <a:latin typeface="Avenir Book"/>
                <a:cs typeface="Avenir Book"/>
              </a:rPr>
              <a:t> </a:t>
            </a:r>
            <a:r>
              <a:rPr sz="2000" dirty="0">
                <a:solidFill>
                  <a:srgbClr val="231F20"/>
                </a:solidFill>
                <a:latin typeface="Avenir Book"/>
                <a:cs typeface="Avenir Book"/>
              </a:rPr>
              <a:t>“Green”</a:t>
            </a:r>
            <a:r>
              <a:rPr sz="2000" spc="-25" dirty="0">
                <a:solidFill>
                  <a:srgbClr val="231F20"/>
                </a:solidFill>
                <a:latin typeface="Avenir Book"/>
                <a:cs typeface="Avenir Book"/>
              </a:rPr>
              <a:t> is</a:t>
            </a:r>
            <a:endParaRPr sz="2000">
              <a:latin typeface="Avenir Book"/>
              <a:cs typeface="Avenir Book"/>
            </a:endParaRPr>
          </a:p>
          <a:p>
            <a:pPr marL="12700">
              <a:lnSpc>
                <a:spcPts val="2240"/>
              </a:lnSpc>
            </a:pPr>
            <a:r>
              <a:rPr sz="2000" dirty="0">
                <a:solidFill>
                  <a:srgbClr val="231F20"/>
                </a:solidFill>
                <a:latin typeface="Avenir Book"/>
                <a:cs typeface="Avenir Book"/>
              </a:rPr>
              <a:t>considered</a:t>
            </a:r>
            <a:r>
              <a:rPr sz="2000" spc="-65" dirty="0">
                <a:solidFill>
                  <a:srgbClr val="231F20"/>
                </a:solidFill>
                <a:latin typeface="Avenir Book"/>
                <a:cs typeface="Avenir Book"/>
              </a:rPr>
              <a:t> </a:t>
            </a:r>
            <a:r>
              <a:rPr sz="2000" spc="-10" dirty="0">
                <a:solidFill>
                  <a:srgbClr val="231F20"/>
                </a:solidFill>
                <a:latin typeface="Avenir Book"/>
                <a:cs typeface="Avenir Book"/>
              </a:rPr>
              <a:t>good.*</a:t>
            </a:r>
            <a:endParaRPr sz="2000">
              <a:latin typeface="Avenir Book"/>
              <a:cs typeface="Avenir Book"/>
            </a:endParaRPr>
          </a:p>
        </p:txBody>
      </p:sp>
      <p:sp>
        <p:nvSpPr>
          <p:cNvPr id="5" name="object 5"/>
          <p:cNvSpPr txBox="1"/>
          <p:nvPr/>
        </p:nvSpPr>
        <p:spPr>
          <a:xfrm>
            <a:off x="977868" y="4699046"/>
            <a:ext cx="143510" cy="185420"/>
          </a:xfrm>
          <a:prstGeom prst="rect">
            <a:avLst/>
          </a:prstGeom>
        </p:spPr>
        <p:txBody>
          <a:bodyPr vert="horz" wrap="square" lIns="0" tIns="12700" rIns="0" bIns="0" rtlCol="0">
            <a:spAutoFit/>
          </a:bodyPr>
          <a:lstStyle/>
          <a:p>
            <a:pPr marL="12700">
              <a:lnSpc>
                <a:spcPct val="100000"/>
              </a:lnSpc>
              <a:spcBef>
                <a:spcPts val="100"/>
              </a:spcBef>
            </a:pPr>
            <a:r>
              <a:rPr sz="1050" spc="-50" dirty="0">
                <a:solidFill>
                  <a:srgbClr val="E16C25"/>
                </a:solidFill>
                <a:latin typeface="Apple Symbols"/>
                <a:cs typeface="Apple Symbols"/>
              </a:rPr>
              <a:t>■</a:t>
            </a:r>
            <a:endParaRPr sz="1050">
              <a:latin typeface="Apple Symbols"/>
              <a:cs typeface="Apple Symbols"/>
            </a:endParaRPr>
          </a:p>
        </p:txBody>
      </p:sp>
      <p:sp>
        <p:nvSpPr>
          <p:cNvPr id="6" name="object 6"/>
          <p:cNvSpPr txBox="1"/>
          <p:nvPr/>
        </p:nvSpPr>
        <p:spPr>
          <a:xfrm>
            <a:off x="1201013" y="4591096"/>
            <a:ext cx="3412490" cy="622300"/>
          </a:xfrm>
          <a:prstGeom prst="rect">
            <a:avLst/>
          </a:prstGeom>
        </p:spPr>
        <p:txBody>
          <a:bodyPr vert="horz" wrap="square" lIns="0" tIns="33019" rIns="0" bIns="0" rtlCol="0">
            <a:spAutoFit/>
          </a:bodyPr>
          <a:lstStyle/>
          <a:p>
            <a:pPr marL="12700" marR="5080">
              <a:lnSpc>
                <a:spcPts val="2300"/>
              </a:lnSpc>
              <a:spcBef>
                <a:spcPts val="259"/>
              </a:spcBef>
            </a:pPr>
            <a:r>
              <a:rPr sz="2000" dirty="0">
                <a:solidFill>
                  <a:srgbClr val="231F20"/>
                </a:solidFill>
                <a:latin typeface="Avenir Book"/>
                <a:cs typeface="Avenir Book"/>
              </a:rPr>
              <a:t>Limit</a:t>
            </a:r>
            <a:r>
              <a:rPr sz="2000" spc="-35" dirty="0">
                <a:solidFill>
                  <a:srgbClr val="231F20"/>
                </a:solidFill>
                <a:latin typeface="Avenir Book"/>
                <a:cs typeface="Avenir Book"/>
              </a:rPr>
              <a:t> </a:t>
            </a:r>
            <a:r>
              <a:rPr sz="2000" dirty="0">
                <a:solidFill>
                  <a:srgbClr val="231F20"/>
                </a:solidFill>
                <a:latin typeface="Avenir Book"/>
                <a:cs typeface="Avenir Book"/>
              </a:rPr>
              <a:t>wood</a:t>
            </a:r>
            <a:r>
              <a:rPr sz="2000" spc="-30" dirty="0">
                <a:solidFill>
                  <a:srgbClr val="231F20"/>
                </a:solidFill>
                <a:latin typeface="Avenir Book"/>
                <a:cs typeface="Avenir Book"/>
              </a:rPr>
              <a:t> </a:t>
            </a:r>
            <a:r>
              <a:rPr sz="2000" dirty="0">
                <a:solidFill>
                  <a:srgbClr val="231F20"/>
                </a:solidFill>
                <a:latin typeface="Avenir Book"/>
                <a:cs typeface="Avenir Book"/>
              </a:rPr>
              <a:t>fires</a:t>
            </a:r>
            <a:r>
              <a:rPr sz="2000" spc="-30" dirty="0">
                <a:solidFill>
                  <a:srgbClr val="231F20"/>
                </a:solidFill>
                <a:latin typeface="Avenir Book"/>
                <a:cs typeface="Avenir Book"/>
              </a:rPr>
              <a:t> </a:t>
            </a:r>
            <a:r>
              <a:rPr sz="2000" dirty="0">
                <a:solidFill>
                  <a:srgbClr val="231F20"/>
                </a:solidFill>
                <a:latin typeface="Avenir Book"/>
                <a:cs typeface="Avenir Book"/>
              </a:rPr>
              <a:t>and</a:t>
            </a:r>
            <a:r>
              <a:rPr sz="2000" spc="-30" dirty="0">
                <a:solidFill>
                  <a:srgbClr val="231F20"/>
                </a:solidFill>
                <a:latin typeface="Avenir Book"/>
                <a:cs typeface="Avenir Book"/>
              </a:rPr>
              <a:t> </a:t>
            </a:r>
            <a:r>
              <a:rPr sz="2000" spc="-10" dirty="0">
                <a:solidFill>
                  <a:srgbClr val="231F20"/>
                </a:solidFill>
                <a:latin typeface="Avenir Book"/>
                <a:cs typeface="Avenir Book"/>
              </a:rPr>
              <a:t>backyard burning.</a:t>
            </a:r>
            <a:endParaRPr sz="2000">
              <a:latin typeface="Avenir Book"/>
              <a:cs typeface="Avenir Book"/>
            </a:endParaRPr>
          </a:p>
        </p:txBody>
      </p:sp>
      <p:sp>
        <p:nvSpPr>
          <p:cNvPr id="7" name="object 7"/>
          <p:cNvSpPr txBox="1"/>
          <p:nvPr/>
        </p:nvSpPr>
        <p:spPr>
          <a:xfrm>
            <a:off x="5143468" y="2260646"/>
            <a:ext cx="143510" cy="185420"/>
          </a:xfrm>
          <a:prstGeom prst="rect">
            <a:avLst/>
          </a:prstGeom>
        </p:spPr>
        <p:txBody>
          <a:bodyPr vert="horz" wrap="square" lIns="0" tIns="12700" rIns="0" bIns="0" rtlCol="0">
            <a:spAutoFit/>
          </a:bodyPr>
          <a:lstStyle/>
          <a:p>
            <a:pPr marL="12700">
              <a:lnSpc>
                <a:spcPct val="100000"/>
              </a:lnSpc>
              <a:spcBef>
                <a:spcPts val="100"/>
              </a:spcBef>
            </a:pPr>
            <a:r>
              <a:rPr sz="1050" spc="-50" dirty="0">
                <a:solidFill>
                  <a:srgbClr val="E16C25"/>
                </a:solidFill>
                <a:latin typeface="Apple Symbols"/>
                <a:cs typeface="Apple Symbols"/>
              </a:rPr>
              <a:t>■</a:t>
            </a:r>
            <a:endParaRPr sz="1050">
              <a:latin typeface="Apple Symbols"/>
              <a:cs typeface="Apple Symbols"/>
            </a:endParaRPr>
          </a:p>
        </p:txBody>
      </p:sp>
      <p:sp>
        <p:nvSpPr>
          <p:cNvPr id="8" name="object 8"/>
          <p:cNvSpPr txBox="1"/>
          <p:nvPr/>
        </p:nvSpPr>
        <p:spPr>
          <a:xfrm>
            <a:off x="5366613" y="2152696"/>
            <a:ext cx="3783965" cy="3848100"/>
          </a:xfrm>
          <a:prstGeom prst="rect">
            <a:avLst/>
          </a:prstGeom>
        </p:spPr>
        <p:txBody>
          <a:bodyPr vert="horz" wrap="square" lIns="0" tIns="33020" rIns="0" bIns="0" rtlCol="0">
            <a:spAutoFit/>
          </a:bodyPr>
          <a:lstStyle/>
          <a:p>
            <a:pPr marL="12700" marR="5080">
              <a:lnSpc>
                <a:spcPts val="2300"/>
              </a:lnSpc>
              <a:spcBef>
                <a:spcPts val="260"/>
              </a:spcBef>
            </a:pPr>
            <a:r>
              <a:rPr sz="2000" dirty="0">
                <a:solidFill>
                  <a:srgbClr val="231F20"/>
                </a:solidFill>
                <a:latin typeface="Avenir Book"/>
                <a:cs typeface="Avenir Book"/>
              </a:rPr>
              <a:t>Carpool,</a:t>
            </a:r>
            <a:r>
              <a:rPr sz="2000" spc="-10" dirty="0">
                <a:solidFill>
                  <a:srgbClr val="231F20"/>
                </a:solidFill>
                <a:latin typeface="Avenir Book"/>
                <a:cs typeface="Avenir Book"/>
              </a:rPr>
              <a:t> </a:t>
            </a:r>
            <a:r>
              <a:rPr sz="2000" dirty="0">
                <a:solidFill>
                  <a:srgbClr val="231F20"/>
                </a:solidFill>
                <a:latin typeface="Avenir Book"/>
                <a:cs typeface="Avenir Book"/>
              </a:rPr>
              <a:t>use public </a:t>
            </a:r>
            <a:r>
              <a:rPr sz="2000" spc="-10" dirty="0">
                <a:solidFill>
                  <a:srgbClr val="231F20"/>
                </a:solidFill>
                <a:latin typeface="Avenir Book"/>
                <a:cs typeface="Avenir Book"/>
              </a:rPr>
              <a:t>transporta- </a:t>
            </a:r>
            <a:r>
              <a:rPr sz="2000" dirty="0">
                <a:solidFill>
                  <a:srgbClr val="231F20"/>
                </a:solidFill>
                <a:latin typeface="Avenir Book"/>
                <a:cs typeface="Avenir Book"/>
              </a:rPr>
              <a:t>tion, or if the air quality is </a:t>
            </a:r>
            <a:r>
              <a:rPr sz="2000" spc="-20" dirty="0">
                <a:solidFill>
                  <a:srgbClr val="231F20"/>
                </a:solidFill>
                <a:latin typeface="Avenir Book"/>
                <a:cs typeface="Avenir Book"/>
              </a:rPr>
              <a:t>good </a:t>
            </a:r>
            <a:r>
              <a:rPr sz="2000" dirty="0">
                <a:solidFill>
                  <a:srgbClr val="231F20"/>
                </a:solidFill>
                <a:latin typeface="Avenir Book"/>
                <a:cs typeface="Avenir Book"/>
              </a:rPr>
              <a:t>outside</a:t>
            </a:r>
            <a:r>
              <a:rPr sz="2000" spc="-10" dirty="0">
                <a:solidFill>
                  <a:srgbClr val="231F20"/>
                </a:solidFill>
                <a:latin typeface="Avenir Book"/>
                <a:cs typeface="Avenir Book"/>
              </a:rPr>
              <a:t> </a:t>
            </a:r>
            <a:r>
              <a:rPr sz="2000" dirty="0">
                <a:solidFill>
                  <a:srgbClr val="231F20"/>
                </a:solidFill>
                <a:latin typeface="Avenir Book"/>
                <a:cs typeface="Avenir Book"/>
              </a:rPr>
              <a:t>and</a:t>
            </a:r>
            <a:r>
              <a:rPr sz="2000" spc="-5" dirty="0">
                <a:solidFill>
                  <a:srgbClr val="231F20"/>
                </a:solidFill>
                <a:latin typeface="Avenir Book"/>
                <a:cs typeface="Avenir Book"/>
              </a:rPr>
              <a:t> </a:t>
            </a:r>
            <a:r>
              <a:rPr sz="2000" dirty="0">
                <a:solidFill>
                  <a:srgbClr val="231F20"/>
                </a:solidFill>
                <a:latin typeface="Avenir Book"/>
                <a:cs typeface="Avenir Book"/>
              </a:rPr>
              <a:t>it</a:t>
            </a:r>
            <a:r>
              <a:rPr sz="2000" spc="-5" dirty="0">
                <a:solidFill>
                  <a:srgbClr val="231F20"/>
                </a:solidFill>
                <a:latin typeface="Avenir Book"/>
                <a:cs typeface="Avenir Book"/>
              </a:rPr>
              <a:t> </a:t>
            </a:r>
            <a:r>
              <a:rPr sz="2000" dirty="0">
                <a:solidFill>
                  <a:srgbClr val="231F20"/>
                </a:solidFill>
                <a:latin typeface="Avenir Book"/>
                <a:cs typeface="Avenir Book"/>
              </a:rPr>
              <a:t>is</a:t>
            </a:r>
            <a:r>
              <a:rPr sz="2000" spc="-5" dirty="0">
                <a:solidFill>
                  <a:srgbClr val="231F20"/>
                </a:solidFill>
                <a:latin typeface="Avenir Book"/>
                <a:cs typeface="Avenir Book"/>
              </a:rPr>
              <a:t> </a:t>
            </a:r>
            <a:r>
              <a:rPr sz="2000" dirty="0">
                <a:solidFill>
                  <a:srgbClr val="231F20"/>
                </a:solidFill>
                <a:latin typeface="Avenir Book"/>
                <a:cs typeface="Avenir Book"/>
              </a:rPr>
              <a:t>safe,</a:t>
            </a:r>
            <a:r>
              <a:rPr sz="2000" spc="-5" dirty="0">
                <a:solidFill>
                  <a:srgbClr val="231F20"/>
                </a:solidFill>
                <a:latin typeface="Avenir Book"/>
                <a:cs typeface="Avenir Book"/>
              </a:rPr>
              <a:t> </a:t>
            </a:r>
            <a:r>
              <a:rPr sz="2000" dirty="0">
                <a:solidFill>
                  <a:srgbClr val="231F20"/>
                </a:solidFill>
                <a:latin typeface="Avenir Book"/>
                <a:cs typeface="Avenir Book"/>
              </a:rPr>
              <a:t>bike</a:t>
            </a:r>
            <a:r>
              <a:rPr sz="2000" spc="-5" dirty="0">
                <a:solidFill>
                  <a:srgbClr val="231F20"/>
                </a:solidFill>
                <a:latin typeface="Avenir Book"/>
                <a:cs typeface="Avenir Book"/>
              </a:rPr>
              <a:t> </a:t>
            </a:r>
            <a:r>
              <a:rPr sz="2000" spc="-25" dirty="0">
                <a:solidFill>
                  <a:srgbClr val="231F20"/>
                </a:solidFill>
                <a:latin typeface="Avenir Book"/>
                <a:cs typeface="Avenir Book"/>
              </a:rPr>
              <a:t>or </a:t>
            </a:r>
            <a:r>
              <a:rPr sz="2000" dirty="0">
                <a:solidFill>
                  <a:srgbClr val="231F20"/>
                </a:solidFill>
                <a:latin typeface="Avenir Book"/>
                <a:cs typeface="Avenir Book"/>
              </a:rPr>
              <a:t>walk</a:t>
            </a:r>
            <a:r>
              <a:rPr sz="2000" spc="-35" dirty="0">
                <a:solidFill>
                  <a:srgbClr val="231F20"/>
                </a:solidFill>
                <a:latin typeface="Avenir Book"/>
                <a:cs typeface="Avenir Book"/>
              </a:rPr>
              <a:t> </a:t>
            </a:r>
            <a:r>
              <a:rPr sz="2000" dirty="0">
                <a:solidFill>
                  <a:srgbClr val="231F20"/>
                </a:solidFill>
                <a:latin typeface="Avenir Book"/>
                <a:cs typeface="Avenir Book"/>
              </a:rPr>
              <a:t>to</a:t>
            </a:r>
            <a:r>
              <a:rPr sz="2000" spc="-35" dirty="0">
                <a:solidFill>
                  <a:srgbClr val="231F20"/>
                </a:solidFill>
                <a:latin typeface="Avenir Book"/>
                <a:cs typeface="Avenir Book"/>
              </a:rPr>
              <a:t> </a:t>
            </a:r>
            <a:r>
              <a:rPr sz="2000" dirty="0">
                <a:solidFill>
                  <a:srgbClr val="231F20"/>
                </a:solidFill>
                <a:latin typeface="Avenir Book"/>
                <a:cs typeface="Avenir Book"/>
              </a:rPr>
              <a:t>reduce</a:t>
            </a:r>
            <a:r>
              <a:rPr sz="2000" spc="-35" dirty="0">
                <a:solidFill>
                  <a:srgbClr val="231F20"/>
                </a:solidFill>
                <a:latin typeface="Avenir Book"/>
                <a:cs typeface="Avenir Book"/>
              </a:rPr>
              <a:t> </a:t>
            </a:r>
            <a:r>
              <a:rPr sz="2000" dirty="0">
                <a:solidFill>
                  <a:srgbClr val="231F20"/>
                </a:solidFill>
                <a:latin typeface="Avenir Book"/>
                <a:cs typeface="Avenir Book"/>
              </a:rPr>
              <a:t>outdoor</a:t>
            </a:r>
            <a:r>
              <a:rPr sz="2000" spc="-30" dirty="0">
                <a:solidFill>
                  <a:srgbClr val="231F20"/>
                </a:solidFill>
                <a:latin typeface="Avenir Book"/>
                <a:cs typeface="Avenir Book"/>
              </a:rPr>
              <a:t> </a:t>
            </a:r>
            <a:r>
              <a:rPr sz="2000" dirty="0">
                <a:solidFill>
                  <a:srgbClr val="231F20"/>
                </a:solidFill>
                <a:latin typeface="Avenir Book"/>
                <a:cs typeface="Avenir Book"/>
              </a:rPr>
              <a:t>air</a:t>
            </a:r>
            <a:r>
              <a:rPr sz="2000" spc="-35" dirty="0">
                <a:solidFill>
                  <a:srgbClr val="231F20"/>
                </a:solidFill>
                <a:latin typeface="Avenir Book"/>
                <a:cs typeface="Avenir Book"/>
              </a:rPr>
              <a:t> </a:t>
            </a:r>
            <a:r>
              <a:rPr sz="2000" spc="-10" dirty="0">
                <a:solidFill>
                  <a:srgbClr val="231F20"/>
                </a:solidFill>
                <a:latin typeface="Avenir Book"/>
                <a:cs typeface="Avenir Book"/>
              </a:rPr>
              <a:t>pollu- </a:t>
            </a:r>
            <a:r>
              <a:rPr sz="2000" dirty="0">
                <a:solidFill>
                  <a:srgbClr val="231F20"/>
                </a:solidFill>
                <a:latin typeface="Avenir Book"/>
                <a:cs typeface="Avenir Book"/>
              </a:rPr>
              <a:t>tion</a:t>
            </a:r>
            <a:r>
              <a:rPr sz="2000" spc="-15" dirty="0">
                <a:solidFill>
                  <a:srgbClr val="231F20"/>
                </a:solidFill>
                <a:latin typeface="Avenir Book"/>
                <a:cs typeface="Avenir Book"/>
              </a:rPr>
              <a:t> </a:t>
            </a:r>
            <a:r>
              <a:rPr sz="2000" dirty="0">
                <a:solidFill>
                  <a:srgbClr val="231F20"/>
                </a:solidFill>
                <a:latin typeface="Avenir Book"/>
                <a:cs typeface="Avenir Book"/>
              </a:rPr>
              <a:t>from</a:t>
            </a:r>
            <a:r>
              <a:rPr sz="2000" spc="-15" dirty="0">
                <a:solidFill>
                  <a:srgbClr val="231F20"/>
                </a:solidFill>
                <a:latin typeface="Avenir Book"/>
                <a:cs typeface="Avenir Book"/>
              </a:rPr>
              <a:t> </a:t>
            </a:r>
            <a:r>
              <a:rPr sz="2000" dirty="0">
                <a:solidFill>
                  <a:srgbClr val="231F20"/>
                </a:solidFill>
                <a:latin typeface="Avenir Book"/>
                <a:cs typeface="Avenir Book"/>
              </a:rPr>
              <a:t>cars</a:t>
            </a:r>
            <a:r>
              <a:rPr sz="2000" spc="-15" dirty="0">
                <a:solidFill>
                  <a:srgbClr val="231F20"/>
                </a:solidFill>
                <a:latin typeface="Avenir Book"/>
                <a:cs typeface="Avenir Book"/>
              </a:rPr>
              <a:t> </a:t>
            </a:r>
            <a:r>
              <a:rPr sz="2000" dirty="0">
                <a:solidFill>
                  <a:srgbClr val="231F20"/>
                </a:solidFill>
                <a:latin typeface="Avenir Book"/>
                <a:cs typeface="Avenir Book"/>
              </a:rPr>
              <a:t>and</a:t>
            </a:r>
            <a:r>
              <a:rPr sz="2000" spc="-15" dirty="0">
                <a:solidFill>
                  <a:srgbClr val="231F20"/>
                </a:solidFill>
                <a:latin typeface="Avenir Book"/>
                <a:cs typeface="Avenir Book"/>
              </a:rPr>
              <a:t> </a:t>
            </a:r>
            <a:r>
              <a:rPr sz="2000" dirty="0">
                <a:solidFill>
                  <a:srgbClr val="231F20"/>
                </a:solidFill>
                <a:latin typeface="Avenir Book"/>
                <a:cs typeface="Avenir Book"/>
              </a:rPr>
              <a:t>other</a:t>
            </a:r>
            <a:r>
              <a:rPr sz="2000" spc="-15" dirty="0">
                <a:solidFill>
                  <a:srgbClr val="231F20"/>
                </a:solidFill>
                <a:latin typeface="Avenir Book"/>
                <a:cs typeface="Avenir Book"/>
              </a:rPr>
              <a:t> </a:t>
            </a:r>
            <a:r>
              <a:rPr sz="2000" spc="-10" dirty="0">
                <a:solidFill>
                  <a:srgbClr val="231F20"/>
                </a:solidFill>
                <a:latin typeface="Avenir Book"/>
                <a:cs typeface="Avenir Book"/>
              </a:rPr>
              <a:t>vehicles.</a:t>
            </a:r>
            <a:endParaRPr sz="2000">
              <a:latin typeface="Avenir Book"/>
              <a:cs typeface="Avenir Book"/>
            </a:endParaRPr>
          </a:p>
          <a:p>
            <a:pPr marL="12700" marR="902969">
              <a:lnSpc>
                <a:spcPts val="2300"/>
              </a:lnSpc>
              <a:spcBef>
                <a:spcPts val="800"/>
              </a:spcBef>
            </a:pPr>
            <a:r>
              <a:rPr sz="2000" dirty="0">
                <a:solidFill>
                  <a:srgbClr val="231F20"/>
                </a:solidFill>
                <a:latin typeface="Avenir Book"/>
                <a:cs typeface="Avenir Book"/>
              </a:rPr>
              <a:t>Avoid</a:t>
            </a:r>
            <a:r>
              <a:rPr sz="2000" spc="-20" dirty="0">
                <a:solidFill>
                  <a:srgbClr val="231F20"/>
                </a:solidFill>
                <a:latin typeface="Avenir Book"/>
                <a:cs typeface="Avenir Book"/>
              </a:rPr>
              <a:t> </a:t>
            </a:r>
            <a:r>
              <a:rPr sz="2000" dirty="0">
                <a:solidFill>
                  <a:srgbClr val="231F20"/>
                </a:solidFill>
                <a:latin typeface="Avenir Book"/>
                <a:cs typeface="Avenir Book"/>
              </a:rPr>
              <a:t>walking</a:t>
            </a:r>
            <a:r>
              <a:rPr sz="2000" spc="-20" dirty="0">
                <a:solidFill>
                  <a:srgbClr val="231F20"/>
                </a:solidFill>
                <a:latin typeface="Avenir Book"/>
                <a:cs typeface="Avenir Book"/>
              </a:rPr>
              <a:t> </a:t>
            </a:r>
            <a:r>
              <a:rPr sz="2000" dirty="0">
                <a:solidFill>
                  <a:srgbClr val="231F20"/>
                </a:solidFill>
                <a:latin typeface="Avenir Book"/>
                <a:cs typeface="Avenir Book"/>
              </a:rPr>
              <a:t>near</a:t>
            </a:r>
            <a:r>
              <a:rPr sz="2000" spc="-15" dirty="0">
                <a:solidFill>
                  <a:srgbClr val="231F20"/>
                </a:solidFill>
                <a:latin typeface="Avenir Book"/>
                <a:cs typeface="Avenir Book"/>
              </a:rPr>
              <a:t> </a:t>
            </a:r>
            <a:r>
              <a:rPr sz="2000" spc="-10" dirty="0">
                <a:solidFill>
                  <a:srgbClr val="231F20"/>
                </a:solidFill>
                <a:latin typeface="Avenir Book"/>
                <a:cs typeface="Avenir Book"/>
              </a:rPr>
              <a:t>idling vehicles.</a:t>
            </a:r>
            <a:endParaRPr sz="2000">
              <a:latin typeface="Avenir Book"/>
              <a:cs typeface="Avenir Book"/>
            </a:endParaRPr>
          </a:p>
          <a:p>
            <a:pPr marL="12700" marR="1261110">
              <a:lnSpc>
                <a:spcPts val="2300"/>
              </a:lnSpc>
              <a:spcBef>
                <a:spcPts val="800"/>
              </a:spcBef>
            </a:pPr>
            <a:r>
              <a:rPr sz="2000" dirty="0">
                <a:solidFill>
                  <a:srgbClr val="231F20"/>
                </a:solidFill>
                <a:latin typeface="Avenir Book"/>
                <a:cs typeface="Avenir Book"/>
              </a:rPr>
              <a:t>Close</a:t>
            </a:r>
            <a:r>
              <a:rPr sz="2000" spc="-40" dirty="0">
                <a:solidFill>
                  <a:srgbClr val="231F20"/>
                </a:solidFill>
                <a:latin typeface="Avenir Book"/>
                <a:cs typeface="Avenir Book"/>
              </a:rPr>
              <a:t> </a:t>
            </a:r>
            <a:r>
              <a:rPr sz="2000" dirty="0">
                <a:solidFill>
                  <a:srgbClr val="231F20"/>
                </a:solidFill>
                <a:latin typeface="Avenir Book"/>
                <a:cs typeface="Avenir Book"/>
              </a:rPr>
              <a:t>windows</a:t>
            </a:r>
            <a:r>
              <a:rPr sz="2000" spc="-40" dirty="0">
                <a:solidFill>
                  <a:srgbClr val="231F20"/>
                </a:solidFill>
                <a:latin typeface="Avenir Book"/>
                <a:cs typeface="Avenir Book"/>
              </a:rPr>
              <a:t> </a:t>
            </a:r>
            <a:r>
              <a:rPr sz="2000" spc="-10" dirty="0">
                <a:solidFill>
                  <a:srgbClr val="231F20"/>
                </a:solidFill>
                <a:latin typeface="Avenir Book"/>
                <a:cs typeface="Avenir Book"/>
              </a:rPr>
              <a:t>during </a:t>
            </a:r>
            <a:r>
              <a:rPr sz="2000" dirty="0">
                <a:solidFill>
                  <a:srgbClr val="231F20"/>
                </a:solidFill>
                <a:latin typeface="Avenir Book"/>
                <a:cs typeface="Avenir Book"/>
              </a:rPr>
              <a:t>heavy </a:t>
            </a:r>
            <a:r>
              <a:rPr sz="2000" spc="-10" dirty="0">
                <a:solidFill>
                  <a:srgbClr val="231F20"/>
                </a:solidFill>
                <a:latin typeface="Avenir Book"/>
                <a:cs typeface="Avenir Book"/>
              </a:rPr>
              <a:t>traffic.</a:t>
            </a:r>
            <a:endParaRPr sz="2000">
              <a:latin typeface="Avenir Book"/>
              <a:cs typeface="Avenir Book"/>
            </a:endParaRPr>
          </a:p>
          <a:p>
            <a:pPr marL="12700" marR="236220">
              <a:lnSpc>
                <a:spcPts val="2300"/>
              </a:lnSpc>
              <a:spcBef>
                <a:spcPts val="800"/>
              </a:spcBef>
            </a:pPr>
            <a:r>
              <a:rPr sz="2000" dirty="0">
                <a:solidFill>
                  <a:srgbClr val="231F20"/>
                </a:solidFill>
                <a:latin typeface="Avenir Book"/>
                <a:cs typeface="Avenir Book"/>
              </a:rPr>
              <a:t>Maintain</a:t>
            </a:r>
            <a:r>
              <a:rPr sz="2000" spc="-25" dirty="0">
                <a:solidFill>
                  <a:srgbClr val="231F20"/>
                </a:solidFill>
                <a:latin typeface="Avenir Book"/>
                <a:cs typeface="Avenir Book"/>
              </a:rPr>
              <a:t> </a:t>
            </a:r>
            <a:r>
              <a:rPr sz="2000" dirty="0">
                <a:solidFill>
                  <a:srgbClr val="231F20"/>
                </a:solidFill>
                <a:latin typeface="Avenir Book"/>
                <a:cs typeface="Avenir Book"/>
              </a:rPr>
              <a:t>a</a:t>
            </a:r>
            <a:r>
              <a:rPr sz="2000" spc="-25" dirty="0">
                <a:solidFill>
                  <a:srgbClr val="231F20"/>
                </a:solidFill>
                <a:latin typeface="Avenir Book"/>
                <a:cs typeface="Avenir Book"/>
              </a:rPr>
              <a:t> </a:t>
            </a:r>
            <a:r>
              <a:rPr sz="2000" dirty="0">
                <a:solidFill>
                  <a:srgbClr val="231F20"/>
                </a:solidFill>
                <a:latin typeface="Avenir Book"/>
                <a:cs typeface="Avenir Book"/>
              </a:rPr>
              <a:t>working</a:t>
            </a:r>
            <a:r>
              <a:rPr sz="2000" spc="-25" dirty="0">
                <a:solidFill>
                  <a:srgbClr val="231F20"/>
                </a:solidFill>
                <a:latin typeface="Avenir Book"/>
                <a:cs typeface="Avenir Book"/>
              </a:rPr>
              <a:t> </a:t>
            </a:r>
            <a:r>
              <a:rPr sz="2000" spc="-10" dirty="0">
                <a:solidFill>
                  <a:srgbClr val="231F20"/>
                </a:solidFill>
                <a:latin typeface="Avenir Book"/>
                <a:cs typeface="Avenir Book"/>
              </a:rPr>
              <a:t>heating, </a:t>
            </a:r>
            <a:r>
              <a:rPr sz="2000" dirty="0">
                <a:solidFill>
                  <a:srgbClr val="231F20"/>
                </a:solidFill>
                <a:latin typeface="Avenir Book"/>
                <a:cs typeface="Avenir Book"/>
              </a:rPr>
              <a:t>ventilating</a:t>
            </a:r>
            <a:r>
              <a:rPr sz="2000" spc="-15" dirty="0">
                <a:solidFill>
                  <a:srgbClr val="231F20"/>
                </a:solidFill>
                <a:latin typeface="Avenir Book"/>
                <a:cs typeface="Avenir Book"/>
              </a:rPr>
              <a:t> </a:t>
            </a:r>
            <a:r>
              <a:rPr sz="2000" dirty="0">
                <a:solidFill>
                  <a:srgbClr val="231F20"/>
                </a:solidFill>
                <a:latin typeface="Avenir Book"/>
                <a:cs typeface="Avenir Book"/>
              </a:rPr>
              <a:t>and</a:t>
            </a:r>
            <a:r>
              <a:rPr sz="2000" spc="-10" dirty="0">
                <a:solidFill>
                  <a:srgbClr val="231F20"/>
                </a:solidFill>
                <a:latin typeface="Avenir Book"/>
                <a:cs typeface="Avenir Book"/>
              </a:rPr>
              <a:t> </a:t>
            </a:r>
            <a:r>
              <a:rPr sz="2000" dirty="0">
                <a:solidFill>
                  <a:srgbClr val="231F20"/>
                </a:solidFill>
                <a:latin typeface="Avenir Book"/>
                <a:cs typeface="Avenir Book"/>
              </a:rPr>
              <a:t>air</a:t>
            </a:r>
            <a:r>
              <a:rPr sz="2000" spc="-10" dirty="0">
                <a:solidFill>
                  <a:srgbClr val="231F20"/>
                </a:solidFill>
                <a:latin typeface="Avenir Book"/>
                <a:cs typeface="Avenir Book"/>
              </a:rPr>
              <a:t> conditioning (HVAC)</a:t>
            </a:r>
            <a:r>
              <a:rPr sz="2000" spc="-120" dirty="0">
                <a:solidFill>
                  <a:srgbClr val="231F20"/>
                </a:solidFill>
                <a:latin typeface="Avenir Book"/>
                <a:cs typeface="Avenir Book"/>
              </a:rPr>
              <a:t> </a:t>
            </a:r>
            <a:r>
              <a:rPr sz="2000" spc="-10" dirty="0">
                <a:solidFill>
                  <a:srgbClr val="231F20"/>
                </a:solidFill>
                <a:latin typeface="Avenir Book"/>
                <a:cs typeface="Avenir Book"/>
              </a:rPr>
              <a:t>system.</a:t>
            </a:r>
            <a:endParaRPr sz="2000">
              <a:latin typeface="Avenir Book"/>
              <a:cs typeface="Avenir Book"/>
            </a:endParaRPr>
          </a:p>
        </p:txBody>
      </p:sp>
      <p:sp>
        <p:nvSpPr>
          <p:cNvPr id="9" name="object 9"/>
          <p:cNvSpPr txBox="1"/>
          <p:nvPr/>
        </p:nvSpPr>
        <p:spPr>
          <a:xfrm>
            <a:off x="5143468" y="3822746"/>
            <a:ext cx="143510" cy="185420"/>
          </a:xfrm>
          <a:prstGeom prst="rect">
            <a:avLst/>
          </a:prstGeom>
        </p:spPr>
        <p:txBody>
          <a:bodyPr vert="horz" wrap="square" lIns="0" tIns="12700" rIns="0" bIns="0" rtlCol="0">
            <a:spAutoFit/>
          </a:bodyPr>
          <a:lstStyle/>
          <a:p>
            <a:pPr marL="12700">
              <a:lnSpc>
                <a:spcPct val="100000"/>
              </a:lnSpc>
              <a:spcBef>
                <a:spcPts val="100"/>
              </a:spcBef>
            </a:pPr>
            <a:r>
              <a:rPr sz="1050" spc="-50" dirty="0">
                <a:solidFill>
                  <a:srgbClr val="E16C25"/>
                </a:solidFill>
                <a:latin typeface="Apple Symbols"/>
                <a:cs typeface="Apple Symbols"/>
              </a:rPr>
              <a:t>■</a:t>
            </a:r>
            <a:endParaRPr sz="1050">
              <a:latin typeface="Apple Symbols"/>
              <a:cs typeface="Apple Symbols"/>
            </a:endParaRPr>
          </a:p>
        </p:txBody>
      </p:sp>
      <p:sp>
        <p:nvSpPr>
          <p:cNvPr id="10" name="object 10"/>
          <p:cNvSpPr txBox="1"/>
          <p:nvPr/>
        </p:nvSpPr>
        <p:spPr>
          <a:xfrm>
            <a:off x="5143468" y="4508546"/>
            <a:ext cx="143510" cy="185420"/>
          </a:xfrm>
          <a:prstGeom prst="rect">
            <a:avLst/>
          </a:prstGeom>
        </p:spPr>
        <p:txBody>
          <a:bodyPr vert="horz" wrap="square" lIns="0" tIns="12700" rIns="0" bIns="0" rtlCol="0">
            <a:spAutoFit/>
          </a:bodyPr>
          <a:lstStyle/>
          <a:p>
            <a:pPr marL="12700">
              <a:lnSpc>
                <a:spcPct val="100000"/>
              </a:lnSpc>
              <a:spcBef>
                <a:spcPts val="100"/>
              </a:spcBef>
            </a:pPr>
            <a:r>
              <a:rPr sz="1050" spc="-50" dirty="0">
                <a:solidFill>
                  <a:srgbClr val="E16C25"/>
                </a:solidFill>
                <a:latin typeface="Apple Symbols"/>
                <a:cs typeface="Apple Symbols"/>
              </a:rPr>
              <a:t>■</a:t>
            </a:r>
            <a:endParaRPr sz="1050">
              <a:latin typeface="Apple Symbols"/>
              <a:cs typeface="Apple Symbols"/>
            </a:endParaRPr>
          </a:p>
        </p:txBody>
      </p:sp>
      <p:sp>
        <p:nvSpPr>
          <p:cNvPr id="11" name="object 11"/>
          <p:cNvSpPr txBox="1"/>
          <p:nvPr/>
        </p:nvSpPr>
        <p:spPr>
          <a:xfrm>
            <a:off x="5143468" y="5194346"/>
            <a:ext cx="143510" cy="185420"/>
          </a:xfrm>
          <a:prstGeom prst="rect">
            <a:avLst/>
          </a:prstGeom>
        </p:spPr>
        <p:txBody>
          <a:bodyPr vert="horz" wrap="square" lIns="0" tIns="12700" rIns="0" bIns="0" rtlCol="0">
            <a:spAutoFit/>
          </a:bodyPr>
          <a:lstStyle/>
          <a:p>
            <a:pPr marL="12700">
              <a:lnSpc>
                <a:spcPct val="100000"/>
              </a:lnSpc>
              <a:spcBef>
                <a:spcPts val="100"/>
              </a:spcBef>
            </a:pPr>
            <a:r>
              <a:rPr sz="1050" spc="-50" dirty="0">
                <a:solidFill>
                  <a:srgbClr val="E16C25"/>
                </a:solidFill>
                <a:latin typeface="Apple Symbols"/>
                <a:cs typeface="Apple Symbols"/>
              </a:rPr>
              <a:t>■</a:t>
            </a:r>
            <a:endParaRPr sz="1050">
              <a:latin typeface="Apple Symbols"/>
              <a:cs typeface="Apple Symbols"/>
            </a:endParaRPr>
          </a:p>
        </p:txBody>
      </p:sp>
      <p:sp>
        <p:nvSpPr>
          <p:cNvPr id="12" name="object 12"/>
          <p:cNvSpPr txBox="1"/>
          <p:nvPr/>
        </p:nvSpPr>
        <p:spPr>
          <a:xfrm>
            <a:off x="1157833" y="6104683"/>
            <a:ext cx="3523615" cy="647700"/>
          </a:xfrm>
          <a:prstGeom prst="rect">
            <a:avLst/>
          </a:prstGeom>
        </p:spPr>
        <p:txBody>
          <a:bodyPr vert="horz" wrap="square" lIns="0" tIns="12700" rIns="0" bIns="0" rtlCol="0">
            <a:spAutoFit/>
          </a:bodyPr>
          <a:lstStyle/>
          <a:p>
            <a:pPr marL="12700">
              <a:lnSpc>
                <a:spcPct val="100000"/>
              </a:lnSpc>
              <a:spcBef>
                <a:spcPts val="100"/>
              </a:spcBef>
            </a:pPr>
            <a:r>
              <a:rPr sz="2000" b="1" spc="-10" dirty="0">
                <a:solidFill>
                  <a:srgbClr val="231F20"/>
                </a:solidFill>
                <a:latin typeface="Avenir Heavy"/>
                <a:cs typeface="Avenir Heavy"/>
              </a:rPr>
              <a:t>*</a:t>
            </a:r>
            <a:r>
              <a:rPr sz="2000" b="1" spc="-10" dirty="0" smtClean="0">
                <a:solidFill>
                  <a:srgbClr val="231F20"/>
                </a:solidFill>
                <a:latin typeface="Avenir Heavy"/>
                <a:cs typeface="Avenir Heavy"/>
              </a:rPr>
              <a:t>Prompt</a:t>
            </a:r>
            <a:r>
              <a:rPr lang="en-US" sz="2000" b="1" spc="-10" dirty="0" smtClean="0">
                <a:solidFill>
                  <a:srgbClr val="231F20"/>
                </a:solidFill>
                <a:latin typeface="Avenir Heavy"/>
                <a:cs typeface="Avenir Heavy"/>
              </a:rPr>
              <a:t> for discussion</a:t>
            </a:r>
            <a:r>
              <a:rPr sz="2000" b="1" spc="-10" dirty="0" smtClean="0">
                <a:solidFill>
                  <a:srgbClr val="231F20"/>
                </a:solidFill>
                <a:latin typeface="Avenir Heavy"/>
                <a:cs typeface="Avenir Heavy"/>
              </a:rPr>
              <a:t>:</a:t>
            </a:r>
            <a:endParaRPr sz="2000" dirty="0">
              <a:latin typeface="Avenir Heavy"/>
              <a:cs typeface="Avenir Heavy"/>
            </a:endParaRPr>
          </a:p>
          <a:p>
            <a:pPr marL="12700">
              <a:lnSpc>
                <a:spcPct val="100000"/>
              </a:lnSpc>
              <a:spcBef>
                <a:spcPts val="100"/>
              </a:spcBef>
            </a:pPr>
            <a:r>
              <a:rPr sz="2000" i="1" dirty="0">
                <a:solidFill>
                  <a:srgbClr val="231F20"/>
                </a:solidFill>
                <a:latin typeface="Avenir"/>
                <a:cs typeface="Avenir"/>
              </a:rPr>
              <a:t>Show</a:t>
            </a:r>
            <a:r>
              <a:rPr sz="2000" i="1" spc="-25" dirty="0">
                <a:solidFill>
                  <a:srgbClr val="231F20"/>
                </a:solidFill>
                <a:latin typeface="Avenir"/>
                <a:cs typeface="Avenir"/>
              </a:rPr>
              <a:t> </a:t>
            </a:r>
            <a:r>
              <a:rPr sz="2000" i="1" dirty="0">
                <a:solidFill>
                  <a:srgbClr val="231F20"/>
                </a:solidFill>
                <a:latin typeface="Avenir"/>
                <a:cs typeface="Avenir"/>
              </a:rPr>
              <a:t>how</a:t>
            </a:r>
            <a:r>
              <a:rPr sz="2000" i="1" spc="-25" dirty="0">
                <a:solidFill>
                  <a:srgbClr val="231F20"/>
                </a:solidFill>
                <a:latin typeface="Avenir"/>
                <a:cs typeface="Avenir"/>
              </a:rPr>
              <a:t> </a:t>
            </a:r>
            <a:r>
              <a:rPr sz="2000" i="1" dirty="0">
                <a:solidFill>
                  <a:srgbClr val="231F20"/>
                </a:solidFill>
                <a:latin typeface="Avenir"/>
                <a:cs typeface="Avenir"/>
              </a:rPr>
              <a:t>to</a:t>
            </a:r>
            <a:r>
              <a:rPr sz="2000" i="1" spc="-25" dirty="0">
                <a:solidFill>
                  <a:srgbClr val="231F20"/>
                </a:solidFill>
                <a:latin typeface="Avenir"/>
                <a:cs typeface="Avenir"/>
              </a:rPr>
              <a:t> </a:t>
            </a:r>
            <a:r>
              <a:rPr sz="2000" i="1" dirty="0">
                <a:solidFill>
                  <a:srgbClr val="231F20"/>
                </a:solidFill>
                <a:latin typeface="Avenir"/>
                <a:cs typeface="Avenir"/>
              </a:rPr>
              <a:t>use</a:t>
            </a:r>
            <a:r>
              <a:rPr sz="2000" i="1" spc="-25" dirty="0">
                <a:solidFill>
                  <a:srgbClr val="231F20"/>
                </a:solidFill>
                <a:latin typeface="Avenir"/>
                <a:cs typeface="Avenir"/>
              </a:rPr>
              <a:t> </a:t>
            </a:r>
            <a:r>
              <a:rPr sz="2000" i="1" dirty="0">
                <a:solidFill>
                  <a:srgbClr val="231F20"/>
                </a:solidFill>
                <a:latin typeface="Avenir"/>
                <a:cs typeface="Avenir"/>
              </a:rPr>
              <a:t>the</a:t>
            </a:r>
            <a:r>
              <a:rPr sz="2000" i="1" spc="-25" dirty="0">
                <a:solidFill>
                  <a:srgbClr val="231F20"/>
                </a:solidFill>
                <a:latin typeface="Avenir"/>
                <a:cs typeface="Avenir"/>
              </a:rPr>
              <a:t> </a:t>
            </a:r>
            <a:r>
              <a:rPr sz="2000" i="1" dirty="0">
                <a:solidFill>
                  <a:srgbClr val="231F20"/>
                </a:solidFill>
                <a:latin typeface="Avenir"/>
                <a:cs typeface="Avenir"/>
              </a:rPr>
              <a:t>AQI</a:t>
            </a:r>
            <a:r>
              <a:rPr sz="2000" i="1" spc="-25" dirty="0">
                <a:solidFill>
                  <a:srgbClr val="231F20"/>
                </a:solidFill>
                <a:latin typeface="Avenir"/>
                <a:cs typeface="Avenir"/>
              </a:rPr>
              <a:t> </a:t>
            </a:r>
            <a:r>
              <a:rPr sz="2000" i="1" spc="-20" dirty="0">
                <a:solidFill>
                  <a:srgbClr val="231F20"/>
                </a:solidFill>
                <a:latin typeface="Avenir"/>
                <a:cs typeface="Avenir"/>
              </a:rPr>
              <a:t>app.</a:t>
            </a:r>
            <a:endParaRPr sz="2000" dirty="0">
              <a:latin typeface="Avenir"/>
              <a:cs typeface="Avenir"/>
            </a:endParaRPr>
          </a:p>
        </p:txBody>
      </p:sp>
      <p:grpSp>
        <p:nvGrpSpPr>
          <p:cNvPr id="13" name="object 13"/>
          <p:cNvGrpSpPr/>
          <p:nvPr/>
        </p:nvGrpSpPr>
        <p:grpSpPr>
          <a:xfrm>
            <a:off x="3758260" y="2317064"/>
            <a:ext cx="1080135" cy="1080135"/>
            <a:chOff x="3758260" y="2317064"/>
            <a:chExt cx="1080135" cy="1080135"/>
          </a:xfrm>
        </p:grpSpPr>
        <p:sp>
          <p:nvSpPr>
            <p:cNvPr id="14" name="object 14"/>
            <p:cNvSpPr/>
            <p:nvPr/>
          </p:nvSpPr>
          <p:spPr>
            <a:xfrm>
              <a:off x="3758260" y="2317063"/>
              <a:ext cx="302895" cy="1080135"/>
            </a:xfrm>
            <a:custGeom>
              <a:avLst/>
              <a:gdLst/>
              <a:ahLst/>
              <a:cxnLst/>
              <a:rect l="l" t="t" r="r" b="b"/>
              <a:pathLst>
                <a:path w="302895" h="1080135">
                  <a:moveTo>
                    <a:pt x="86398" y="388797"/>
                  </a:moveTo>
                  <a:lnTo>
                    <a:pt x="43205" y="388797"/>
                  </a:lnTo>
                  <a:lnTo>
                    <a:pt x="43205" y="345605"/>
                  </a:lnTo>
                  <a:lnTo>
                    <a:pt x="0" y="345605"/>
                  </a:lnTo>
                  <a:lnTo>
                    <a:pt x="0" y="475208"/>
                  </a:lnTo>
                  <a:lnTo>
                    <a:pt x="43205" y="475208"/>
                  </a:lnTo>
                  <a:lnTo>
                    <a:pt x="43205" y="432003"/>
                  </a:lnTo>
                  <a:lnTo>
                    <a:pt x="86398" y="432003"/>
                  </a:lnTo>
                  <a:lnTo>
                    <a:pt x="86398" y="388797"/>
                  </a:lnTo>
                  <a:close/>
                </a:path>
                <a:path w="302895" h="1080135">
                  <a:moveTo>
                    <a:pt x="129603" y="691197"/>
                  </a:moveTo>
                  <a:lnTo>
                    <a:pt x="86398" y="691197"/>
                  </a:lnTo>
                  <a:lnTo>
                    <a:pt x="86398" y="734402"/>
                  </a:lnTo>
                  <a:lnTo>
                    <a:pt x="129603" y="734402"/>
                  </a:lnTo>
                  <a:lnTo>
                    <a:pt x="129603" y="691197"/>
                  </a:lnTo>
                  <a:close/>
                </a:path>
                <a:path w="302895" h="1080135">
                  <a:moveTo>
                    <a:pt x="215988" y="863993"/>
                  </a:moveTo>
                  <a:lnTo>
                    <a:pt x="172796" y="863993"/>
                  </a:lnTo>
                  <a:lnTo>
                    <a:pt x="129603" y="863993"/>
                  </a:lnTo>
                  <a:lnTo>
                    <a:pt x="86398" y="863993"/>
                  </a:lnTo>
                  <a:lnTo>
                    <a:pt x="86398" y="993597"/>
                  </a:lnTo>
                  <a:lnTo>
                    <a:pt x="129603" y="993597"/>
                  </a:lnTo>
                  <a:lnTo>
                    <a:pt x="172796" y="993597"/>
                  </a:lnTo>
                  <a:lnTo>
                    <a:pt x="215988" y="993597"/>
                  </a:lnTo>
                  <a:lnTo>
                    <a:pt x="215988" y="863993"/>
                  </a:lnTo>
                  <a:close/>
                </a:path>
                <a:path w="302895" h="1080135">
                  <a:moveTo>
                    <a:pt x="215988" y="777595"/>
                  </a:moveTo>
                  <a:lnTo>
                    <a:pt x="215988" y="777595"/>
                  </a:lnTo>
                  <a:lnTo>
                    <a:pt x="0" y="777595"/>
                  </a:lnTo>
                  <a:lnTo>
                    <a:pt x="0" y="863993"/>
                  </a:lnTo>
                  <a:lnTo>
                    <a:pt x="0" y="993597"/>
                  </a:lnTo>
                  <a:lnTo>
                    <a:pt x="0" y="1079995"/>
                  </a:lnTo>
                  <a:lnTo>
                    <a:pt x="43205" y="1079995"/>
                  </a:lnTo>
                  <a:lnTo>
                    <a:pt x="86398" y="1080008"/>
                  </a:lnTo>
                  <a:lnTo>
                    <a:pt x="129603" y="1080008"/>
                  </a:lnTo>
                  <a:lnTo>
                    <a:pt x="172796" y="1080008"/>
                  </a:lnTo>
                  <a:lnTo>
                    <a:pt x="215988" y="1080008"/>
                  </a:lnTo>
                  <a:lnTo>
                    <a:pt x="215988" y="1036802"/>
                  </a:lnTo>
                  <a:lnTo>
                    <a:pt x="172796" y="1036802"/>
                  </a:lnTo>
                  <a:lnTo>
                    <a:pt x="129603" y="1036802"/>
                  </a:lnTo>
                  <a:lnTo>
                    <a:pt x="86398" y="1036802"/>
                  </a:lnTo>
                  <a:lnTo>
                    <a:pt x="43205" y="1036802"/>
                  </a:lnTo>
                  <a:lnTo>
                    <a:pt x="43205" y="993597"/>
                  </a:lnTo>
                  <a:lnTo>
                    <a:pt x="43205" y="863993"/>
                  </a:lnTo>
                  <a:lnTo>
                    <a:pt x="43205" y="820801"/>
                  </a:lnTo>
                  <a:lnTo>
                    <a:pt x="86398" y="820801"/>
                  </a:lnTo>
                  <a:lnTo>
                    <a:pt x="129603" y="820801"/>
                  </a:lnTo>
                  <a:lnTo>
                    <a:pt x="172796" y="820801"/>
                  </a:lnTo>
                  <a:lnTo>
                    <a:pt x="215988" y="820801"/>
                  </a:lnTo>
                  <a:lnTo>
                    <a:pt x="215988" y="777595"/>
                  </a:lnTo>
                  <a:close/>
                </a:path>
                <a:path w="302895" h="1080135">
                  <a:moveTo>
                    <a:pt x="215988" y="432003"/>
                  </a:moveTo>
                  <a:lnTo>
                    <a:pt x="172796" y="432003"/>
                  </a:lnTo>
                  <a:lnTo>
                    <a:pt x="129603" y="432003"/>
                  </a:lnTo>
                  <a:lnTo>
                    <a:pt x="129603" y="475195"/>
                  </a:lnTo>
                  <a:lnTo>
                    <a:pt x="172796" y="475195"/>
                  </a:lnTo>
                  <a:lnTo>
                    <a:pt x="172796" y="518401"/>
                  </a:lnTo>
                  <a:lnTo>
                    <a:pt x="129603" y="518401"/>
                  </a:lnTo>
                  <a:lnTo>
                    <a:pt x="129603" y="604799"/>
                  </a:lnTo>
                  <a:lnTo>
                    <a:pt x="86398" y="604799"/>
                  </a:lnTo>
                  <a:lnTo>
                    <a:pt x="86398" y="518401"/>
                  </a:lnTo>
                  <a:lnTo>
                    <a:pt x="43205" y="518401"/>
                  </a:lnTo>
                  <a:lnTo>
                    <a:pt x="0" y="518401"/>
                  </a:lnTo>
                  <a:lnTo>
                    <a:pt x="0" y="734402"/>
                  </a:lnTo>
                  <a:lnTo>
                    <a:pt x="43205" y="734402"/>
                  </a:lnTo>
                  <a:lnTo>
                    <a:pt x="43205" y="648004"/>
                  </a:lnTo>
                  <a:lnTo>
                    <a:pt x="86398" y="648004"/>
                  </a:lnTo>
                  <a:lnTo>
                    <a:pt x="129603" y="648004"/>
                  </a:lnTo>
                  <a:lnTo>
                    <a:pt x="129603" y="691197"/>
                  </a:lnTo>
                  <a:lnTo>
                    <a:pt x="172796" y="691197"/>
                  </a:lnTo>
                  <a:lnTo>
                    <a:pt x="172796" y="648004"/>
                  </a:lnTo>
                  <a:lnTo>
                    <a:pt x="215988" y="648004"/>
                  </a:lnTo>
                  <a:lnTo>
                    <a:pt x="215988" y="604799"/>
                  </a:lnTo>
                  <a:lnTo>
                    <a:pt x="172796" y="604799"/>
                  </a:lnTo>
                  <a:lnTo>
                    <a:pt x="172796" y="561594"/>
                  </a:lnTo>
                  <a:lnTo>
                    <a:pt x="215988" y="561594"/>
                  </a:lnTo>
                  <a:lnTo>
                    <a:pt x="215988" y="475195"/>
                  </a:lnTo>
                  <a:lnTo>
                    <a:pt x="215988" y="432003"/>
                  </a:lnTo>
                  <a:close/>
                </a:path>
                <a:path w="302895" h="1080135">
                  <a:moveTo>
                    <a:pt x="215988" y="345605"/>
                  </a:moveTo>
                  <a:lnTo>
                    <a:pt x="172796" y="345605"/>
                  </a:lnTo>
                  <a:lnTo>
                    <a:pt x="129603" y="345605"/>
                  </a:lnTo>
                  <a:lnTo>
                    <a:pt x="129603" y="388810"/>
                  </a:lnTo>
                  <a:lnTo>
                    <a:pt x="172796" y="388810"/>
                  </a:lnTo>
                  <a:lnTo>
                    <a:pt x="215988" y="388810"/>
                  </a:lnTo>
                  <a:lnTo>
                    <a:pt x="215988" y="345605"/>
                  </a:lnTo>
                  <a:close/>
                </a:path>
                <a:path w="302895" h="1080135">
                  <a:moveTo>
                    <a:pt x="215988" y="259207"/>
                  </a:moveTo>
                  <a:lnTo>
                    <a:pt x="215988" y="259207"/>
                  </a:lnTo>
                  <a:lnTo>
                    <a:pt x="0" y="259207"/>
                  </a:lnTo>
                  <a:lnTo>
                    <a:pt x="0" y="302412"/>
                  </a:lnTo>
                  <a:lnTo>
                    <a:pt x="215988" y="302412"/>
                  </a:lnTo>
                  <a:lnTo>
                    <a:pt x="215988" y="259207"/>
                  </a:lnTo>
                  <a:close/>
                </a:path>
                <a:path w="302895" h="1080135">
                  <a:moveTo>
                    <a:pt x="215988" y="86398"/>
                  </a:moveTo>
                  <a:lnTo>
                    <a:pt x="172796" y="86398"/>
                  </a:lnTo>
                  <a:lnTo>
                    <a:pt x="129603" y="86398"/>
                  </a:lnTo>
                  <a:lnTo>
                    <a:pt x="86398" y="86398"/>
                  </a:lnTo>
                  <a:lnTo>
                    <a:pt x="86398" y="216001"/>
                  </a:lnTo>
                  <a:lnTo>
                    <a:pt x="129603" y="216001"/>
                  </a:lnTo>
                  <a:lnTo>
                    <a:pt x="172796" y="216001"/>
                  </a:lnTo>
                  <a:lnTo>
                    <a:pt x="215988" y="216001"/>
                  </a:lnTo>
                  <a:lnTo>
                    <a:pt x="215988" y="86398"/>
                  </a:lnTo>
                  <a:close/>
                </a:path>
                <a:path w="302895" h="1080135">
                  <a:moveTo>
                    <a:pt x="215988" y="0"/>
                  </a:moveTo>
                  <a:lnTo>
                    <a:pt x="215988" y="0"/>
                  </a:lnTo>
                  <a:lnTo>
                    <a:pt x="0" y="0"/>
                  </a:lnTo>
                  <a:lnTo>
                    <a:pt x="0" y="259194"/>
                  </a:lnTo>
                  <a:lnTo>
                    <a:pt x="43205" y="259194"/>
                  </a:lnTo>
                  <a:lnTo>
                    <a:pt x="43205" y="43205"/>
                  </a:lnTo>
                  <a:lnTo>
                    <a:pt x="86398" y="43205"/>
                  </a:lnTo>
                  <a:lnTo>
                    <a:pt x="129603" y="43205"/>
                  </a:lnTo>
                  <a:lnTo>
                    <a:pt x="172796" y="43205"/>
                  </a:lnTo>
                  <a:lnTo>
                    <a:pt x="215988" y="43205"/>
                  </a:lnTo>
                  <a:lnTo>
                    <a:pt x="215988" y="0"/>
                  </a:lnTo>
                  <a:close/>
                </a:path>
                <a:path w="302895" h="1080135">
                  <a:moveTo>
                    <a:pt x="259207" y="1036802"/>
                  </a:moveTo>
                  <a:lnTo>
                    <a:pt x="216001" y="1036802"/>
                  </a:lnTo>
                  <a:lnTo>
                    <a:pt x="216001" y="1080008"/>
                  </a:lnTo>
                  <a:lnTo>
                    <a:pt x="259207" y="1080008"/>
                  </a:lnTo>
                  <a:lnTo>
                    <a:pt x="259207" y="1036802"/>
                  </a:lnTo>
                  <a:close/>
                </a:path>
                <a:path w="302895" h="1080135">
                  <a:moveTo>
                    <a:pt x="259207" y="777595"/>
                  </a:moveTo>
                  <a:lnTo>
                    <a:pt x="216001" y="777595"/>
                  </a:lnTo>
                  <a:lnTo>
                    <a:pt x="216001" y="820801"/>
                  </a:lnTo>
                  <a:lnTo>
                    <a:pt x="259207" y="820801"/>
                  </a:lnTo>
                  <a:lnTo>
                    <a:pt x="259207" y="777595"/>
                  </a:lnTo>
                  <a:close/>
                </a:path>
                <a:path w="302895" h="1080135">
                  <a:moveTo>
                    <a:pt x="259207" y="691197"/>
                  </a:moveTo>
                  <a:lnTo>
                    <a:pt x="216001" y="691197"/>
                  </a:lnTo>
                  <a:lnTo>
                    <a:pt x="216001" y="734402"/>
                  </a:lnTo>
                  <a:lnTo>
                    <a:pt x="259207" y="734402"/>
                  </a:lnTo>
                  <a:lnTo>
                    <a:pt x="259207" y="691197"/>
                  </a:lnTo>
                  <a:close/>
                </a:path>
                <a:path w="302895" h="1080135">
                  <a:moveTo>
                    <a:pt x="259207" y="604799"/>
                  </a:moveTo>
                  <a:lnTo>
                    <a:pt x="216001" y="604799"/>
                  </a:lnTo>
                  <a:lnTo>
                    <a:pt x="216001" y="648004"/>
                  </a:lnTo>
                  <a:lnTo>
                    <a:pt x="259207" y="648004"/>
                  </a:lnTo>
                  <a:lnTo>
                    <a:pt x="259207" y="604799"/>
                  </a:lnTo>
                  <a:close/>
                </a:path>
                <a:path w="302895" h="1080135">
                  <a:moveTo>
                    <a:pt x="259207" y="475195"/>
                  </a:moveTo>
                  <a:lnTo>
                    <a:pt x="216001" y="475195"/>
                  </a:lnTo>
                  <a:lnTo>
                    <a:pt x="216001" y="518401"/>
                  </a:lnTo>
                  <a:lnTo>
                    <a:pt x="259207" y="518401"/>
                  </a:lnTo>
                  <a:lnTo>
                    <a:pt x="259207" y="475195"/>
                  </a:lnTo>
                  <a:close/>
                </a:path>
                <a:path w="302895" h="1080135">
                  <a:moveTo>
                    <a:pt x="259207" y="345605"/>
                  </a:moveTo>
                  <a:lnTo>
                    <a:pt x="216001" y="345605"/>
                  </a:lnTo>
                  <a:lnTo>
                    <a:pt x="216001" y="432003"/>
                  </a:lnTo>
                  <a:lnTo>
                    <a:pt x="259207" y="432003"/>
                  </a:lnTo>
                  <a:lnTo>
                    <a:pt x="259207" y="345605"/>
                  </a:lnTo>
                  <a:close/>
                </a:path>
                <a:path w="302895" h="1080135">
                  <a:moveTo>
                    <a:pt x="259207" y="259207"/>
                  </a:moveTo>
                  <a:lnTo>
                    <a:pt x="216001" y="259207"/>
                  </a:lnTo>
                  <a:lnTo>
                    <a:pt x="216001" y="302412"/>
                  </a:lnTo>
                  <a:lnTo>
                    <a:pt x="259207" y="302412"/>
                  </a:lnTo>
                  <a:lnTo>
                    <a:pt x="259207" y="259207"/>
                  </a:lnTo>
                  <a:close/>
                </a:path>
                <a:path w="302895" h="1080135">
                  <a:moveTo>
                    <a:pt x="302412" y="0"/>
                  </a:moveTo>
                  <a:lnTo>
                    <a:pt x="259207" y="0"/>
                  </a:lnTo>
                  <a:lnTo>
                    <a:pt x="216001" y="0"/>
                  </a:lnTo>
                  <a:lnTo>
                    <a:pt x="216001" y="43205"/>
                  </a:lnTo>
                  <a:lnTo>
                    <a:pt x="259207" y="43205"/>
                  </a:lnTo>
                  <a:lnTo>
                    <a:pt x="259207" y="259194"/>
                  </a:lnTo>
                  <a:lnTo>
                    <a:pt x="302412" y="259194"/>
                  </a:lnTo>
                  <a:lnTo>
                    <a:pt x="302412" y="0"/>
                  </a:lnTo>
                  <a:close/>
                </a:path>
              </a:pathLst>
            </a:custGeom>
            <a:solidFill>
              <a:srgbClr val="231F20"/>
            </a:solidFill>
          </p:spPr>
          <p:txBody>
            <a:bodyPr wrap="square" lIns="0" tIns="0" rIns="0" bIns="0" rtlCol="0"/>
            <a:lstStyle/>
            <a:p>
              <a:endParaRPr/>
            </a:p>
          </p:txBody>
        </p:sp>
        <p:sp>
          <p:nvSpPr>
            <p:cNvPr id="15" name="object 15"/>
            <p:cNvSpPr/>
            <p:nvPr/>
          </p:nvSpPr>
          <p:spPr>
            <a:xfrm>
              <a:off x="4039069" y="2576271"/>
              <a:ext cx="0" cy="605155"/>
            </a:xfrm>
            <a:custGeom>
              <a:avLst/>
              <a:gdLst/>
              <a:ahLst/>
              <a:cxnLst/>
              <a:rect l="l" t="t" r="r" b="b"/>
              <a:pathLst>
                <a:path h="605155">
                  <a:moveTo>
                    <a:pt x="0" y="0"/>
                  </a:moveTo>
                  <a:lnTo>
                    <a:pt x="0" y="604786"/>
                  </a:lnTo>
                </a:path>
              </a:pathLst>
            </a:custGeom>
            <a:ln w="43205">
              <a:solidFill>
                <a:srgbClr val="231F20"/>
              </a:solidFill>
              <a:prstDash val="sysDot"/>
            </a:ln>
          </p:spPr>
          <p:txBody>
            <a:bodyPr wrap="square" lIns="0" tIns="0" rIns="0" bIns="0" rtlCol="0"/>
            <a:lstStyle/>
            <a:p>
              <a:endParaRPr/>
            </a:p>
          </p:txBody>
        </p:sp>
        <p:sp>
          <p:nvSpPr>
            <p:cNvPr id="16" name="object 16"/>
            <p:cNvSpPr/>
            <p:nvPr/>
          </p:nvSpPr>
          <p:spPr>
            <a:xfrm>
              <a:off x="4017467" y="2317063"/>
              <a:ext cx="475615" cy="1080135"/>
            </a:xfrm>
            <a:custGeom>
              <a:avLst/>
              <a:gdLst/>
              <a:ahLst/>
              <a:cxnLst/>
              <a:rect l="l" t="t" r="r" b="b"/>
              <a:pathLst>
                <a:path w="475614" h="1080135">
                  <a:moveTo>
                    <a:pt x="43205" y="863993"/>
                  </a:moveTo>
                  <a:lnTo>
                    <a:pt x="0" y="863993"/>
                  </a:lnTo>
                  <a:lnTo>
                    <a:pt x="0" y="993597"/>
                  </a:lnTo>
                  <a:lnTo>
                    <a:pt x="0" y="1079995"/>
                  </a:lnTo>
                  <a:lnTo>
                    <a:pt x="43205" y="1079995"/>
                  </a:lnTo>
                  <a:lnTo>
                    <a:pt x="43205" y="993597"/>
                  </a:lnTo>
                  <a:lnTo>
                    <a:pt x="43205" y="863993"/>
                  </a:lnTo>
                  <a:close/>
                </a:path>
                <a:path w="475614" h="1080135">
                  <a:moveTo>
                    <a:pt x="86398" y="432003"/>
                  </a:moveTo>
                  <a:lnTo>
                    <a:pt x="43192" y="432003"/>
                  </a:lnTo>
                  <a:lnTo>
                    <a:pt x="43192" y="475195"/>
                  </a:lnTo>
                  <a:lnTo>
                    <a:pt x="86398" y="475195"/>
                  </a:lnTo>
                  <a:lnTo>
                    <a:pt x="86398" y="432003"/>
                  </a:lnTo>
                  <a:close/>
                </a:path>
                <a:path w="475614" h="1080135">
                  <a:moveTo>
                    <a:pt x="172796" y="1036802"/>
                  </a:moveTo>
                  <a:lnTo>
                    <a:pt x="129603" y="1036802"/>
                  </a:lnTo>
                  <a:lnTo>
                    <a:pt x="86398" y="1036802"/>
                  </a:lnTo>
                  <a:lnTo>
                    <a:pt x="86398" y="1080008"/>
                  </a:lnTo>
                  <a:lnTo>
                    <a:pt x="129590" y="1080008"/>
                  </a:lnTo>
                  <a:lnTo>
                    <a:pt x="172796" y="1080008"/>
                  </a:lnTo>
                  <a:lnTo>
                    <a:pt x="172796" y="1036802"/>
                  </a:lnTo>
                  <a:close/>
                </a:path>
                <a:path w="475614" h="1080135">
                  <a:moveTo>
                    <a:pt x="216001" y="993597"/>
                  </a:moveTo>
                  <a:lnTo>
                    <a:pt x="172796" y="993597"/>
                  </a:lnTo>
                  <a:lnTo>
                    <a:pt x="172796" y="950404"/>
                  </a:lnTo>
                  <a:lnTo>
                    <a:pt x="129590" y="950404"/>
                  </a:lnTo>
                  <a:lnTo>
                    <a:pt x="129590" y="993609"/>
                  </a:lnTo>
                  <a:lnTo>
                    <a:pt x="172796" y="993609"/>
                  </a:lnTo>
                  <a:lnTo>
                    <a:pt x="172796" y="1036802"/>
                  </a:lnTo>
                  <a:lnTo>
                    <a:pt x="216001" y="1036802"/>
                  </a:lnTo>
                  <a:lnTo>
                    <a:pt x="216001" y="993597"/>
                  </a:lnTo>
                  <a:close/>
                </a:path>
                <a:path w="475614" h="1080135">
                  <a:moveTo>
                    <a:pt x="345605" y="0"/>
                  </a:moveTo>
                  <a:lnTo>
                    <a:pt x="302399" y="0"/>
                  </a:lnTo>
                  <a:lnTo>
                    <a:pt x="302399" y="43205"/>
                  </a:lnTo>
                  <a:lnTo>
                    <a:pt x="345605" y="43205"/>
                  </a:lnTo>
                  <a:lnTo>
                    <a:pt x="345605" y="0"/>
                  </a:lnTo>
                  <a:close/>
                </a:path>
                <a:path w="475614" h="1080135">
                  <a:moveTo>
                    <a:pt x="388797" y="734402"/>
                  </a:moveTo>
                  <a:lnTo>
                    <a:pt x="345605" y="734402"/>
                  </a:lnTo>
                  <a:lnTo>
                    <a:pt x="345605" y="691197"/>
                  </a:lnTo>
                  <a:lnTo>
                    <a:pt x="302399" y="691197"/>
                  </a:lnTo>
                  <a:lnTo>
                    <a:pt x="302399" y="734402"/>
                  </a:lnTo>
                  <a:lnTo>
                    <a:pt x="345592" y="734402"/>
                  </a:lnTo>
                  <a:lnTo>
                    <a:pt x="345592" y="777608"/>
                  </a:lnTo>
                  <a:lnTo>
                    <a:pt x="388797" y="777608"/>
                  </a:lnTo>
                  <a:lnTo>
                    <a:pt x="388797" y="734402"/>
                  </a:lnTo>
                  <a:close/>
                </a:path>
                <a:path w="475614" h="1080135">
                  <a:moveTo>
                    <a:pt x="432003" y="820801"/>
                  </a:moveTo>
                  <a:lnTo>
                    <a:pt x="432003" y="820801"/>
                  </a:lnTo>
                  <a:lnTo>
                    <a:pt x="259194" y="820801"/>
                  </a:lnTo>
                  <a:lnTo>
                    <a:pt x="259194" y="863993"/>
                  </a:lnTo>
                  <a:lnTo>
                    <a:pt x="259194" y="907199"/>
                  </a:lnTo>
                  <a:lnTo>
                    <a:pt x="302399" y="907199"/>
                  </a:lnTo>
                  <a:lnTo>
                    <a:pt x="302399" y="864006"/>
                  </a:lnTo>
                  <a:lnTo>
                    <a:pt x="345592" y="864006"/>
                  </a:lnTo>
                  <a:lnTo>
                    <a:pt x="388797" y="864006"/>
                  </a:lnTo>
                  <a:lnTo>
                    <a:pt x="388797" y="907199"/>
                  </a:lnTo>
                  <a:lnTo>
                    <a:pt x="345605" y="907199"/>
                  </a:lnTo>
                  <a:lnTo>
                    <a:pt x="302399" y="907199"/>
                  </a:lnTo>
                  <a:lnTo>
                    <a:pt x="302399" y="950404"/>
                  </a:lnTo>
                  <a:lnTo>
                    <a:pt x="259194" y="950404"/>
                  </a:lnTo>
                  <a:lnTo>
                    <a:pt x="259194" y="993609"/>
                  </a:lnTo>
                  <a:lnTo>
                    <a:pt x="302399" y="993609"/>
                  </a:lnTo>
                  <a:lnTo>
                    <a:pt x="345592" y="993597"/>
                  </a:lnTo>
                  <a:lnTo>
                    <a:pt x="345592" y="1036802"/>
                  </a:lnTo>
                  <a:lnTo>
                    <a:pt x="302399" y="1036802"/>
                  </a:lnTo>
                  <a:lnTo>
                    <a:pt x="259194" y="1036802"/>
                  </a:lnTo>
                  <a:lnTo>
                    <a:pt x="259194" y="1080008"/>
                  </a:lnTo>
                  <a:lnTo>
                    <a:pt x="302399" y="1080008"/>
                  </a:lnTo>
                  <a:lnTo>
                    <a:pt x="345605" y="1080008"/>
                  </a:lnTo>
                  <a:lnTo>
                    <a:pt x="388797" y="1079995"/>
                  </a:lnTo>
                  <a:lnTo>
                    <a:pt x="388797" y="993597"/>
                  </a:lnTo>
                  <a:lnTo>
                    <a:pt x="345605" y="993597"/>
                  </a:lnTo>
                  <a:lnTo>
                    <a:pt x="345605" y="950404"/>
                  </a:lnTo>
                  <a:lnTo>
                    <a:pt x="388797" y="950404"/>
                  </a:lnTo>
                  <a:lnTo>
                    <a:pt x="388797" y="993597"/>
                  </a:lnTo>
                  <a:lnTo>
                    <a:pt x="432003" y="993597"/>
                  </a:lnTo>
                  <a:lnTo>
                    <a:pt x="432003" y="864006"/>
                  </a:lnTo>
                  <a:lnTo>
                    <a:pt x="432003" y="820801"/>
                  </a:lnTo>
                  <a:close/>
                </a:path>
                <a:path w="475614" h="1080135">
                  <a:moveTo>
                    <a:pt x="475195" y="129603"/>
                  </a:moveTo>
                  <a:lnTo>
                    <a:pt x="432003" y="129603"/>
                  </a:lnTo>
                  <a:lnTo>
                    <a:pt x="431990" y="172808"/>
                  </a:lnTo>
                  <a:lnTo>
                    <a:pt x="431990" y="259207"/>
                  </a:lnTo>
                  <a:lnTo>
                    <a:pt x="431990" y="302399"/>
                  </a:lnTo>
                  <a:lnTo>
                    <a:pt x="431990" y="345605"/>
                  </a:lnTo>
                  <a:lnTo>
                    <a:pt x="431990" y="388797"/>
                  </a:lnTo>
                  <a:lnTo>
                    <a:pt x="388797" y="388797"/>
                  </a:lnTo>
                  <a:lnTo>
                    <a:pt x="388797" y="432003"/>
                  </a:lnTo>
                  <a:lnTo>
                    <a:pt x="388797" y="475195"/>
                  </a:lnTo>
                  <a:lnTo>
                    <a:pt x="345605" y="475195"/>
                  </a:lnTo>
                  <a:lnTo>
                    <a:pt x="345605" y="432003"/>
                  </a:lnTo>
                  <a:lnTo>
                    <a:pt x="388797" y="432003"/>
                  </a:lnTo>
                  <a:lnTo>
                    <a:pt x="388797" y="388797"/>
                  </a:lnTo>
                  <a:lnTo>
                    <a:pt x="388797" y="345605"/>
                  </a:lnTo>
                  <a:lnTo>
                    <a:pt x="431990" y="345605"/>
                  </a:lnTo>
                  <a:lnTo>
                    <a:pt x="431990" y="302399"/>
                  </a:lnTo>
                  <a:lnTo>
                    <a:pt x="388797" y="302399"/>
                  </a:lnTo>
                  <a:lnTo>
                    <a:pt x="388797" y="259207"/>
                  </a:lnTo>
                  <a:lnTo>
                    <a:pt x="345592" y="259207"/>
                  </a:lnTo>
                  <a:lnTo>
                    <a:pt x="345592" y="302399"/>
                  </a:lnTo>
                  <a:lnTo>
                    <a:pt x="302399" y="302399"/>
                  </a:lnTo>
                  <a:lnTo>
                    <a:pt x="302399" y="259207"/>
                  </a:lnTo>
                  <a:lnTo>
                    <a:pt x="345592" y="259194"/>
                  </a:lnTo>
                  <a:lnTo>
                    <a:pt x="388797" y="259194"/>
                  </a:lnTo>
                  <a:lnTo>
                    <a:pt x="388797" y="172808"/>
                  </a:lnTo>
                  <a:lnTo>
                    <a:pt x="431990" y="172808"/>
                  </a:lnTo>
                  <a:lnTo>
                    <a:pt x="431990" y="129603"/>
                  </a:lnTo>
                  <a:lnTo>
                    <a:pt x="388797" y="129603"/>
                  </a:lnTo>
                  <a:lnTo>
                    <a:pt x="388797" y="86398"/>
                  </a:lnTo>
                  <a:lnTo>
                    <a:pt x="345605" y="86398"/>
                  </a:lnTo>
                  <a:lnTo>
                    <a:pt x="302399" y="86398"/>
                  </a:lnTo>
                  <a:lnTo>
                    <a:pt x="259194" y="86398"/>
                  </a:lnTo>
                  <a:lnTo>
                    <a:pt x="259194" y="43205"/>
                  </a:lnTo>
                  <a:lnTo>
                    <a:pt x="215988" y="43205"/>
                  </a:lnTo>
                  <a:lnTo>
                    <a:pt x="215988" y="86398"/>
                  </a:lnTo>
                  <a:lnTo>
                    <a:pt x="172796" y="86398"/>
                  </a:lnTo>
                  <a:lnTo>
                    <a:pt x="172796" y="129603"/>
                  </a:lnTo>
                  <a:lnTo>
                    <a:pt x="129603" y="129603"/>
                  </a:lnTo>
                  <a:lnTo>
                    <a:pt x="129603" y="86398"/>
                  </a:lnTo>
                  <a:lnTo>
                    <a:pt x="172796" y="86398"/>
                  </a:lnTo>
                  <a:lnTo>
                    <a:pt x="172796" y="0"/>
                  </a:lnTo>
                  <a:lnTo>
                    <a:pt x="129603" y="0"/>
                  </a:lnTo>
                  <a:lnTo>
                    <a:pt x="86398" y="0"/>
                  </a:lnTo>
                  <a:lnTo>
                    <a:pt x="86398" y="129603"/>
                  </a:lnTo>
                  <a:lnTo>
                    <a:pt x="129590" y="129603"/>
                  </a:lnTo>
                  <a:lnTo>
                    <a:pt x="129590" y="172796"/>
                  </a:lnTo>
                  <a:lnTo>
                    <a:pt x="86398" y="172796"/>
                  </a:lnTo>
                  <a:lnTo>
                    <a:pt x="86398" y="216001"/>
                  </a:lnTo>
                  <a:lnTo>
                    <a:pt x="129590" y="216001"/>
                  </a:lnTo>
                  <a:lnTo>
                    <a:pt x="129590" y="259207"/>
                  </a:lnTo>
                  <a:lnTo>
                    <a:pt x="86398" y="259207"/>
                  </a:lnTo>
                  <a:lnTo>
                    <a:pt x="86398" y="302412"/>
                  </a:lnTo>
                  <a:lnTo>
                    <a:pt x="129603" y="302412"/>
                  </a:lnTo>
                  <a:lnTo>
                    <a:pt x="129603" y="259207"/>
                  </a:lnTo>
                  <a:lnTo>
                    <a:pt x="172796" y="259207"/>
                  </a:lnTo>
                  <a:lnTo>
                    <a:pt x="172796" y="216001"/>
                  </a:lnTo>
                  <a:lnTo>
                    <a:pt x="129603" y="216001"/>
                  </a:lnTo>
                  <a:lnTo>
                    <a:pt x="129603" y="172808"/>
                  </a:lnTo>
                  <a:lnTo>
                    <a:pt x="172796" y="172808"/>
                  </a:lnTo>
                  <a:lnTo>
                    <a:pt x="216001" y="172796"/>
                  </a:lnTo>
                  <a:lnTo>
                    <a:pt x="216001" y="129603"/>
                  </a:lnTo>
                  <a:lnTo>
                    <a:pt x="259194" y="129603"/>
                  </a:lnTo>
                  <a:lnTo>
                    <a:pt x="259194" y="172796"/>
                  </a:lnTo>
                  <a:lnTo>
                    <a:pt x="302399" y="172796"/>
                  </a:lnTo>
                  <a:lnTo>
                    <a:pt x="302399" y="216001"/>
                  </a:lnTo>
                  <a:lnTo>
                    <a:pt x="259194" y="216001"/>
                  </a:lnTo>
                  <a:lnTo>
                    <a:pt x="259194" y="259207"/>
                  </a:lnTo>
                  <a:lnTo>
                    <a:pt x="259194" y="302399"/>
                  </a:lnTo>
                  <a:lnTo>
                    <a:pt x="216001" y="302399"/>
                  </a:lnTo>
                  <a:lnTo>
                    <a:pt x="216001" y="259207"/>
                  </a:lnTo>
                  <a:lnTo>
                    <a:pt x="172796" y="259207"/>
                  </a:lnTo>
                  <a:lnTo>
                    <a:pt x="172796" y="302412"/>
                  </a:lnTo>
                  <a:lnTo>
                    <a:pt x="215988" y="302412"/>
                  </a:lnTo>
                  <a:lnTo>
                    <a:pt x="215988" y="345605"/>
                  </a:lnTo>
                  <a:lnTo>
                    <a:pt x="259194" y="345605"/>
                  </a:lnTo>
                  <a:lnTo>
                    <a:pt x="259194" y="302412"/>
                  </a:lnTo>
                  <a:lnTo>
                    <a:pt x="302399" y="302412"/>
                  </a:lnTo>
                  <a:lnTo>
                    <a:pt x="302399" y="345605"/>
                  </a:lnTo>
                  <a:lnTo>
                    <a:pt x="345592" y="345605"/>
                  </a:lnTo>
                  <a:lnTo>
                    <a:pt x="345592" y="432003"/>
                  </a:lnTo>
                  <a:lnTo>
                    <a:pt x="302399" y="432003"/>
                  </a:lnTo>
                  <a:lnTo>
                    <a:pt x="302399" y="345605"/>
                  </a:lnTo>
                  <a:lnTo>
                    <a:pt x="259194" y="345605"/>
                  </a:lnTo>
                  <a:lnTo>
                    <a:pt x="259194" y="475195"/>
                  </a:lnTo>
                  <a:lnTo>
                    <a:pt x="216001" y="475195"/>
                  </a:lnTo>
                  <a:lnTo>
                    <a:pt x="172796" y="475195"/>
                  </a:lnTo>
                  <a:lnTo>
                    <a:pt x="172796" y="432003"/>
                  </a:lnTo>
                  <a:lnTo>
                    <a:pt x="129603" y="432003"/>
                  </a:lnTo>
                  <a:lnTo>
                    <a:pt x="129603" y="388810"/>
                  </a:lnTo>
                  <a:lnTo>
                    <a:pt x="172796" y="388810"/>
                  </a:lnTo>
                  <a:lnTo>
                    <a:pt x="172796" y="345605"/>
                  </a:lnTo>
                  <a:lnTo>
                    <a:pt x="129603" y="345605"/>
                  </a:lnTo>
                  <a:lnTo>
                    <a:pt x="86398" y="345605"/>
                  </a:lnTo>
                  <a:lnTo>
                    <a:pt x="43192" y="345605"/>
                  </a:lnTo>
                  <a:lnTo>
                    <a:pt x="43192" y="388810"/>
                  </a:lnTo>
                  <a:lnTo>
                    <a:pt x="86398" y="388810"/>
                  </a:lnTo>
                  <a:lnTo>
                    <a:pt x="86398" y="432003"/>
                  </a:lnTo>
                  <a:lnTo>
                    <a:pt x="129590" y="432003"/>
                  </a:lnTo>
                  <a:lnTo>
                    <a:pt x="129590" y="475195"/>
                  </a:lnTo>
                  <a:lnTo>
                    <a:pt x="129590" y="518401"/>
                  </a:lnTo>
                  <a:lnTo>
                    <a:pt x="86398" y="518401"/>
                  </a:lnTo>
                  <a:lnTo>
                    <a:pt x="86398" y="604799"/>
                  </a:lnTo>
                  <a:lnTo>
                    <a:pt x="43192" y="604799"/>
                  </a:lnTo>
                  <a:lnTo>
                    <a:pt x="43192" y="691197"/>
                  </a:lnTo>
                  <a:lnTo>
                    <a:pt x="86398" y="691197"/>
                  </a:lnTo>
                  <a:lnTo>
                    <a:pt x="86398" y="648004"/>
                  </a:lnTo>
                  <a:lnTo>
                    <a:pt x="129590" y="648004"/>
                  </a:lnTo>
                  <a:lnTo>
                    <a:pt x="129590" y="734402"/>
                  </a:lnTo>
                  <a:lnTo>
                    <a:pt x="86398" y="734402"/>
                  </a:lnTo>
                  <a:lnTo>
                    <a:pt x="86398" y="863993"/>
                  </a:lnTo>
                  <a:lnTo>
                    <a:pt x="86398" y="950391"/>
                  </a:lnTo>
                  <a:lnTo>
                    <a:pt x="129603" y="950391"/>
                  </a:lnTo>
                  <a:lnTo>
                    <a:pt x="129603" y="864006"/>
                  </a:lnTo>
                  <a:lnTo>
                    <a:pt x="172796" y="864006"/>
                  </a:lnTo>
                  <a:lnTo>
                    <a:pt x="172796" y="950391"/>
                  </a:lnTo>
                  <a:lnTo>
                    <a:pt x="216001" y="950391"/>
                  </a:lnTo>
                  <a:lnTo>
                    <a:pt x="216001" y="863993"/>
                  </a:lnTo>
                  <a:lnTo>
                    <a:pt x="172796" y="863993"/>
                  </a:lnTo>
                  <a:lnTo>
                    <a:pt x="172796" y="734402"/>
                  </a:lnTo>
                  <a:lnTo>
                    <a:pt x="215988" y="734402"/>
                  </a:lnTo>
                  <a:lnTo>
                    <a:pt x="215988" y="820801"/>
                  </a:lnTo>
                  <a:lnTo>
                    <a:pt x="259194" y="820801"/>
                  </a:lnTo>
                  <a:lnTo>
                    <a:pt x="259194" y="777608"/>
                  </a:lnTo>
                  <a:lnTo>
                    <a:pt x="302399" y="777608"/>
                  </a:lnTo>
                  <a:lnTo>
                    <a:pt x="302399" y="734402"/>
                  </a:lnTo>
                  <a:lnTo>
                    <a:pt x="259194" y="734402"/>
                  </a:lnTo>
                  <a:lnTo>
                    <a:pt x="216001" y="734402"/>
                  </a:lnTo>
                  <a:lnTo>
                    <a:pt x="216001" y="691197"/>
                  </a:lnTo>
                  <a:lnTo>
                    <a:pt x="259194" y="691197"/>
                  </a:lnTo>
                  <a:lnTo>
                    <a:pt x="259194" y="648004"/>
                  </a:lnTo>
                  <a:lnTo>
                    <a:pt x="302399" y="648004"/>
                  </a:lnTo>
                  <a:lnTo>
                    <a:pt x="302399" y="604799"/>
                  </a:lnTo>
                  <a:lnTo>
                    <a:pt x="259194" y="604799"/>
                  </a:lnTo>
                  <a:lnTo>
                    <a:pt x="216001" y="604799"/>
                  </a:lnTo>
                  <a:lnTo>
                    <a:pt x="172796" y="604799"/>
                  </a:lnTo>
                  <a:lnTo>
                    <a:pt x="172796" y="648004"/>
                  </a:lnTo>
                  <a:lnTo>
                    <a:pt x="129603" y="648004"/>
                  </a:lnTo>
                  <a:lnTo>
                    <a:pt x="129603" y="561594"/>
                  </a:lnTo>
                  <a:lnTo>
                    <a:pt x="172796" y="561594"/>
                  </a:lnTo>
                  <a:lnTo>
                    <a:pt x="215988" y="561594"/>
                  </a:lnTo>
                  <a:lnTo>
                    <a:pt x="259194" y="561594"/>
                  </a:lnTo>
                  <a:lnTo>
                    <a:pt x="302399" y="561606"/>
                  </a:lnTo>
                  <a:lnTo>
                    <a:pt x="302399" y="518401"/>
                  </a:lnTo>
                  <a:lnTo>
                    <a:pt x="259194" y="518401"/>
                  </a:lnTo>
                  <a:lnTo>
                    <a:pt x="259194" y="475208"/>
                  </a:lnTo>
                  <a:lnTo>
                    <a:pt x="302399" y="475208"/>
                  </a:lnTo>
                  <a:lnTo>
                    <a:pt x="345592" y="475195"/>
                  </a:lnTo>
                  <a:lnTo>
                    <a:pt x="345592" y="518401"/>
                  </a:lnTo>
                  <a:lnTo>
                    <a:pt x="388797" y="518401"/>
                  </a:lnTo>
                  <a:lnTo>
                    <a:pt x="388797" y="561606"/>
                  </a:lnTo>
                  <a:lnTo>
                    <a:pt x="345592" y="561606"/>
                  </a:lnTo>
                  <a:lnTo>
                    <a:pt x="345592" y="648004"/>
                  </a:lnTo>
                  <a:lnTo>
                    <a:pt x="388797" y="648004"/>
                  </a:lnTo>
                  <a:lnTo>
                    <a:pt x="432003" y="647992"/>
                  </a:lnTo>
                  <a:lnTo>
                    <a:pt x="432003" y="518401"/>
                  </a:lnTo>
                  <a:lnTo>
                    <a:pt x="475195" y="518401"/>
                  </a:lnTo>
                  <a:lnTo>
                    <a:pt x="475195" y="475195"/>
                  </a:lnTo>
                  <a:lnTo>
                    <a:pt x="432003" y="475195"/>
                  </a:lnTo>
                  <a:lnTo>
                    <a:pt x="432003" y="388810"/>
                  </a:lnTo>
                  <a:lnTo>
                    <a:pt x="475195" y="388810"/>
                  </a:lnTo>
                  <a:lnTo>
                    <a:pt x="475195" y="259207"/>
                  </a:lnTo>
                  <a:lnTo>
                    <a:pt x="475195" y="129603"/>
                  </a:lnTo>
                  <a:close/>
                </a:path>
                <a:path w="475614" h="1080135">
                  <a:moveTo>
                    <a:pt x="475195" y="43205"/>
                  </a:moveTo>
                  <a:lnTo>
                    <a:pt x="431990" y="43205"/>
                  </a:lnTo>
                  <a:lnTo>
                    <a:pt x="431990" y="86410"/>
                  </a:lnTo>
                  <a:lnTo>
                    <a:pt x="475195" y="86410"/>
                  </a:lnTo>
                  <a:lnTo>
                    <a:pt x="475195" y="43205"/>
                  </a:lnTo>
                  <a:close/>
                </a:path>
              </a:pathLst>
            </a:custGeom>
            <a:solidFill>
              <a:srgbClr val="231F20"/>
            </a:solidFill>
          </p:spPr>
          <p:txBody>
            <a:bodyPr wrap="square" lIns="0" tIns="0" rIns="0" bIns="0" rtlCol="0"/>
            <a:lstStyle/>
            <a:p>
              <a:endParaRPr/>
            </a:p>
          </p:txBody>
        </p:sp>
        <p:sp>
          <p:nvSpPr>
            <p:cNvPr id="17" name="object 17"/>
            <p:cNvSpPr/>
            <p:nvPr/>
          </p:nvSpPr>
          <p:spPr>
            <a:xfrm>
              <a:off x="4449457" y="2317063"/>
              <a:ext cx="389255" cy="1080135"/>
            </a:xfrm>
            <a:custGeom>
              <a:avLst/>
              <a:gdLst/>
              <a:ahLst/>
              <a:cxnLst/>
              <a:rect l="l" t="t" r="r" b="b"/>
              <a:pathLst>
                <a:path w="389254" h="1080135">
                  <a:moveTo>
                    <a:pt x="43205" y="475195"/>
                  </a:moveTo>
                  <a:lnTo>
                    <a:pt x="0" y="475195"/>
                  </a:lnTo>
                  <a:lnTo>
                    <a:pt x="0" y="518401"/>
                  </a:lnTo>
                  <a:lnTo>
                    <a:pt x="43205" y="518401"/>
                  </a:lnTo>
                  <a:lnTo>
                    <a:pt x="43205" y="475195"/>
                  </a:lnTo>
                  <a:close/>
                </a:path>
                <a:path w="389254" h="1080135">
                  <a:moveTo>
                    <a:pt x="86410" y="1036802"/>
                  </a:moveTo>
                  <a:lnTo>
                    <a:pt x="43205" y="1036802"/>
                  </a:lnTo>
                  <a:lnTo>
                    <a:pt x="0" y="1036802"/>
                  </a:lnTo>
                  <a:lnTo>
                    <a:pt x="0" y="1080008"/>
                  </a:lnTo>
                  <a:lnTo>
                    <a:pt x="43205" y="1080008"/>
                  </a:lnTo>
                  <a:lnTo>
                    <a:pt x="86410" y="1080008"/>
                  </a:lnTo>
                  <a:lnTo>
                    <a:pt x="86410" y="1036802"/>
                  </a:lnTo>
                  <a:close/>
                </a:path>
                <a:path w="389254" h="1080135">
                  <a:moveTo>
                    <a:pt x="86410" y="950404"/>
                  </a:moveTo>
                  <a:lnTo>
                    <a:pt x="43205" y="950404"/>
                  </a:lnTo>
                  <a:lnTo>
                    <a:pt x="43205" y="993609"/>
                  </a:lnTo>
                  <a:lnTo>
                    <a:pt x="86410" y="993609"/>
                  </a:lnTo>
                  <a:lnTo>
                    <a:pt x="86410" y="950404"/>
                  </a:lnTo>
                  <a:close/>
                </a:path>
                <a:path w="389254" h="1080135">
                  <a:moveTo>
                    <a:pt x="129603" y="777595"/>
                  </a:moveTo>
                  <a:lnTo>
                    <a:pt x="86398" y="777595"/>
                  </a:lnTo>
                  <a:lnTo>
                    <a:pt x="86398" y="820801"/>
                  </a:lnTo>
                  <a:lnTo>
                    <a:pt x="129603" y="820801"/>
                  </a:lnTo>
                  <a:lnTo>
                    <a:pt x="129603" y="777595"/>
                  </a:lnTo>
                  <a:close/>
                </a:path>
                <a:path w="389254" h="1080135">
                  <a:moveTo>
                    <a:pt x="216001" y="691197"/>
                  </a:moveTo>
                  <a:lnTo>
                    <a:pt x="172796" y="691197"/>
                  </a:lnTo>
                  <a:lnTo>
                    <a:pt x="172796" y="734402"/>
                  </a:lnTo>
                  <a:lnTo>
                    <a:pt x="172796" y="863993"/>
                  </a:lnTo>
                  <a:lnTo>
                    <a:pt x="129603" y="863993"/>
                  </a:lnTo>
                  <a:lnTo>
                    <a:pt x="86410" y="863993"/>
                  </a:lnTo>
                  <a:lnTo>
                    <a:pt x="43205" y="863993"/>
                  </a:lnTo>
                  <a:lnTo>
                    <a:pt x="43205" y="734402"/>
                  </a:lnTo>
                  <a:lnTo>
                    <a:pt x="86398" y="734402"/>
                  </a:lnTo>
                  <a:lnTo>
                    <a:pt x="129603" y="734402"/>
                  </a:lnTo>
                  <a:lnTo>
                    <a:pt x="172796" y="734402"/>
                  </a:lnTo>
                  <a:lnTo>
                    <a:pt x="172796" y="691197"/>
                  </a:lnTo>
                  <a:lnTo>
                    <a:pt x="172796" y="648004"/>
                  </a:lnTo>
                  <a:lnTo>
                    <a:pt x="129603" y="648004"/>
                  </a:lnTo>
                  <a:lnTo>
                    <a:pt x="129603" y="691197"/>
                  </a:lnTo>
                  <a:lnTo>
                    <a:pt x="86410" y="691197"/>
                  </a:lnTo>
                  <a:lnTo>
                    <a:pt x="86410" y="648004"/>
                  </a:lnTo>
                  <a:lnTo>
                    <a:pt x="129603" y="648004"/>
                  </a:lnTo>
                  <a:lnTo>
                    <a:pt x="129603" y="604799"/>
                  </a:lnTo>
                  <a:lnTo>
                    <a:pt x="86410" y="604799"/>
                  </a:lnTo>
                  <a:lnTo>
                    <a:pt x="86410" y="561606"/>
                  </a:lnTo>
                  <a:lnTo>
                    <a:pt x="129603" y="561606"/>
                  </a:lnTo>
                  <a:lnTo>
                    <a:pt x="129603" y="518401"/>
                  </a:lnTo>
                  <a:lnTo>
                    <a:pt x="86398" y="518401"/>
                  </a:lnTo>
                  <a:lnTo>
                    <a:pt x="86398" y="561606"/>
                  </a:lnTo>
                  <a:lnTo>
                    <a:pt x="43205" y="561606"/>
                  </a:lnTo>
                  <a:lnTo>
                    <a:pt x="0" y="561606"/>
                  </a:lnTo>
                  <a:lnTo>
                    <a:pt x="0" y="604812"/>
                  </a:lnTo>
                  <a:lnTo>
                    <a:pt x="43205" y="604812"/>
                  </a:lnTo>
                  <a:lnTo>
                    <a:pt x="43205" y="648004"/>
                  </a:lnTo>
                  <a:lnTo>
                    <a:pt x="0" y="648004"/>
                  </a:lnTo>
                  <a:lnTo>
                    <a:pt x="0" y="734402"/>
                  </a:lnTo>
                  <a:lnTo>
                    <a:pt x="0" y="863993"/>
                  </a:lnTo>
                  <a:lnTo>
                    <a:pt x="0" y="950391"/>
                  </a:lnTo>
                  <a:lnTo>
                    <a:pt x="43205" y="950391"/>
                  </a:lnTo>
                  <a:lnTo>
                    <a:pt x="43205" y="907199"/>
                  </a:lnTo>
                  <a:lnTo>
                    <a:pt x="86398" y="907199"/>
                  </a:lnTo>
                  <a:lnTo>
                    <a:pt x="86398" y="950391"/>
                  </a:lnTo>
                  <a:lnTo>
                    <a:pt x="129603" y="950391"/>
                  </a:lnTo>
                  <a:lnTo>
                    <a:pt x="129603" y="907199"/>
                  </a:lnTo>
                  <a:lnTo>
                    <a:pt x="172796" y="907199"/>
                  </a:lnTo>
                  <a:lnTo>
                    <a:pt x="216001" y="907199"/>
                  </a:lnTo>
                  <a:lnTo>
                    <a:pt x="216001" y="864006"/>
                  </a:lnTo>
                  <a:lnTo>
                    <a:pt x="216001" y="734402"/>
                  </a:lnTo>
                  <a:lnTo>
                    <a:pt x="216001" y="691197"/>
                  </a:lnTo>
                  <a:close/>
                </a:path>
                <a:path w="389254" h="1080135">
                  <a:moveTo>
                    <a:pt x="259194" y="1036802"/>
                  </a:moveTo>
                  <a:lnTo>
                    <a:pt x="216001" y="1036802"/>
                  </a:lnTo>
                  <a:lnTo>
                    <a:pt x="216001" y="1080008"/>
                  </a:lnTo>
                  <a:lnTo>
                    <a:pt x="259194" y="1080008"/>
                  </a:lnTo>
                  <a:lnTo>
                    <a:pt x="259194" y="1036802"/>
                  </a:lnTo>
                  <a:close/>
                </a:path>
                <a:path w="389254" h="1080135">
                  <a:moveTo>
                    <a:pt x="259194" y="950404"/>
                  </a:moveTo>
                  <a:lnTo>
                    <a:pt x="216001" y="950404"/>
                  </a:lnTo>
                  <a:lnTo>
                    <a:pt x="172796" y="950404"/>
                  </a:lnTo>
                  <a:lnTo>
                    <a:pt x="172796" y="993597"/>
                  </a:lnTo>
                  <a:lnTo>
                    <a:pt x="129603" y="993597"/>
                  </a:lnTo>
                  <a:lnTo>
                    <a:pt x="129603" y="1036802"/>
                  </a:lnTo>
                  <a:lnTo>
                    <a:pt x="172796" y="1036802"/>
                  </a:lnTo>
                  <a:lnTo>
                    <a:pt x="216001" y="1036802"/>
                  </a:lnTo>
                  <a:lnTo>
                    <a:pt x="216001" y="993609"/>
                  </a:lnTo>
                  <a:lnTo>
                    <a:pt x="259194" y="993609"/>
                  </a:lnTo>
                  <a:lnTo>
                    <a:pt x="259194" y="950404"/>
                  </a:lnTo>
                  <a:close/>
                </a:path>
                <a:path w="389254" h="1080135">
                  <a:moveTo>
                    <a:pt x="259194" y="604799"/>
                  </a:moveTo>
                  <a:lnTo>
                    <a:pt x="216001" y="604799"/>
                  </a:lnTo>
                  <a:lnTo>
                    <a:pt x="216001" y="561606"/>
                  </a:lnTo>
                  <a:lnTo>
                    <a:pt x="172796" y="561606"/>
                  </a:lnTo>
                  <a:lnTo>
                    <a:pt x="172796" y="648004"/>
                  </a:lnTo>
                  <a:lnTo>
                    <a:pt x="216001" y="648004"/>
                  </a:lnTo>
                  <a:lnTo>
                    <a:pt x="216001" y="691197"/>
                  </a:lnTo>
                  <a:lnTo>
                    <a:pt x="259194" y="691197"/>
                  </a:lnTo>
                  <a:lnTo>
                    <a:pt x="259194" y="604799"/>
                  </a:lnTo>
                  <a:close/>
                </a:path>
                <a:path w="389254" h="1080135">
                  <a:moveTo>
                    <a:pt x="259194" y="388797"/>
                  </a:moveTo>
                  <a:lnTo>
                    <a:pt x="216001" y="388797"/>
                  </a:lnTo>
                  <a:lnTo>
                    <a:pt x="216001" y="345605"/>
                  </a:lnTo>
                  <a:lnTo>
                    <a:pt x="172796" y="345605"/>
                  </a:lnTo>
                  <a:lnTo>
                    <a:pt x="172796" y="388797"/>
                  </a:lnTo>
                  <a:lnTo>
                    <a:pt x="129603" y="388797"/>
                  </a:lnTo>
                  <a:lnTo>
                    <a:pt x="129603" y="432003"/>
                  </a:lnTo>
                  <a:lnTo>
                    <a:pt x="86410" y="432003"/>
                  </a:lnTo>
                  <a:lnTo>
                    <a:pt x="86410" y="345605"/>
                  </a:lnTo>
                  <a:lnTo>
                    <a:pt x="43205" y="345605"/>
                  </a:lnTo>
                  <a:lnTo>
                    <a:pt x="43205" y="432003"/>
                  </a:lnTo>
                  <a:lnTo>
                    <a:pt x="86398" y="432003"/>
                  </a:lnTo>
                  <a:lnTo>
                    <a:pt x="86398" y="475195"/>
                  </a:lnTo>
                  <a:lnTo>
                    <a:pt x="129603" y="475195"/>
                  </a:lnTo>
                  <a:lnTo>
                    <a:pt x="129603" y="518401"/>
                  </a:lnTo>
                  <a:lnTo>
                    <a:pt x="172796" y="518401"/>
                  </a:lnTo>
                  <a:lnTo>
                    <a:pt x="172796" y="475195"/>
                  </a:lnTo>
                  <a:lnTo>
                    <a:pt x="172796" y="432003"/>
                  </a:lnTo>
                  <a:lnTo>
                    <a:pt x="216001" y="432003"/>
                  </a:lnTo>
                  <a:lnTo>
                    <a:pt x="216001" y="475195"/>
                  </a:lnTo>
                  <a:lnTo>
                    <a:pt x="216001" y="518401"/>
                  </a:lnTo>
                  <a:lnTo>
                    <a:pt x="259194" y="518401"/>
                  </a:lnTo>
                  <a:lnTo>
                    <a:pt x="259194" y="475195"/>
                  </a:lnTo>
                  <a:lnTo>
                    <a:pt x="259194" y="388797"/>
                  </a:lnTo>
                  <a:close/>
                </a:path>
                <a:path w="389254" h="1080135">
                  <a:moveTo>
                    <a:pt x="259194" y="259207"/>
                  </a:moveTo>
                  <a:lnTo>
                    <a:pt x="216001" y="259207"/>
                  </a:lnTo>
                  <a:lnTo>
                    <a:pt x="172796" y="259207"/>
                  </a:lnTo>
                  <a:lnTo>
                    <a:pt x="129603" y="259207"/>
                  </a:lnTo>
                  <a:lnTo>
                    <a:pt x="86398" y="259207"/>
                  </a:lnTo>
                  <a:lnTo>
                    <a:pt x="86398" y="302412"/>
                  </a:lnTo>
                  <a:lnTo>
                    <a:pt x="129603" y="302412"/>
                  </a:lnTo>
                  <a:lnTo>
                    <a:pt x="172796" y="302412"/>
                  </a:lnTo>
                  <a:lnTo>
                    <a:pt x="216001" y="302412"/>
                  </a:lnTo>
                  <a:lnTo>
                    <a:pt x="259194" y="302412"/>
                  </a:lnTo>
                  <a:lnTo>
                    <a:pt x="259194" y="259207"/>
                  </a:lnTo>
                  <a:close/>
                </a:path>
                <a:path w="389254" h="1080135">
                  <a:moveTo>
                    <a:pt x="259194" y="86398"/>
                  </a:moveTo>
                  <a:lnTo>
                    <a:pt x="216001" y="86398"/>
                  </a:lnTo>
                  <a:lnTo>
                    <a:pt x="172796" y="86398"/>
                  </a:lnTo>
                  <a:lnTo>
                    <a:pt x="172796" y="216001"/>
                  </a:lnTo>
                  <a:lnTo>
                    <a:pt x="216001" y="216001"/>
                  </a:lnTo>
                  <a:lnTo>
                    <a:pt x="259194" y="216001"/>
                  </a:lnTo>
                  <a:lnTo>
                    <a:pt x="259194" y="86398"/>
                  </a:lnTo>
                  <a:close/>
                </a:path>
                <a:path w="389254" h="1080135">
                  <a:moveTo>
                    <a:pt x="259194" y="0"/>
                  </a:moveTo>
                  <a:lnTo>
                    <a:pt x="216001" y="0"/>
                  </a:lnTo>
                  <a:lnTo>
                    <a:pt x="172796" y="0"/>
                  </a:lnTo>
                  <a:lnTo>
                    <a:pt x="129603" y="0"/>
                  </a:lnTo>
                  <a:lnTo>
                    <a:pt x="86398" y="0"/>
                  </a:lnTo>
                  <a:lnTo>
                    <a:pt x="86398" y="259194"/>
                  </a:lnTo>
                  <a:lnTo>
                    <a:pt x="129603" y="259194"/>
                  </a:lnTo>
                  <a:lnTo>
                    <a:pt x="129603" y="43205"/>
                  </a:lnTo>
                  <a:lnTo>
                    <a:pt x="172796" y="43205"/>
                  </a:lnTo>
                  <a:lnTo>
                    <a:pt x="216001" y="43205"/>
                  </a:lnTo>
                  <a:lnTo>
                    <a:pt x="259194" y="43205"/>
                  </a:lnTo>
                  <a:lnTo>
                    <a:pt x="259194" y="0"/>
                  </a:lnTo>
                  <a:close/>
                </a:path>
                <a:path w="389254" h="1080135">
                  <a:moveTo>
                    <a:pt x="302412" y="86398"/>
                  </a:moveTo>
                  <a:lnTo>
                    <a:pt x="259207" y="86398"/>
                  </a:lnTo>
                  <a:lnTo>
                    <a:pt x="259207" y="216001"/>
                  </a:lnTo>
                  <a:lnTo>
                    <a:pt x="302412" y="216001"/>
                  </a:lnTo>
                  <a:lnTo>
                    <a:pt x="302412" y="86398"/>
                  </a:lnTo>
                  <a:close/>
                </a:path>
                <a:path w="389254" h="1080135">
                  <a:moveTo>
                    <a:pt x="345592" y="820801"/>
                  </a:moveTo>
                  <a:lnTo>
                    <a:pt x="302399" y="820801"/>
                  </a:lnTo>
                  <a:lnTo>
                    <a:pt x="302399" y="863993"/>
                  </a:lnTo>
                  <a:lnTo>
                    <a:pt x="302399" y="950404"/>
                  </a:lnTo>
                  <a:lnTo>
                    <a:pt x="259207" y="950404"/>
                  </a:lnTo>
                  <a:lnTo>
                    <a:pt x="259207" y="993597"/>
                  </a:lnTo>
                  <a:lnTo>
                    <a:pt x="259207" y="1036802"/>
                  </a:lnTo>
                  <a:lnTo>
                    <a:pt x="302399" y="1036802"/>
                  </a:lnTo>
                  <a:lnTo>
                    <a:pt x="345592" y="1036802"/>
                  </a:lnTo>
                  <a:lnTo>
                    <a:pt x="345592" y="993597"/>
                  </a:lnTo>
                  <a:lnTo>
                    <a:pt x="345592" y="864006"/>
                  </a:lnTo>
                  <a:lnTo>
                    <a:pt x="345592" y="820801"/>
                  </a:lnTo>
                  <a:close/>
                </a:path>
                <a:path w="389254" h="1080135">
                  <a:moveTo>
                    <a:pt x="345592" y="561606"/>
                  </a:moveTo>
                  <a:lnTo>
                    <a:pt x="302399" y="561606"/>
                  </a:lnTo>
                  <a:lnTo>
                    <a:pt x="302399" y="604799"/>
                  </a:lnTo>
                  <a:lnTo>
                    <a:pt x="259207" y="604799"/>
                  </a:lnTo>
                  <a:lnTo>
                    <a:pt x="259207" y="734402"/>
                  </a:lnTo>
                  <a:lnTo>
                    <a:pt x="259207" y="777608"/>
                  </a:lnTo>
                  <a:lnTo>
                    <a:pt x="302399" y="777608"/>
                  </a:lnTo>
                  <a:lnTo>
                    <a:pt x="345592" y="777608"/>
                  </a:lnTo>
                  <a:lnTo>
                    <a:pt x="345592" y="734402"/>
                  </a:lnTo>
                  <a:lnTo>
                    <a:pt x="345592" y="691197"/>
                  </a:lnTo>
                  <a:lnTo>
                    <a:pt x="302412" y="691197"/>
                  </a:lnTo>
                  <a:lnTo>
                    <a:pt x="302412" y="648004"/>
                  </a:lnTo>
                  <a:lnTo>
                    <a:pt x="345592" y="648004"/>
                  </a:lnTo>
                  <a:lnTo>
                    <a:pt x="345592" y="561606"/>
                  </a:lnTo>
                  <a:close/>
                </a:path>
                <a:path w="389254" h="1080135">
                  <a:moveTo>
                    <a:pt x="345592" y="475195"/>
                  </a:moveTo>
                  <a:lnTo>
                    <a:pt x="302412" y="475195"/>
                  </a:lnTo>
                  <a:lnTo>
                    <a:pt x="259207" y="475195"/>
                  </a:lnTo>
                  <a:lnTo>
                    <a:pt x="259207" y="518401"/>
                  </a:lnTo>
                  <a:lnTo>
                    <a:pt x="302399" y="518401"/>
                  </a:lnTo>
                  <a:lnTo>
                    <a:pt x="345592" y="518401"/>
                  </a:lnTo>
                  <a:lnTo>
                    <a:pt x="345592" y="475195"/>
                  </a:lnTo>
                  <a:close/>
                </a:path>
                <a:path w="389254" h="1080135">
                  <a:moveTo>
                    <a:pt x="345592" y="345605"/>
                  </a:moveTo>
                  <a:lnTo>
                    <a:pt x="302412" y="345605"/>
                  </a:lnTo>
                  <a:lnTo>
                    <a:pt x="259207" y="345605"/>
                  </a:lnTo>
                  <a:lnTo>
                    <a:pt x="259207" y="432003"/>
                  </a:lnTo>
                  <a:lnTo>
                    <a:pt x="302399" y="432003"/>
                  </a:lnTo>
                  <a:lnTo>
                    <a:pt x="345592" y="432003"/>
                  </a:lnTo>
                  <a:lnTo>
                    <a:pt x="345592" y="345605"/>
                  </a:lnTo>
                  <a:close/>
                </a:path>
                <a:path w="389254" h="1080135">
                  <a:moveTo>
                    <a:pt x="345592" y="259207"/>
                  </a:moveTo>
                  <a:lnTo>
                    <a:pt x="302412" y="259207"/>
                  </a:lnTo>
                  <a:lnTo>
                    <a:pt x="259207" y="259207"/>
                  </a:lnTo>
                  <a:lnTo>
                    <a:pt x="259207" y="302412"/>
                  </a:lnTo>
                  <a:lnTo>
                    <a:pt x="302399" y="302412"/>
                  </a:lnTo>
                  <a:lnTo>
                    <a:pt x="345592" y="302412"/>
                  </a:lnTo>
                  <a:lnTo>
                    <a:pt x="345592" y="259207"/>
                  </a:lnTo>
                  <a:close/>
                </a:path>
                <a:path w="389254" h="1080135">
                  <a:moveTo>
                    <a:pt x="345592" y="0"/>
                  </a:moveTo>
                  <a:lnTo>
                    <a:pt x="302412" y="0"/>
                  </a:lnTo>
                  <a:lnTo>
                    <a:pt x="259207" y="0"/>
                  </a:lnTo>
                  <a:lnTo>
                    <a:pt x="259207" y="43205"/>
                  </a:lnTo>
                  <a:lnTo>
                    <a:pt x="302399" y="43205"/>
                  </a:lnTo>
                  <a:lnTo>
                    <a:pt x="345592" y="43205"/>
                  </a:lnTo>
                  <a:lnTo>
                    <a:pt x="345592" y="0"/>
                  </a:lnTo>
                  <a:close/>
                </a:path>
                <a:path w="389254" h="1080135">
                  <a:moveTo>
                    <a:pt x="388810" y="863993"/>
                  </a:moveTo>
                  <a:lnTo>
                    <a:pt x="345605" y="863993"/>
                  </a:lnTo>
                  <a:lnTo>
                    <a:pt x="345605" y="993597"/>
                  </a:lnTo>
                  <a:lnTo>
                    <a:pt x="388810" y="993597"/>
                  </a:lnTo>
                  <a:lnTo>
                    <a:pt x="388810" y="863993"/>
                  </a:lnTo>
                  <a:close/>
                </a:path>
                <a:path w="389254" h="1080135">
                  <a:moveTo>
                    <a:pt x="388810" y="777595"/>
                  </a:moveTo>
                  <a:lnTo>
                    <a:pt x="345605" y="777595"/>
                  </a:lnTo>
                  <a:lnTo>
                    <a:pt x="345605" y="820801"/>
                  </a:lnTo>
                  <a:lnTo>
                    <a:pt x="388810" y="820801"/>
                  </a:lnTo>
                  <a:lnTo>
                    <a:pt x="388810" y="777595"/>
                  </a:lnTo>
                  <a:close/>
                </a:path>
                <a:path w="389254" h="1080135">
                  <a:moveTo>
                    <a:pt x="388810" y="604799"/>
                  </a:moveTo>
                  <a:lnTo>
                    <a:pt x="345605" y="604799"/>
                  </a:lnTo>
                  <a:lnTo>
                    <a:pt x="345605" y="691197"/>
                  </a:lnTo>
                  <a:lnTo>
                    <a:pt x="388810" y="691197"/>
                  </a:lnTo>
                  <a:lnTo>
                    <a:pt x="388810" y="604799"/>
                  </a:lnTo>
                  <a:close/>
                </a:path>
                <a:path w="389254" h="1080135">
                  <a:moveTo>
                    <a:pt x="388810" y="432003"/>
                  </a:moveTo>
                  <a:lnTo>
                    <a:pt x="345605" y="432003"/>
                  </a:lnTo>
                  <a:lnTo>
                    <a:pt x="345605" y="475195"/>
                  </a:lnTo>
                  <a:lnTo>
                    <a:pt x="345605" y="561594"/>
                  </a:lnTo>
                  <a:lnTo>
                    <a:pt x="388810" y="561594"/>
                  </a:lnTo>
                  <a:lnTo>
                    <a:pt x="388810" y="475195"/>
                  </a:lnTo>
                  <a:lnTo>
                    <a:pt x="388810" y="432003"/>
                  </a:lnTo>
                  <a:close/>
                </a:path>
                <a:path w="389254" h="1080135">
                  <a:moveTo>
                    <a:pt x="388810" y="345605"/>
                  </a:moveTo>
                  <a:lnTo>
                    <a:pt x="345605" y="345605"/>
                  </a:lnTo>
                  <a:lnTo>
                    <a:pt x="345605" y="388810"/>
                  </a:lnTo>
                  <a:lnTo>
                    <a:pt x="388810" y="388810"/>
                  </a:lnTo>
                  <a:lnTo>
                    <a:pt x="388810" y="345605"/>
                  </a:lnTo>
                  <a:close/>
                </a:path>
                <a:path w="389254" h="1080135">
                  <a:moveTo>
                    <a:pt x="388810" y="259207"/>
                  </a:moveTo>
                  <a:lnTo>
                    <a:pt x="345605" y="259207"/>
                  </a:lnTo>
                  <a:lnTo>
                    <a:pt x="345605" y="302412"/>
                  </a:lnTo>
                  <a:lnTo>
                    <a:pt x="388810" y="302412"/>
                  </a:lnTo>
                  <a:lnTo>
                    <a:pt x="388810" y="259207"/>
                  </a:lnTo>
                  <a:close/>
                </a:path>
                <a:path w="389254" h="1080135">
                  <a:moveTo>
                    <a:pt x="388810" y="0"/>
                  </a:moveTo>
                  <a:lnTo>
                    <a:pt x="345605" y="0"/>
                  </a:lnTo>
                  <a:lnTo>
                    <a:pt x="345605" y="259194"/>
                  </a:lnTo>
                  <a:lnTo>
                    <a:pt x="388810" y="259194"/>
                  </a:lnTo>
                  <a:lnTo>
                    <a:pt x="388810" y="0"/>
                  </a:lnTo>
                  <a:close/>
                </a:path>
              </a:pathLst>
            </a:custGeom>
            <a:solidFill>
              <a:srgbClr val="231F20"/>
            </a:solidFill>
          </p:spPr>
          <p:txBody>
            <a:bodyPr wrap="square" lIns="0" tIns="0" rIns="0" bIns="0" rtlCol="0"/>
            <a:lstStyle/>
            <a:p>
              <a:endParaRPr/>
            </a:p>
          </p:txBody>
        </p:sp>
        <p:sp>
          <p:nvSpPr>
            <p:cNvPr id="18" name="object 18"/>
            <p:cNvSpPr/>
            <p:nvPr/>
          </p:nvSpPr>
          <p:spPr>
            <a:xfrm>
              <a:off x="4795062" y="3181057"/>
              <a:ext cx="43815" cy="216535"/>
            </a:xfrm>
            <a:custGeom>
              <a:avLst/>
              <a:gdLst/>
              <a:ahLst/>
              <a:cxnLst/>
              <a:rect l="l" t="t" r="r" b="b"/>
              <a:pathLst>
                <a:path w="43814" h="216535">
                  <a:moveTo>
                    <a:pt x="43205" y="0"/>
                  </a:moveTo>
                  <a:lnTo>
                    <a:pt x="0" y="0"/>
                  </a:lnTo>
                  <a:lnTo>
                    <a:pt x="0" y="129603"/>
                  </a:lnTo>
                  <a:lnTo>
                    <a:pt x="0" y="216001"/>
                  </a:lnTo>
                  <a:lnTo>
                    <a:pt x="43205" y="216001"/>
                  </a:lnTo>
                  <a:lnTo>
                    <a:pt x="43205" y="129603"/>
                  </a:lnTo>
                  <a:lnTo>
                    <a:pt x="43205" y="0"/>
                  </a:lnTo>
                  <a:close/>
                </a:path>
              </a:pathLst>
            </a:custGeom>
            <a:solidFill>
              <a:srgbClr val="231F20"/>
            </a:solidFill>
          </p:spPr>
          <p:txBody>
            <a:bodyPr wrap="square" lIns="0" tIns="0" rIns="0" bIns="0" rtlCol="0"/>
            <a:lstStyle/>
            <a:p>
              <a:endParaRPr/>
            </a:p>
          </p:txBody>
        </p:sp>
      </p:grpSp>
      <p:sp>
        <p:nvSpPr>
          <p:cNvPr id="19" name="object 19"/>
          <p:cNvSpPr txBox="1"/>
          <p:nvPr/>
        </p:nvSpPr>
        <p:spPr>
          <a:xfrm>
            <a:off x="3719067" y="3487927"/>
            <a:ext cx="1318260" cy="389255"/>
          </a:xfrm>
          <a:prstGeom prst="rect">
            <a:avLst/>
          </a:prstGeom>
        </p:spPr>
        <p:txBody>
          <a:bodyPr vert="horz" wrap="square" lIns="0" tIns="27939" rIns="0" bIns="0" rtlCol="0">
            <a:spAutoFit/>
          </a:bodyPr>
          <a:lstStyle/>
          <a:p>
            <a:pPr marL="12700" marR="5080">
              <a:lnSpc>
                <a:spcPts val="1390"/>
              </a:lnSpc>
              <a:spcBef>
                <a:spcPts val="219"/>
              </a:spcBef>
            </a:pPr>
            <a:r>
              <a:rPr sz="1200" dirty="0">
                <a:solidFill>
                  <a:srgbClr val="231F20"/>
                </a:solidFill>
                <a:latin typeface="Avenir Book"/>
                <a:cs typeface="Avenir Book"/>
              </a:rPr>
              <a:t>Scan</a:t>
            </a:r>
            <a:r>
              <a:rPr sz="1200" spc="65" dirty="0">
                <a:solidFill>
                  <a:srgbClr val="231F20"/>
                </a:solidFill>
                <a:latin typeface="Avenir Book"/>
                <a:cs typeface="Avenir Book"/>
              </a:rPr>
              <a:t> </a:t>
            </a:r>
            <a:r>
              <a:rPr sz="1200" dirty="0">
                <a:solidFill>
                  <a:srgbClr val="231F20"/>
                </a:solidFill>
                <a:latin typeface="Avenir Book"/>
                <a:cs typeface="Avenir Book"/>
              </a:rPr>
              <a:t>the</a:t>
            </a:r>
            <a:r>
              <a:rPr sz="1200" spc="65" dirty="0">
                <a:solidFill>
                  <a:srgbClr val="231F20"/>
                </a:solidFill>
                <a:latin typeface="Avenir Book"/>
                <a:cs typeface="Avenir Book"/>
              </a:rPr>
              <a:t> </a:t>
            </a:r>
            <a:r>
              <a:rPr sz="1200" dirty="0">
                <a:solidFill>
                  <a:srgbClr val="231F20"/>
                </a:solidFill>
                <a:latin typeface="Avenir Book"/>
                <a:cs typeface="Avenir Book"/>
              </a:rPr>
              <a:t>code</a:t>
            </a:r>
            <a:r>
              <a:rPr sz="1200" spc="65" dirty="0">
                <a:solidFill>
                  <a:srgbClr val="231F20"/>
                </a:solidFill>
                <a:latin typeface="Avenir Book"/>
                <a:cs typeface="Avenir Book"/>
              </a:rPr>
              <a:t> </a:t>
            </a:r>
            <a:r>
              <a:rPr sz="1200" spc="-25" dirty="0">
                <a:solidFill>
                  <a:srgbClr val="231F20"/>
                </a:solidFill>
                <a:latin typeface="Avenir Book"/>
                <a:cs typeface="Avenir Book"/>
              </a:rPr>
              <a:t>to </a:t>
            </a:r>
            <a:r>
              <a:rPr sz="1200" dirty="0">
                <a:solidFill>
                  <a:srgbClr val="231F20"/>
                </a:solidFill>
                <a:latin typeface="Avenir Book"/>
                <a:cs typeface="Avenir Book"/>
              </a:rPr>
              <a:t>access</a:t>
            </a:r>
            <a:r>
              <a:rPr sz="1200" spc="70" dirty="0">
                <a:solidFill>
                  <a:srgbClr val="231F20"/>
                </a:solidFill>
                <a:latin typeface="Avenir Book"/>
                <a:cs typeface="Avenir Book"/>
              </a:rPr>
              <a:t> </a:t>
            </a:r>
            <a:r>
              <a:rPr sz="1200" spc="-10" dirty="0">
                <a:solidFill>
                  <a:srgbClr val="25408F"/>
                </a:solidFill>
                <a:latin typeface="Avenir Book"/>
                <a:cs typeface="Avenir Book"/>
              </a:rPr>
              <a:t>airnow.gov</a:t>
            </a:r>
            <a:r>
              <a:rPr sz="1200" spc="-10" dirty="0">
                <a:solidFill>
                  <a:srgbClr val="231F20"/>
                </a:solidFill>
                <a:latin typeface="Avenir Book"/>
                <a:cs typeface="Avenir Book"/>
              </a:rPr>
              <a:t>.</a:t>
            </a:r>
            <a:endParaRPr sz="1200">
              <a:latin typeface="Avenir Book"/>
              <a:cs typeface="Avenir Book"/>
            </a:endParaRPr>
          </a:p>
        </p:txBody>
      </p:sp>
      <p:sp>
        <p:nvSpPr>
          <p:cNvPr id="20" name="object 20"/>
          <p:cNvSpPr txBox="1"/>
          <p:nvPr/>
        </p:nvSpPr>
        <p:spPr>
          <a:xfrm>
            <a:off x="292100" y="7307626"/>
            <a:ext cx="5346700" cy="182101"/>
          </a:xfrm>
          <a:prstGeom prst="rect">
            <a:avLst/>
          </a:prstGeom>
        </p:spPr>
        <p:txBody>
          <a:bodyPr vert="horz" wrap="square" lIns="0" tIns="12700" rIns="0" bIns="0" rtlCol="0">
            <a:spAutoFit/>
          </a:bodyPr>
          <a:lstStyle/>
          <a:p>
            <a:pPr marL="12700">
              <a:lnSpc>
                <a:spcPct val="100000"/>
              </a:lnSpc>
              <a:spcBef>
                <a:spcPts val="100"/>
              </a:spcBef>
            </a:pPr>
            <a:r>
              <a:rPr sz="1100" dirty="0">
                <a:solidFill>
                  <a:srgbClr val="004E71"/>
                </a:solidFill>
                <a:latin typeface="Avenir Next Medium"/>
                <a:cs typeface="Avenir Next Medium"/>
              </a:rPr>
              <a:t>P</a:t>
            </a:r>
            <a:r>
              <a:rPr sz="1100" spc="-70" dirty="0">
                <a:solidFill>
                  <a:srgbClr val="004E71"/>
                </a:solidFill>
                <a:latin typeface="Avenir Next Medium"/>
                <a:cs typeface="Avenir Next Medium"/>
              </a:rPr>
              <a:t> </a:t>
            </a:r>
            <a:r>
              <a:rPr sz="1100" dirty="0">
                <a:solidFill>
                  <a:srgbClr val="004E71"/>
                </a:solidFill>
                <a:latin typeface="Avenir Next Medium"/>
                <a:cs typeface="Avenir Next Medium"/>
              </a:rPr>
              <a:t>E</a:t>
            </a:r>
            <a:r>
              <a:rPr sz="1100" spc="-60" dirty="0">
                <a:solidFill>
                  <a:srgbClr val="004E71"/>
                </a:solidFill>
                <a:latin typeface="Avenir Next Medium"/>
                <a:cs typeface="Avenir Next Medium"/>
              </a:rPr>
              <a:t> </a:t>
            </a:r>
            <a:r>
              <a:rPr sz="1100" dirty="0">
                <a:solidFill>
                  <a:srgbClr val="004E71"/>
                </a:solidFill>
                <a:latin typeface="Avenir Next Medium"/>
                <a:cs typeface="Avenir Next Medium"/>
              </a:rPr>
              <a:t>D</a:t>
            </a:r>
            <a:r>
              <a:rPr sz="1100" spc="-50" dirty="0">
                <a:solidFill>
                  <a:srgbClr val="004E71"/>
                </a:solidFill>
                <a:latin typeface="Avenir Next Medium"/>
                <a:cs typeface="Avenir Next Medium"/>
              </a:rPr>
              <a:t> </a:t>
            </a:r>
            <a:r>
              <a:rPr sz="1100" spc="105" dirty="0">
                <a:solidFill>
                  <a:srgbClr val="004E71"/>
                </a:solidFill>
                <a:latin typeface="Avenir Next Medium"/>
                <a:cs typeface="Avenir Next Medium"/>
              </a:rPr>
              <a:t>IA</a:t>
            </a:r>
            <a:r>
              <a:rPr sz="1100" spc="-130" dirty="0">
                <a:solidFill>
                  <a:srgbClr val="004E71"/>
                </a:solidFill>
                <a:latin typeface="Avenir Next Medium"/>
                <a:cs typeface="Avenir Next Medium"/>
              </a:rPr>
              <a:t> </a:t>
            </a:r>
            <a:r>
              <a:rPr sz="1100" dirty="0">
                <a:solidFill>
                  <a:srgbClr val="004E71"/>
                </a:solidFill>
                <a:latin typeface="Avenir Next Medium"/>
                <a:cs typeface="Avenir Next Medium"/>
              </a:rPr>
              <a:t>T</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R</a:t>
            </a:r>
            <a:r>
              <a:rPr sz="1100" spc="-45" dirty="0">
                <a:solidFill>
                  <a:srgbClr val="004E71"/>
                </a:solidFill>
                <a:latin typeface="Avenir Next Medium"/>
                <a:cs typeface="Avenir Next Medium"/>
              </a:rPr>
              <a:t> </a:t>
            </a:r>
            <a:r>
              <a:rPr sz="1100" dirty="0">
                <a:solidFill>
                  <a:srgbClr val="004E71"/>
                </a:solidFill>
                <a:latin typeface="Avenir Next Medium"/>
                <a:cs typeface="Avenir Next Medium"/>
              </a:rPr>
              <a:t>I</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C</a:t>
            </a:r>
            <a:r>
              <a:rPr sz="1100" spc="440" dirty="0">
                <a:solidFill>
                  <a:srgbClr val="004E71"/>
                </a:solidFill>
                <a:latin typeface="Avenir Next Medium"/>
                <a:cs typeface="Avenir Next Medium"/>
              </a:rPr>
              <a:t> </a:t>
            </a:r>
            <a:r>
              <a:rPr sz="1100" dirty="0">
                <a:solidFill>
                  <a:srgbClr val="004E71"/>
                </a:solidFill>
                <a:latin typeface="Avenir Next Medium"/>
                <a:cs typeface="Avenir Next Medium"/>
              </a:rPr>
              <a:t>E</a:t>
            </a:r>
            <a:r>
              <a:rPr sz="1100" spc="-60" dirty="0">
                <a:solidFill>
                  <a:srgbClr val="004E71"/>
                </a:solidFill>
                <a:latin typeface="Avenir Next Medium"/>
                <a:cs typeface="Avenir Next Medium"/>
              </a:rPr>
              <a:t> </a:t>
            </a:r>
            <a:r>
              <a:rPr sz="1100" dirty="0">
                <a:solidFill>
                  <a:srgbClr val="004E71"/>
                </a:solidFill>
                <a:latin typeface="Avenir Next Medium"/>
                <a:cs typeface="Avenir Next Medium"/>
              </a:rPr>
              <a:t>N</a:t>
            </a:r>
            <a:r>
              <a:rPr sz="1100" spc="-45" dirty="0">
                <a:solidFill>
                  <a:srgbClr val="004E71"/>
                </a:solidFill>
                <a:latin typeface="Avenir Next Medium"/>
                <a:cs typeface="Avenir Next Medium"/>
              </a:rPr>
              <a:t> </a:t>
            </a:r>
            <a:r>
              <a:rPr sz="1100" dirty="0">
                <a:solidFill>
                  <a:srgbClr val="004E71"/>
                </a:solidFill>
                <a:latin typeface="Avenir Next Medium"/>
                <a:cs typeface="Avenir Next Medium"/>
              </a:rPr>
              <a:t>V</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I</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R</a:t>
            </a:r>
            <a:r>
              <a:rPr sz="1100" spc="-60" dirty="0">
                <a:solidFill>
                  <a:srgbClr val="004E71"/>
                </a:solidFill>
                <a:latin typeface="Avenir Next Medium"/>
                <a:cs typeface="Avenir Next Medium"/>
              </a:rPr>
              <a:t> </a:t>
            </a:r>
            <a:r>
              <a:rPr sz="1100" spc="165" dirty="0">
                <a:solidFill>
                  <a:srgbClr val="004E71"/>
                </a:solidFill>
                <a:latin typeface="Avenir Next Medium"/>
                <a:cs typeface="Avenir Next Medium"/>
              </a:rPr>
              <a:t>ONME</a:t>
            </a:r>
            <a:r>
              <a:rPr sz="1100" spc="-60" dirty="0">
                <a:solidFill>
                  <a:srgbClr val="004E71"/>
                </a:solidFill>
                <a:latin typeface="Avenir Next Medium"/>
                <a:cs typeface="Avenir Next Medium"/>
              </a:rPr>
              <a:t> </a:t>
            </a:r>
            <a:r>
              <a:rPr sz="1100" dirty="0">
                <a:solidFill>
                  <a:srgbClr val="004E71"/>
                </a:solidFill>
                <a:latin typeface="Avenir Next Medium"/>
                <a:cs typeface="Avenir Next Medium"/>
              </a:rPr>
              <a:t>N</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T</a:t>
            </a:r>
            <a:r>
              <a:rPr sz="1100" spc="-130" dirty="0">
                <a:solidFill>
                  <a:srgbClr val="004E71"/>
                </a:solidFill>
                <a:latin typeface="Avenir Next Medium"/>
                <a:cs typeface="Avenir Next Medium"/>
              </a:rPr>
              <a:t> </a:t>
            </a:r>
            <a:r>
              <a:rPr sz="1100" spc="105" dirty="0">
                <a:solidFill>
                  <a:srgbClr val="004E71"/>
                </a:solidFill>
                <a:latin typeface="Avenir Next Medium"/>
                <a:cs typeface="Avenir Next Medium"/>
              </a:rPr>
              <a:t>AL</a:t>
            </a:r>
            <a:r>
              <a:rPr sz="1100" spc="440" dirty="0">
                <a:solidFill>
                  <a:srgbClr val="004E71"/>
                </a:solidFill>
                <a:latin typeface="Avenir Next Medium"/>
                <a:cs typeface="Avenir Next Medium"/>
              </a:rPr>
              <a:t> </a:t>
            </a:r>
            <a:r>
              <a:rPr sz="1100" dirty="0">
                <a:solidFill>
                  <a:srgbClr val="004E71"/>
                </a:solidFill>
                <a:latin typeface="Avenir Next Medium"/>
                <a:cs typeface="Avenir Next Medium"/>
              </a:rPr>
              <a:t>H</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E</a:t>
            </a:r>
            <a:r>
              <a:rPr sz="1100" spc="-25" dirty="0">
                <a:solidFill>
                  <a:srgbClr val="004E71"/>
                </a:solidFill>
                <a:latin typeface="Avenir Next Medium"/>
                <a:cs typeface="Avenir Next Medium"/>
              </a:rPr>
              <a:t> </a:t>
            </a:r>
            <a:r>
              <a:rPr sz="1100" spc="105" dirty="0">
                <a:solidFill>
                  <a:srgbClr val="004E71"/>
                </a:solidFill>
                <a:latin typeface="Avenir Next Medium"/>
                <a:cs typeface="Avenir Next Medium"/>
              </a:rPr>
              <a:t>AL</a:t>
            </a:r>
            <a:r>
              <a:rPr sz="1100" spc="-130" dirty="0">
                <a:solidFill>
                  <a:srgbClr val="004E71"/>
                </a:solidFill>
                <a:latin typeface="Avenir Next Medium"/>
                <a:cs typeface="Avenir Next Medium"/>
              </a:rPr>
              <a:t> </a:t>
            </a:r>
            <a:r>
              <a:rPr sz="1100" dirty="0">
                <a:solidFill>
                  <a:srgbClr val="004E71"/>
                </a:solidFill>
                <a:latin typeface="Avenir Next Medium"/>
                <a:cs typeface="Avenir Next Medium"/>
              </a:rPr>
              <a:t>T</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H</a:t>
            </a:r>
            <a:r>
              <a:rPr sz="1100" spc="440" dirty="0">
                <a:solidFill>
                  <a:srgbClr val="004E71"/>
                </a:solidFill>
                <a:latin typeface="Avenir Next Medium"/>
                <a:cs typeface="Avenir Next Medium"/>
              </a:rPr>
              <a:t> </a:t>
            </a:r>
            <a:r>
              <a:rPr sz="1100" dirty="0">
                <a:solidFill>
                  <a:srgbClr val="004E71"/>
                </a:solidFill>
                <a:latin typeface="Avenir Next Medium"/>
                <a:cs typeface="Avenir Next Medium"/>
              </a:rPr>
              <a:t>S</a:t>
            </a:r>
            <a:r>
              <a:rPr sz="1100" spc="-60" dirty="0">
                <a:solidFill>
                  <a:srgbClr val="004E71"/>
                </a:solidFill>
                <a:latin typeface="Avenir Next Medium"/>
                <a:cs typeface="Avenir Next Medium"/>
              </a:rPr>
              <a:t> </a:t>
            </a:r>
            <a:r>
              <a:rPr sz="1100" dirty="0">
                <a:solidFill>
                  <a:srgbClr val="004E71"/>
                </a:solidFill>
                <a:latin typeface="Avenir Next Medium"/>
                <a:cs typeface="Avenir Next Medium"/>
              </a:rPr>
              <a:t>P</a:t>
            </a:r>
            <a:r>
              <a:rPr sz="1100" spc="-65" dirty="0">
                <a:solidFill>
                  <a:srgbClr val="004E71"/>
                </a:solidFill>
                <a:latin typeface="Avenir Next Medium"/>
                <a:cs typeface="Avenir Next Medium"/>
              </a:rPr>
              <a:t> </a:t>
            </a:r>
            <a:r>
              <a:rPr sz="1100" spc="-10" dirty="0">
                <a:solidFill>
                  <a:srgbClr val="004E71"/>
                </a:solidFill>
                <a:latin typeface="Avenir Next Medium"/>
                <a:cs typeface="Avenir Next Medium"/>
              </a:rPr>
              <a:t>E</a:t>
            </a:r>
            <a:r>
              <a:rPr sz="1100" spc="-70" dirty="0">
                <a:solidFill>
                  <a:srgbClr val="004E71"/>
                </a:solidFill>
                <a:latin typeface="Avenir Next Medium"/>
                <a:cs typeface="Avenir Next Medium"/>
              </a:rPr>
              <a:t> </a:t>
            </a:r>
            <a:r>
              <a:rPr sz="1100" dirty="0">
                <a:solidFill>
                  <a:srgbClr val="004E71"/>
                </a:solidFill>
                <a:latin typeface="Avenir Next Medium"/>
                <a:cs typeface="Avenir Next Medium"/>
              </a:rPr>
              <a:t>C</a:t>
            </a:r>
            <a:r>
              <a:rPr sz="1100" spc="-55" dirty="0">
                <a:solidFill>
                  <a:srgbClr val="004E71"/>
                </a:solidFill>
                <a:latin typeface="Avenir Next Medium"/>
                <a:cs typeface="Avenir Next Medium"/>
              </a:rPr>
              <a:t> </a:t>
            </a:r>
            <a:r>
              <a:rPr sz="1100" spc="140" dirty="0">
                <a:solidFill>
                  <a:srgbClr val="004E71"/>
                </a:solidFill>
                <a:latin typeface="Avenir Next Medium"/>
                <a:cs typeface="Avenir Next Medium"/>
              </a:rPr>
              <a:t>IAL</a:t>
            </a:r>
            <a:r>
              <a:rPr sz="1100" spc="-130" dirty="0">
                <a:solidFill>
                  <a:srgbClr val="004E71"/>
                </a:solidFill>
                <a:latin typeface="Avenir Next Medium"/>
                <a:cs typeface="Avenir Next Medium"/>
              </a:rPr>
              <a:t> </a:t>
            </a:r>
            <a:r>
              <a:rPr sz="1100" dirty="0">
                <a:solidFill>
                  <a:srgbClr val="004E71"/>
                </a:solidFill>
                <a:latin typeface="Avenir Next Medium"/>
                <a:cs typeface="Avenir Next Medium"/>
              </a:rPr>
              <a:t>T Y</a:t>
            </a:r>
            <a:r>
              <a:rPr sz="1100" spc="440" dirty="0">
                <a:solidFill>
                  <a:srgbClr val="004E71"/>
                </a:solidFill>
                <a:latin typeface="Avenir Next Medium"/>
                <a:cs typeface="Avenir Next Medium"/>
              </a:rPr>
              <a:t> </a:t>
            </a:r>
            <a:r>
              <a:rPr sz="1100" spc="100" dirty="0">
                <a:solidFill>
                  <a:srgbClr val="004E71"/>
                </a:solidFill>
                <a:latin typeface="Avenir Next Medium"/>
                <a:cs typeface="Avenir Next Medium"/>
              </a:rPr>
              <a:t>UN</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I</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T</a:t>
            </a:r>
            <a:r>
              <a:rPr sz="1100" spc="-45" dirty="0">
                <a:solidFill>
                  <a:srgbClr val="004E71"/>
                </a:solidFill>
                <a:latin typeface="Avenir Next Medium"/>
                <a:cs typeface="Avenir Next Medium"/>
              </a:rPr>
              <a:t> </a:t>
            </a:r>
            <a:r>
              <a:rPr sz="1100" spc="-50" dirty="0">
                <a:solidFill>
                  <a:srgbClr val="004E71"/>
                </a:solidFill>
                <a:latin typeface="Avenir Next Medium"/>
                <a:cs typeface="Avenir Next Medium"/>
              </a:rPr>
              <a:t>S</a:t>
            </a:r>
            <a:endParaRPr sz="1100" dirty="0">
              <a:latin typeface="Avenir Next Medium"/>
              <a:cs typeface="Avenir Next Medium"/>
            </a:endParaRPr>
          </a:p>
        </p:txBody>
      </p:sp>
      <p:sp>
        <p:nvSpPr>
          <p:cNvPr id="21" name="object 21"/>
          <p:cNvSpPr txBox="1"/>
          <p:nvPr/>
        </p:nvSpPr>
        <p:spPr>
          <a:xfrm>
            <a:off x="7975600" y="7146035"/>
            <a:ext cx="1790700" cy="482600"/>
          </a:xfrm>
          <a:prstGeom prst="rect">
            <a:avLst/>
          </a:prstGeom>
        </p:spPr>
        <p:txBody>
          <a:bodyPr vert="horz" wrap="square" lIns="0" tIns="12700" rIns="0" bIns="0" rtlCol="0">
            <a:spAutoFit/>
          </a:bodyPr>
          <a:lstStyle/>
          <a:p>
            <a:pPr marL="12700">
              <a:lnSpc>
                <a:spcPct val="100000"/>
              </a:lnSpc>
              <a:spcBef>
                <a:spcPts val="100"/>
              </a:spcBef>
              <a:tabLst>
                <a:tab pos="1379855" algn="l"/>
              </a:tabLst>
            </a:pPr>
            <a:r>
              <a:rPr sz="2000" spc="-10" dirty="0">
                <a:solidFill>
                  <a:srgbClr val="004E71"/>
                </a:solidFill>
                <a:latin typeface="Avenir Next Medium"/>
                <a:cs typeface="Avenir Next Medium"/>
              </a:rPr>
              <a:t>Educator</a:t>
            </a:r>
            <a:r>
              <a:rPr sz="2000" dirty="0">
                <a:solidFill>
                  <a:srgbClr val="004E71"/>
                </a:solidFill>
                <a:latin typeface="Avenir Next Medium"/>
                <a:cs typeface="Avenir Next Medium"/>
              </a:rPr>
              <a:t>	</a:t>
            </a:r>
            <a:r>
              <a:rPr sz="3000" spc="-395" dirty="0">
                <a:solidFill>
                  <a:srgbClr val="004E71"/>
                </a:solidFill>
                <a:latin typeface="Avenir Next Medium"/>
                <a:cs typeface="Avenir Next Medium"/>
              </a:rPr>
              <a:t>18</a:t>
            </a:r>
            <a:endParaRPr sz="3000">
              <a:latin typeface="Avenir Next Medium"/>
              <a:cs typeface="Avenir Next Medium"/>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91439" y="114300"/>
            <a:ext cx="9829799" cy="7543800"/>
          </a:xfrm>
          <a:prstGeom prst="rect">
            <a:avLst/>
          </a:prstGeom>
        </p:spPr>
      </p:pic>
      <p:sp>
        <p:nvSpPr>
          <p:cNvPr id="3" name="object 3"/>
          <p:cNvSpPr txBox="1">
            <a:spLocks noGrp="1"/>
          </p:cNvSpPr>
          <p:nvPr>
            <p:ph type="title"/>
          </p:nvPr>
        </p:nvSpPr>
        <p:spPr>
          <a:xfrm>
            <a:off x="927100" y="228900"/>
            <a:ext cx="8305165" cy="1082040"/>
          </a:xfrm>
          <a:prstGeom prst="rect">
            <a:avLst/>
          </a:prstGeom>
        </p:spPr>
        <p:txBody>
          <a:bodyPr vert="horz" wrap="square" lIns="0" tIns="63500" rIns="0" bIns="0" rtlCol="0">
            <a:spAutoFit/>
          </a:bodyPr>
          <a:lstStyle/>
          <a:p>
            <a:pPr marL="12700" marR="5080">
              <a:lnSpc>
                <a:spcPts val="4000"/>
              </a:lnSpc>
              <a:spcBef>
                <a:spcPts val="500"/>
              </a:spcBef>
            </a:pPr>
            <a:r>
              <a:rPr spc="180" dirty="0"/>
              <a:t>How</a:t>
            </a:r>
            <a:r>
              <a:rPr spc="55" dirty="0"/>
              <a:t> </a:t>
            </a:r>
            <a:r>
              <a:rPr dirty="0"/>
              <a:t>you</a:t>
            </a:r>
            <a:r>
              <a:rPr spc="55" dirty="0"/>
              <a:t> </a:t>
            </a:r>
            <a:r>
              <a:rPr spc="100" dirty="0"/>
              <a:t>can</a:t>
            </a:r>
            <a:r>
              <a:rPr spc="55" dirty="0"/>
              <a:t> </a:t>
            </a:r>
            <a:r>
              <a:rPr dirty="0"/>
              <a:t>decrease</a:t>
            </a:r>
            <a:r>
              <a:rPr spc="55" dirty="0"/>
              <a:t> </a:t>
            </a:r>
            <a:r>
              <a:rPr spc="60" dirty="0"/>
              <a:t>exposure</a:t>
            </a:r>
            <a:r>
              <a:rPr spc="55" dirty="0"/>
              <a:t> </a:t>
            </a:r>
            <a:r>
              <a:rPr spc="130" dirty="0"/>
              <a:t>to</a:t>
            </a:r>
            <a:r>
              <a:rPr spc="55" dirty="0"/>
              <a:t> </a:t>
            </a:r>
            <a:r>
              <a:rPr spc="95" dirty="0"/>
              <a:t>outdoor </a:t>
            </a:r>
            <a:r>
              <a:rPr spc="110" dirty="0"/>
              <a:t>air</a:t>
            </a:r>
            <a:r>
              <a:rPr spc="130" dirty="0"/>
              <a:t> </a:t>
            </a:r>
            <a:r>
              <a:rPr dirty="0"/>
              <a:t>pollution.</a:t>
            </a:r>
            <a:r>
              <a:rPr spc="130" dirty="0"/>
              <a:t> </a:t>
            </a:r>
            <a:r>
              <a:rPr spc="70" dirty="0"/>
              <a:t>Here</a:t>
            </a:r>
            <a:r>
              <a:rPr spc="135" dirty="0"/>
              <a:t> </a:t>
            </a:r>
            <a:r>
              <a:rPr spc="80" dirty="0"/>
              <a:t>are</a:t>
            </a:r>
            <a:r>
              <a:rPr spc="130" dirty="0"/>
              <a:t> </a:t>
            </a:r>
            <a:r>
              <a:rPr dirty="0"/>
              <a:t>some</a:t>
            </a:r>
            <a:r>
              <a:rPr spc="135" dirty="0"/>
              <a:t> </a:t>
            </a:r>
            <a:r>
              <a:rPr spc="-10" dirty="0"/>
              <a:t>tips.</a:t>
            </a:r>
          </a:p>
        </p:txBody>
      </p:sp>
      <p:sp>
        <p:nvSpPr>
          <p:cNvPr id="4" name="object 4"/>
          <p:cNvSpPr txBox="1"/>
          <p:nvPr/>
        </p:nvSpPr>
        <p:spPr>
          <a:xfrm>
            <a:off x="5275954" y="1568751"/>
            <a:ext cx="143510" cy="185420"/>
          </a:xfrm>
          <a:prstGeom prst="rect">
            <a:avLst/>
          </a:prstGeom>
        </p:spPr>
        <p:txBody>
          <a:bodyPr vert="horz" wrap="square" lIns="0" tIns="12700" rIns="0" bIns="0" rtlCol="0">
            <a:spAutoFit/>
          </a:bodyPr>
          <a:lstStyle/>
          <a:p>
            <a:pPr marL="12700">
              <a:lnSpc>
                <a:spcPct val="100000"/>
              </a:lnSpc>
              <a:spcBef>
                <a:spcPts val="100"/>
              </a:spcBef>
            </a:pPr>
            <a:r>
              <a:rPr sz="1050" spc="-50" dirty="0">
                <a:solidFill>
                  <a:srgbClr val="E16C25"/>
                </a:solidFill>
                <a:latin typeface="Apple Symbols"/>
                <a:cs typeface="Apple Symbols"/>
              </a:rPr>
              <a:t>■</a:t>
            </a:r>
            <a:endParaRPr sz="1050">
              <a:latin typeface="Apple Symbols"/>
              <a:cs typeface="Apple Symbols"/>
            </a:endParaRPr>
          </a:p>
        </p:txBody>
      </p:sp>
      <p:sp>
        <p:nvSpPr>
          <p:cNvPr id="5" name="object 5"/>
          <p:cNvSpPr txBox="1"/>
          <p:nvPr/>
        </p:nvSpPr>
        <p:spPr>
          <a:xfrm>
            <a:off x="5275954" y="2254551"/>
            <a:ext cx="143510" cy="185420"/>
          </a:xfrm>
          <a:prstGeom prst="rect">
            <a:avLst/>
          </a:prstGeom>
        </p:spPr>
        <p:txBody>
          <a:bodyPr vert="horz" wrap="square" lIns="0" tIns="12700" rIns="0" bIns="0" rtlCol="0">
            <a:spAutoFit/>
          </a:bodyPr>
          <a:lstStyle/>
          <a:p>
            <a:pPr marL="12700">
              <a:lnSpc>
                <a:spcPct val="100000"/>
              </a:lnSpc>
              <a:spcBef>
                <a:spcPts val="100"/>
              </a:spcBef>
            </a:pPr>
            <a:r>
              <a:rPr sz="1050" spc="-50" dirty="0">
                <a:solidFill>
                  <a:srgbClr val="E16C25"/>
                </a:solidFill>
                <a:latin typeface="Apple Symbols"/>
                <a:cs typeface="Apple Symbols"/>
              </a:rPr>
              <a:t>■</a:t>
            </a:r>
            <a:endParaRPr sz="1050">
              <a:latin typeface="Apple Symbols"/>
              <a:cs typeface="Apple Symbols"/>
            </a:endParaRPr>
          </a:p>
        </p:txBody>
      </p:sp>
      <p:sp>
        <p:nvSpPr>
          <p:cNvPr id="6" name="object 6"/>
          <p:cNvSpPr txBox="1"/>
          <p:nvPr/>
        </p:nvSpPr>
        <p:spPr>
          <a:xfrm>
            <a:off x="5275954" y="2940351"/>
            <a:ext cx="143510" cy="185420"/>
          </a:xfrm>
          <a:prstGeom prst="rect">
            <a:avLst/>
          </a:prstGeom>
        </p:spPr>
        <p:txBody>
          <a:bodyPr vert="horz" wrap="square" lIns="0" tIns="12700" rIns="0" bIns="0" rtlCol="0">
            <a:spAutoFit/>
          </a:bodyPr>
          <a:lstStyle/>
          <a:p>
            <a:pPr marL="12700">
              <a:lnSpc>
                <a:spcPct val="100000"/>
              </a:lnSpc>
              <a:spcBef>
                <a:spcPts val="100"/>
              </a:spcBef>
            </a:pPr>
            <a:r>
              <a:rPr sz="1050" spc="-50" dirty="0">
                <a:solidFill>
                  <a:srgbClr val="E16C25"/>
                </a:solidFill>
                <a:latin typeface="Apple Symbols"/>
                <a:cs typeface="Apple Symbols"/>
              </a:rPr>
              <a:t>■</a:t>
            </a:r>
            <a:endParaRPr sz="1050">
              <a:latin typeface="Apple Symbols"/>
              <a:cs typeface="Apple Symbols"/>
            </a:endParaRPr>
          </a:p>
        </p:txBody>
      </p:sp>
      <p:sp>
        <p:nvSpPr>
          <p:cNvPr id="7" name="object 7"/>
          <p:cNvSpPr txBox="1"/>
          <p:nvPr/>
        </p:nvSpPr>
        <p:spPr>
          <a:xfrm>
            <a:off x="5275954" y="3626151"/>
            <a:ext cx="143510" cy="185420"/>
          </a:xfrm>
          <a:prstGeom prst="rect">
            <a:avLst/>
          </a:prstGeom>
        </p:spPr>
        <p:txBody>
          <a:bodyPr vert="horz" wrap="square" lIns="0" tIns="12700" rIns="0" bIns="0" rtlCol="0">
            <a:spAutoFit/>
          </a:bodyPr>
          <a:lstStyle/>
          <a:p>
            <a:pPr marL="12700">
              <a:lnSpc>
                <a:spcPct val="100000"/>
              </a:lnSpc>
              <a:spcBef>
                <a:spcPts val="100"/>
              </a:spcBef>
            </a:pPr>
            <a:r>
              <a:rPr sz="1050" spc="-50" dirty="0">
                <a:solidFill>
                  <a:srgbClr val="E16C25"/>
                </a:solidFill>
                <a:latin typeface="Apple Symbols"/>
                <a:cs typeface="Apple Symbols"/>
              </a:rPr>
              <a:t>■</a:t>
            </a:r>
            <a:endParaRPr sz="1050">
              <a:latin typeface="Apple Symbols"/>
              <a:cs typeface="Apple Symbols"/>
            </a:endParaRPr>
          </a:p>
        </p:txBody>
      </p:sp>
      <p:sp>
        <p:nvSpPr>
          <p:cNvPr id="8" name="object 8"/>
          <p:cNvSpPr txBox="1"/>
          <p:nvPr/>
        </p:nvSpPr>
        <p:spPr>
          <a:xfrm>
            <a:off x="5275954" y="4311951"/>
            <a:ext cx="143510" cy="185420"/>
          </a:xfrm>
          <a:prstGeom prst="rect">
            <a:avLst/>
          </a:prstGeom>
        </p:spPr>
        <p:txBody>
          <a:bodyPr vert="horz" wrap="square" lIns="0" tIns="12700" rIns="0" bIns="0" rtlCol="0">
            <a:spAutoFit/>
          </a:bodyPr>
          <a:lstStyle/>
          <a:p>
            <a:pPr marL="12700">
              <a:lnSpc>
                <a:spcPct val="100000"/>
              </a:lnSpc>
              <a:spcBef>
                <a:spcPts val="100"/>
              </a:spcBef>
            </a:pPr>
            <a:r>
              <a:rPr sz="1050" spc="-50" dirty="0">
                <a:solidFill>
                  <a:srgbClr val="E16C25"/>
                </a:solidFill>
                <a:latin typeface="Apple Symbols"/>
                <a:cs typeface="Apple Symbols"/>
              </a:rPr>
              <a:t>■</a:t>
            </a:r>
            <a:endParaRPr sz="1050">
              <a:latin typeface="Apple Symbols"/>
              <a:cs typeface="Apple Symbols"/>
            </a:endParaRPr>
          </a:p>
        </p:txBody>
      </p:sp>
      <p:sp>
        <p:nvSpPr>
          <p:cNvPr id="9" name="object 9"/>
          <p:cNvSpPr txBox="1"/>
          <p:nvPr/>
        </p:nvSpPr>
        <p:spPr>
          <a:xfrm>
            <a:off x="5499100" y="1460801"/>
            <a:ext cx="2784475" cy="3688189"/>
          </a:xfrm>
          <a:prstGeom prst="rect">
            <a:avLst/>
          </a:prstGeom>
        </p:spPr>
        <p:txBody>
          <a:bodyPr vert="horz" wrap="square" lIns="0" tIns="33020" rIns="0" bIns="0" rtlCol="0">
            <a:spAutoFit/>
          </a:bodyPr>
          <a:lstStyle/>
          <a:p>
            <a:pPr marL="12700" marR="5080">
              <a:lnSpc>
                <a:spcPts val="2300"/>
              </a:lnSpc>
              <a:spcBef>
                <a:spcPts val="260"/>
              </a:spcBef>
            </a:pPr>
            <a:r>
              <a:rPr sz="2000" dirty="0">
                <a:solidFill>
                  <a:srgbClr val="231F20"/>
                </a:solidFill>
                <a:latin typeface="Avenir Book"/>
                <a:cs typeface="Avenir Book"/>
              </a:rPr>
              <a:t>Check</a:t>
            </a:r>
            <a:r>
              <a:rPr sz="2000" spc="-30" dirty="0">
                <a:solidFill>
                  <a:srgbClr val="231F20"/>
                </a:solidFill>
                <a:latin typeface="Avenir Book"/>
                <a:cs typeface="Avenir Book"/>
              </a:rPr>
              <a:t> </a:t>
            </a:r>
            <a:r>
              <a:rPr sz="2000" dirty="0">
                <a:solidFill>
                  <a:srgbClr val="231F20"/>
                </a:solidFill>
                <a:latin typeface="Avenir Book"/>
                <a:cs typeface="Avenir Book"/>
              </a:rPr>
              <a:t>the</a:t>
            </a:r>
            <a:r>
              <a:rPr sz="2000" spc="-25" dirty="0">
                <a:solidFill>
                  <a:srgbClr val="231F20"/>
                </a:solidFill>
                <a:latin typeface="Avenir Book"/>
                <a:cs typeface="Avenir Book"/>
              </a:rPr>
              <a:t> </a:t>
            </a:r>
            <a:r>
              <a:rPr sz="2000" b="1" dirty="0">
                <a:solidFill>
                  <a:srgbClr val="231F20"/>
                </a:solidFill>
                <a:latin typeface="Avenir Heavy"/>
                <a:cs typeface="Avenir Heavy"/>
              </a:rPr>
              <a:t>Air</a:t>
            </a:r>
            <a:r>
              <a:rPr sz="2000" b="1" spc="-30" dirty="0">
                <a:solidFill>
                  <a:srgbClr val="231F20"/>
                </a:solidFill>
                <a:latin typeface="Avenir Heavy"/>
                <a:cs typeface="Avenir Heavy"/>
              </a:rPr>
              <a:t> </a:t>
            </a:r>
            <a:r>
              <a:rPr sz="2000" b="1" spc="-10" dirty="0">
                <a:solidFill>
                  <a:srgbClr val="231F20"/>
                </a:solidFill>
                <a:latin typeface="Avenir Heavy"/>
                <a:cs typeface="Avenir Heavy"/>
              </a:rPr>
              <a:t>Quality </a:t>
            </a:r>
            <a:r>
              <a:rPr sz="2000" b="1" dirty="0">
                <a:solidFill>
                  <a:srgbClr val="231F20"/>
                </a:solidFill>
                <a:latin typeface="Avenir Heavy"/>
                <a:cs typeface="Avenir Heavy"/>
              </a:rPr>
              <a:t>Index</a:t>
            </a:r>
            <a:r>
              <a:rPr sz="2000" b="1" spc="-90" dirty="0">
                <a:solidFill>
                  <a:srgbClr val="231F20"/>
                </a:solidFill>
                <a:latin typeface="Avenir Heavy"/>
                <a:cs typeface="Avenir Heavy"/>
              </a:rPr>
              <a:t> </a:t>
            </a:r>
            <a:r>
              <a:rPr sz="2000" dirty="0">
                <a:solidFill>
                  <a:srgbClr val="231F20"/>
                </a:solidFill>
                <a:latin typeface="Avenir Book"/>
                <a:cs typeface="Avenir Book"/>
              </a:rPr>
              <a:t>(AQI)</a:t>
            </a:r>
            <a:r>
              <a:rPr sz="2000" spc="-50" dirty="0">
                <a:solidFill>
                  <a:srgbClr val="231F20"/>
                </a:solidFill>
                <a:latin typeface="Avenir Book"/>
                <a:cs typeface="Avenir Book"/>
              </a:rPr>
              <a:t> </a:t>
            </a:r>
            <a:r>
              <a:rPr sz="2000" spc="-10" dirty="0">
                <a:solidFill>
                  <a:srgbClr val="231F20"/>
                </a:solidFill>
                <a:latin typeface="Avenir Book"/>
                <a:cs typeface="Avenir Book"/>
              </a:rPr>
              <a:t>(</a:t>
            </a:r>
            <a:r>
              <a:rPr sz="2000" spc="-10" dirty="0">
                <a:solidFill>
                  <a:srgbClr val="25408F"/>
                </a:solidFill>
                <a:latin typeface="Avenir Book"/>
                <a:cs typeface="Avenir Book"/>
              </a:rPr>
              <a:t>airnow.gov</a:t>
            </a:r>
            <a:r>
              <a:rPr sz="2000" spc="-10" dirty="0">
                <a:solidFill>
                  <a:srgbClr val="231F20"/>
                </a:solidFill>
                <a:latin typeface="Avenir Book"/>
                <a:cs typeface="Avenir Book"/>
              </a:rPr>
              <a:t>)</a:t>
            </a:r>
            <a:endParaRPr sz="2000" dirty="0">
              <a:latin typeface="Avenir Book"/>
              <a:cs typeface="Avenir Book"/>
            </a:endParaRPr>
          </a:p>
          <a:p>
            <a:pPr marL="12700" marR="553085">
              <a:lnSpc>
                <a:spcPts val="2300"/>
              </a:lnSpc>
              <a:spcBef>
                <a:spcPts val="800"/>
              </a:spcBef>
            </a:pPr>
            <a:r>
              <a:rPr sz="2000" dirty="0">
                <a:solidFill>
                  <a:srgbClr val="231F20"/>
                </a:solidFill>
                <a:latin typeface="Avenir Book"/>
                <a:cs typeface="Avenir Book"/>
              </a:rPr>
              <a:t>Carpool, use </a:t>
            </a:r>
            <a:r>
              <a:rPr sz="2000" spc="-10" dirty="0">
                <a:solidFill>
                  <a:srgbClr val="231F20"/>
                </a:solidFill>
                <a:latin typeface="Avenir Book"/>
                <a:cs typeface="Avenir Book"/>
              </a:rPr>
              <a:t>public </a:t>
            </a:r>
            <a:r>
              <a:rPr sz="2000" dirty="0">
                <a:solidFill>
                  <a:srgbClr val="231F20"/>
                </a:solidFill>
                <a:latin typeface="Avenir Book"/>
                <a:cs typeface="Avenir Book"/>
              </a:rPr>
              <a:t>transit,</a:t>
            </a:r>
            <a:r>
              <a:rPr sz="2000" spc="-20" dirty="0">
                <a:solidFill>
                  <a:srgbClr val="231F20"/>
                </a:solidFill>
                <a:latin typeface="Avenir Book"/>
                <a:cs typeface="Avenir Book"/>
              </a:rPr>
              <a:t> </a:t>
            </a:r>
            <a:r>
              <a:rPr sz="2000" dirty="0">
                <a:solidFill>
                  <a:srgbClr val="231F20"/>
                </a:solidFill>
                <a:latin typeface="Avenir Book"/>
                <a:cs typeface="Avenir Book"/>
              </a:rPr>
              <a:t>and</a:t>
            </a:r>
            <a:r>
              <a:rPr sz="2000" spc="-15" dirty="0">
                <a:solidFill>
                  <a:srgbClr val="231F20"/>
                </a:solidFill>
                <a:latin typeface="Avenir Book"/>
                <a:cs typeface="Avenir Book"/>
              </a:rPr>
              <a:t> </a:t>
            </a:r>
            <a:r>
              <a:rPr sz="2000" spc="-20" dirty="0" smtClean="0">
                <a:solidFill>
                  <a:srgbClr val="231F20"/>
                </a:solidFill>
                <a:latin typeface="Avenir Book"/>
                <a:cs typeface="Avenir Book"/>
              </a:rPr>
              <a:t>bike</a:t>
            </a:r>
            <a:r>
              <a:rPr lang="en-US" sz="2000" spc="-20" dirty="0" smtClean="0">
                <a:solidFill>
                  <a:srgbClr val="231F20"/>
                </a:solidFill>
                <a:latin typeface="Avenir Book"/>
                <a:cs typeface="Avenir Book"/>
              </a:rPr>
              <a:t>.</a:t>
            </a:r>
            <a:endParaRPr sz="2000" dirty="0">
              <a:latin typeface="Avenir Book"/>
              <a:cs typeface="Avenir Book"/>
            </a:endParaRPr>
          </a:p>
          <a:p>
            <a:pPr marL="12700" marR="468630">
              <a:lnSpc>
                <a:spcPts val="2300"/>
              </a:lnSpc>
              <a:spcBef>
                <a:spcPts val="800"/>
              </a:spcBef>
            </a:pPr>
            <a:r>
              <a:rPr sz="2000" dirty="0">
                <a:solidFill>
                  <a:srgbClr val="231F20"/>
                </a:solidFill>
                <a:latin typeface="Avenir Book"/>
                <a:cs typeface="Avenir Book"/>
              </a:rPr>
              <a:t>Limit</a:t>
            </a:r>
            <a:r>
              <a:rPr sz="2000" spc="-35" dirty="0">
                <a:solidFill>
                  <a:srgbClr val="231F20"/>
                </a:solidFill>
                <a:latin typeface="Avenir Book"/>
                <a:cs typeface="Avenir Book"/>
              </a:rPr>
              <a:t> </a:t>
            </a:r>
            <a:r>
              <a:rPr sz="2000" dirty="0">
                <a:solidFill>
                  <a:srgbClr val="231F20"/>
                </a:solidFill>
                <a:latin typeface="Avenir Book"/>
                <a:cs typeface="Avenir Book"/>
              </a:rPr>
              <a:t>wood</a:t>
            </a:r>
            <a:r>
              <a:rPr sz="2000" spc="-30" dirty="0">
                <a:solidFill>
                  <a:srgbClr val="231F20"/>
                </a:solidFill>
                <a:latin typeface="Avenir Book"/>
                <a:cs typeface="Avenir Book"/>
              </a:rPr>
              <a:t> </a:t>
            </a:r>
            <a:r>
              <a:rPr sz="2000" dirty="0">
                <a:solidFill>
                  <a:srgbClr val="231F20"/>
                </a:solidFill>
                <a:latin typeface="Avenir Book"/>
                <a:cs typeface="Avenir Book"/>
              </a:rPr>
              <a:t>fires</a:t>
            </a:r>
            <a:r>
              <a:rPr sz="2000" spc="-30" dirty="0">
                <a:solidFill>
                  <a:srgbClr val="231F20"/>
                </a:solidFill>
                <a:latin typeface="Avenir Book"/>
                <a:cs typeface="Avenir Book"/>
              </a:rPr>
              <a:t> </a:t>
            </a:r>
            <a:r>
              <a:rPr sz="2000" spc="-25" dirty="0">
                <a:solidFill>
                  <a:srgbClr val="231F20"/>
                </a:solidFill>
                <a:latin typeface="Avenir Book"/>
                <a:cs typeface="Avenir Book"/>
              </a:rPr>
              <a:t>and </a:t>
            </a:r>
            <a:r>
              <a:rPr sz="2000" dirty="0">
                <a:solidFill>
                  <a:srgbClr val="231F20"/>
                </a:solidFill>
                <a:latin typeface="Avenir Book"/>
                <a:cs typeface="Avenir Book"/>
              </a:rPr>
              <a:t>backyard</a:t>
            </a:r>
            <a:r>
              <a:rPr sz="2000" spc="-55" dirty="0">
                <a:solidFill>
                  <a:srgbClr val="231F20"/>
                </a:solidFill>
                <a:latin typeface="Avenir Book"/>
                <a:cs typeface="Avenir Book"/>
              </a:rPr>
              <a:t> </a:t>
            </a:r>
            <a:r>
              <a:rPr sz="2000" spc="-10" dirty="0">
                <a:solidFill>
                  <a:srgbClr val="231F20"/>
                </a:solidFill>
                <a:latin typeface="Avenir Book"/>
                <a:cs typeface="Avenir Book"/>
              </a:rPr>
              <a:t>burning.</a:t>
            </a:r>
            <a:endParaRPr sz="2000" dirty="0">
              <a:latin typeface="Avenir Book"/>
              <a:cs typeface="Avenir Book"/>
            </a:endParaRPr>
          </a:p>
          <a:p>
            <a:pPr marL="12700" marR="608965">
              <a:lnSpc>
                <a:spcPts val="2300"/>
              </a:lnSpc>
              <a:spcBef>
                <a:spcPts val="800"/>
              </a:spcBef>
            </a:pPr>
            <a:r>
              <a:rPr sz="2000" dirty="0">
                <a:solidFill>
                  <a:srgbClr val="231F20"/>
                </a:solidFill>
                <a:latin typeface="Avenir Book"/>
                <a:cs typeface="Avenir Book"/>
              </a:rPr>
              <a:t>Avoid</a:t>
            </a:r>
            <a:r>
              <a:rPr sz="2000" spc="-30" dirty="0">
                <a:solidFill>
                  <a:srgbClr val="231F20"/>
                </a:solidFill>
                <a:latin typeface="Avenir Book"/>
                <a:cs typeface="Avenir Book"/>
              </a:rPr>
              <a:t> </a:t>
            </a:r>
            <a:r>
              <a:rPr sz="2000" dirty="0">
                <a:solidFill>
                  <a:srgbClr val="231F20"/>
                </a:solidFill>
                <a:latin typeface="Avenir Book"/>
                <a:cs typeface="Avenir Book"/>
              </a:rPr>
              <a:t>walking</a:t>
            </a:r>
            <a:r>
              <a:rPr sz="2000" spc="-25" dirty="0">
                <a:solidFill>
                  <a:srgbClr val="231F20"/>
                </a:solidFill>
                <a:latin typeface="Avenir Book"/>
                <a:cs typeface="Avenir Book"/>
              </a:rPr>
              <a:t> </a:t>
            </a:r>
            <a:r>
              <a:rPr sz="2000" spc="-20" dirty="0">
                <a:solidFill>
                  <a:srgbClr val="231F20"/>
                </a:solidFill>
                <a:latin typeface="Avenir Book"/>
                <a:cs typeface="Avenir Book"/>
              </a:rPr>
              <a:t>near </a:t>
            </a:r>
            <a:r>
              <a:rPr sz="2000" dirty="0">
                <a:solidFill>
                  <a:srgbClr val="231F20"/>
                </a:solidFill>
                <a:latin typeface="Avenir Book"/>
                <a:cs typeface="Avenir Book"/>
              </a:rPr>
              <a:t>idling </a:t>
            </a:r>
            <a:r>
              <a:rPr sz="2000" spc="-10" dirty="0">
                <a:solidFill>
                  <a:srgbClr val="231F20"/>
                </a:solidFill>
                <a:latin typeface="Avenir Book"/>
                <a:cs typeface="Avenir Book"/>
              </a:rPr>
              <a:t>vehicles.</a:t>
            </a:r>
            <a:endParaRPr sz="2000" dirty="0">
              <a:latin typeface="Avenir Book"/>
              <a:cs typeface="Avenir Book"/>
            </a:endParaRPr>
          </a:p>
          <a:p>
            <a:pPr marL="12700" marR="261620">
              <a:lnSpc>
                <a:spcPts val="2300"/>
              </a:lnSpc>
              <a:spcBef>
                <a:spcPts val="800"/>
              </a:spcBef>
            </a:pPr>
            <a:r>
              <a:rPr sz="2000" dirty="0">
                <a:solidFill>
                  <a:srgbClr val="231F20"/>
                </a:solidFill>
                <a:latin typeface="Avenir Book"/>
                <a:cs typeface="Avenir Book"/>
              </a:rPr>
              <a:t>Close</a:t>
            </a:r>
            <a:r>
              <a:rPr sz="2000" spc="-40" dirty="0">
                <a:solidFill>
                  <a:srgbClr val="231F20"/>
                </a:solidFill>
                <a:latin typeface="Avenir Book"/>
                <a:cs typeface="Avenir Book"/>
              </a:rPr>
              <a:t> </a:t>
            </a:r>
            <a:r>
              <a:rPr sz="2000" dirty="0">
                <a:solidFill>
                  <a:srgbClr val="231F20"/>
                </a:solidFill>
                <a:latin typeface="Avenir Book"/>
                <a:cs typeface="Avenir Book"/>
              </a:rPr>
              <a:t>windows</a:t>
            </a:r>
            <a:r>
              <a:rPr sz="2000" spc="-40" dirty="0">
                <a:solidFill>
                  <a:srgbClr val="231F20"/>
                </a:solidFill>
                <a:latin typeface="Avenir Book"/>
                <a:cs typeface="Avenir Book"/>
              </a:rPr>
              <a:t> </a:t>
            </a:r>
            <a:r>
              <a:rPr sz="2000" spc="-10" dirty="0">
                <a:solidFill>
                  <a:srgbClr val="231F20"/>
                </a:solidFill>
                <a:latin typeface="Avenir Book"/>
                <a:cs typeface="Avenir Book"/>
              </a:rPr>
              <a:t>during </a:t>
            </a:r>
            <a:r>
              <a:rPr sz="2000" dirty="0">
                <a:solidFill>
                  <a:srgbClr val="231F20"/>
                </a:solidFill>
                <a:latin typeface="Avenir Book"/>
                <a:cs typeface="Avenir Book"/>
              </a:rPr>
              <a:t>heavy </a:t>
            </a:r>
            <a:r>
              <a:rPr sz="2000" spc="-10" dirty="0">
                <a:solidFill>
                  <a:srgbClr val="231F20"/>
                </a:solidFill>
                <a:latin typeface="Avenir Book"/>
                <a:cs typeface="Avenir Book"/>
              </a:rPr>
              <a:t>traffic.</a:t>
            </a:r>
            <a:endParaRPr sz="2000" dirty="0">
              <a:latin typeface="Avenir Book"/>
              <a:cs typeface="Avenir Book"/>
            </a:endParaRPr>
          </a:p>
        </p:txBody>
      </p:sp>
      <p:grpSp>
        <p:nvGrpSpPr>
          <p:cNvPr id="10" name="object 10"/>
          <p:cNvGrpSpPr/>
          <p:nvPr/>
        </p:nvGrpSpPr>
        <p:grpSpPr>
          <a:xfrm>
            <a:off x="4987544" y="5532120"/>
            <a:ext cx="1897380" cy="1897380"/>
            <a:chOff x="4987544" y="5532120"/>
            <a:chExt cx="1897380" cy="1897380"/>
          </a:xfrm>
        </p:grpSpPr>
        <p:sp>
          <p:nvSpPr>
            <p:cNvPr id="11" name="object 11"/>
            <p:cNvSpPr/>
            <p:nvPr/>
          </p:nvSpPr>
          <p:spPr>
            <a:xfrm>
              <a:off x="4987544" y="5532120"/>
              <a:ext cx="1897380" cy="1897380"/>
            </a:xfrm>
            <a:custGeom>
              <a:avLst/>
              <a:gdLst/>
              <a:ahLst/>
              <a:cxnLst/>
              <a:rect l="l" t="t" r="r" b="b"/>
              <a:pathLst>
                <a:path w="1897379" h="1897379">
                  <a:moveTo>
                    <a:pt x="1744980" y="0"/>
                  </a:moveTo>
                  <a:lnTo>
                    <a:pt x="0" y="0"/>
                  </a:lnTo>
                  <a:lnTo>
                    <a:pt x="0" y="1897379"/>
                  </a:lnTo>
                  <a:lnTo>
                    <a:pt x="1744980" y="1897379"/>
                  </a:lnTo>
                  <a:lnTo>
                    <a:pt x="1793148" y="1889610"/>
                  </a:lnTo>
                  <a:lnTo>
                    <a:pt x="1834983" y="1867974"/>
                  </a:lnTo>
                  <a:lnTo>
                    <a:pt x="1867974" y="1834983"/>
                  </a:lnTo>
                  <a:lnTo>
                    <a:pt x="1889610" y="1793148"/>
                  </a:lnTo>
                  <a:lnTo>
                    <a:pt x="1897380" y="1744979"/>
                  </a:lnTo>
                  <a:lnTo>
                    <a:pt x="1897380" y="152399"/>
                  </a:lnTo>
                  <a:lnTo>
                    <a:pt x="1889610" y="104231"/>
                  </a:lnTo>
                  <a:lnTo>
                    <a:pt x="1867974" y="62396"/>
                  </a:lnTo>
                  <a:lnTo>
                    <a:pt x="1834983" y="29405"/>
                  </a:lnTo>
                  <a:lnTo>
                    <a:pt x="1793148" y="7769"/>
                  </a:lnTo>
                  <a:lnTo>
                    <a:pt x="1744980" y="0"/>
                  </a:lnTo>
                  <a:close/>
                </a:path>
              </a:pathLst>
            </a:custGeom>
            <a:solidFill>
              <a:srgbClr val="FFFFFF"/>
            </a:solidFill>
          </p:spPr>
          <p:txBody>
            <a:bodyPr wrap="square" lIns="0" tIns="0" rIns="0" bIns="0" rtlCol="0"/>
            <a:lstStyle/>
            <a:p>
              <a:endParaRPr/>
            </a:p>
          </p:txBody>
        </p:sp>
        <p:sp>
          <p:nvSpPr>
            <p:cNvPr id="12" name="object 12"/>
            <p:cNvSpPr/>
            <p:nvPr/>
          </p:nvSpPr>
          <p:spPr>
            <a:xfrm>
              <a:off x="5316804" y="5718632"/>
              <a:ext cx="302895" cy="1080135"/>
            </a:xfrm>
            <a:custGeom>
              <a:avLst/>
              <a:gdLst/>
              <a:ahLst/>
              <a:cxnLst/>
              <a:rect l="l" t="t" r="r" b="b"/>
              <a:pathLst>
                <a:path w="302895" h="1080134">
                  <a:moveTo>
                    <a:pt x="86410" y="388797"/>
                  </a:moveTo>
                  <a:lnTo>
                    <a:pt x="43205" y="388797"/>
                  </a:lnTo>
                  <a:lnTo>
                    <a:pt x="43205" y="345605"/>
                  </a:lnTo>
                  <a:lnTo>
                    <a:pt x="0" y="345605"/>
                  </a:lnTo>
                  <a:lnTo>
                    <a:pt x="0" y="475208"/>
                  </a:lnTo>
                  <a:lnTo>
                    <a:pt x="43205" y="475208"/>
                  </a:lnTo>
                  <a:lnTo>
                    <a:pt x="43205" y="432003"/>
                  </a:lnTo>
                  <a:lnTo>
                    <a:pt x="86410" y="432003"/>
                  </a:lnTo>
                  <a:lnTo>
                    <a:pt x="86410" y="388797"/>
                  </a:lnTo>
                  <a:close/>
                </a:path>
                <a:path w="302895" h="1080134">
                  <a:moveTo>
                    <a:pt x="129603" y="691197"/>
                  </a:moveTo>
                  <a:lnTo>
                    <a:pt x="86398" y="691197"/>
                  </a:lnTo>
                  <a:lnTo>
                    <a:pt x="86398" y="734402"/>
                  </a:lnTo>
                  <a:lnTo>
                    <a:pt x="129603" y="734402"/>
                  </a:lnTo>
                  <a:lnTo>
                    <a:pt x="129603" y="691197"/>
                  </a:lnTo>
                  <a:close/>
                </a:path>
                <a:path w="302895" h="1080134">
                  <a:moveTo>
                    <a:pt x="216001" y="863993"/>
                  </a:moveTo>
                  <a:lnTo>
                    <a:pt x="172808" y="863993"/>
                  </a:lnTo>
                  <a:lnTo>
                    <a:pt x="129603" y="863993"/>
                  </a:lnTo>
                  <a:lnTo>
                    <a:pt x="86398" y="863993"/>
                  </a:lnTo>
                  <a:lnTo>
                    <a:pt x="86398" y="993597"/>
                  </a:lnTo>
                  <a:lnTo>
                    <a:pt x="129603" y="993597"/>
                  </a:lnTo>
                  <a:lnTo>
                    <a:pt x="172796" y="993597"/>
                  </a:lnTo>
                  <a:lnTo>
                    <a:pt x="216001" y="993597"/>
                  </a:lnTo>
                  <a:lnTo>
                    <a:pt x="216001" y="863993"/>
                  </a:lnTo>
                  <a:close/>
                </a:path>
                <a:path w="302895" h="1080134">
                  <a:moveTo>
                    <a:pt x="216001" y="86398"/>
                  </a:moveTo>
                  <a:lnTo>
                    <a:pt x="172808" y="86398"/>
                  </a:lnTo>
                  <a:lnTo>
                    <a:pt x="129603" y="86398"/>
                  </a:lnTo>
                  <a:lnTo>
                    <a:pt x="86398" y="86398"/>
                  </a:lnTo>
                  <a:lnTo>
                    <a:pt x="86398" y="216001"/>
                  </a:lnTo>
                  <a:lnTo>
                    <a:pt x="129603" y="216001"/>
                  </a:lnTo>
                  <a:lnTo>
                    <a:pt x="172796" y="216001"/>
                  </a:lnTo>
                  <a:lnTo>
                    <a:pt x="216001" y="216001"/>
                  </a:lnTo>
                  <a:lnTo>
                    <a:pt x="216001" y="86398"/>
                  </a:lnTo>
                  <a:close/>
                </a:path>
                <a:path w="302895" h="1080134">
                  <a:moveTo>
                    <a:pt x="259207" y="777595"/>
                  </a:moveTo>
                  <a:lnTo>
                    <a:pt x="259207" y="777595"/>
                  </a:lnTo>
                  <a:lnTo>
                    <a:pt x="0" y="777595"/>
                  </a:lnTo>
                  <a:lnTo>
                    <a:pt x="0" y="863993"/>
                  </a:lnTo>
                  <a:lnTo>
                    <a:pt x="0" y="993597"/>
                  </a:lnTo>
                  <a:lnTo>
                    <a:pt x="0" y="1079995"/>
                  </a:lnTo>
                  <a:lnTo>
                    <a:pt x="43205" y="1079995"/>
                  </a:lnTo>
                  <a:lnTo>
                    <a:pt x="86398" y="1080020"/>
                  </a:lnTo>
                  <a:lnTo>
                    <a:pt x="86410" y="1080020"/>
                  </a:lnTo>
                  <a:lnTo>
                    <a:pt x="259207" y="1080020"/>
                  </a:lnTo>
                  <a:lnTo>
                    <a:pt x="259207" y="1036802"/>
                  </a:lnTo>
                  <a:lnTo>
                    <a:pt x="43205" y="1036802"/>
                  </a:lnTo>
                  <a:lnTo>
                    <a:pt x="43205" y="993597"/>
                  </a:lnTo>
                  <a:lnTo>
                    <a:pt x="43205" y="863993"/>
                  </a:lnTo>
                  <a:lnTo>
                    <a:pt x="43205" y="820801"/>
                  </a:lnTo>
                  <a:lnTo>
                    <a:pt x="86398" y="820801"/>
                  </a:lnTo>
                  <a:lnTo>
                    <a:pt x="259207" y="820801"/>
                  </a:lnTo>
                  <a:lnTo>
                    <a:pt x="259207" y="777595"/>
                  </a:lnTo>
                  <a:close/>
                </a:path>
                <a:path w="302895" h="1080134">
                  <a:moveTo>
                    <a:pt x="259207" y="691197"/>
                  </a:moveTo>
                  <a:lnTo>
                    <a:pt x="216001" y="691197"/>
                  </a:lnTo>
                  <a:lnTo>
                    <a:pt x="216001" y="734402"/>
                  </a:lnTo>
                  <a:lnTo>
                    <a:pt x="259207" y="734402"/>
                  </a:lnTo>
                  <a:lnTo>
                    <a:pt x="259207" y="691197"/>
                  </a:lnTo>
                  <a:close/>
                </a:path>
                <a:path w="302895" h="1080134">
                  <a:moveTo>
                    <a:pt x="259207" y="475195"/>
                  </a:moveTo>
                  <a:lnTo>
                    <a:pt x="216001" y="475195"/>
                  </a:lnTo>
                  <a:lnTo>
                    <a:pt x="216001" y="432003"/>
                  </a:lnTo>
                  <a:lnTo>
                    <a:pt x="172808" y="432003"/>
                  </a:lnTo>
                  <a:lnTo>
                    <a:pt x="129603" y="432003"/>
                  </a:lnTo>
                  <a:lnTo>
                    <a:pt x="129603" y="475221"/>
                  </a:lnTo>
                  <a:lnTo>
                    <a:pt x="172796" y="475221"/>
                  </a:lnTo>
                  <a:lnTo>
                    <a:pt x="172796" y="518401"/>
                  </a:lnTo>
                  <a:lnTo>
                    <a:pt x="129603" y="518401"/>
                  </a:lnTo>
                  <a:lnTo>
                    <a:pt x="129603" y="604799"/>
                  </a:lnTo>
                  <a:lnTo>
                    <a:pt x="86410" y="604799"/>
                  </a:lnTo>
                  <a:lnTo>
                    <a:pt x="86410" y="518401"/>
                  </a:lnTo>
                  <a:lnTo>
                    <a:pt x="43205" y="518401"/>
                  </a:lnTo>
                  <a:lnTo>
                    <a:pt x="0" y="518401"/>
                  </a:lnTo>
                  <a:lnTo>
                    <a:pt x="0" y="734402"/>
                  </a:lnTo>
                  <a:lnTo>
                    <a:pt x="43205" y="734402"/>
                  </a:lnTo>
                  <a:lnTo>
                    <a:pt x="43205" y="648004"/>
                  </a:lnTo>
                  <a:lnTo>
                    <a:pt x="86398" y="648004"/>
                  </a:lnTo>
                  <a:lnTo>
                    <a:pt x="129603" y="648004"/>
                  </a:lnTo>
                  <a:lnTo>
                    <a:pt x="129603" y="691197"/>
                  </a:lnTo>
                  <a:lnTo>
                    <a:pt x="172808" y="691197"/>
                  </a:lnTo>
                  <a:lnTo>
                    <a:pt x="172808" y="648004"/>
                  </a:lnTo>
                  <a:lnTo>
                    <a:pt x="216001" y="648004"/>
                  </a:lnTo>
                  <a:lnTo>
                    <a:pt x="259207" y="648004"/>
                  </a:lnTo>
                  <a:lnTo>
                    <a:pt x="259207" y="604799"/>
                  </a:lnTo>
                  <a:lnTo>
                    <a:pt x="216001" y="604799"/>
                  </a:lnTo>
                  <a:lnTo>
                    <a:pt x="172808" y="604799"/>
                  </a:lnTo>
                  <a:lnTo>
                    <a:pt x="172808" y="561594"/>
                  </a:lnTo>
                  <a:lnTo>
                    <a:pt x="216001" y="561594"/>
                  </a:lnTo>
                  <a:lnTo>
                    <a:pt x="216001" y="518401"/>
                  </a:lnTo>
                  <a:lnTo>
                    <a:pt x="259207" y="518401"/>
                  </a:lnTo>
                  <a:lnTo>
                    <a:pt x="259207" y="475195"/>
                  </a:lnTo>
                  <a:close/>
                </a:path>
                <a:path w="302895" h="1080134">
                  <a:moveTo>
                    <a:pt x="259207" y="345605"/>
                  </a:moveTo>
                  <a:lnTo>
                    <a:pt x="216001" y="345605"/>
                  </a:lnTo>
                  <a:lnTo>
                    <a:pt x="172808" y="345605"/>
                  </a:lnTo>
                  <a:lnTo>
                    <a:pt x="129603" y="345605"/>
                  </a:lnTo>
                  <a:lnTo>
                    <a:pt x="129603" y="388810"/>
                  </a:lnTo>
                  <a:lnTo>
                    <a:pt x="172796" y="388810"/>
                  </a:lnTo>
                  <a:lnTo>
                    <a:pt x="216001" y="388810"/>
                  </a:lnTo>
                  <a:lnTo>
                    <a:pt x="216001" y="432003"/>
                  </a:lnTo>
                  <a:lnTo>
                    <a:pt x="259207" y="432003"/>
                  </a:lnTo>
                  <a:lnTo>
                    <a:pt x="259207" y="345605"/>
                  </a:lnTo>
                  <a:close/>
                </a:path>
                <a:path w="302895" h="1080134">
                  <a:moveTo>
                    <a:pt x="259207" y="259207"/>
                  </a:moveTo>
                  <a:lnTo>
                    <a:pt x="259207" y="259207"/>
                  </a:lnTo>
                  <a:lnTo>
                    <a:pt x="0" y="259207"/>
                  </a:lnTo>
                  <a:lnTo>
                    <a:pt x="0" y="302412"/>
                  </a:lnTo>
                  <a:lnTo>
                    <a:pt x="259207" y="302412"/>
                  </a:lnTo>
                  <a:lnTo>
                    <a:pt x="259207" y="259207"/>
                  </a:lnTo>
                  <a:close/>
                </a:path>
                <a:path w="302895" h="1080134">
                  <a:moveTo>
                    <a:pt x="302399" y="0"/>
                  </a:moveTo>
                  <a:lnTo>
                    <a:pt x="302399" y="0"/>
                  </a:lnTo>
                  <a:lnTo>
                    <a:pt x="0" y="0"/>
                  </a:lnTo>
                  <a:lnTo>
                    <a:pt x="0" y="259194"/>
                  </a:lnTo>
                  <a:lnTo>
                    <a:pt x="43205" y="259194"/>
                  </a:lnTo>
                  <a:lnTo>
                    <a:pt x="43205" y="43205"/>
                  </a:lnTo>
                  <a:lnTo>
                    <a:pt x="86398" y="43205"/>
                  </a:lnTo>
                  <a:lnTo>
                    <a:pt x="259207" y="43205"/>
                  </a:lnTo>
                  <a:lnTo>
                    <a:pt x="259207" y="259194"/>
                  </a:lnTo>
                  <a:lnTo>
                    <a:pt x="302399" y="259194"/>
                  </a:lnTo>
                  <a:lnTo>
                    <a:pt x="302399" y="0"/>
                  </a:lnTo>
                  <a:close/>
                </a:path>
              </a:pathLst>
            </a:custGeom>
            <a:solidFill>
              <a:srgbClr val="231F20"/>
            </a:solidFill>
          </p:spPr>
          <p:txBody>
            <a:bodyPr wrap="square" lIns="0" tIns="0" rIns="0" bIns="0" rtlCol="0"/>
            <a:lstStyle/>
            <a:p>
              <a:endParaRPr/>
            </a:p>
          </p:txBody>
        </p:sp>
        <p:sp>
          <p:nvSpPr>
            <p:cNvPr id="13" name="object 13"/>
            <p:cNvSpPr/>
            <p:nvPr/>
          </p:nvSpPr>
          <p:spPr>
            <a:xfrm>
              <a:off x="5597613" y="5977839"/>
              <a:ext cx="0" cy="605155"/>
            </a:xfrm>
            <a:custGeom>
              <a:avLst/>
              <a:gdLst/>
              <a:ahLst/>
              <a:cxnLst/>
              <a:rect l="l" t="t" r="r" b="b"/>
              <a:pathLst>
                <a:path h="605154">
                  <a:moveTo>
                    <a:pt x="0" y="0"/>
                  </a:moveTo>
                  <a:lnTo>
                    <a:pt x="0" y="604786"/>
                  </a:lnTo>
                </a:path>
              </a:pathLst>
            </a:custGeom>
            <a:ln w="43205">
              <a:solidFill>
                <a:srgbClr val="231F20"/>
              </a:solidFill>
              <a:prstDash val="sysDot"/>
            </a:ln>
          </p:spPr>
          <p:txBody>
            <a:bodyPr wrap="square" lIns="0" tIns="0" rIns="0" bIns="0" rtlCol="0"/>
            <a:lstStyle/>
            <a:p>
              <a:endParaRPr/>
            </a:p>
          </p:txBody>
        </p:sp>
        <p:sp>
          <p:nvSpPr>
            <p:cNvPr id="14" name="object 14"/>
            <p:cNvSpPr/>
            <p:nvPr/>
          </p:nvSpPr>
          <p:spPr>
            <a:xfrm>
              <a:off x="5576011" y="5718632"/>
              <a:ext cx="475615" cy="1080135"/>
            </a:xfrm>
            <a:custGeom>
              <a:avLst/>
              <a:gdLst/>
              <a:ahLst/>
              <a:cxnLst/>
              <a:rect l="l" t="t" r="r" b="b"/>
              <a:pathLst>
                <a:path w="475614" h="1080134">
                  <a:moveTo>
                    <a:pt x="43192" y="863993"/>
                  </a:moveTo>
                  <a:lnTo>
                    <a:pt x="0" y="863993"/>
                  </a:lnTo>
                  <a:lnTo>
                    <a:pt x="0" y="993597"/>
                  </a:lnTo>
                  <a:lnTo>
                    <a:pt x="0" y="1079995"/>
                  </a:lnTo>
                  <a:lnTo>
                    <a:pt x="43192" y="1079995"/>
                  </a:lnTo>
                  <a:lnTo>
                    <a:pt x="43192" y="993597"/>
                  </a:lnTo>
                  <a:lnTo>
                    <a:pt x="43192" y="863993"/>
                  </a:lnTo>
                  <a:close/>
                </a:path>
                <a:path w="475614" h="1080134">
                  <a:moveTo>
                    <a:pt x="86398" y="432003"/>
                  </a:moveTo>
                  <a:lnTo>
                    <a:pt x="43192" y="432003"/>
                  </a:lnTo>
                  <a:lnTo>
                    <a:pt x="43192" y="475221"/>
                  </a:lnTo>
                  <a:lnTo>
                    <a:pt x="86398" y="475221"/>
                  </a:lnTo>
                  <a:lnTo>
                    <a:pt x="86398" y="432003"/>
                  </a:lnTo>
                  <a:close/>
                </a:path>
                <a:path w="475614" h="1080134">
                  <a:moveTo>
                    <a:pt x="129590" y="259207"/>
                  </a:moveTo>
                  <a:lnTo>
                    <a:pt x="86398" y="259207"/>
                  </a:lnTo>
                  <a:lnTo>
                    <a:pt x="86398" y="302412"/>
                  </a:lnTo>
                  <a:lnTo>
                    <a:pt x="129590" y="302412"/>
                  </a:lnTo>
                  <a:lnTo>
                    <a:pt x="129590" y="259207"/>
                  </a:lnTo>
                  <a:close/>
                </a:path>
                <a:path w="475614" h="1080134">
                  <a:moveTo>
                    <a:pt x="172796" y="1036802"/>
                  </a:moveTo>
                  <a:lnTo>
                    <a:pt x="129590" y="1036802"/>
                  </a:lnTo>
                  <a:lnTo>
                    <a:pt x="86398" y="1036802"/>
                  </a:lnTo>
                  <a:lnTo>
                    <a:pt x="86398" y="1080020"/>
                  </a:lnTo>
                  <a:lnTo>
                    <a:pt x="129590" y="1080020"/>
                  </a:lnTo>
                  <a:lnTo>
                    <a:pt x="172796" y="1080020"/>
                  </a:lnTo>
                  <a:lnTo>
                    <a:pt x="172796" y="1036802"/>
                  </a:lnTo>
                  <a:close/>
                </a:path>
                <a:path w="475614" h="1080134">
                  <a:moveTo>
                    <a:pt x="172796" y="345605"/>
                  </a:moveTo>
                  <a:lnTo>
                    <a:pt x="129590" y="345605"/>
                  </a:lnTo>
                  <a:lnTo>
                    <a:pt x="86398" y="345605"/>
                  </a:lnTo>
                  <a:lnTo>
                    <a:pt x="43192" y="345605"/>
                  </a:lnTo>
                  <a:lnTo>
                    <a:pt x="43192" y="388810"/>
                  </a:lnTo>
                  <a:lnTo>
                    <a:pt x="86398" y="388810"/>
                  </a:lnTo>
                  <a:lnTo>
                    <a:pt x="86398" y="432003"/>
                  </a:lnTo>
                  <a:lnTo>
                    <a:pt x="129590" y="432003"/>
                  </a:lnTo>
                  <a:lnTo>
                    <a:pt x="129590" y="388810"/>
                  </a:lnTo>
                  <a:lnTo>
                    <a:pt x="172796" y="388810"/>
                  </a:lnTo>
                  <a:lnTo>
                    <a:pt x="172796" y="345605"/>
                  </a:lnTo>
                  <a:close/>
                </a:path>
                <a:path w="475614" h="1080134">
                  <a:moveTo>
                    <a:pt x="172796" y="216001"/>
                  </a:moveTo>
                  <a:lnTo>
                    <a:pt x="129590" y="216001"/>
                  </a:lnTo>
                  <a:lnTo>
                    <a:pt x="129590" y="259207"/>
                  </a:lnTo>
                  <a:lnTo>
                    <a:pt x="172796" y="259207"/>
                  </a:lnTo>
                  <a:lnTo>
                    <a:pt x="172796" y="216001"/>
                  </a:lnTo>
                  <a:close/>
                </a:path>
                <a:path w="475614" h="1080134">
                  <a:moveTo>
                    <a:pt x="172796" y="0"/>
                  </a:moveTo>
                  <a:lnTo>
                    <a:pt x="129590" y="0"/>
                  </a:lnTo>
                  <a:lnTo>
                    <a:pt x="86398" y="0"/>
                  </a:lnTo>
                  <a:lnTo>
                    <a:pt x="86398" y="129603"/>
                  </a:lnTo>
                  <a:lnTo>
                    <a:pt x="129590" y="129603"/>
                  </a:lnTo>
                  <a:lnTo>
                    <a:pt x="129590" y="86398"/>
                  </a:lnTo>
                  <a:lnTo>
                    <a:pt x="172796" y="86398"/>
                  </a:lnTo>
                  <a:lnTo>
                    <a:pt x="172796" y="0"/>
                  </a:lnTo>
                  <a:close/>
                </a:path>
                <a:path w="475614" h="1080134">
                  <a:moveTo>
                    <a:pt x="215988" y="993597"/>
                  </a:moveTo>
                  <a:lnTo>
                    <a:pt x="172796" y="993597"/>
                  </a:lnTo>
                  <a:lnTo>
                    <a:pt x="172796" y="950404"/>
                  </a:lnTo>
                  <a:lnTo>
                    <a:pt x="129590" y="950404"/>
                  </a:lnTo>
                  <a:lnTo>
                    <a:pt x="129590" y="993609"/>
                  </a:lnTo>
                  <a:lnTo>
                    <a:pt x="172796" y="993609"/>
                  </a:lnTo>
                  <a:lnTo>
                    <a:pt x="172796" y="1036802"/>
                  </a:lnTo>
                  <a:lnTo>
                    <a:pt x="215988" y="1036802"/>
                  </a:lnTo>
                  <a:lnTo>
                    <a:pt x="215988" y="993597"/>
                  </a:lnTo>
                  <a:close/>
                </a:path>
                <a:path w="475614" h="1080134">
                  <a:moveTo>
                    <a:pt x="302387" y="1036802"/>
                  </a:moveTo>
                  <a:lnTo>
                    <a:pt x="259194" y="1036802"/>
                  </a:lnTo>
                  <a:lnTo>
                    <a:pt x="259194" y="1080020"/>
                  </a:lnTo>
                  <a:lnTo>
                    <a:pt x="302387" y="1080020"/>
                  </a:lnTo>
                  <a:lnTo>
                    <a:pt x="302387" y="1036802"/>
                  </a:lnTo>
                  <a:close/>
                </a:path>
                <a:path w="475614" h="1080134">
                  <a:moveTo>
                    <a:pt x="302387" y="950404"/>
                  </a:moveTo>
                  <a:lnTo>
                    <a:pt x="259194" y="950404"/>
                  </a:lnTo>
                  <a:lnTo>
                    <a:pt x="259194" y="993609"/>
                  </a:lnTo>
                  <a:lnTo>
                    <a:pt x="302387" y="993609"/>
                  </a:lnTo>
                  <a:lnTo>
                    <a:pt x="302387" y="950404"/>
                  </a:lnTo>
                  <a:close/>
                </a:path>
                <a:path w="475614" h="1080134">
                  <a:moveTo>
                    <a:pt x="302387" y="820801"/>
                  </a:moveTo>
                  <a:lnTo>
                    <a:pt x="259194" y="820801"/>
                  </a:lnTo>
                  <a:lnTo>
                    <a:pt x="259194" y="863993"/>
                  </a:lnTo>
                  <a:lnTo>
                    <a:pt x="259194" y="907199"/>
                  </a:lnTo>
                  <a:lnTo>
                    <a:pt x="302387" y="907199"/>
                  </a:lnTo>
                  <a:lnTo>
                    <a:pt x="302387" y="864006"/>
                  </a:lnTo>
                  <a:lnTo>
                    <a:pt x="302387" y="820801"/>
                  </a:lnTo>
                  <a:close/>
                </a:path>
                <a:path w="475614" h="1080134">
                  <a:moveTo>
                    <a:pt x="302387" y="734402"/>
                  </a:moveTo>
                  <a:lnTo>
                    <a:pt x="259194" y="734402"/>
                  </a:lnTo>
                  <a:lnTo>
                    <a:pt x="215988" y="734402"/>
                  </a:lnTo>
                  <a:lnTo>
                    <a:pt x="215988" y="820801"/>
                  </a:lnTo>
                  <a:lnTo>
                    <a:pt x="259194" y="820801"/>
                  </a:lnTo>
                  <a:lnTo>
                    <a:pt x="259194" y="777608"/>
                  </a:lnTo>
                  <a:lnTo>
                    <a:pt x="302387" y="777608"/>
                  </a:lnTo>
                  <a:lnTo>
                    <a:pt x="302387" y="734402"/>
                  </a:lnTo>
                  <a:close/>
                </a:path>
                <a:path w="475614" h="1080134">
                  <a:moveTo>
                    <a:pt x="302387" y="604799"/>
                  </a:moveTo>
                  <a:lnTo>
                    <a:pt x="259194" y="604799"/>
                  </a:lnTo>
                  <a:lnTo>
                    <a:pt x="215988" y="604799"/>
                  </a:lnTo>
                  <a:lnTo>
                    <a:pt x="172796" y="604799"/>
                  </a:lnTo>
                  <a:lnTo>
                    <a:pt x="172796" y="648004"/>
                  </a:lnTo>
                  <a:lnTo>
                    <a:pt x="129590" y="648004"/>
                  </a:lnTo>
                  <a:lnTo>
                    <a:pt x="129590" y="734402"/>
                  </a:lnTo>
                  <a:lnTo>
                    <a:pt x="86398" y="734402"/>
                  </a:lnTo>
                  <a:lnTo>
                    <a:pt x="86398" y="863993"/>
                  </a:lnTo>
                  <a:lnTo>
                    <a:pt x="86398" y="950391"/>
                  </a:lnTo>
                  <a:lnTo>
                    <a:pt x="129590" y="950391"/>
                  </a:lnTo>
                  <a:lnTo>
                    <a:pt x="129590" y="864006"/>
                  </a:lnTo>
                  <a:lnTo>
                    <a:pt x="172796" y="864006"/>
                  </a:lnTo>
                  <a:lnTo>
                    <a:pt x="172796" y="950391"/>
                  </a:lnTo>
                  <a:lnTo>
                    <a:pt x="215988" y="950391"/>
                  </a:lnTo>
                  <a:lnTo>
                    <a:pt x="215988" y="863993"/>
                  </a:lnTo>
                  <a:lnTo>
                    <a:pt x="172796" y="863993"/>
                  </a:lnTo>
                  <a:lnTo>
                    <a:pt x="172796" y="734402"/>
                  </a:lnTo>
                  <a:lnTo>
                    <a:pt x="215988" y="734402"/>
                  </a:lnTo>
                  <a:lnTo>
                    <a:pt x="215988" y="691197"/>
                  </a:lnTo>
                  <a:lnTo>
                    <a:pt x="259194" y="691197"/>
                  </a:lnTo>
                  <a:lnTo>
                    <a:pt x="259194" y="648004"/>
                  </a:lnTo>
                  <a:lnTo>
                    <a:pt x="302387" y="648004"/>
                  </a:lnTo>
                  <a:lnTo>
                    <a:pt x="302387" y="604799"/>
                  </a:lnTo>
                  <a:close/>
                </a:path>
                <a:path w="475614" h="1080134">
                  <a:moveTo>
                    <a:pt x="302387" y="345605"/>
                  </a:moveTo>
                  <a:lnTo>
                    <a:pt x="259194" y="345605"/>
                  </a:lnTo>
                  <a:lnTo>
                    <a:pt x="259194" y="475195"/>
                  </a:lnTo>
                  <a:lnTo>
                    <a:pt x="215988" y="475195"/>
                  </a:lnTo>
                  <a:lnTo>
                    <a:pt x="172796" y="475195"/>
                  </a:lnTo>
                  <a:lnTo>
                    <a:pt x="172796" y="432003"/>
                  </a:lnTo>
                  <a:lnTo>
                    <a:pt x="129590" y="432003"/>
                  </a:lnTo>
                  <a:lnTo>
                    <a:pt x="129590" y="475195"/>
                  </a:lnTo>
                  <a:lnTo>
                    <a:pt x="129590" y="518401"/>
                  </a:lnTo>
                  <a:lnTo>
                    <a:pt x="86398" y="518401"/>
                  </a:lnTo>
                  <a:lnTo>
                    <a:pt x="86398" y="604799"/>
                  </a:lnTo>
                  <a:lnTo>
                    <a:pt x="43192" y="604799"/>
                  </a:lnTo>
                  <a:lnTo>
                    <a:pt x="43192" y="691197"/>
                  </a:lnTo>
                  <a:lnTo>
                    <a:pt x="86398" y="691197"/>
                  </a:lnTo>
                  <a:lnTo>
                    <a:pt x="86398" y="648004"/>
                  </a:lnTo>
                  <a:lnTo>
                    <a:pt x="129590" y="648004"/>
                  </a:lnTo>
                  <a:lnTo>
                    <a:pt x="129590" y="561594"/>
                  </a:lnTo>
                  <a:lnTo>
                    <a:pt x="172796" y="561594"/>
                  </a:lnTo>
                  <a:lnTo>
                    <a:pt x="215988" y="561594"/>
                  </a:lnTo>
                  <a:lnTo>
                    <a:pt x="259194" y="561594"/>
                  </a:lnTo>
                  <a:lnTo>
                    <a:pt x="302387" y="561606"/>
                  </a:lnTo>
                  <a:lnTo>
                    <a:pt x="302387" y="518401"/>
                  </a:lnTo>
                  <a:lnTo>
                    <a:pt x="259194" y="518401"/>
                  </a:lnTo>
                  <a:lnTo>
                    <a:pt x="259194" y="475208"/>
                  </a:lnTo>
                  <a:lnTo>
                    <a:pt x="302387" y="475208"/>
                  </a:lnTo>
                  <a:lnTo>
                    <a:pt x="302387" y="345605"/>
                  </a:lnTo>
                  <a:close/>
                </a:path>
                <a:path w="475614" h="1080134">
                  <a:moveTo>
                    <a:pt x="302387" y="216001"/>
                  </a:moveTo>
                  <a:lnTo>
                    <a:pt x="259194" y="216001"/>
                  </a:lnTo>
                  <a:lnTo>
                    <a:pt x="259194" y="259207"/>
                  </a:lnTo>
                  <a:lnTo>
                    <a:pt x="259194" y="302399"/>
                  </a:lnTo>
                  <a:lnTo>
                    <a:pt x="215988" y="302399"/>
                  </a:lnTo>
                  <a:lnTo>
                    <a:pt x="215988" y="259207"/>
                  </a:lnTo>
                  <a:lnTo>
                    <a:pt x="172796" y="259207"/>
                  </a:lnTo>
                  <a:lnTo>
                    <a:pt x="172796" y="302412"/>
                  </a:lnTo>
                  <a:lnTo>
                    <a:pt x="215988" y="302412"/>
                  </a:lnTo>
                  <a:lnTo>
                    <a:pt x="215988" y="345605"/>
                  </a:lnTo>
                  <a:lnTo>
                    <a:pt x="259194" y="345605"/>
                  </a:lnTo>
                  <a:lnTo>
                    <a:pt x="259194" y="302412"/>
                  </a:lnTo>
                  <a:lnTo>
                    <a:pt x="302387" y="302412"/>
                  </a:lnTo>
                  <a:lnTo>
                    <a:pt x="302387" y="259207"/>
                  </a:lnTo>
                  <a:lnTo>
                    <a:pt x="302387" y="216001"/>
                  </a:lnTo>
                  <a:close/>
                </a:path>
                <a:path w="475614" h="1080134">
                  <a:moveTo>
                    <a:pt x="302387" y="86398"/>
                  </a:moveTo>
                  <a:lnTo>
                    <a:pt x="259194" y="86398"/>
                  </a:lnTo>
                  <a:lnTo>
                    <a:pt x="259194" y="43205"/>
                  </a:lnTo>
                  <a:lnTo>
                    <a:pt x="215988" y="43205"/>
                  </a:lnTo>
                  <a:lnTo>
                    <a:pt x="215988" y="86398"/>
                  </a:lnTo>
                  <a:lnTo>
                    <a:pt x="172796" y="86398"/>
                  </a:lnTo>
                  <a:lnTo>
                    <a:pt x="172796" y="129603"/>
                  </a:lnTo>
                  <a:lnTo>
                    <a:pt x="129590" y="129603"/>
                  </a:lnTo>
                  <a:lnTo>
                    <a:pt x="129590" y="172796"/>
                  </a:lnTo>
                  <a:lnTo>
                    <a:pt x="86398" y="172796"/>
                  </a:lnTo>
                  <a:lnTo>
                    <a:pt x="86398" y="216001"/>
                  </a:lnTo>
                  <a:lnTo>
                    <a:pt x="129590" y="216001"/>
                  </a:lnTo>
                  <a:lnTo>
                    <a:pt x="129590" y="172808"/>
                  </a:lnTo>
                  <a:lnTo>
                    <a:pt x="172796" y="172808"/>
                  </a:lnTo>
                  <a:lnTo>
                    <a:pt x="215988" y="172796"/>
                  </a:lnTo>
                  <a:lnTo>
                    <a:pt x="215988" y="129603"/>
                  </a:lnTo>
                  <a:lnTo>
                    <a:pt x="259194" y="129603"/>
                  </a:lnTo>
                  <a:lnTo>
                    <a:pt x="259194" y="172796"/>
                  </a:lnTo>
                  <a:lnTo>
                    <a:pt x="302387" y="172796"/>
                  </a:lnTo>
                  <a:lnTo>
                    <a:pt x="302387" y="86398"/>
                  </a:lnTo>
                  <a:close/>
                </a:path>
                <a:path w="475614" h="1080134">
                  <a:moveTo>
                    <a:pt x="345605" y="0"/>
                  </a:moveTo>
                  <a:lnTo>
                    <a:pt x="302399" y="0"/>
                  </a:lnTo>
                  <a:lnTo>
                    <a:pt x="302399" y="43205"/>
                  </a:lnTo>
                  <a:lnTo>
                    <a:pt x="345605" y="43205"/>
                  </a:lnTo>
                  <a:lnTo>
                    <a:pt x="345605" y="0"/>
                  </a:lnTo>
                  <a:close/>
                </a:path>
                <a:path w="475614" h="1080134">
                  <a:moveTo>
                    <a:pt x="388785" y="907199"/>
                  </a:moveTo>
                  <a:lnTo>
                    <a:pt x="345605" y="907199"/>
                  </a:lnTo>
                  <a:lnTo>
                    <a:pt x="302399" y="907199"/>
                  </a:lnTo>
                  <a:lnTo>
                    <a:pt x="302399" y="993597"/>
                  </a:lnTo>
                  <a:lnTo>
                    <a:pt x="345592" y="993597"/>
                  </a:lnTo>
                  <a:lnTo>
                    <a:pt x="345592" y="1036802"/>
                  </a:lnTo>
                  <a:lnTo>
                    <a:pt x="302399" y="1036802"/>
                  </a:lnTo>
                  <a:lnTo>
                    <a:pt x="302399" y="1080020"/>
                  </a:lnTo>
                  <a:lnTo>
                    <a:pt x="345605" y="1080020"/>
                  </a:lnTo>
                  <a:lnTo>
                    <a:pt x="388785" y="1079995"/>
                  </a:lnTo>
                  <a:lnTo>
                    <a:pt x="388785" y="993597"/>
                  </a:lnTo>
                  <a:lnTo>
                    <a:pt x="345605" y="993597"/>
                  </a:lnTo>
                  <a:lnTo>
                    <a:pt x="345605" y="950404"/>
                  </a:lnTo>
                  <a:lnTo>
                    <a:pt x="388785" y="950404"/>
                  </a:lnTo>
                  <a:lnTo>
                    <a:pt x="388785" y="907199"/>
                  </a:lnTo>
                  <a:close/>
                </a:path>
                <a:path w="475614" h="1080134">
                  <a:moveTo>
                    <a:pt x="388785" y="820801"/>
                  </a:moveTo>
                  <a:lnTo>
                    <a:pt x="345605" y="820801"/>
                  </a:lnTo>
                  <a:lnTo>
                    <a:pt x="302399" y="820801"/>
                  </a:lnTo>
                  <a:lnTo>
                    <a:pt x="302399" y="864006"/>
                  </a:lnTo>
                  <a:lnTo>
                    <a:pt x="345592" y="864006"/>
                  </a:lnTo>
                  <a:lnTo>
                    <a:pt x="388785" y="864006"/>
                  </a:lnTo>
                  <a:lnTo>
                    <a:pt x="388785" y="820801"/>
                  </a:lnTo>
                  <a:close/>
                </a:path>
                <a:path w="475614" h="1080134">
                  <a:moveTo>
                    <a:pt x="388785" y="734402"/>
                  </a:moveTo>
                  <a:lnTo>
                    <a:pt x="345605" y="734402"/>
                  </a:lnTo>
                  <a:lnTo>
                    <a:pt x="345605" y="691197"/>
                  </a:lnTo>
                  <a:lnTo>
                    <a:pt x="302399" y="691197"/>
                  </a:lnTo>
                  <a:lnTo>
                    <a:pt x="302399" y="734402"/>
                  </a:lnTo>
                  <a:lnTo>
                    <a:pt x="345592" y="734402"/>
                  </a:lnTo>
                  <a:lnTo>
                    <a:pt x="345592" y="777608"/>
                  </a:lnTo>
                  <a:lnTo>
                    <a:pt x="388785" y="777608"/>
                  </a:lnTo>
                  <a:lnTo>
                    <a:pt x="388785" y="734402"/>
                  </a:lnTo>
                  <a:close/>
                </a:path>
                <a:path w="475614" h="1080134">
                  <a:moveTo>
                    <a:pt x="388785" y="561606"/>
                  </a:moveTo>
                  <a:lnTo>
                    <a:pt x="345592" y="561606"/>
                  </a:lnTo>
                  <a:lnTo>
                    <a:pt x="345592" y="648004"/>
                  </a:lnTo>
                  <a:lnTo>
                    <a:pt x="388785" y="648004"/>
                  </a:lnTo>
                  <a:lnTo>
                    <a:pt x="388785" y="561606"/>
                  </a:lnTo>
                  <a:close/>
                </a:path>
                <a:path w="475614" h="1080134">
                  <a:moveTo>
                    <a:pt x="388785" y="259207"/>
                  </a:moveTo>
                  <a:lnTo>
                    <a:pt x="345592" y="259207"/>
                  </a:lnTo>
                  <a:lnTo>
                    <a:pt x="345592" y="302399"/>
                  </a:lnTo>
                  <a:lnTo>
                    <a:pt x="302399" y="302399"/>
                  </a:lnTo>
                  <a:lnTo>
                    <a:pt x="302399" y="345605"/>
                  </a:lnTo>
                  <a:lnTo>
                    <a:pt x="345592" y="345605"/>
                  </a:lnTo>
                  <a:lnTo>
                    <a:pt x="345592" y="432003"/>
                  </a:lnTo>
                  <a:lnTo>
                    <a:pt x="302399" y="432003"/>
                  </a:lnTo>
                  <a:lnTo>
                    <a:pt x="302399" y="475221"/>
                  </a:lnTo>
                  <a:lnTo>
                    <a:pt x="345592" y="475221"/>
                  </a:lnTo>
                  <a:lnTo>
                    <a:pt x="345592" y="518401"/>
                  </a:lnTo>
                  <a:lnTo>
                    <a:pt x="388785" y="518401"/>
                  </a:lnTo>
                  <a:lnTo>
                    <a:pt x="388785" y="475195"/>
                  </a:lnTo>
                  <a:lnTo>
                    <a:pt x="345605" y="475195"/>
                  </a:lnTo>
                  <a:lnTo>
                    <a:pt x="345605" y="432003"/>
                  </a:lnTo>
                  <a:lnTo>
                    <a:pt x="388785" y="432003"/>
                  </a:lnTo>
                  <a:lnTo>
                    <a:pt x="388785" y="259207"/>
                  </a:lnTo>
                  <a:close/>
                </a:path>
                <a:path w="475614" h="1080134">
                  <a:moveTo>
                    <a:pt x="388785" y="86398"/>
                  </a:moveTo>
                  <a:lnTo>
                    <a:pt x="345605" y="86398"/>
                  </a:lnTo>
                  <a:lnTo>
                    <a:pt x="302399" y="86398"/>
                  </a:lnTo>
                  <a:lnTo>
                    <a:pt x="302399" y="259194"/>
                  </a:lnTo>
                  <a:lnTo>
                    <a:pt x="345592" y="259194"/>
                  </a:lnTo>
                  <a:lnTo>
                    <a:pt x="388785" y="259194"/>
                  </a:lnTo>
                  <a:lnTo>
                    <a:pt x="388785" y="86398"/>
                  </a:lnTo>
                  <a:close/>
                </a:path>
                <a:path w="475614" h="1080134">
                  <a:moveTo>
                    <a:pt x="432003" y="820801"/>
                  </a:moveTo>
                  <a:lnTo>
                    <a:pt x="388797" y="820801"/>
                  </a:lnTo>
                  <a:lnTo>
                    <a:pt x="388797" y="863993"/>
                  </a:lnTo>
                  <a:lnTo>
                    <a:pt x="388797" y="993597"/>
                  </a:lnTo>
                  <a:lnTo>
                    <a:pt x="432003" y="993597"/>
                  </a:lnTo>
                  <a:lnTo>
                    <a:pt x="432003" y="864006"/>
                  </a:lnTo>
                  <a:lnTo>
                    <a:pt x="432003" y="820801"/>
                  </a:lnTo>
                  <a:close/>
                </a:path>
                <a:path w="475614" h="1080134">
                  <a:moveTo>
                    <a:pt x="475195" y="129603"/>
                  </a:moveTo>
                  <a:lnTo>
                    <a:pt x="432003" y="129603"/>
                  </a:lnTo>
                  <a:lnTo>
                    <a:pt x="388797" y="129603"/>
                  </a:lnTo>
                  <a:lnTo>
                    <a:pt x="388797" y="172808"/>
                  </a:lnTo>
                  <a:lnTo>
                    <a:pt x="431990" y="172808"/>
                  </a:lnTo>
                  <a:lnTo>
                    <a:pt x="431990" y="259207"/>
                  </a:lnTo>
                  <a:lnTo>
                    <a:pt x="431990" y="302399"/>
                  </a:lnTo>
                  <a:lnTo>
                    <a:pt x="388797" y="302399"/>
                  </a:lnTo>
                  <a:lnTo>
                    <a:pt x="388797" y="345605"/>
                  </a:lnTo>
                  <a:lnTo>
                    <a:pt x="431990" y="345605"/>
                  </a:lnTo>
                  <a:lnTo>
                    <a:pt x="431990" y="388797"/>
                  </a:lnTo>
                  <a:lnTo>
                    <a:pt x="388797" y="388797"/>
                  </a:lnTo>
                  <a:lnTo>
                    <a:pt x="388797" y="475195"/>
                  </a:lnTo>
                  <a:lnTo>
                    <a:pt x="388797" y="647992"/>
                  </a:lnTo>
                  <a:lnTo>
                    <a:pt x="432003" y="647992"/>
                  </a:lnTo>
                  <a:lnTo>
                    <a:pt x="432003" y="518401"/>
                  </a:lnTo>
                  <a:lnTo>
                    <a:pt x="475195" y="518401"/>
                  </a:lnTo>
                  <a:lnTo>
                    <a:pt x="475195" y="475195"/>
                  </a:lnTo>
                  <a:lnTo>
                    <a:pt x="432003" y="475195"/>
                  </a:lnTo>
                  <a:lnTo>
                    <a:pt x="432003" y="388810"/>
                  </a:lnTo>
                  <a:lnTo>
                    <a:pt x="475195" y="388810"/>
                  </a:lnTo>
                  <a:lnTo>
                    <a:pt x="475195" y="259219"/>
                  </a:lnTo>
                  <a:lnTo>
                    <a:pt x="475195" y="129603"/>
                  </a:lnTo>
                  <a:close/>
                </a:path>
                <a:path w="475614" h="1080134">
                  <a:moveTo>
                    <a:pt x="475195" y="43205"/>
                  </a:moveTo>
                  <a:lnTo>
                    <a:pt x="431990" y="43205"/>
                  </a:lnTo>
                  <a:lnTo>
                    <a:pt x="431990" y="86410"/>
                  </a:lnTo>
                  <a:lnTo>
                    <a:pt x="475195" y="86410"/>
                  </a:lnTo>
                  <a:lnTo>
                    <a:pt x="475195" y="43205"/>
                  </a:lnTo>
                  <a:close/>
                </a:path>
              </a:pathLst>
            </a:custGeom>
            <a:solidFill>
              <a:srgbClr val="231F20"/>
            </a:solidFill>
          </p:spPr>
          <p:txBody>
            <a:bodyPr wrap="square" lIns="0" tIns="0" rIns="0" bIns="0" rtlCol="0"/>
            <a:lstStyle/>
            <a:p>
              <a:endParaRPr/>
            </a:p>
          </p:txBody>
        </p:sp>
        <p:sp>
          <p:nvSpPr>
            <p:cNvPr id="15" name="object 15"/>
            <p:cNvSpPr/>
            <p:nvPr/>
          </p:nvSpPr>
          <p:spPr>
            <a:xfrm>
              <a:off x="6008001" y="5718632"/>
              <a:ext cx="389255" cy="1080135"/>
            </a:xfrm>
            <a:custGeom>
              <a:avLst/>
              <a:gdLst/>
              <a:ahLst/>
              <a:cxnLst/>
              <a:rect l="l" t="t" r="r" b="b"/>
              <a:pathLst>
                <a:path w="389254" h="1080134">
                  <a:moveTo>
                    <a:pt x="43205" y="475195"/>
                  </a:moveTo>
                  <a:lnTo>
                    <a:pt x="0" y="475195"/>
                  </a:lnTo>
                  <a:lnTo>
                    <a:pt x="0" y="518401"/>
                  </a:lnTo>
                  <a:lnTo>
                    <a:pt x="43205" y="518401"/>
                  </a:lnTo>
                  <a:lnTo>
                    <a:pt x="43205" y="475195"/>
                  </a:lnTo>
                  <a:close/>
                </a:path>
                <a:path w="389254" h="1080134">
                  <a:moveTo>
                    <a:pt x="86410" y="1036802"/>
                  </a:moveTo>
                  <a:lnTo>
                    <a:pt x="43205" y="1036802"/>
                  </a:lnTo>
                  <a:lnTo>
                    <a:pt x="0" y="1036802"/>
                  </a:lnTo>
                  <a:lnTo>
                    <a:pt x="0" y="1080020"/>
                  </a:lnTo>
                  <a:lnTo>
                    <a:pt x="43205" y="1080020"/>
                  </a:lnTo>
                  <a:lnTo>
                    <a:pt x="86410" y="1080020"/>
                  </a:lnTo>
                  <a:lnTo>
                    <a:pt x="86410" y="1036802"/>
                  </a:lnTo>
                  <a:close/>
                </a:path>
                <a:path w="389254" h="1080134">
                  <a:moveTo>
                    <a:pt x="86410" y="950404"/>
                  </a:moveTo>
                  <a:lnTo>
                    <a:pt x="43205" y="950404"/>
                  </a:lnTo>
                  <a:lnTo>
                    <a:pt x="43205" y="993609"/>
                  </a:lnTo>
                  <a:lnTo>
                    <a:pt x="86410" y="993609"/>
                  </a:lnTo>
                  <a:lnTo>
                    <a:pt x="86410" y="950404"/>
                  </a:lnTo>
                  <a:close/>
                </a:path>
                <a:path w="389254" h="1080134">
                  <a:moveTo>
                    <a:pt x="129603" y="777595"/>
                  </a:moveTo>
                  <a:lnTo>
                    <a:pt x="86398" y="777595"/>
                  </a:lnTo>
                  <a:lnTo>
                    <a:pt x="86398" y="820801"/>
                  </a:lnTo>
                  <a:lnTo>
                    <a:pt x="129603" y="820801"/>
                  </a:lnTo>
                  <a:lnTo>
                    <a:pt x="129603" y="777595"/>
                  </a:lnTo>
                  <a:close/>
                </a:path>
                <a:path w="389254" h="1080134">
                  <a:moveTo>
                    <a:pt x="259207" y="1036802"/>
                  </a:moveTo>
                  <a:lnTo>
                    <a:pt x="216001" y="1036802"/>
                  </a:lnTo>
                  <a:lnTo>
                    <a:pt x="216001" y="1080020"/>
                  </a:lnTo>
                  <a:lnTo>
                    <a:pt x="259207" y="1080020"/>
                  </a:lnTo>
                  <a:lnTo>
                    <a:pt x="259207" y="1036802"/>
                  </a:lnTo>
                  <a:close/>
                </a:path>
                <a:path w="389254" h="1080134">
                  <a:moveTo>
                    <a:pt x="302412" y="86398"/>
                  </a:moveTo>
                  <a:lnTo>
                    <a:pt x="259207" y="86398"/>
                  </a:lnTo>
                  <a:lnTo>
                    <a:pt x="216001" y="86398"/>
                  </a:lnTo>
                  <a:lnTo>
                    <a:pt x="172796" y="86398"/>
                  </a:lnTo>
                  <a:lnTo>
                    <a:pt x="172796" y="216001"/>
                  </a:lnTo>
                  <a:lnTo>
                    <a:pt x="216001" y="216001"/>
                  </a:lnTo>
                  <a:lnTo>
                    <a:pt x="259207" y="216001"/>
                  </a:lnTo>
                  <a:lnTo>
                    <a:pt x="302412" y="216001"/>
                  </a:lnTo>
                  <a:lnTo>
                    <a:pt x="302412" y="86398"/>
                  </a:lnTo>
                  <a:close/>
                </a:path>
                <a:path w="389254" h="1080134">
                  <a:moveTo>
                    <a:pt x="388810" y="863993"/>
                  </a:moveTo>
                  <a:lnTo>
                    <a:pt x="345605" y="863993"/>
                  </a:lnTo>
                  <a:lnTo>
                    <a:pt x="345605" y="820801"/>
                  </a:lnTo>
                  <a:lnTo>
                    <a:pt x="302399" y="820801"/>
                  </a:lnTo>
                  <a:lnTo>
                    <a:pt x="302399" y="863993"/>
                  </a:lnTo>
                  <a:lnTo>
                    <a:pt x="302399" y="950404"/>
                  </a:lnTo>
                  <a:lnTo>
                    <a:pt x="259207" y="950404"/>
                  </a:lnTo>
                  <a:lnTo>
                    <a:pt x="216001" y="950404"/>
                  </a:lnTo>
                  <a:lnTo>
                    <a:pt x="172796" y="950404"/>
                  </a:lnTo>
                  <a:lnTo>
                    <a:pt x="172796" y="993597"/>
                  </a:lnTo>
                  <a:lnTo>
                    <a:pt x="129603" y="993597"/>
                  </a:lnTo>
                  <a:lnTo>
                    <a:pt x="129603" y="1036802"/>
                  </a:lnTo>
                  <a:lnTo>
                    <a:pt x="172796" y="1036802"/>
                  </a:lnTo>
                  <a:lnTo>
                    <a:pt x="216001" y="1036802"/>
                  </a:lnTo>
                  <a:lnTo>
                    <a:pt x="216001" y="993609"/>
                  </a:lnTo>
                  <a:lnTo>
                    <a:pt x="259207" y="993609"/>
                  </a:lnTo>
                  <a:lnTo>
                    <a:pt x="259207" y="1036802"/>
                  </a:lnTo>
                  <a:lnTo>
                    <a:pt x="302399" y="1036802"/>
                  </a:lnTo>
                  <a:lnTo>
                    <a:pt x="345605" y="1036802"/>
                  </a:lnTo>
                  <a:lnTo>
                    <a:pt x="345605" y="993597"/>
                  </a:lnTo>
                  <a:lnTo>
                    <a:pt x="388810" y="993597"/>
                  </a:lnTo>
                  <a:lnTo>
                    <a:pt x="388810" y="863993"/>
                  </a:lnTo>
                  <a:close/>
                </a:path>
                <a:path w="389254" h="1080134">
                  <a:moveTo>
                    <a:pt x="388810" y="604799"/>
                  </a:moveTo>
                  <a:lnTo>
                    <a:pt x="345605" y="604799"/>
                  </a:lnTo>
                  <a:lnTo>
                    <a:pt x="345605" y="561606"/>
                  </a:lnTo>
                  <a:lnTo>
                    <a:pt x="302399" y="561606"/>
                  </a:lnTo>
                  <a:lnTo>
                    <a:pt x="302399" y="604799"/>
                  </a:lnTo>
                  <a:lnTo>
                    <a:pt x="259207" y="604799"/>
                  </a:lnTo>
                  <a:lnTo>
                    <a:pt x="216001" y="604799"/>
                  </a:lnTo>
                  <a:lnTo>
                    <a:pt x="216001" y="561606"/>
                  </a:lnTo>
                  <a:lnTo>
                    <a:pt x="172796" y="561606"/>
                  </a:lnTo>
                  <a:lnTo>
                    <a:pt x="172796" y="648004"/>
                  </a:lnTo>
                  <a:lnTo>
                    <a:pt x="172796" y="734402"/>
                  </a:lnTo>
                  <a:lnTo>
                    <a:pt x="172796" y="863993"/>
                  </a:lnTo>
                  <a:lnTo>
                    <a:pt x="129603" y="863993"/>
                  </a:lnTo>
                  <a:lnTo>
                    <a:pt x="86410" y="863993"/>
                  </a:lnTo>
                  <a:lnTo>
                    <a:pt x="43205" y="863993"/>
                  </a:lnTo>
                  <a:lnTo>
                    <a:pt x="43205" y="734402"/>
                  </a:lnTo>
                  <a:lnTo>
                    <a:pt x="86398" y="734402"/>
                  </a:lnTo>
                  <a:lnTo>
                    <a:pt x="129603" y="734402"/>
                  </a:lnTo>
                  <a:lnTo>
                    <a:pt x="172796" y="734402"/>
                  </a:lnTo>
                  <a:lnTo>
                    <a:pt x="172796" y="648004"/>
                  </a:lnTo>
                  <a:lnTo>
                    <a:pt x="129603" y="648004"/>
                  </a:lnTo>
                  <a:lnTo>
                    <a:pt x="129603" y="691197"/>
                  </a:lnTo>
                  <a:lnTo>
                    <a:pt x="86410" y="691197"/>
                  </a:lnTo>
                  <a:lnTo>
                    <a:pt x="86410" y="648004"/>
                  </a:lnTo>
                  <a:lnTo>
                    <a:pt x="129603" y="648004"/>
                  </a:lnTo>
                  <a:lnTo>
                    <a:pt x="129603" y="604799"/>
                  </a:lnTo>
                  <a:lnTo>
                    <a:pt x="86410" y="604799"/>
                  </a:lnTo>
                  <a:lnTo>
                    <a:pt x="86410" y="561606"/>
                  </a:lnTo>
                  <a:lnTo>
                    <a:pt x="129603" y="561606"/>
                  </a:lnTo>
                  <a:lnTo>
                    <a:pt x="129603" y="518401"/>
                  </a:lnTo>
                  <a:lnTo>
                    <a:pt x="86398" y="518401"/>
                  </a:lnTo>
                  <a:lnTo>
                    <a:pt x="86398" y="561606"/>
                  </a:lnTo>
                  <a:lnTo>
                    <a:pt x="43205" y="561606"/>
                  </a:lnTo>
                  <a:lnTo>
                    <a:pt x="0" y="561606"/>
                  </a:lnTo>
                  <a:lnTo>
                    <a:pt x="0" y="604812"/>
                  </a:lnTo>
                  <a:lnTo>
                    <a:pt x="43205" y="604812"/>
                  </a:lnTo>
                  <a:lnTo>
                    <a:pt x="43205" y="648004"/>
                  </a:lnTo>
                  <a:lnTo>
                    <a:pt x="0" y="648004"/>
                  </a:lnTo>
                  <a:lnTo>
                    <a:pt x="0" y="734402"/>
                  </a:lnTo>
                  <a:lnTo>
                    <a:pt x="0" y="863993"/>
                  </a:lnTo>
                  <a:lnTo>
                    <a:pt x="0" y="950391"/>
                  </a:lnTo>
                  <a:lnTo>
                    <a:pt x="43205" y="950391"/>
                  </a:lnTo>
                  <a:lnTo>
                    <a:pt x="43205" y="907199"/>
                  </a:lnTo>
                  <a:lnTo>
                    <a:pt x="86398" y="907199"/>
                  </a:lnTo>
                  <a:lnTo>
                    <a:pt x="86398" y="950391"/>
                  </a:lnTo>
                  <a:lnTo>
                    <a:pt x="129603" y="950391"/>
                  </a:lnTo>
                  <a:lnTo>
                    <a:pt x="129603" y="907199"/>
                  </a:lnTo>
                  <a:lnTo>
                    <a:pt x="172796" y="907199"/>
                  </a:lnTo>
                  <a:lnTo>
                    <a:pt x="216001" y="907199"/>
                  </a:lnTo>
                  <a:lnTo>
                    <a:pt x="216001" y="864006"/>
                  </a:lnTo>
                  <a:lnTo>
                    <a:pt x="216001" y="734402"/>
                  </a:lnTo>
                  <a:lnTo>
                    <a:pt x="216001" y="691197"/>
                  </a:lnTo>
                  <a:lnTo>
                    <a:pt x="172808" y="691197"/>
                  </a:lnTo>
                  <a:lnTo>
                    <a:pt x="172808" y="648004"/>
                  </a:lnTo>
                  <a:lnTo>
                    <a:pt x="216001" y="648004"/>
                  </a:lnTo>
                  <a:lnTo>
                    <a:pt x="216001" y="691197"/>
                  </a:lnTo>
                  <a:lnTo>
                    <a:pt x="259207" y="691197"/>
                  </a:lnTo>
                  <a:lnTo>
                    <a:pt x="259207" y="734402"/>
                  </a:lnTo>
                  <a:lnTo>
                    <a:pt x="259207" y="777608"/>
                  </a:lnTo>
                  <a:lnTo>
                    <a:pt x="302399" y="777608"/>
                  </a:lnTo>
                  <a:lnTo>
                    <a:pt x="345605" y="777608"/>
                  </a:lnTo>
                  <a:lnTo>
                    <a:pt x="345605" y="820801"/>
                  </a:lnTo>
                  <a:lnTo>
                    <a:pt x="388810" y="820801"/>
                  </a:lnTo>
                  <a:lnTo>
                    <a:pt x="388810" y="777595"/>
                  </a:lnTo>
                  <a:lnTo>
                    <a:pt x="345605" y="777595"/>
                  </a:lnTo>
                  <a:lnTo>
                    <a:pt x="345605" y="734402"/>
                  </a:lnTo>
                  <a:lnTo>
                    <a:pt x="345605" y="691197"/>
                  </a:lnTo>
                  <a:lnTo>
                    <a:pt x="302412" y="691197"/>
                  </a:lnTo>
                  <a:lnTo>
                    <a:pt x="302412" y="648004"/>
                  </a:lnTo>
                  <a:lnTo>
                    <a:pt x="345605" y="648004"/>
                  </a:lnTo>
                  <a:lnTo>
                    <a:pt x="345605" y="691197"/>
                  </a:lnTo>
                  <a:lnTo>
                    <a:pt x="388810" y="691197"/>
                  </a:lnTo>
                  <a:lnTo>
                    <a:pt x="388810" y="604799"/>
                  </a:lnTo>
                  <a:close/>
                </a:path>
                <a:path w="389254" h="1080134">
                  <a:moveTo>
                    <a:pt x="388810" y="345605"/>
                  </a:moveTo>
                  <a:lnTo>
                    <a:pt x="345605" y="345605"/>
                  </a:lnTo>
                  <a:lnTo>
                    <a:pt x="302412" y="345605"/>
                  </a:lnTo>
                  <a:lnTo>
                    <a:pt x="259207" y="345605"/>
                  </a:lnTo>
                  <a:lnTo>
                    <a:pt x="259207" y="388797"/>
                  </a:lnTo>
                  <a:lnTo>
                    <a:pt x="216001" y="388797"/>
                  </a:lnTo>
                  <a:lnTo>
                    <a:pt x="216001" y="345605"/>
                  </a:lnTo>
                  <a:lnTo>
                    <a:pt x="172796" y="345605"/>
                  </a:lnTo>
                  <a:lnTo>
                    <a:pt x="172796" y="388797"/>
                  </a:lnTo>
                  <a:lnTo>
                    <a:pt x="129603" y="388797"/>
                  </a:lnTo>
                  <a:lnTo>
                    <a:pt x="129603" y="432003"/>
                  </a:lnTo>
                  <a:lnTo>
                    <a:pt x="86410" y="432003"/>
                  </a:lnTo>
                  <a:lnTo>
                    <a:pt x="86410" y="345605"/>
                  </a:lnTo>
                  <a:lnTo>
                    <a:pt x="43205" y="345605"/>
                  </a:lnTo>
                  <a:lnTo>
                    <a:pt x="43205" y="432003"/>
                  </a:lnTo>
                  <a:lnTo>
                    <a:pt x="86398" y="432003"/>
                  </a:lnTo>
                  <a:lnTo>
                    <a:pt x="86398" y="475221"/>
                  </a:lnTo>
                  <a:lnTo>
                    <a:pt x="129603" y="475221"/>
                  </a:lnTo>
                  <a:lnTo>
                    <a:pt x="129603" y="518401"/>
                  </a:lnTo>
                  <a:lnTo>
                    <a:pt x="172808" y="518401"/>
                  </a:lnTo>
                  <a:lnTo>
                    <a:pt x="172808" y="475195"/>
                  </a:lnTo>
                  <a:lnTo>
                    <a:pt x="172808" y="432003"/>
                  </a:lnTo>
                  <a:lnTo>
                    <a:pt x="216001" y="432003"/>
                  </a:lnTo>
                  <a:lnTo>
                    <a:pt x="216001" y="475195"/>
                  </a:lnTo>
                  <a:lnTo>
                    <a:pt x="216001" y="518401"/>
                  </a:lnTo>
                  <a:lnTo>
                    <a:pt x="259207" y="518401"/>
                  </a:lnTo>
                  <a:lnTo>
                    <a:pt x="302399" y="518401"/>
                  </a:lnTo>
                  <a:lnTo>
                    <a:pt x="345605" y="518401"/>
                  </a:lnTo>
                  <a:lnTo>
                    <a:pt x="345605" y="561594"/>
                  </a:lnTo>
                  <a:lnTo>
                    <a:pt x="388810" y="561594"/>
                  </a:lnTo>
                  <a:lnTo>
                    <a:pt x="388810" y="475221"/>
                  </a:lnTo>
                  <a:lnTo>
                    <a:pt x="388810" y="432003"/>
                  </a:lnTo>
                  <a:lnTo>
                    <a:pt x="345605" y="432003"/>
                  </a:lnTo>
                  <a:lnTo>
                    <a:pt x="345605" y="475195"/>
                  </a:lnTo>
                  <a:lnTo>
                    <a:pt x="302412" y="475195"/>
                  </a:lnTo>
                  <a:lnTo>
                    <a:pt x="259207" y="475195"/>
                  </a:lnTo>
                  <a:lnTo>
                    <a:pt x="259207" y="432003"/>
                  </a:lnTo>
                  <a:lnTo>
                    <a:pt x="302399" y="432003"/>
                  </a:lnTo>
                  <a:lnTo>
                    <a:pt x="345605" y="432003"/>
                  </a:lnTo>
                  <a:lnTo>
                    <a:pt x="345605" y="388810"/>
                  </a:lnTo>
                  <a:lnTo>
                    <a:pt x="388810" y="388810"/>
                  </a:lnTo>
                  <a:lnTo>
                    <a:pt x="388810" y="345605"/>
                  </a:lnTo>
                  <a:close/>
                </a:path>
                <a:path w="389254" h="1080134">
                  <a:moveTo>
                    <a:pt x="388810" y="259207"/>
                  </a:moveTo>
                  <a:lnTo>
                    <a:pt x="388810" y="259207"/>
                  </a:lnTo>
                  <a:lnTo>
                    <a:pt x="86398" y="259207"/>
                  </a:lnTo>
                  <a:lnTo>
                    <a:pt x="86398" y="302412"/>
                  </a:lnTo>
                  <a:lnTo>
                    <a:pt x="388810" y="302412"/>
                  </a:lnTo>
                  <a:lnTo>
                    <a:pt x="388810" y="259207"/>
                  </a:lnTo>
                  <a:close/>
                </a:path>
                <a:path w="389254" h="1080134">
                  <a:moveTo>
                    <a:pt x="388810" y="0"/>
                  </a:moveTo>
                  <a:lnTo>
                    <a:pt x="388810" y="0"/>
                  </a:lnTo>
                  <a:lnTo>
                    <a:pt x="86398" y="0"/>
                  </a:lnTo>
                  <a:lnTo>
                    <a:pt x="86398" y="259194"/>
                  </a:lnTo>
                  <a:lnTo>
                    <a:pt x="129603" y="259194"/>
                  </a:lnTo>
                  <a:lnTo>
                    <a:pt x="129603" y="43205"/>
                  </a:lnTo>
                  <a:lnTo>
                    <a:pt x="172796" y="43205"/>
                  </a:lnTo>
                  <a:lnTo>
                    <a:pt x="345605" y="43205"/>
                  </a:lnTo>
                  <a:lnTo>
                    <a:pt x="345605" y="259194"/>
                  </a:lnTo>
                  <a:lnTo>
                    <a:pt x="388810" y="259194"/>
                  </a:lnTo>
                  <a:lnTo>
                    <a:pt x="388810" y="0"/>
                  </a:lnTo>
                  <a:close/>
                </a:path>
              </a:pathLst>
            </a:custGeom>
            <a:solidFill>
              <a:srgbClr val="231F20"/>
            </a:solidFill>
          </p:spPr>
          <p:txBody>
            <a:bodyPr wrap="square" lIns="0" tIns="0" rIns="0" bIns="0" rtlCol="0"/>
            <a:lstStyle/>
            <a:p>
              <a:endParaRPr/>
            </a:p>
          </p:txBody>
        </p:sp>
        <p:sp>
          <p:nvSpPr>
            <p:cNvPr id="16" name="object 16"/>
            <p:cNvSpPr/>
            <p:nvPr/>
          </p:nvSpPr>
          <p:spPr>
            <a:xfrm>
              <a:off x="6353607" y="6582625"/>
              <a:ext cx="43815" cy="216535"/>
            </a:xfrm>
            <a:custGeom>
              <a:avLst/>
              <a:gdLst/>
              <a:ahLst/>
              <a:cxnLst/>
              <a:rect l="l" t="t" r="r" b="b"/>
              <a:pathLst>
                <a:path w="43814" h="216534">
                  <a:moveTo>
                    <a:pt x="43205" y="0"/>
                  </a:moveTo>
                  <a:lnTo>
                    <a:pt x="0" y="0"/>
                  </a:lnTo>
                  <a:lnTo>
                    <a:pt x="0" y="129603"/>
                  </a:lnTo>
                  <a:lnTo>
                    <a:pt x="0" y="216001"/>
                  </a:lnTo>
                  <a:lnTo>
                    <a:pt x="43205" y="216001"/>
                  </a:lnTo>
                  <a:lnTo>
                    <a:pt x="43205" y="129603"/>
                  </a:lnTo>
                  <a:lnTo>
                    <a:pt x="43205" y="0"/>
                  </a:lnTo>
                  <a:close/>
                </a:path>
              </a:pathLst>
            </a:custGeom>
            <a:solidFill>
              <a:srgbClr val="231F20"/>
            </a:solidFill>
          </p:spPr>
          <p:txBody>
            <a:bodyPr wrap="square" lIns="0" tIns="0" rIns="0" bIns="0" rtlCol="0"/>
            <a:lstStyle/>
            <a:p>
              <a:endParaRPr/>
            </a:p>
          </p:txBody>
        </p:sp>
      </p:grpSp>
      <p:sp>
        <p:nvSpPr>
          <p:cNvPr id="17" name="object 17"/>
          <p:cNvSpPr txBox="1"/>
          <p:nvPr/>
        </p:nvSpPr>
        <p:spPr>
          <a:xfrm>
            <a:off x="5307064" y="6909307"/>
            <a:ext cx="1318260" cy="389255"/>
          </a:xfrm>
          <a:prstGeom prst="rect">
            <a:avLst/>
          </a:prstGeom>
        </p:spPr>
        <p:txBody>
          <a:bodyPr vert="horz" wrap="square" lIns="0" tIns="27939" rIns="0" bIns="0" rtlCol="0">
            <a:spAutoFit/>
          </a:bodyPr>
          <a:lstStyle/>
          <a:p>
            <a:pPr marL="12700" marR="5080">
              <a:lnSpc>
                <a:spcPts val="1390"/>
              </a:lnSpc>
              <a:spcBef>
                <a:spcPts val="219"/>
              </a:spcBef>
            </a:pPr>
            <a:r>
              <a:rPr sz="1200" dirty="0">
                <a:solidFill>
                  <a:srgbClr val="231F20"/>
                </a:solidFill>
                <a:latin typeface="Avenir Book"/>
                <a:cs typeface="Avenir Book"/>
              </a:rPr>
              <a:t>Scan</a:t>
            </a:r>
            <a:r>
              <a:rPr sz="1200" spc="65" dirty="0">
                <a:solidFill>
                  <a:srgbClr val="231F20"/>
                </a:solidFill>
                <a:latin typeface="Avenir Book"/>
                <a:cs typeface="Avenir Book"/>
              </a:rPr>
              <a:t> </a:t>
            </a:r>
            <a:r>
              <a:rPr sz="1200" dirty="0">
                <a:solidFill>
                  <a:srgbClr val="231F20"/>
                </a:solidFill>
                <a:latin typeface="Avenir Book"/>
                <a:cs typeface="Avenir Book"/>
              </a:rPr>
              <a:t>the</a:t>
            </a:r>
            <a:r>
              <a:rPr sz="1200" spc="65" dirty="0">
                <a:solidFill>
                  <a:srgbClr val="231F20"/>
                </a:solidFill>
                <a:latin typeface="Avenir Book"/>
                <a:cs typeface="Avenir Book"/>
              </a:rPr>
              <a:t> </a:t>
            </a:r>
            <a:r>
              <a:rPr sz="1200" dirty="0">
                <a:solidFill>
                  <a:srgbClr val="231F20"/>
                </a:solidFill>
                <a:latin typeface="Avenir Book"/>
                <a:cs typeface="Avenir Book"/>
              </a:rPr>
              <a:t>code</a:t>
            </a:r>
            <a:r>
              <a:rPr sz="1200" spc="65" dirty="0">
                <a:solidFill>
                  <a:srgbClr val="231F20"/>
                </a:solidFill>
                <a:latin typeface="Avenir Book"/>
                <a:cs typeface="Avenir Book"/>
              </a:rPr>
              <a:t> </a:t>
            </a:r>
            <a:r>
              <a:rPr sz="1200" spc="-25" dirty="0">
                <a:solidFill>
                  <a:srgbClr val="231F20"/>
                </a:solidFill>
                <a:latin typeface="Avenir Book"/>
                <a:cs typeface="Avenir Book"/>
              </a:rPr>
              <a:t>to </a:t>
            </a:r>
            <a:r>
              <a:rPr sz="1200" dirty="0">
                <a:solidFill>
                  <a:srgbClr val="231F20"/>
                </a:solidFill>
                <a:latin typeface="Avenir Book"/>
                <a:cs typeface="Avenir Book"/>
              </a:rPr>
              <a:t>access</a:t>
            </a:r>
            <a:r>
              <a:rPr sz="1200" spc="70" dirty="0">
                <a:solidFill>
                  <a:srgbClr val="231F20"/>
                </a:solidFill>
                <a:latin typeface="Avenir Book"/>
                <a:cs typeface="Avenir Book"/>
              </a:rPr>
              <a:t> </a:t>
            </a:r>
            <a:r>
              <a:rPr sz="1200" spc="-10" dirty="0">
                <a:solidFill>
                  <a:srgbClr val="25408F"/>
                </a:solidFill>
                <a:latin typeface="Avenir Book"/>
                <a:cs typeface="Avenir Book"/>
              </a:rPr>
              <a:t>airnow.gov</a:t>
            </a:r>
            <a:r>
              <a:rPr sz="1200" spc="-10" dirty="0">
                <a:solidFill>
                  <a:srgbClr val="231F20"/>
                </a:solidFill>
                <a:latin typeface="Avenir Book"/>
                <a:cs typeface="Avenir Book"/>
              </a:rPr>
              <a:t>.</a:t>
            </a:r>
            <a:endParaRPr sz="1200">
              <a:latin typeface="Avenir Book"/>
              <a:cs typeface="Avenir Book"/>
            </a:endParaRPr>
          </a:p>
        </p:txBody>
      </p:sp>
      <p:sp>
        <p:nvSpPr>
          <p:cNvPr id="18" name="object 18"/>
          <p:cNvSpPr txBox="1"/>
          <p:nvPr/>
        </p:nvSpPr>
        <p:spPr>
          <a:xfrm>
            <a:off x="331215" y="7383780"/>
            <a:ext cx="4212590" cy="193040"/>
          </a:xfrm>
          <a:prstGeom prst="rect">
            <a:avLst/>
          </a:prstGeom>
        </p:spPr>
        <p:txBody>
          <a:bodyPr vert="horz" wrap="square" lIns="0" tIns="12700" rIns="0" bIns="0" rtlCol="0">
            <a:spAutoFit/>
          </a:bodyPr>
          <a:lstStyle/>
          <a:p>
            <a:pPr marL="12700">
              <a:lnSpc>
                <a:spcPct val="100000"/>
              </a:lnSpc>
              <a:spcBef>
                <a:spcPts val="100"/>
              </a:spcBef>
            </a:pPr>
            <a:r>
              <a:rPr sz="1100" dirty="0">
                <a:solidFill>
                  <a:srgbClr val="004E71"/>
                </a:solidFill>
                <a:latin typeface="Avenir Next Medium"/>
                <a:cs typeface="Avenir Next Medium"/>
              </a:rPr>
              <a:t>C</a:t>
            </a:r>
            <a:r>
              <a:rPr sz="1100" spc="-60" dirty="0">
                <a:solidFill>
                  <a:srgbClr val="004E71"/>
                </a:solidFill>
                <a:latin typeface="Avenir Next Medium"/>
                <a:cs typeface="Avenir Next Medium"/>
              </a:rPr>
              <a:t> </a:t>
            </a:r>
            <a:r>
              <a:rPr sz="1100" dirty="0">
                <a:solidFill>
                  <a:srgbClr val="004E71"/>
                </a:solidFill>
                <a:latin typeface="Avenir Next Medium"/>
                <a:cs typeface="Avenir Next Medium"/>
              </a:rPr>
              <a:t>H</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I</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L</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D</a:t>
            </a:r>
            <a:r>
              <a:rPr sz="1100" spc="-55" dirty="0">
                <a:solidFill>
                  <a:srgbClr val="004E71"/>
                </a:solidFill>
                <a:latin typeface="Avenir Next Medium"/>
                <a:cs typeface="Avenir Next Medium"/>
              </a:rPr>
              <a:t> </a:t>
            </a:r>
            <a:r>
              <a:rPr sz="1100" dirty="0">
                <a:solidFill>
                  <a:srgbClr val="004E71"/>
                </a:solidFill>
                <a:latin typeface="Avenir Next Medium"/>
                <a:cs typeface="Avenir Next Medium"/>
              </a:rPr>
              <a:t>H</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O</a:t>
            </a:r>
            <a:r>
              <a:rPr sz="1100" spc="-55" dirty="0">
                <a:solidFill>
                  <a:srgbClr val="004E71"/>
                </a:solidFill>
                <a:latin typeface="Avenir Next Medium"/>
                <a:cs typeface="Avenir Next Medium"/>
              </a:rPr>
              <a:t> </a:t>
            </a:r>
            <a:r>
              <a:rPr sz="1100" spc="100" dirty="0">
                <a:solidFill>
                  <a:srgbClr val="004E71"/>
                </a:solidFill>
                <a:latin typeface="Avenir Next Medium"/>
                <a:cs typeface="Avenir Next Medium"/>
              </a:rPr>
              <a:t>OD</a:t>
            </a:r>
            <a:r>
              <a:rPr sz="1100" spc="434" dirty="0">
                <a:solidFill>
                  <a:srgbClr val="004E71"/>
                </a:solidFill>
                <a:latin typeface="Avenir Next Medium"/>
                <a:cs typeface="Avenir Next Medium"/>
              </a:rPr>
              <a:t> </a:t>
            </a:r>
            <a:r>
              <a:rPr sz="1100" dirty="0">
                <a:solidFill>
                  <a:srgbClr val="004E71"/>
                </a:solidFill>
                <a:latin typeface="Avenir Next Medium"/>
                <a:cs typeface="Avenir Next Medium"/>
              </a:rPr>
              <a:t>C</a:t>
            </a:r>
            <a:r>
              <a:rPr sz="1100" spc="-30" dirty="0">
                <a:solidFill>
                  <a:srgbClr val="004E71"/>
                </a:solidFill>
                <a:latin typeface="Avenir Next Medium"/>
                <a:cs typeface="Avenir Next Medium"/>
              </a:rPr>
              <a:t> </a:t>
            </a:r>
            <a:r>
              <a:rPr sz="1100" spc="140" dirty="0">
                <a:solidFill>
                  <a:srgbClr val="004E71"/>
                </a:solidFill>
                <a:latin typeface="Avenir Next Medium"/>
                <a:cs typeface="Avenir Next Medium"/>
              </a:rPr>
              <a:t>ANC</a:t>
            </a:r>
            <a:r>
              <a:rPr sz="1100" spc="-55" dirty="0">
                <a:solidFill>
                  <a:srgbClr val="004E71"/>
                </a:solidFill>
                <a:latin typeface="Avenir Next Medium"/>
                <a:cs typeface="Avenir Next Medium"/>
              </a:rPr>
              <a:t> </a:t>
            </a:r>
            <a:r>
              <a:rPr sz="1100" dirty="0">
                <a:solidFill>
                  <a:srgbClr val="004E71"/>
                </a:solidFill>
                <a:latin typeface="Avenir Next Medium"/>
                <a:cs typeface="Avenir Next Medium"/>
              </a:rPr>
              <a:t>E</a:t>
            </a:r>
            <a:r>
              <a:rPr sz="1100" spc="-60" dirty="0">
                <a:solidFill>
                  <a:srgbClr val="004E71"/>
                </a:solidFill>
                <a:latin typeface="Avenir Next Medium"/>
                <a:cs typeface="Avenir Next Medium"/>
              </a:rPr>
              <a:t> </a:t>
            </a:r>
            <a:r>
              <a:rPr sz="1100" dirty="0">
                <a:solidFill>
                  <a:srgbClr val="004E71"/>
                </a:solidFill>
                <a:latin typeface="Avenir Next Medium"/>
                <a:cs typeface="Avenir Next Medium"/>
              </a:rPr>
              <a:t>R</a:t>
            </a:r>
            <a:r>
              <a:rPr sz="1100" spc="434" dirty="0">
                <a:solidFill>
                  <a:srgbClr val="004E71"/>
                </a:solidFill>
                <a:latin typeface="Avenir Next Medium"/>
                <a:cs typeface="Avenir Next Medium"/>
              </a:rPr>
              <a:t> </a:t>
            </a:r>
            <a:r>
              <a:rPr sz="1100" spc="140" dirty="0">
                <a:solidFill>
                  <a:srgbClr val="004E71"/>
                </a:solidFill>
                <a:latin typeface="Avenir Next Medium"/>
                <a:cs typeface="Avenir Next Medium"/>
              </a:rPr>
              <a:t>AND</a:t>
            </a:r>
            <a:r>
              <a:rPr sz="1100" spc="434" dirty="0">
                <a:solidFill>
                  <a:srgbClr val="004E71"/>
                </a:solidFill>
                <a:latin typeface="Avenir Next Medium"/>
                <a:cs typeface="Avenir Next Medium"/>
              </a:rPr>
              <a:t> </a:t>
            </a:r>
            <a:r>
              <a:rPr sz="1100" dirty="0">
                <a:solidFill>
                  <a:srgbClr val="004E71"/>
                </a:solidFill>
                <a:latin typeface="Avenir Next Medium"/>
                <a:cs typeface="Avenir Next Medium"/>
              </a:rPr>
              <a:t>T</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H</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E</a:t>
            </a:r>
            <a:r>
              <a:rPr sz="1100" spc="434" dirty="0">
                <a:solidFill>
                  <a:srgbClr val="004E71"/>
                </a:solidFill>
                <a:latin typeface="Avenir Next Medium"/>
                <a:cs typeface="Avenir Next Medium"/>
              </a:rPr>
              <a:t> </a:t>
            </a:r>
            <a:r>
              <a:rPr sz="1100" dirty="0">
                <a:solidFill>
                  <a:srgbClr val="004E71"/>
                </a:solidFill>
                <a:latin typeface="Avenir Next Medium"/>
                <a:cs typeface="Avenir Next Medium"/>
              </a:rPr>
              <a:t>E</a:t>
            </a:r>
            <a:r>
              <a:rPr sz="1100" spc="-60" dirty="0">
                <a:solidFill>
                  <a:srgbClr val="004E71"/>
                </a:solidFill>
                <a:latin typeface="Avenir Next Medium"/>
                <a:cs typeface="Avenir Next Medium"/>
              </a:rPr>
              <a:t> </a:t>
            </a:r>
            <a:r>
              <a:rPr sz="1100" dirty="0">
                <a:solidFill>
                  <a:srgbClr val="004E71"/>
                </a:solidFill>
                <a:latin typeface="Avenir Next Medium"/>
                <a:cs typeface="Avenir Next Medium"/>
              </a:rPr>
              <a:t>N</a:t>
            </a:r>
            <a:r>
              <a:rPr sz="1100" spc="-45" dirty="0">
                <a:solidFill>
                  <a:srgbClr val="004E71"/>
                </a:solidFill>
                <a:latin typeface="Avenir Next Medium"/>
                <a:cs typeface="Avenir Next Medium"/>
              </a:rPr>
              <a:t> </a:t>
            </a:r>
            <a:r>
              <a:rPr sz="1100" dirty="0">
                <a:solidFill>
                  <a:srgbClr val="004E71"/>
                </a:solidFill>
                <a:latin typeface="Avenir Next Medium"/>
                <a:cs typeface="Avenir Next Medium"/>
              </a:rPr>
              <a:t>V</a:t>
            </a:r>
            <a:r>
              <a:rPr sz="1100" spc="-45" dirty="0">
                <a:solidFill>
                  <a:srgbClr val="004E71"/>
                </a:solidFill>
                <a:latin typeface="Avenir Next Medium"/>
                <a:cs typeface="Avenir Next Medium"/>
              </a:rPr>
              <a:t> </a:t>
            </a:r>
            <a:r>
              <a:rPr sz="1100" dirty="0">
                <a:solidFill>
                  <a:srgbClr val="004E71"/>
                </a:solidFill>
                <a:latin typeface="Avenir Next Medium"/>
                <a:cs typeface="Avenir Next Medium"/>
              </a:rPr>
              <a:t>I</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R</a:t>
            </a:r>
            <a:r>
              <a:rPr sz="1100" spc="-65" dirty="0">
                <a:solidFill>
                  <a:srgbClr val="004E71"/>
                </a:solidFill>
                <a:latin typeface="Avenir Next Medium"/>
                <a:cs typeface="Avenir Next Medium"/>
              </a:rPr>
              <a:t> </a:t>
            </a:r>
            <a:r>
              <a:rPr sz="1100" spc="165" dirty="0">
                <a:solidFill>
                  <a:srgbClr val="004E71"/>
                </a:solidFill>
                <a:latin typeface="Avenir Next Medium"/>
                <a:cs typeface="Avenir Next Medium"/>
              </a:rPr>
              <a:t>ONME</a:t>
            </a:r>
            <a:r>
              <a:rPr sz="1100" spc="-60" dirty="0">
                <a:solidFill>
                  <a:srgbClr val="004E71"/>
                </a:solidFill>
                <a:latin typeface="Avenir Next Medium"/>
                <a:cs typeface="Avenir Next Medium"/>
              </a:rPr>
              <a:t> </a:t>
            </a:r>
            <a:r>
              <a:rPr sz="1100" dirty="0">
                <a:solidFill>
                  <a:srgbClr val="004E71"/>
                </a:solidFill>
                <a:latin typeface="Avenir Next Medium"/>
                <a:cs typeface="Avenir Next Medium"/>
              </a:rPr>
              <a:t>N</a:t>
            </a:r>
            <a:r>
              <a:rPr sz="1100" spc="-50" dirty="0">
                <a:solidFill>
                  <a:srgbClr val="004E71"/>
                </a:solidFill>
                <a:latin typeface="Avenir Next Medium"/>
                <a:cs typeface="Avenir Next Medium"/>
              </a:rPr>
              <a:t> T</a:t>
            </a:r>
            <a:endParaRPr sz="1100">
              <a:latin typeface="Avenir Next Medium"/>
              <a:cs typeface="Avenir Next Medium"/>
            </a:endParaRPr>
          </a:p>
        </p:txBody>
      </p:sp>
      <p:sp>
        <p:nvSpPr>
          <p:cNvPr id="19" name="object 19"/>
          <p:cNvSpPr txBox="1"/>
          <p:nvPr/>
        </p:nvSpPr>
        <p:spPr>
          <a:xfrm>
            <a:off x="8230616" y="7142480"/>
            <a:ext cx="1485900" cy="482600"/>
          </a:xfrm>
          <a:prstGeom prst="rect">
            <a:avLst/>
          </a:prstGeom>
        </p:spPr>
        <p:txBody>
          <a:bodyPr vert="horz" wrap="square" lIns="0" tIns="12700" rIns="0" bIns="0" rtlCol="0">
            <a:spAutoFit/>
          </a:bodyPr>
          <a:lstStyle/>
          <a:p>
            <a:pPr marL="12700">
              <a:lnSpc>
                <a:spcPct val="100000"/>
              </a:lnSpc>
              <a:spcBef>
                <a:spcPts val="100"/>
              </a:spcBef>
              <a:tabLst>
                <a:tab pos="1075055" algn="l"/>
              </a:tabLst>
            </a:pPr>
            <a:r>
              <a:rPr sz="2000" spc="-10" dirty="0">
                <a:solidFill>
                  <a:srgbClr val="004E71"/>
                </a:solidFill>
                <a:latin typeface="Avenir Next Medium"/>
                <a:cs typeface="Avenir Next Medium"/>
              </a:rPr>
              <a:t>Learner</a:t>
            </a:r>
            <a:r>
              <a:rPr sz="2000" dirty="0">
                <a:solidFill>
                  <a:srgbClr val="004E71"/>
                </a:solidFill>
                <a:latin typeface="Avenir Next Medium"/>
                <a:cs typeface="Avenir Next Medium"/>
              </a:rPr>
              <a:t>	</a:t>
            </a:r>
            <a:r>
              <a:rPr sz="3000" spc="-385" dirty="0">
                <a:solidFill>
                  <a:srgbClr val="004E71"/>
                </a:solidFill>
                <a:latin typeface="Avenir Next Medium"/>
                <a:cs typeface="Avenir Next Medium"/>
              </a:rPr>
              <a:t>18</a:t>
            </a:r>
            <a:endParaRPr sz="3000">
              <a:latin typeface="Avenir Next Medium"/>
              <a:cs typeface="Avenir Next Medium"/>
            </a:endParaRPr>
          </a:p>
        </p:txBody>
      </p:sp>
      <p:grpSp>
        <p:nvGrpSpPr>
          <p:cNvPr id="20" name="object 20"/>
          <p:cNvGrpSpPr/>
          <p:nvPr/>
        </p:nvGrpSpPr>
        <p:grpSpPr>
          <a:xfrm>
            <a:off x="228606" y="1371600"/>
            <a:ext cx="4757420" cy="6400800"/>
            <a:chOff x="228606" y="1371600"/>
            <a:chExt cx="4757420" cy="6400800"/>
          </a:xfrm>
        </p:grpSpPr>
        <p:sp>
          <p:nvSpPr>
            <p:cNvPr id="21" name="object 21"/>
            <p:cNvSpPr/>
            <p:nvPr/>
          </p:nvSpPr>
          <p:spPr>
            <a:xfrm>
              <a:off x="228606" y="1371600"/>
              <a:ext cx="4757420" cy="6400800"/>
            </a:xfrm>
            <a:custGeom>
              <a:avLst/>
              <a:gdLst/>
              <a:ahLst/>
              <a:cxnLst/>
              <a:rect l="l" t="t" r="r" b="b"/>
              <a:pathLst>
                <a:path w="4757420" h="6400800">
                  <a:moveTo>
                    <a:pt x="4456658" y="0"/>
                  </a:moveTo>
                  <a:lnTo>
                    <a:pt x="300443" y="0"/>
                  </a:lnTo>
                  <a:lnTo>
                    <a:pt x="251708" y="3932"/>
                  </a:lnTo>
                  <a:lnTo>
                    <a:pt x="205477" y="15317"/>
                  </a:lnTo>
                  <a:lnTo>
                    <a:pt x="162369" y="33535"/>
                  </a:lnTo>
                  <a:lnTo>
                    <a:pt x="123002" y="57969"/>
                  </a:lnTo>
                  <a:lnTo>
                    <a:pt x="87995" y="87999"/>
                  </a:lnTo>
                  <a:lnTo>
                    <a:pt x="57966" y="123007"/>
                  </a:lnTo>
                  <a:lnTo>
                    <a:pt x="33533" y="162374"/>
                  </a:lnTo>
                  <a:lnTo>
                    <a:pt x="15316" y="205482"/>
                  </a:lnTo>
                  <a:lnTo>
                    <a:pt x="3932" y="251711"/>
                  </a:lnTo>
                  <a:lnTo>
                    <a:pt x="0" y="300443"/>
                  </a:lnTo>
                  <a:lnTo>
                    <a:pt x="0" y="6234315"/>
                  </a:lnTo>
                  <a:lnTo>
                    <a:pt x="3932" y="6283051"/>
                  </a:lnTo>
                  <a:lnTo>
                    <a:pt x="15316" y="6329282"/>
                  </a:lnTo>
                  <a:lnTo>
                    <a:pt x="33533" y="6372390"/>
                  </a:lnTo>
                  <a:lnTo>
                    <a:pt x="51165" y="6400800"/>
                  </a:lnTo>
                  <a:lnTo>
                    <a:pt x="4705933" y="6400800"/>
                  </a:lnTo>
                  <a:lnTo>
                    <a:pt x="4723566" y="6372390"/>
                  </a:lnTo>
                  <a:lnTo>
                    <a:pt x="4741785" y="6329282"/>
                  </a:lnTo>
                  <a:lnTo>
                    <a:pt x="4753170" y="6283051"/>
                  </a:lnTo>
                  <a:lnTo>
                    <a:pt x="4757102" y="6234315"/>
                  </a:lnTo>
                  <a:lnTo>
                    <a:pt x="4757102" y="300443"/>
                  </a:lnTo>
                  <a:lnTo>
                    <a:pt x="4753170" y="251711"/>
                  </a:lnTo>
                  <a:lnTo>
                    <a:pt x="4741785" y="205482"/>
                  </a:lnTo>
                  <a:lnTo>
                    <a:pt x="4723566" y="162374"/>
                  </a:lnTo>
                  <a:lnTo>
                    <a:pt x="4699132" y="123007"/>
                  </a:lnTo>
                  <a:lnTo>
                    <a:pt x="4669102" y="87999"/>
                  </a:lnTo>
                  <a:lnTo>
                    <a:pt x="4634094" y="57969"/>
                  </a:lnTo>
                  <a:lnTo>
                    <a:pt x="4594727" y="33535"/>
                  </a:lnTo>
                  <a:lnTo>
                    <a:pt x="4551620" y="15317"/>
                  </a:lnTo>
                  <a:lnTo>
                    <a:pt x="4505390" y="3932"/>
                  </a:lnTo>
                  <a:lnTo>
                    <a:pt x="4456658" y="0"/>
                  </a:lnTo>
                  <a:close/>
                </a:path>
              </a:pathLst>
            </a:custGeom>
            <a:solidFill>
              <a:srgbClr val="231F20"/>
            </a:solidFill>
          </p:spPr>
          <p:txBody>
            <a:bodyPr wrap="square" lIns="0" tIns="0" rIns="0" bIns="0" rtlCol="0"/>
            <a:lstStyle/>
            <a:p>
              <a:endParaRPr/>
            </a:p>
          </p:txBody>
        </p:sp>
        <p:pic>
          <p:nvPicPr>
            <p:cNvPr id="22" name="object 22"/>
            <p:cNvPicPr/>
            <p:nvPr/>
          </p:nvPicPr>
          <p:blipFill>
            <a:blip r:embed="rId3" cstate="print"/>
            <a:stretch>
              <a:fillRect/>
            </a:stretch>
          </p:blipFill>
          <p:spPr>
            <a:xfrm>
              <a:off x="529049" y="3224368"/>
              <a:ext cx="4217050" cy="4358560"/>
            </a:xfrm>
            <a:prstGeom prst="rect">
              <a:avLst/>
            </a:prstGeom>
          </p:spPr>
        </p:pic>
        <p:sp>
          <p:nvSpPr>
            <p:cNvPr id="23" name="object 23"/>
            <p:cNvSpPr/>
            <p:nvPr/>
          </p:nvSpPr>
          <p:spPr>
            <a:xfrm>
              <a:off x="504014" y="3199330"/>
              <a:ext cx="4267200" cy="4408805"/>
            </a:xfrm>
            <a:custGeom>
              <a:avLst/>
              <a:gdLst/>
              <a:ahLst/>
              <a:cxnLst/>
              <a:rect l="l" t="t" r="r" b="b"/>
              <a:pathLst>
                <a:path w="4267200" h="4408805">
                  <a:moveTo>
                    <a:pt x="175259" y="0"/>
                  </a:moveTo>
                  <a:lnTo>
                    <a:pt x="128724" y="6271"/>
                  </a:lnTo>
                  <a:lnTo>
                    <a:pt x="86873" y="23963"/>
                  </a:lnTo>
                  <a:lnTo>
                    <a:pt x="51392" y="51392"/>
                  </a:lnTo>
                  <a:lnTo>
                    <a:pt x="23963" y="86873"/>
                  </a:lnTo>
                  <a:lnTo>
                    <a:pt x="6271" y="128724"/>
                  </a:lnTo>
                  <a:lnTo>
                    <a:pt x="0" y="175260"/>
                  </a:lnTo>
                  <a:lnTo>
                    <a:pt x="0" y="4233379"/>
                  </a:lnTo>
                  <a:lnTo>
                    <a:pt x="6271" y="4279915"/>
                  </a:lnTo>
                  <a:lnTo>
                    <a:pt x="23963" y="4321766"/>
                  </a:lnTo>
                  <a:lnTo>
                    <a:pt x="51392" y="4357247"/>
                  </a:lnTo>
                  <a:lnTo>
                    <a:pt x="86873" y="4384676"/>
                  </a:lnTo>
                  <a:lnTo>
                    <a:pt x="128724" y="4402368"/>
                  </a:lnTo>
                  <a:lnTo>
                    <a:pt x="175259" y="4408639"/>
                  </a:lnTo>
                  <a:lnTo>
                    <a:pt x="4091863" y="4408639"/>
                  </a:lnTo>
                  <a:lnTo>
                    <a:pt x="4138399" y="4402368"/>
                  </a:lnTo>
                  <a:lnTo>
                    <a:pt x="4180250" y="4384676"/>
                  </a:lnTo>
                  <a:lnTo>
                    <a:pt x="4215731" y="4357247"/>
                  </a:lnTo>
                  <a:lnTo>
                    <a:pt x="4243160" y="4321766"/>
                  </a:lnTo>
                  <a:lnTo>
                    <a:pt x="4260852" y="4279915"/>
                  </a:lnTo>
                  <a:lnTo>
                    <a:pt x="4267123" y="4233379"/>
                  </a:lnTo>
                  <a:lnTo>
                    <a:pt x="4267123" y="175260"/>
                  </a:lnTo>
                  <a:lnTo>
                    <a:pt x="4260852" y="128724"/>
                  </a:lnTo>
                  <a:lnTo>
                    <a:pt x="4243160" y="86873"/>
                  </a:lnTo>
                  <a:lnTo>
                    <a:pt x="4215731" y="51392"/>
                  </a:lnTo>
                  <a:lnTo>
                    <a:pt x="4180250" y="23963"/>
                  </a:lnTo>
                  <a:lnTo>
                    <a:pt x="4138399" y="6271"/>
                  </a:lnTo>
                  <a:lnTo>
                    <a:pt x="4091863" y="0"/>
                  </a:lnTo>
                  <a:lnTo>
                    <a:pt x="175259" y="0"/>
                  </a:lnTo>
                  <a:close/>
                </a:path>
              </a:pathLst>
            </a:custGeom>
            <a:ln w="50076">
              <a:solidFill>
                <a:srgbClr val="515154"/>
              </a:solidFill>
            </a:ln>
          </p:spPr>
          <p:txBody>
            <a:bodyPr wrap="square" lIns="0" tIns="0" rIns="0" bIns="0" rtlCol="0"/>
            <a:lstStyle/>
            <a:p>
              <a:endParaRPr/>
            </a:p>
          </p:txBody>
        </p:sp>
        <p:sp>
          <p:nvSpPr>
            <p:cNvPr id="24" name="object 24"/>
            <p:cNvSpPr/>
            <p:nvPr/>
          </p:nvSpPr>
          <p:spPr>
            <a:xfrm>
              <a:off x="541564" y="1722123"/>
              <a:ext cx="4181475" cy="1302385"/>
            </a:xfrm>
            <a:custGeom>
              <a:avLst/>
              <a:gdLst/>
              <a:ahLst/>
              <a:cxnLst/>
              <a:rect l="l" t="t" r="r" b="b"/>
              <a:pathLst>
                <a:path w="4181475" h="1302385">
                  <a:moveTo>
                    <a:pt x="4031030" y="0"/>
                  </a:moveTo>
                  <a:lnTo>
                    <a:pt x="150228" y="0"/>
                  </a:lnTo>
                  <a:lnTo>
                    <a:pt x="102744" y="7658"/>
                  </a:lnTo>
                  <a:lnTo>
                    <a:pt x="61505" y="28985"/>
                  </a:lnTo>
                  <a:lnTo>
                    <a:pt x="28985" y="61505"/>
                  </a:lnTo>
                  <a:lnTo>
                    <a:pt x="7658" y="102744"/>
                  </a:lnTo>
                  <a:lnTo>
                    <a:pt x="0" y="150228"/>
                  </a:lnTo>
                  <a:lnTo>
                    <a:pt x="0" y="1151724"/>
                  </a:lnTo>
                  <a:lnTo>
                    <a:pt x="7658" y="1199207"/>
                  </a:lnTo>
                  <a:lnTo>
                    <a:pt x="28985" y="1240443"/>
                  </a:lnTo>
                  <a:lnTo>
                    <a:pt x="61505" y="1272959"/>
                  </a:lnTo>
                  <a:lnTo>
                    <a:pt x="102744" y="1294283"/>
                  </a:lnTo>
                  <a:lnTo>
                    <a:pt x="150228" y="1301940"/>
                  </a:lnTo>
                  <a:lnTo>
                    <a:pt x="4031030" y="1301940"/>
                  </a:lnTo>
                  <a:lnTo>
                    <a:pt x="4078513" y="1294283"/>
                  </a:lnTo>
                  <a:lnTo>
                    <a:pt x="4119749" y="1272959"/>
                  </a:lnTo>
                  <a:lnTo>
                    <a:pt x="4152265" y="1240443"/>
                  </a:lnTo>
                  <a:lnTo>
                    <a:pt x="4173589" y="1199207"/>
                  </a:lnTo>
                  <a:lnTo>
                    <a:pt x="4181246" y="1151724"/>
                  </a:lnTo>
                  <a:lnTo>
                    <a:pt x="4181246" y="150228"/>
                  </a:lnTo>
                  <a:lnTo>
                    <a:pt x="4173589" y="102744"/>
                  </a:lnTo>
                  <a:lnTo>
                    <a:pt x="4152265" y="61505"/>
                  </a:lnTo>
                  <a:lnTo>
                    <a:pt x="4119749" y="28985"/>
                  </a:lnTo>
                  <a:lnTo>
                    <a:pt x="4078513" y="7658"/>
                  </a:lnTo>
                  <a:lnTo>
                    <a:pt x="4031030" y="0"/>
                  </a:lnTo>
                  <a:close/>
                </a:path>
              </a:pathLst>
            </a:custGeom>
            <a:solidFill>
              <a:srgbClr val="FFFFFF"/>
            </a:solidFill>
          </p:spPr>
          <p:txBody>
            <a:bodyPr wrap="square" lIns="0" tIns="0" rIns="0" bIns="0" rtlCol="0"/>
            <a:lstStyle/>
            <a:p>
              <a:endParaRPr/>
            </a:p>
          </p:txBody>
        </p:sp>
        <p:pic>
          <p:nvPicPr>
            <p:cNvPr id="25" name="object 25"/>
            <p:cNvPicPr/>
            <p:nvPr/>
          </p:nvPicPr>
          <p:blipFill>
            <a:blip r:embed="rId4" cstate="print"/>
            <a:stretch>
              <a:fillRect/>
            </a:stretch>
          </p:blipFill>
          <p:spPr>
            <a:xfrm>
              <a:off x="1680771" y="1872348"/>
              <a:ext cx="1752619" cy="1014015"/>
            </a:xfrm>
            <a:prstGeom prst="rect">
              <a:avLst/>
            </a:prstGeom>
          </p:spPr>
        </p:pic>
        <p:sp>
          <p:nvSpPr>
            <p:cNvPr id="26" name="object 26"/>
            <p:cNvSpPr/>
            <p:nvPr/>
          </p:nvSpPr>
          <p:spPr>
            <a:xfrm>
              <a:off x="541564" y="1722123"/>
              <a:ext cx="4181475" cy="1302385"/>
            </a:xfrm>
            <a:custGeom>
              <a:avLst/>
              <a:gdLst/>
              <a:ahLst/>
              <a:cxnLst/>
              <a:rect l="l" t="t" r="r" b="b"/>
              <a:pathLst>
                <a:path w="4181475" h="1302385">
                  <a:moveTo>
                    <a:pt x="150228" y="0"/>
                  </a:moveTo>
                  <a:lnTo>
                    <a:pt x="102744" y="7658"/>
                  </a:lnTo>
                  <a:lnTo>
                    <a:pt x="61505" y="28985"/>
                  </a:lnTo>
                  <a:lnTo>
                    <a:pt x="28985" y="61505"/>
                  </a:lnTo>
                  <a:lnTo>
                    <a:pt x="7658" y="102744"/>
                  </a:lnTo>
                  <a:lnTo>
                    <a:pt x="0" y="150228"/>
                  </a:lnTo>
                  <a:lnTo>
                    <a:pt x="0" y="1151724"/>
                  </a:lnTo>
                  <a:lnTo>
                    <a:pt x="7658" y="1199207"/>
                  </a:lnTo>
                  <a:lnTo>
                    <a:pt x="28985" y="1240443"/>
                  </a:lnTo>
                  <a:lnTo>
                    <a:pt x="61505" y="1272959"/>
                  </a:lnTo>
                  <a:lnTo>
                    <a:pt x="102744" y="1294283"/>
                  </a:lnTo>
                  <a:lnTo>
                    <a:pt x="150228" y="1301940"/>
                  </a:lnTo>
                  <a:lnTo>
                    <a:pt x="4031030" y="1301940"/>
                  </a:lnTo>
                  <a:lnTo>
                    <a:pt x="4078513" y="1294283"/>
                  </a:lnTo>
                  <a:lnTo>
                    <a:pt x="4119749" y="1272959"/>
                  </a:lnTo>
                  <a:lnTo>
                    <a:pt x="4152265" y="1240443"/>
                  </a:lnTo>
                  <a:lnTo>
                    <a:pt x="4173589" y="1199207"/>
                  </a:lnTo>
                  <a:lnTo>
                    <a:pt x="4181246" y="1151724"/>
                  </a:lnTo>
                  <a:lnTo>
                    <a:pt x="4181246" y="150228"/>
                  </a:lnTo>
                  <a:lnTo>
                    <a:pt x="4173589" y="102744"/>
                  </a:lnTo>
                  <a:lnTo>
                    <a:pt x="4152265" y="61505"/>
                  </a:lnTo>
                  <a:lnTo>
                    <a:pt x="4119749" y="28985"/>
                  </a:lnTo>
                  <a:lnTo>
                    <a:pt x="4078513" y="7658"/>
                  </a:lnTo>
                  <a:lnTo>
                    <a:pt x="4031030" y="0"/>
                  </a:lnTo>
                  <a:lnTo>
                    <a:pt x="150228" y="0"/>
                  </a:lnTo>
                  <a:close/>
                </a:path>
              </a:pathLst>
            </a:custGeom>
            <a:ln w="25031">
              <a:solidFill>
                <a:srgbClr val="565658"/>
              </a:solidFill>
            </a:ln>
          </p:spPr>
          <p:txBody>
            <a:bodyPr wrap="square" lIns="0" tIns="0" rIns="0" bIns="0" rtlCol="0"/>
            <a:lstStyle/>
            <a:p>
              <a:endParaRPr/>
            </a:p>
          </p:txBody>
        </p:sp>
      </p:gr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718819" y="1113837"/>
            <a:ext cx="8253730" cy="1082040"/>
          </a:xfrm>
          <a:prstGeom prst="rect">
            <a:avLst/>
          </a:prstGeom>
        </p:spPr>
        <p:txBody>
          <a:bodyPr vert="horz" wrap="square" lIns="0" tIns="63500" rIns="0" bIns="0" rtlCol="0">
            <a:spAutoFit/>
          </a:bodyPr>
          <a:lstStyle/>
          <a:p>
            <a:pPr marL="12700" marR="5080">
              <a:lnSpc>
                <a:spcPts val="4000"/>
              </a:lnSpc>
              <a:spcBef>
                <a:spcPts val="500"/>
              </a:spcBef>
            </a:pPr>
            <a:r>
              <a:rPr spc="180" dirty="0"/>
              <a:t>How</a:t>
            </a:r>
            <a:r>
              <a:rPr spc="55" dirty="0"/>
              <a:t> </a:t>
            </a:r>
            <a:r>
              <a:rPr dirty="0"/>
              <a:t>you</a:t>
            </a:r>
            <a:r>
              <a:rPr spc="55" dirty="0"/>
              <a:t> </a:t>
            </a:r>
            <a:r>
              <a:rPr spc="100" dirty="0"/>
              <a:t>can</a:t>
            </a:r>
            <a:r>
              <a:rPr spc="55" dirty="0"/>
              <a:t> </a:t>
            </a:r>
            <a:r>
              <a:rPr dirty="0"/>
              <a:t>decrease</a:t>
            </a:r>
            <a:r>
              <a:rPr spc="55" dirty="0"/>
              <a:t> </a:t>
            </a:r>
            <a:r>
              <a:rPr spc="60" dirty="0"/>
              <a:t>exposure</a:t>
            </a:r>
            <a:r>
              <a:rPr spc="55" dirty="0"/>
              <a:t> </a:t>
            </a:r>
            <a:r>
              <a:rPr spc="130" dirty="0"/>
              <a:t>to</a:t>
            </a:r>
            <a:r>
              <a:rPr spc="55" dirty="0"/>
              <a:t> </a:t>
            </a:r>
            <a:r>
              <a:rPr spc="-10" dirty="0"/>
              <a:t>wildfire </a:t>
            </a:r>
            <a:r>
              <a:rPr dirty="0"/>
              <a:t>smoke</a:t>
            </a:r>
            <a:r>
              <a:rPr spc="140" dirty="0"/>
              <a:t> </a:t>
            </a:r>
            <a:r>
              <a:rPr dirty="0"/>
              <a:t>pollution.</a:t>
            </a:r>
            <a:r>
              <a:rPr spc="150" dirty="0"/>
              <a:t> </a:t>
            </a:r>
            <a:r>
              <a:rPr spc="70" dirty="0"/>
              <a:t>Here</a:t>
            </a:r>
            <a:r>
              <a:rPr spc="155" dirty="0"/>
              <a:t> </a:t>
            </a:r>
            <a:r>
              <a:rPr spc="80" dirty="0"/>
              <a:t>are</a:t>
            </a:r>
            <a:r>
              <a:rPr spc="150" dirty="0"/>
              <a:t> </a:t>
            </a:r>
            <a:r>
              <a:rPr dirty="0"/>
              <a:t>some</a:t>
            </a:r>
            <a:r>
              <a:rPr spc="155" dirty="0"/>
              <a:t> </a:t>
            </a:r>
            <a:r>
              <a:rPr spc="-10" dirty="0"/>
              <a:t>tips.</a:t>
            </a:r>
          </a:p>
        </p:txBody>
      </p:sp>
      <p:sp>
        <p:nvSpPr>
          <p:cNvPr id="3" name="object 3"/>
          <p:cNvSpPr txBox="1"/>
          <p:nvPr/>
        </p:nvSpPr>
        <p:spPr>
          <a:xfrm>
            <a:off x="718858" y="2345737"/>
            <a:ext cx="2918460" cy="330200"/>
          </a:xfrm>
          <a:prstGeom prst="rect">
            <a:avLst/>
          </a:prstGeom>
        </p:spPr>
        <p:txBody>
          <a:bodyPr vert="horz" wrap="square" lIns="0" tIns="12700" rIns="0" bIns="0" rtlCol="0">
            <a:spAutoFit/>
          </a:bodyPr>
          <a:lstStyle/>
          <a:p>
            <a:pPr marL="12700">
              <a:lnSpc>
                <a:spcPct val="100000"/>
              </a:lnSpc>
              <a:spcBef>
                <a:spcPts val="100"/>
              </a:spcBef>
            </a:pPr>
            <a:r>
              <a:rPr sz="2000" b="1" dirty="0">
                <a:solidFill>
                  <a:srgbClr val="231F20"/>
                </a:solidFill>
                <a:latin typeface="Avenir Heavy"/>
                <a:cs typeface="Avenir Heavy"/>
              </a:rPr>
              <a:t>In</a:t>
            </a:r>
            <a:r>
              <a:rPr sz="2000" b="1" spc="-25" dirty="0">
                <a:solidFill>
                  <a:srgbClr val="231F20"/>
                </a:solidFill>
                <a:latin typeface="Avenir Heavy"/>
                <a:cs typeface="Avenir Heavy"/>
              </a:rPr>
              <a:t> </a:t>
            </a:r>
            <a:r>
              <a:rPr sz="2000" b="1" dirty="0">
                <a:solidFill>
                  <a:srgbClr val="231F20"/>
                </a:solidFill>
                <a:latin typeface="Avenir Heavy"/>
                <a:cs typeface="Avenir Heavy"/>
              </a:rPr>
              <a:t>the</a:t>
            </a:r>
            <a:r>
              <a:rPr sz="2000" b="1" spc="-25" dirty="0">
                <a:solidFill>
                  <a:srgbClr val="231F20"/>
                </a:solidFill>
                <a:latin typeface="Avenir Heavy"/>
                <a:cs typeface="Avenir Heavy"/>
              </a:rPr>
              <a:t> </a:t>
            </a:r>
            <a:r>
              <a:rPr sz="2000" b="1" dirty="0">
                <a:solidFill>
                  <a:srgbClr val="231F20"/>
                </a:solidFill>
                <a:latin typeface="Avenir Heavy"/>
                <a:cs typeface="Avenir Heavy"/>
              </a:rPr>
              <a:t>event</a:t>
            </a:r>
            <a:r>
              <a:rPr sz="2000" b="1" spc="-25" dirty="0">
                <a:solidFill>
                  <a:srgbClr val="231F20"/>
                </a:solidFill>
                <a:latin typeface="Avenir Heavy"/>
                <a:cs typeface="Avenir Heavy"/>
              </a:rPr>
              <a:t> </a:t>
            </a:r>
            <a:r>
              <a:rPr sz="2000" b="1" dirty="0">
                <a:solidFill>
                  <a:srgbClr val="231F20"/>
                </a:solidFill>
                <a:latin typeface="Avenir Heavy"/>
                <a:cs typeface="Avenir Heavy"/>
              </a:rPr>
              <a:t>of</a:t>
            </a:r>
            <a:r>
              <a:rPr sz="2000" b="1" spc="-20" dirty="0">
                <a:solidFill>
                  <a:srgbClr val="231F20"/>
                </a:solidFill>
                <a:latin typeface="Avenir Heavy"/>
                <a:cs typeface="Avenir Heavy"/>
              </a:rPr>
              <a:t> </a:t>
            </a:r>
            <a:r>
              <a:rPr sz="2000" b="1" spc="-10" dirty="0">
                <a:solidFill>
                  <a:srgbClr val="231F20"/>
                </a:solidFill>
                <a:latin typeface="Avenir Heavy"/>
                <a:cs typeface="Avenir Heavy"/>
              </a:rPr>
              <a:t>wildfires:</a:t>
            </a:r>
            <a:endParaRPr sz="2000">
              <a:latin typeface="Avenir Heavy"/>
              <a:cs typeface="Avenir Heavy"/>
            </a:endParaRPr>
          </a:p>
        </p:txBody>
      </p:sp>
      <p:sp>
        <p:nvSpPr>
          <p:cNvPr id="4" name="object 4"/>
          <p:cNvSpPr txBox="1"/>
          <p:nvPr/>
        </p:nvSpPr>
        <p:spPr>
          <a:xfrm>
            <a:off x="718788" y="3241087"/>
            <a:ext cx="143510" cy="185420"/>
          </a:xfrm>
          <a:prstGeom prst="rect">
            <a:avLst/>
          </a:prstGeom>
        </p:spPr>
        <p:txBody>
          <a:bodyPr vert="horz" wrap="square" lIns="0" tIns="12700" rIns="0" bIns="0" rtlCol="0">
            <a:spAutoFit/>
          </a:bodyPr>
          <a:lstStyle/>
          <a:p>
            <a:pPr marL="12700">
              <a:lnSpc>
                <a:spcPct val="100000"/>
              </a:lnSpc>
              <a:spcBef>
                <a:spcPts val="100"/>
              </a:spcBef>
            </a:pPr>
            <a:r>
              <a:rPr sz="1050" spc="-50" dirty="0">
                <a:solidFill>
                  <a:srgbClr val="E16C25"/>
                </a:solidFill>
                <a:latin typeface="Apple Symbols"/>
                <a:cs typeface="Apple Symbols"/>
              </a:rPr>
              <a:t>■</a:t>
            </a:r>
            <a:endParaRPr sz="1050">
              <a:latin typeface="Apple Symbols"/>
              <a:cs typeface="Apple Symbols"/>
            </a:endParaRPr>
          </a:p>
        </p:txBody>
      </p:sp>
      <p:sp>
        <p:nvSpPr>
          <p:cNvPr id="5" name="object 5"/>
          <p:cNvSpPr txBox="1"/>
          <p:nvPr/>
        </p:nvSpPr>
        <p:spPr>
          <a:xfrm>
            <a:off x="718788" y="3926887"/>
            <a:ext cx="143510" cy="185420"/>
          </a:xfrm>
          <a:prstGeom prst="rect">
            <a:avLst/>
          </a:prstGeom>
        </p:spPr>
        <p:txBody>
          <a:bodyPr vert="horz" wrap="square" lIns="0" tIns="12700" rIns="0" bIns="0" rtlCol="0">
            <a:spAutoFit/>
          </a:bodyPr>
          <a:lstStyle/>
          <a:p>
            <a:pPr marL="12700">
              <a:lnSpc>
                <a:spcPct val="100000"/>
              </a:lnSpc>
              <a:spcBef>
                <a:spcPts val="100"/>
              </a:spcBef>
            </a:pPr>
            <a:r>
              <a:rPr sz="1050" spc="-50" dirty="0">
                <a:solidFill>
                  <a:srgbClr val="E16C25"/>
                </a:solidFill>
                <a:latin typeface="Apple Symbols"/>
                <a:cs typeface="Apple Symbols"/>
              </a:rPr>
              <a:t>■</a:t>
            </a:r>
            <a:endParaRPr sz="1050">
              <a:latin typeface="Apple Symbols"/>
              <a:cs typeface="Apple Symbols"/>
            </a:endParaRPr>
          </a:p>
        </p:txBody>
      </p:sp>
      <p:sp>
        <p:nvSpPr>
          <p:cNvPr id="6" name="object 6"/>
          <p:cNvSpPr txBox="1"/>
          <p:nvPr/>
        </p:nvSpPr>
        <p:spPr>
          <a:xfrm>
            <a:off x="718788" y="4320587"/>
            <a:ext cx="143510" cy="185420"/>
          </a:xfrm>
          <a:prstGeom prst="rect">
            <a:avLst/>
          </a:prstGeom>
        </p:spPr>
        <p:txBody>
          <a:bodyPr vert="horz" wrap="square" lIns="0" tIns="12700" rIns="0" bIns="0" rtlCol="0">
            <a:spAutoFit/>
          </a:bodyPr>
          <a:lstStyle/>
          <a:p>
            <a:pPr marL="12700">
              <a:lnSpc>
                <a:spcPct val="100000"/>
              </a:lnSpc>
              <a:spcBef>
                <a:spcPts val="100"/>
              </a:spcBef>
            </a:pPr>
            <a:r>
              <a:rPr sz="1050" spc="-50" dirty="0">
                <a:solidFill>
                  <a:srgbClr val="E16C25"/>
                </a:solidFill>
                <a:latin typeface="Apple Symbols"/>
                <a:cs typeface="Apple Symbols"/>
              </a:rPr>
              <a:t>■</a:t>
            </a:r>
            <a:endParaRPr sz="1050">
              <a:latin typeface="Apple Symbols"/>
              <a:cs typeface="Apple Symbols"/>
            </a:endParaRPr>
          </a:p>
        </p:txBody>
      </p:sp>
      <p:sp>
        <p:nvSpPr>
          <p:cNvPr id="7" name="object 7"/>
          <p:cNvSpPr txBox="1"/>
          <p:nvPr/>
        </p:nvSpPr>
        <p:spPr>
          <a:xfrm>
            <a:off x="718788" y="5298487"/>
            <a:ext cx="143510" cy="185420"/>
          </a:xfrm>
          <a:prstGeom prst="rect">
            <a:avLst/>
          </a:prstGeom>
        </p:spPr>
        <p:txBody>
          <a:bodyPr vert="horz" wrap="square" lIns="0" tIns="12700" rIns="0" bIns="0" rtlCol="0">
            <a:spAutoFit/>
          </a:bodyPr>
          <a:lstStyle/>
          <a:p>
            <a:pPr marL="12700">
              <a:lnSpc>
                <a:spcPct val="100000"/>
              </a:lnSpc>
              <a:spcBef>
                <a:spcPts val="100"/>
              </a:spcBef>
            </a:pPr>
            <a:r>
              <a:rPr sz="1050" spc="-50" dirty="0">
                <a:solidFill>
                  <a:srgbClr val="E16C25"/>
                </a:solidFill>
                <a:latin typeface="Apple Symbols"/>
                <a:cs typeface="Apple Symbols"/>
              </a:rPr>
              <a:t>■</a:t>
            </a:r>
            <a:endParaRPr sz="1050">
              <a:latin typeface="Apple Symbols"/>
              <a:cs typeface="Apple Symbols"/>
            </a:endParaRPr>
          </a:p>
        </p:txBody>
      </p:sp>
      <p:sp>
        <p:nvSpPr>
          <p:cNvPr id="8" name="object 8"/>
          <p:cNvSpPr txBox="1"/>
          <p:nvPr/>
        </p:nvSpPr>
        <p:spPr>
          <a:xfrm>
            <a:off x="718788" y="2650537"/>
            <a:ext cx="8452485" cy="3162300"/>
          </a:xfrm>
          <a:prstGeom prst="rect">
            <a:avLst/>
          </a:prstGeom>
        </p:spPr>
        <p:txBody>
          <a:bodyPr vert="horz" wrap="square" lIns="0" tIns="101600" rIns="0" bIns="0" rtlCol="0">
            <a:spAutoFit/>
          </a:bodyPr>
          <a:lstStyle/>
          <a:p>
            <a:pPr marL="234950" indent="-222250">
              <a:lnSpc>
                <a:spcPct val="100000"/>
              </a:lnSpc>
              <a:spcBef>
                <a:spcPts val="800"/>
              </a:spcBef>
              <a:buClr>
                <a:srgbClr val="E16C25"/>
              </a:buClr>
              <a:buSzPct val="52500"/>
              <a:buFont typeface="Apple Symbols"/>
              <a:buChar char="■"/>
              <a:tabLst>
                <a:tab pos="234950" algn="l"/>
              </a:tabLst>
            </a:pPr>
            <a:r>
              <a:rPr sz="2000" dirty="0">
                <a:solidFill>
                  <a:srgbClr val="231F20"/>
                </a:solidFill>
                <a:latin typeface="Avenir Book"/>
                <a:cs typeface="Avenir Book"/>
              </a:rPr>
              <a:t>Keep</a:t>
            </a:r>
            <a:r>
              <a:rPr sz="2000" spc="-35" dirty="0">
                <a:solidFill>
                  <a:srgbClr val="231F20"/>
                </a:solidFill>
                <a:latin typeface="Avenir Book"/>
                <a:cs typeface="Avenir Book"/>
              </a:rPr>
              <a:t> </a:t>
            </a:r>
            <a:r>
              <a:rPr sz="2000" dirty="0">
                <a:solidFill>
                  <a:srgbClr val="231F20"/>
                </a:solidFill>
                <a:latin typeface="Avenir Book"/>
                <a:cs typeface="Avenir Book"/>
              </a:rPr>
              <a:t>children</a:t>
            </a:r>
            <a:r>
              <a:rPr sz="2000" spc="-35" dirty="0">
                <a:solidFill>
                  <a:srgbClr val="231F20"/>
                </a:solidFill>
                <a:latin typeface="Avenir Book"/>
                <a:cs typeface="Avenir Book"/>
              </a:rPr>
              <a:t> </a:t>
            </a:r>
            <a:r>
              <a:rPr sz="2000" dirty="0">
                <a:solidFill>
                  <a:srgbClr val="231F20"/>
                </a:solidFill>
                <a:latin typeface="Avenir Book"/>
                <a:cs typeface="Avenir Book"/>
              </a:rPr>
              <a:t>indoors</a:t>
            </a:r>
            <a:r>
              <a:rPr sz="2000" spc="-35" dirty="0">
                <a:solidFill>
                  <a:srgbClr val="231F20"/>
                </a:solidFill>
                <a:latin typeface="Avenir Book"/>
                <a:cs typeface="Avenir Book"/>
              </a:rPr>
              <a:t> </a:t>
            </a:r>
            <a:r>
              <a:rPr sz="2000" dirty="0">
                <a:solidFill>
                  <a:srgbClr val="231F20"/>
                </a:solidFill>
                <a:latin typeface="Avenir Book"/>
                <a:cs typeface="Avenir Book"/>
              </a:rPr>
              <a:t>with</a:t>
            </a:r>
            <a:r>
              <a:rPr sz="2000" spc="-35" dirty="0">
                <a:solidFill>
                  <a:srgbClr val="231F20"/>
                </a:solidFill>
                <a:latin typeface="Avenir Book"/>
                <a:cs typeface="Avenir Book"/>
              </a:rPr>
              <a:t> </a:t>
            </a:r>
            <a:r>
              <a:rPr sz="2000" dirty="0">
                <a:solidFill>
                  <a:srgbClr val="231F20"/>
                </a:solidFill>
                <a:latin typeface="Avenir Book"/>
                <a:cs typeface="Avenir Book"/>
              </a:rPr>
              <a:t>the</a:t>
            </a:r>
            <a:r>
              <a:rPr sz="2000" spc="-30" dirty="0">
                <a:solidFill>
                  <a:srgbClr val="231F20"/>
                </a:solidFill>
                <a:latin typeface="Avenir Book"/>
                <a:cs typeface="Avenir Book"/>
              </a:rPr>
              <a:t> </a:t>
            </a:r>
            <a:r>
              <a:rPr sz="2000" dirty="0">
                <a:solidFill>
                  <a:srgbClr val="231F20"/>
                </a:solidFill>
                <a:latin typeface="Avenir Book"/>
                <a:cs typeface="Avenir Book"/>
              </a:rPr>
              <a:t>doors</a:t>
            </a:r>
            <a:r>
              <a:rPr sz="2000" spc="-35" dirty="0">
                <a:solidFill>
                  <a:srgbClr val="231F20"/>
                </a:solidFill>
                <a:latin typeface="Avenir Book"/>
                <a:cs typeface="Avenir Book"/>
              </a:rPr>
              <a:t> </a:t>
            </a:r>
            <a:r>
              <a:rPr sz="2000" dirty="0">
                <a:solidFill>
                  <a:srgbClr val="231F20"/>
                </a:solidFill>
                <a:latin typeface="Avenir Book"/>
                <a:cs typeface="Avenir Book"/>
              </a:rPr>
              <a:t>and</a:t>
            </a:r>
            <a:r>
              <a:rPr sz="2000" spc="-35" dirty="0">
                <a:solidFill>
                  <a:srgbClr val="231F20"/>
                </a:solidFill>
                <a:latin typeface="Avenir Book"/>
                <a:cs typeface="Avenir Book"/>
              </a:rPr>
              <a:t> </a:t>
            </a:r>
            <a:r>
              <a:rPr sz="2000" dirty="0">
                <a:solidFill>
                  <a:srgbClr val="231F20"/>
                </a:solidFill>
                <a:latin typeface="Avenir Book"/>
                <a:cs typeface="Avenir Book"/>
              </a:rPr>
              <a:t>windows</a:t>
            </a:r>
            <a:r>
              <a:rPr sz="2000" spc="-35" dirty="0">
                <a:solidFill>
                  <a:srgbClr val="231F20"/>
                </a:solidFill>
                <a:latin typeface="Avenir Book"/>
                <a:cs typeface="Avenir Book"/>
              </a:rPr>
              <a:t> </a:t>
            </a:r>
            <a:r>
              <a:rPr sz="2000" spc="-10" dirty="0">
                <a:solidFill>
                  <a:srgbClr val="231F20"/>
                </a:solidFill>
                <a:latin typeface="Avenir Book"/>
                <a:cs typeface="Avenir Book"/>
              </a:rPr>
              <a:t>closed.</a:t>
            </a:r>
            <a:endParaRPr sz="2000">
              <a:latin typeface="Avenir Book"/>
              <a:cs typeface="Avenir Book"/>
            </a:endParaRPr>
          </a:p>
          <a:p>
            <a:pPr marL="235585" marR="5080">
              <a:lnSpc>
                <a:spcPts val="2300"/>
              </a:lnSpc>
              <a:spcBef>
                <a:spcPts val="860"/>
              </a:spcBef>
            </a:pPr>
            <a:r>
              <a:rPr sz="2000" dirty="0">
                <a:solidFill>
                  <a:srgbClr val="231F20"/>
                </a:solidFill>
                <a:latin typeface="Avenir Book"/>
                <a:cs typeface="Avenir Book"/>
              </a:rPr>
              <a:t>If</a:t>
            </a:r>
            <a:r>
              <a:rPr sz="2000" spc="-10" dirty="0">
                <a:solidFill>
                  <a:srgbClr val="231F20"/>
                </a:solidFill>
                <a:latin typeface="Avenir Book"/>
                <a:cs typeface="Avenir Book"/>
              </a:rPr>
              <a:t> </a:t>
            </a:r>
            <a:r>
              <a:rPr sz="2000" dirty="0">
                <a:solidFill>
                  <a:srgbClr val="231F20"/>
                </a:solidFill>
                <a:latin typeface="Avenir Book"/>
                <a:cs typeface="Avenir Book"/>
              </a:rPr>
              <a:t>you</a:t>
            </a:r>
            <a:r>
              <a:rPr sz="2000" spc="-5" dirty="0">
                <a:solidFill>
                  <a:srgbClr val="231F20"/>
                </a:solidFill>
                <a:latin typeface="Avenir Book"/>
                <a:cs typeface="Avenir Book"/>
              </a:rPr>
              <a:t> </a:t>
            </a:r>
            <a:r>
              <a:rPr sz="2000" dirty="0">
                <a:solidFill>
                  <a:srgbClr val="231F20"/>
                </a:solidFill>
                <a:latin typeface="Avenir Book"/>
                <a:cs typeface="Avenir Book"/>
              </a:rPr>
              <a:t>have</a:t>
            </a:r>
            <a:r>
              <a:rPr sz="2000" spc="-5" dirty="0">
                <a:solidFill>
                  <a:srgbClr val="231F20"/>
                </a:solidFill>
                <a:latin typeface="Avenir Book"/>
                <a:cs typeface="Avenir Book"/>
              </a:rPr>
              <a:t> </a:t>
            </a:r>
            <a:r>
              <a:rPr sz="2000" dirty="0">
                <a:solidFill>
                  <a:srgbClr val="231F20"/>
                </a:solidFill>
                <a:latin typeface="Avenir Book"/>
                <a:cs typeface="Avenir Book"/>
              </a:rPr>
              <a:t>an</a:t>
            </a:r>
            <a:r>
              <a:rPr sz="2000" spc="-5" dirty="0">
                <a:solidFill>
                  <a:srgbClr val="231F20"/>
                </a:solidFill>
                <a:latin typeface="Avenir Book"/>
                <a:cs typeface="Avenir Book"/>
              </a:rPr>
              <a:t> </a:t>
            </a:r>
            <a:r>
              <a:rPr sz="2000" dirty="0">
                <a:solidFill>
                  <a:srgbClr val="231F20"/>
                </a:solidFill>
                <a:latin typeface="Avenir Book"/>
                <a:cs typeface="Avenir Book"/>
              </a:rPr>
              <a:t>air</a:t>
            </a:r>
            <a:r>
              <a:rPr sz="2000" spc="-5" dirty="0">
                <a:solidFill>
                  <a:srgbClr val="231F20"/>
                </a:solidFill>
                <a:latin typeface="Avenir Book"/>
                <a:cs typeface="Avenir Book"/>
              </a:rPr>
              <a:t> </a:t>
            </a:r>
            <a:r>
              <a:rPr sz="2000" spc="-10" dirty="0">
                <a:solidFill>
                  <a:srgbClr val="231F20"/>
                </a:solidFill>
                <a:latin typeface="Avenir Book"/>
                <a:cs typeface="Avenir Book"/>
              </a:rPr>
              <a:t>conditioner,</a:t>
            </a:r>
            <a:r>
              <a:rPr sz="2000" spc="-5" dirty="0">
                <a:solidFill>
                  <a:srgbClr val="231F20"/>
                </a:solidFill>
                <a:latin typeface="Avenir Book"/>
                <a:cs typeface="Avenir Book"/>
              </a:rPr>
              <a:t> </a:t>
            </a:r>
            <a:r>
              <a:rPr sz="2000" dirty="0">
                <a:solidFill>
                  <a:srgbClr val="231F20"/>
                </a:solidFill>
                <a:latin typeface="Avenir Book"/>
                <a:cs typeface="Avenir Book"/>
              </a:rPr>
              <a:t>run</a:t>
            </a:r>
            <a:r>
              <a:rPr sz="2000" spc="-5" dirty="0">
                <a:solidFill>
                  <a:srgbClr val="231F20"/>
                </a:solidFill>
                <a:latin typeface="Avenir Book"/>
                <a:cs typeface="Avenir Book"/>
              </a:rPr>
              <a:t> </a:t>
            </a:r>
            <a:r>
              <a:rPr sz="2000" dirty="0">
                <a:solidFill>
                  <a:srgbClr val="231F20"/>
                </a:solidFill>
                <a:latin typeface="Avenir Book"/>
                <a:cs typeface="Avenir Book"/>
              </a:rPr>
              <a:t>it</a:t>
            </a:r>
            <a:r>
              <a:rPr sz="2000" spc="-5" dirty="0">
                <a:solidFill>
                  <a:srgbClr val="231F20"/>
                </a:solidFill>
                <a:latin typeface="Avenir Book"/>
                <a:cs typeface="Avenir Book"/>
              </a:rPr>
              <a:t> </a:t>
            </a:r>
            <a:r>
              <a:rPr sz="2000" dirty="0">
                <a:solidFill>
                  <a:srgbClr val="231F20"/>
                </a:solidFill>
                <a:latin typeface="Avenir Book"/>
                <a:cs typeface="Avenir Book"/>
              </a:rPr>
              <a:t>with</a:t>
            </a:r>
            <a:r>
              <a:rPr sz="2000" spc="-5" dirty="0">
                <a:solidFill>
                  <a:srgbClr val="231F20"/>
                </a:solidFill>
                <a:latin typeface="Avenir Book"/>
                <a:cs typeface="Avenir Book"/>
              </a:rPr>
              <a:t> </a:t>
            </a:r>
            <a:r>
              <a:rPr sz="2000" dirty="0">
                <a:solidFill>
                  <a:srgbClr val="231F20"/>
                </a:solidFill>
                <a:latin typeface="Avenir Book"/>
                <a:cs typeface="Avenir Book"/>
              </a:rPr>
              <a:t>the</a:t>
            </a:r>
            <a:r>
              <a:rPr sz="2000" spc="-10" dirty="0">
                <a:solidFill>
                  <a:srgbClr val="231F20"/>
                </a:solidFill>
                <a:latin typeface="Avenir Book"/>
                <a:cs typeface="Avenir Book"/>
              </a:rPr>
              <a:t> fresh-</a:t>
            </a:r>
            <a:r>
              <a:rPr sz="2000" dirty="0">
                <a:solidFill>
                  <a:srgbClr val="231F20"/>
                </a:solidFill>
                <a:latin typeface="Avenir Book"/>
                <a:cs typeface="Avenir Book"/>
              </a:rPr>
              <a:t>air</a:t>
            </a:r>
            <a:r>
              <a:rPr sz="2000" spc="-5" dirty="0">
                <a:solidFill>
                  <a:srgbClr val="231F20"/>
                </a:solidFill>
                <a:latin typeface="Avenir Book"/>
                <a:cs typeface="Avenir Book"/>
              </a:rPr>
              <a:t> </a:t>
            </a:r>
            <a:r>
              <a:rPr sz="2000" dirty="0">
                <a:solidFill>
                  <a:srgbClr val="231F20"/>
                </a:solidFill>
                <a:latin typeface="Avenir Book"/>
                <a:cs typeface="Avenir Book"/>
              </a:rPr>
              <a:t>intake</a:t>
            </a:r>
            <a:r>
              <a:rPr sz="2000" spc="-5" dirty="0">
                <a:solidFill>
                  <a:srgbClr val="231F20"/>
                </a:solidFill>
                <a:latin typeface="Avenir Book"/>
                <a:cs typeface="Avenir Book"/>
              </a:rPr>
              <a:t> </a:t>
            </a:r>
            <a:r>
              <a:rPr sz="2000" dirty="0">
                <a:solidFill>
                  <a:srgbClr val="231F20"/>
                </a:solidFill>
                <a:latin typeface="Avenir Book"/>
                <a:cs typeface="Avenir Book"/>
              </a:rPr>
              <a:t>closed</a:t>
            </a:r>
            <a:r>
              <a:rPr sz="2000" spc="-5" dirty="0">
                <a:solidFill>
                  <a:srgbClr val="231F20"/>
                </a:solidFill>
                <a:latin typeface="Avenir Book"/>
                <a:cs typeface="Avenir Book"/>
              </a:rPr>
              <a:t> </a:t>
            </a:r>
            <a:r>
              <a:rPr sz="2000" spc="-10" dirty="0">
                <a:solidFill>
                  <a:srgbClr val="231F20"/>
                </a:solidFill>
                <a:latin typeface="Avenir Book"/>
                <a:cs typeface="Avenir Book"/>
              </a:rPr>
              <a:t>(recir- </a:t>
            </a:r>
            <a:r>
              <a:rPr sz="2000" dirty="0">
                <a:solidFill>
                  <a:srgbClr val="231F20"/>
                </a:solidFill>
                <a:latin typeface="Avenir Book"/>
                <a:cs typeface="Avenir Book"/>
              </a:rPr>
              <a:t>culate </a:t>
            </a:r>
            <a:r>
              <a:rPr sz="2000" spc="-10" dirty="0">
                <a:solidFill>
                  <a:srgbClr val="231F20"/>
                </a:solidFill>
                <a:latin typeface="Avenir Book"/>
                <a:cs typeface="Avenir Book"/>
              </a:rPr>
              <a:t>mode).</a:t>
            </a:r>
            <a:endParaRPr sz="2000">
              <a:latin typeface="Avenir Book"/>
              <a:cs typeface="Avenir Book"/>
            </a:endParaRPr>
          </a:p>
          <a:p>
            <a:pPr marL="235585">
              <a:lnSpc>
                <a:spcPct val="100000"/>
              </a:lnSpc>
              <a:spcBef>
                <a:spcPts val="640"/>
              </a:spcBef>
            </a:pPr>
            <a:r>
              <a:rPr sz="2000" dirty="0">
                <a:solidFill>
                  <a:srgbClr val="231F20"/>
                </a:solidFill>
                <a:latin typeface="Avenir Book"/>
                <a:cs typeface="Avenir Book"/>
              </a:rPr>
              <a:t>Use</a:t>
            </a:r>
            <a:r>
              <a:rPr sz="2000" spc="-10" dirty="0">
                <a:solidFill>
                  <a:srgbClr val="231F20"/>
                </a:solidFill>
                <a:latin typeface="Avenir Book"/>
                <a:cs typeface="Avenir Book"/>
              </a:rPr>
              <a:t> </a:t>
            </a:r>
            <a:r>
              <a:rPr sz="2000" dirty="0">
                <a:solidFill>
                  <a:srgbClr val="231F20"/>
                </a:solidFill>
                <a:latin typeface="Avenir Book"/>
                <a:cs typeface="Avenir Book"/>
              </a:rPr>
              <a:t>portable</a:t>
            </a:r>
            <a:r>
              <a:rPr sz="2000" spc="-5" dirty="0">
                <a:solidFill>
                  <a:srgbClr val="231F20"/>
                </a:solidFill>
                <a:latin typeface="Avenir Book"/>
                <a:cs typeface="Avenir Book"/>
              </a:rPr>
              <a:t> </a:t>
            </a:r>
            <a:r>
              <a:rPr sz="2000" dirty="0">
                <a:solidFill>
                  <a:srgbClr val="231F20"/>
                </a:solidFill>
                <a:latin typeface="Avenir Book"/>
                <a:cs typeface="Avenir Book"/>
              </a:rPr>
              <a:t>air</a:t>
            </a:r>
            <a:r>
              <a:rPr sz="2000" spc="-5" dirty="0">
                <a:solidFill>
                  <a:srgbClr val="231F20"/>
                </a:solidFill>
                <a:latin typeface="Avenir Book"/>
                <a:cs typeface="Avenir Book"/>
              </a:rPr>
              <a:t> </a:t>
            </a:r>
            <a:r>
              <a:rPr sz="2000" dirty="0">
                <a:solidFill>
                  <a:srgbClr val="231F20"/>
                </a:solidFill>
                <a:latin typeface="Avenir Book"/>
                <a:cs typeface="Avenir Book"/>
              </a:rPr>
              <a:t>cleaners</a:t>
            </a:r>
            <a:r>
              <a:rPr sz="2000" spc="-10" dirty="0">
                <a:solidFill>
                  <a:srgbClr val="231F20"/>
                </a:solidFill>
                <a:latin typeface="Avenir Book"/>
                <a:cs typeface="Avenir Book"/>
              </a:rPr>
              <a:t> </a:t>
            </a:r>
            <a:r>
              <a:rPr sz="2000" dirty="0">
                <a:solidFill>
                  <a:srgbClr val="231F20"/>
                </a:solidFill>
                <a:latin typeface="Avenir Book"/>
                <a:cs typeface="Avenir Book"/>
              </a:rPr>
              <a:t>if</a:t>
            </a:r>
            <a:r>
              <a:rPr sz="2000" spc="-5" dirty="0">
                <a:solidFill>
                  <a:srgbClr val="231F20"/>
                </a:solidFill>
                <a:latin typeface="Avenir Book"/>
                <a:cs typeface="Avenir Book"/>
              </a:rPr>
              <a:t> </a:t>
            </a:r>
            <a:r>
              <a:rPr sz="2000" spc="-10" dirty="0">
                <a:solidFill>
                  <a:srgbClr val="231F20"/>
                </a:solidFill>
                <a:latin typeface="Avenir Book"/>
                <a:cs typeface="Avenir Book"/>
              </a:rPr>
              <a:t>available.</a:t>
            </a:r>
            <a:endParaRPr sz="2000">
              <a:latin typeface="Avenir Book"/>
              <a:cs typeface="Avenir Book"/>
            </a:endParaRPr>
          </a:p>
          <a:p>
            <a:pPr marL="235585" marR="128270">
              <a:lnSpc>
                <a:spcPts val="2300"/>
              </a:lnSpc>
              <a:spcBef>
                <a:spcPts val="860"/>
              </a:spcBef>
            </a:pPr>
            <a:r>
              <a:rPr sz="2000" dirty="0">
                <a:solidFill>
                  <a:srgbClr val="231F20"/>
                </a:solidFill>
                <a:latin typeface="Avenir Book"/>
                <a:cs typeface="Avenir Book"/>
              </a:rPr>
              <a:t>Have</a:t>
            </a:r>
            <a:r>
              <a:rPr sz="2000" spc="-20" dirty="0">
                <a:solidFill>
                  <a:srgbClr val="231F20"/>
                </a:solidFill>
                <a:latin typeface="Avenir Book"/>
                <a:cs typeface="Avenir Book"/>
              </a:rPr>
              <a:t> </a:t>
            </a:r>
            <a:r>
              <a:rPr sz="2000" dirty="0">
                <a:solidFill>
                  <a:srgbClr val="231F20"/>
                </a:solidFill>
                <a:latin typeface="Avenir Book"/>
                <a:cs typeface="Avenir Book"/>
              </a:rPr>
              <a:t>children</a:t>
            </a:r>
            <a:r>
              <a:rPr sz="2000" spc="-20" dirty="0">
                <a:solidFill>
                  <a:srgbClr val="231F20"/>
                </a:solidFill>
                <a:latin typeface="Avenir Book"/>
                <a:cs typeface="Avenir Book"/>
              </a:rPr>
              <a:t> </a:t>
            </a:r>
            <a:r>
              <a:rPr sz="2000" dirty="0">
                <a:solidFill>
                  <a:srgbClr val="231F20"/>
                </a:solidFill>
                <a:latin typeface="Avenir Book"/>
                <a:cs typeface="Avenir Book"/>
              </a:rPr>
              <a:t>wear</a:t>
            </a:r>
            <a:r>
              <a:rPr sz="2000" spc="-15" dirty="0">
                <a:solidFill>
                  <a:srgbClr val="231F20"/>
                </a:solidFill>
                <a:latin typeface="Avenir Book"/>
                <a:cs typeface="Avenir Book"/>
              </a:rPr>
              <a:t> </a:t>
            </a:r>
            <a:r>
              <a:rPr sz="2000" dirty="0">
                <a:solidFill>
                  <a:srgbClr val="231F20"/>
                </a:solidFill>
                <a:latin typeface="Avenir Book"/>
                <a:cs typeface="Avenir Book"/>
              </a:rPr>
              <a:t>an</a:t>
            </a:r>
            <a:r>
              <a:rPr sz="2000" spc="-20" dirty="0">
                <a:solidFill>
                  <a:srgbClr val="231F20"/>
                </a:solidFill>
                <a:latin typeface="Avenir Book"/>
                <a:cs typeface="Avenir Book"/>
              </a:rPr>
              <a:t> </a:t>
            </a:r>
            <a:r>
              <a:rPr sz="2000" dirty="0">
                <a:solidFill>
                  <a:srgbClr val="231F20"/>
                </a:solidFill>
                <a:latin typeface="Avenir Book"/>
                <a:cs typeface="Avenir Book"/>
              </a:rPr>
              <a:t>N95</a:t>
            </a:r>
            <a:r>
              <a:rPr sz="2000" spc="-15" dirty="0">
                <a:solidFill>
                  <a:srgbClr val="231F20"/>
                </a:solidFill>
                <a:latin typeface="Avenir Book"/>
                <a:cs typeface="Avenir Book"/>
              </a:rPr>
              <a:t> </a:t>
            </a:r>
            <a:r>
              <a:rPr sz="2000" dirty="0">
                <a:solidFill>
                  <a:srgbClr val="231F20"/>
                </a:solidFill>
                <a:latin typeface="Avenir Book"/>
                <a:cs typeface="Avenir Book"/>
              </a:rPr>
              <a:t>or</a:t>
            </a:r>
            <a:r>
              <a:rPr sz="2000" spc="-20" dirty="0">
                <a:solidFill>
                  <a:srgbClr val="231F20"/>
                </a:solidFill>
                <a:latin typeface="Avenir Book"/>
                <a:cs typeface="Avenir Book"/>
              </a:rPr>
              <a:t> </a:t>
            </a:r>
            <a:r>
              <a:rPr sz="2000" dirty="0">
                <a:solidFill>
                  <a:srgbClr val="231F20"/>
                </a:solidFill>
                <a:latin typeface="Avenir Book"/>
                <a:cs typeface="Avenir Book"/>
              </a:rPr>
              <a:t>KN95</a:t>
            </a:r>
            <a:r>
              <a:rPr sz="2000" spc="-15" dirty="0">
                <a:solidFill>
                  <a:srgbClr val="231F20"/>
                </a:solidFill>
                <a:latin typeface="Avenir Book"/>
                <a:cs typeface="Avenir Book"/>
              </a:rPr>
              <a:t> </a:t>
            </a:r>
            <a:r>
              <a:rPr sz="2000" dirty="0">
                <a:solidFill>
                  <a:srgbClr val="231F20"/>
                </a:solidFill>
                <a:latin typeface="Avenir Book"/>
                <a:cs typeface="Avenir Book"/>
              </a:rPr>
              <a:t>mask,</a:t>
            </a:r>
            <a:r>
              <a:rPr sz="2000" spc="-20" dirty="0">
                <a:solidFill>
                  <a:srgbClr val="231F20"/>
                </a:solidFill>
                <a:latin typeface="Avenir Book"/>
                <a:cs typeface="Avenir Book"/>
              </a:rPr>
              <a:t> </a:t>
            </a:r>
            <a:r>
              <a:rPr sz="2000" dirty="0">
                <a:solidFill>
                  <a:srgbClr val="231F20"/>
                </a:solidFill>
                <a:latin typeface="Avenir Book"/>
                <a:cs typeface="Avenir Book"/>
              </a:rPr>
              <a:t>but</a:t>
            </a:r>
            <a:r>
              <a:rPr sz="2000" spc="-20" dirty="0">
                <a:solidFill>
                  <a:srgbClr val="231F20"/>
                </a:solidFill>
                <a:latin typeface="Avenir Book"/>
                <a:cs typeface="Avenir Book"/>
              </a:rPr>
              <a:t> </a:t>
            </a:r>
            <a:r>
              <a:rPr sz="2000" dirty="0">
                <a:solidFill>
                  <a:srgbClr val="231F20"/>
                </a:solidFill>
                <a:latin typeface="Avenir Book"/>
                <a:cs typeface="Avenir Book"/>
              </a:rPr>
              <a:t>only</a:t>
            </a:r>
            <a:r>
              <a:rPr sz="2000" spc="-15" dirty="0">
                <a:solidFill>
                  <a:srgbClr val="231F20"/>
                </a:solidFill>
                <a:latin typeface="Avenir Book"/>
                <a:cs typeface="Avenir Book"/>
              </a:rPr>
              <a:t> </a:t>
            </a:r>
            <a:r>
              <a:rPr sz="2000" dirty="0">
                <a:solidFill>
                  <a:srgbClr val="231F20"/>
                </a:solidFill>
                <a:latin typeface="Avenir Book"/>
                <a:cs typeface="Avenir Book"/>
              </a:rPr>
              <a:t>if</a:t>
            </a:r>
            <a:r>
              <a:rPr sz="2000" spc="-20" dirty="0">
                <a:solidFill>
                  <a:srgbClr val="231F20"/>
                </a:solidFill>
                <a:latin typeface="Avenir Book"/>
                <a:cs typeface="Avenir Book"/>
              </a:rPr>
              <a:t> </a:t>
            </a:r>
            <a:r>
              <a:rPr sz="2000" dirty="0">
                <a:solidFill>
                  <a:srgbClr val="231F20"/>
                </a:solidFill>
                <a:latin typeface="Avenir Book"/>
                <a:cs typeface="Avenir Book"/>
              </a:rPr>
              <a:t>they</a:t>
            </a:r>
            <a:r>
              <a:rPr sz="2000" spc="-15" dirty="0">
                <a:solidFill>
                  <a:srgbClr val="231F20"/>
                </a:solidFill>
                <a:latin typeface="Avenir Book"/>
                <a:cs typeface="Avenir Book"/>
              </a:rPr>
              <a:t> </a:t>
            </a:r>
            <a:r>
              <a:rPr sz="2000" dirty="0">
                <a:solidFill>
                  <a:srgbClr val="231F20"/>
                </a:solidFill>
                <a:latin typeface="Avenir Book"/>
                <a:cs typeface="Avenir Book"/>
              </a:rPr>
              <a:t>are</a:t>
            </a:r>
            <a:r>
              <a:rPr sz="2000" spc="-20" dirty="0">
                <a:solidFill>
                  <a:srgbClr val="231F20"/>
                </a:solidFill>
                <a:latin typeface="Avenir Book"/>
                <a:cs typeface="Avenir Book"/>
              </a:rPr>
              <a:t> </a:t>
            </a:r>
            <a:r>
              <a:rPr sz="2000" spc="-10" dirty="0">
                <a:solidFill>
                  <a:srgbClr val="231F20"/>
                </a:solidFill>
                <a:latin typeface="Avenir Book"/>
                <a:cs typeface="Avenir Book"/>
              </a:rPr>
              <a:t>fitted </a:t>
            </a:r>
            <a:r>
              <a:rPr sz="2000" dirty="0">
                <a:solidFill>
                  <a:srgbClr val="231F20"/>
                </a:solidFill>
                <a:latin typeface="Avenir Book"/>
                <a:cs typeface="Avenir Book"/>
              </a:rPr>
              <a:t>tightly</a:t>
            </a:r>
            <a:r>
              <a:rPr sz="2000" spc="-15" dirty="0">
                <a:solidFill>
                  <a:srgbClr val="231F20"/>
                </a:solidFill>
                <a:latin typeface="Avenir Book"/>
                <a:cs typeface="Avenir Book"/>
              </a:rPr>
              <a:t> </a:t>
            </a:r>
            <a:r>
              <a:rPr sz="2000" dirty="0">
                <a:solidFill>
                  <a:srgbClr val="231F20"/>
                </a:solidFill>
                <a:latin typeface="Avenir Book"/>
                <a:cs typeface="Avenir Book"/>
              </a:rPr>
              <a:t>to</a:t>
            </a:r>
            <a:r>
              <a:rPr sz="2000" spc="-10" dirty="0">
                <a:solidFill>
                  <a:srgbClr val="231F20"/>
                </a:solidFill>
                <a:latin typeface="Avenir Book"/>
                <a:cs typeface="Avenir Book"/>
              </a:rPr>
              <a:t> </a:t>
            </a:r>
            <a:r>
              <a:rPr sz="2000" dirty="0">
                <a:solidFill>
                  <a:srgbClr val="231F20"/>
                </a:solidFill>
                <a:latin typeface="Avenir Book"/>
                <a:cs typeface="Avenir Book"/>
              </a:rPr>
              <a:t>the</a:t>
            </a:r>
            <a:r>
              <a:rPr sz="2000" spc="-15" dirty="0">
                <a:solidFill>
                  <a:srgbClr val="231F20"/>
                </a:solidFill>
                <a:latin typeface="Avenir Book"/>
                <a:cs typeface="Avenir Book"/>
              </a:rPr>
              <a:t> </a:t>
            </a:r>
            <a:r>
              <a:rPr sz="2000" dirty="0">
                <a:solidFill>
                  <a:srgbClr val="231F20"/>
                </a:solidFill>
                <a:latin typeface="Avenir Book"/>
                <a:cs typeface="Avenir Book"/>
              </a:rPr>
              <a:t>face.</a:t>
            </a:r>
            <a:r>
              <a:rPr sz="2000" spc="-10" dirty="0">
                <a:solidFill>
                  <a:srgbClr val="231F20"/>
                </a:solidFill>
                <a:latin typeface="Avenir Book"/>
                <a:cs typeface="Avenir Book"/>
              </a:rPr>
              <a:t> </a:t>
            </a:r>
            <a:r>
              <a:rPr sz="2000" dirty="0">
                <a:solidFill>
                  <a:srgbClr val="231F20"/>
                </a:solidFill>
                <a:latin typeface="Avenir Book"/>
                <a:cs typeface="Avenir Book"/>
              </a:rPr>
              <a:t>Use</a:t>
            </a:r>
            <a:r>
              <a:rPr sz="2000" spc="-10" dirty="0">
                <a:solidFill>
                  <a:srgbClr val="231F20"/>
                </a:solidFill>
                <a:latin typeface="Avenir Book"/>
                <a:cs typeface="Avenir Book"/>
              </a:rPr>
              <a:t> </a:t>
            </a:r>
            <a:r>
              <a:rPr sz="2000" dirty="0">
                <a:solidFill>
                  <a:srgbClr val="231F20"/>
                </a:solidFill>
                <a:latin typeface="Avenir Book"/>
                <a:cs typeface="Avenir Book"/>
              </a:rPr>
              <a:t>masks</a:t>
            </a:r>
            <a:r>
              <a:rPr sz="2000" spc="-15" dirty="0">
                <a:solidFill>
                  <a:srgbClr val="231F20"/>
                </a:solidFill>
                <a:latin typeface="Avenir Book"/>
                <a:cs typeface="Avenir Book"/>
              </a:rPr>
              <a:t> </a:t>
            </a:r>
            <a:r>
              <a:rPr sz="2000" dirty="0">
                <a:solidFill>
                  <a:srgbClr val="231F20"/>
                </a:solidFill>
                <a:latin typeface="Avenir Book"/>
                <a:cs typeface="Avenir Book"/>
              </a:rPr>
              <a:t>only</a:t>
            </a:r>
            <a:r>
              <a:rPr sz="2000" spc="-10" dirty="0">
                <a:solidFill>
                  <a:srgbClr val="231F20"/>
                </a:solidFill>
                <a:latin typeface="Avenir Book"/>
                <a:cs typeface="Avenir Book"/>
              </a:rPr>
              <a:t> </a:t>
            </a:r>
            <a:r>
              <a:rPr sz="2000" dirty="0">
                <a:solidFill>
                  <a:srgbClr val="231F20"/>
                </a:solidFill>
                <a:latin typeface="Avenir Book"/>
                <a:cs typeface="Avenir Book"/>
              </a:rPr>
              <a:t>for</a:t>
            </a:r>
            <a:r>
              <a:rPr sz="2000" spc="-15" dirty="0">
                <a:solidFill>
                  <a:srgbClr val="231F20"/>
                </a:solidFill>
                <a:latin typeface="Avenir Book"/>
                <a:cs typeface="Avenir Book"/>
              </a:rPr>
              <a:t> </a:t>
            </a:r>
            <a:r>
              <a:rPr sz="2000" dirty="0">
                <a:solidFill>
                  <a:srgbClr val="231F20"/>
                </a:solidFill>
                <a:latin typeface="Avenir Book"/>
                <a:cs typeface="Avenir Book"/>
              </a:rPr>
              <a:t>short</a:t>
            </a:r>
            <a:r>
              <a:rPr sz="2000" spc="-10" dirty="0">
                <a:solidFill>
                  <a:srgbClr val="231F20"/>
                </a:solidFill>
                <a:latin typeface="Avenir Book"/>
                <a:cs typeface="Avenir Book"/>
              </a:rPr>
              <a:t> </a:t>
            </a:r>
            <a:r>
              <a:rPr sz="2000" dirty="0">
                <a:solidFill>
                  <a:srgbClr val="231F20"/>
                </a:solidFill>
                <a:latin typeface="Avenir Book"/>
                <a:cs typeface="Avenir Book"/>
              </a:rPr>
              <a:t>periods</a:t>
            </a:r>
            <a:r>
              <a:rPr sz="2000" spc="-10" dirty="0">
                <a:solidFill>
                  <a:srgbClr val="231F20"/>
                </a:solidFill>
                <a:latin typeface="Avenir Book"/>
                <a:cs typeface="Avenir Book"/>
              </a:rPr>
              <a:t> </a:t>
            </a:r>
            <a:r>
              <a:rPr sz="2000" dirty="0">
                <a:solidFill>
                  <a:srgbClr val="231F20"/>
                </a:solidFill>
                <a:latin typeface="Avenir Book"/>
                <a:cs typeface="Avenir Book"/>
              </a:rPr>
              <a:t>when</a:t>
            </a:r>
            <a:r>
              <a:rPr sz="2000" spc="-15" dirty="0">
                <a:solidFill>
                  <a:srgbClr val="231F20"/>
                </a:solidFill>
                <a:latin typeface="Avenir Book"/>
                <a:cs typeface="Avenir Book"/>
              </a:rPr>
              <a:t> </a:t>
            </a:r>
            <a:r>
              <a:rPr sz="2000" dirty="0">
                <a:solidFill>
                  <a:srgbClr val="231F20"/>
                </a:solidFill>
                <a:latin typeface="Avenir Book"/>
                <a:cs typeface="Avenir Book"/>
              </a:rPr>
              <a:t>children</a:t>
            </a:r>
            <a:r>
              <a:rPr sz="2000" spc="-10" dirty="0">
                <a:solidFill>
                  <a:srgbClr val="231F20"/>
                </a:solidFill>
                <a:latin typeface="Avenir Book"/>
                <a:cs typeface="Avenir Book"/>
              </a:rPr>
              <a:t> </a:t>
            </a:r>
            <a:r>
              <a:rPr sz="2000" spc="-20" dirty="0">
                <a:solidFill>
                  <a:srgbClr val="231F20"/>
                </a:solidFill>
                <a:latin typeface="Avenir Book"/>
                <a:cs typeface="Avenir Book"/>
              </a:rPr>
              <a:t>must </a:t>
            </a:r>
            <a:r>
              <a:rPr sz="2000" dirty="0">
                <a:solidFill>
                  <a:srgbClr val="231F20"/>
                </a:solidFill>
                <a:latin typeface="Avenir Book"/>
                <a:cs typeface="Avenir Book"/>
              </a:rPr>
              <a:t>be</a:t>
            </a:r>
            <a:r>
              <a:rPr sz="2000" spc="-25" dirty="0">
                <a:solidFill>
                  <a:srgbClr val="231F20"/>
                </a:solidFill>
                <a:latin typeface="Avenir Book"/>
                <a:cs typeface="Avenir Book"/>
              </a:rPr>
              <a:t> </a:t>
            </a:r>
            <a:r>
              <a:rPr sz="2000" spc="-10" dirty="0">
                <a:solidFill>
                  <a:srgbClr val="231F20"/>
                </a:solidFill>
                <a:latin typeface="Avenir Book"/>
                <a:cs typeface="Avenir Book"/>
              </a:rPr>
              <a:t>outdoors.</a:t>
            </a:r>
            <a:endParaRPr sz="2000">
              <a:latin typeface="Avenir Book"/>
              <a:cs typeface="Avenir Book"/>
            </a:endParaRPr>
          </a:p>
          <a:p>
            <a:pPr marL="235585" marR="184150">
              <a:lnSpc>
                <a:spcPts val="2300"/>
              </a:lnSpc>
              <a:spcBef>
                <a:spcPts val="800"/>
              </a:spcBef>
            </a:pPr>
            <a:r>
              <a:rPr sz="2000" dirty="0">
                <a:solidFill>
                  <a:srgbClr val="231F20"/>
                </a:solidFill>
                <a:latin typeface="Avenir Book"/>
                <a:cs typeface="Avenir Book"/>
              </a:rPr>
              <a:t>Before</a:t>
            </a:r>
            <a:r>
              <a:rPr sz="2000" spc="-25" dirty="0">
                <a:solidFill>
                  <a:srgbClr val="231F20"/>
                </a:solidFill>
                <a:latin typeface="Avenir Book"/>
                <a:cs typeface="Avenir Book"/>
              </a:rPr>
              <a:t> </a:t>
            </a:r>
            <a:r>
              <a:rPr sz="2000" dirty="0">
                <a:solidFill>
                  <a:srgbClr val="231F20"/>
                </a:solidFill>
                <a:latin typeface="Avenir Book"/>
                <a:cs typeface="Avenir Book"/>
              </a:rPr>
              <a:t>being</a:t>
            </a:r>
            <a:r>
              <a:rPr sz="2000" spc="-20" dirty="0">
                <a:solidFill>
                  <a:srgbClr val="231F20"/>
                </a:solidFill>
                <a:latin typeface="Avenir Book"/>
                <a:cs typeface="Avenir Book"/>
              </a:rPr>
              <a:t> </a:t>
            </a:r>
            <a:r>
              <a:rPr sz="2000" dirty="0">
                <a:solidFill>
                  <a:srgbClr val="231F20"/>
                </a:solidFill>
                <a:latin typeface="Avenir Book"/>
                <a:cs typeface="Avenir Book"/>
              </a:rPr>
              <a:t>active</a:t>
            </a:r>
            <a:r>
              <a:rPr sz="2000" spc="-25" dirty="0">
                <a:solidFill>
                  <a:srgbClr val="231F20"/>
                </a:solidFill>
                <a:latin typeface="Avenir Book"/>
                <a:cs typeface="Avenir Book"/>
              </a:rPr>
              <a:t> </a:t>
            </a:r>
            <a:r>
              <a:rPr sz="2000" dirty="0">
                <a:solidFill>
                  <a:srgbClr val="231F20"/>
                </a:solidFill>
                <a:latin typeface="Avenir Book"/>
                <a:cs typeface="Avenir Book"/>
              </a:rPr>
              <a:t>outdoors,</a:t>
            </a:r>
            <a:r>
              <a:rPr sz="2000" spc="-20" dirty="0">
                <a:solidFill>
                  <a:srgbClr val="231F20"/>
                </a:solidFill>
                <a:latin typeface="Avenir Book"/>
                <a:cs typeface="Avenir Book"/>
              </a:rPr>
              <a:t> </a:t>
            </a:r>
            <a:r>
              <a:rPr sz="2000" dirty="0">
                <a:solidFill>
                  <a:srgbClr val="231F20"/>
                </a:solidFill>
                <a:latin typeface="Avenir Book"/>
                <a:cs typeface="Avenir Book"/>
              </a:rPr>
              <a:t>make</a:t>
            </a:r>
            <a:r>
              <a:rPr sz="2000" spc="-25" dirty="0">
                <a:solidFill>
                  <a:srgbClr val="231F20"/>
                </a:solidFill>
                <a:latin typeface="Avenir Book"/>
                <a:cs typeface="Avenir Book"/>
              </a:rPr>
              <a:t> </a:t>
            </a:r>
            <a:r>
              <a:rPr sz="2000" dirty="0">
                <a:solidFill>
                  <a:srgbClr val="231F20"/>
                </a:solidFill>
                <a:latin typeface="Avenir Book"/>
                <a:cs typeface="Avenir Book"/>
              </a:rPr>
              <a:t>sure</a:t>
            </a:r>
            <a:r>
              <a:rPr sz="2000" spc="-20" dirty="0">
                <a:solidFill>
                  <a:srgbClr val="231F20"/>
                </a:solidFill>
                <a:latin typeface="Avenir Book"/>
                <a:cs typeface="Avenir Book"/>
              </a:rPr>
              <a:t> </a:t>
            </a:r>
            <a:r>
              <a:rPr sz="2000" dirty="0">
                <a:solidFill>
                  <a:srgbClr val="231F20"/>
                </a:solidFill>
                <a:latin typeface="Avenir Book"/>
                <a:cs typeface="Avenir Book"/>
              </a:rPr>
              <a:t>the</a:t>
            </a:r>
            <a:r>
              <a:rPr sz="2000" spc="-20" dirty="0">
                <a:solidFill>
                  <a:srgbClr val="231F20"/>
                </a:solidFill>
                <a:latin typeface="Avenir Book"/>
                <a:cs typeface="Avenir Book"/>
              </a:rPr>
              <a:t> </a:t>
            </a:r>
            <a:r>
              <a:rPr sz="2000" dirty="0">
                <a:solidFill>
                  <a:srgbClr val="231F20"/>
                </a:solidFill>
                <a:latin typeface="Avenir Book"/>
                <a:cs typeface="Avenir Book"/>
              </a:rPr>
              <a:t>local</a:t>
            </a:r>
            <a:r>
              <a:rPr sz="2000" spc="-25" dirty="0">
                <a:solidFill>
                  <a:srgbClr val="231F20"/>
                </a:solidFill>
                <a:latin typeface="Avenir Book"/>
                <a:cs typeface="Avenir Book"/>
              </a:rPr>
              <a:t> </a:t>
            </a:r>
            <a:r>
              <a:rPr sz="2000" dirty="0">
                <a:solidFill>
                  <a:srgbClr val="231F20"/>
                </a:solidFill>
                <a:latin typeface="Avenir Book"/>
                <a:cs typeface="Avenir Book"/>
              </a:rPr>
              <a:t>air</a:t>
            </a:r>
            <a:r>
              <a:rPr sz="2000" spc="-20" dirty="0">
                <a:solidFill>
                  <a:srgbClr val="231F20"/>
                </a:solidFill>
                <a:latin typeface="Avenir Book"/>
                <a:cs typeface="Avenir Book"/>
              </a:rPr>
              <a:t> </a:t>
            </a:r>
            <a:r>
              <a:rPr sz="2000" dirty="0">
                <a:solidFill>
                  <a:srgbClr val="231F20"/>
                </a:solidFill>
                <a:latin typeface="Avenir Book"/>
                <a:cs typeface="Avenir Book"/>
              </a:rPr>
              <a:t>quality</a:t>
            </a:r>
            <a:r>
              <a:rPr sz="2000" spc="-25" dirty="0">
                <a:solidFill>
                  <a:srgbClr val="231F20"/>
                </a:solidFill>
                <a:latin typeface="Avenir Book"/>
                <a:cs typeface="Avenir Book"/>
              </a:rPr>
              <a:t> </a:t>
            </a:r>
            <a:r>
              <a:rPr sz="2000" dirty="0">
                <a:solidFill>
                  <a:srgbClr val="231F20"/>
                </a:solidFill>
                <a:latin typeface="Avenir Book"/>
                <a:cs typeface="Avenir Book"/>
              </a:rPr>
              <a:t>report</a:t>
            </a:r>
            <a:r>
              <a:rPr sz="2000" spc="-20" dirty="0">
                <a:solidFill>
                  <a:srgbClr val="231F20"/>
                </a:solidFill>
                <a:latin typeface="Avenir Book"/>
                <a:cs typeface="Avenir Book"/>
              </a:rPr>
              <a:t> </a:t>
            </a:r>
            <a:r>
              <a:rPr sz="2000" spc="-25" dirty="0">
                <a:solidFill>
                  <a:srgbClr val="231F20"/>
                </a:solidFill>
                <a:latin typeface="Avenir Book"/>
                <a:cs typeface="Avenir Book"/>
              </a:rPr>
              <a:t>has </a:t>
            </a:r>
            <a:r>
              <a:rPr sz="2000" dirty="0">
                <a:solidFill>
                  <a:srgbClr val="231F20"/>
                </a:solidFill>
                <a:latin typeface="Avenir Book"/>
                <a:cs typeface="Avenir Book"/>
              </a:rPr>
              <a:t>improved</a:t>
            </a:r>
            <a:r>
              <a:rPr sz="2000" spc="-15" dirty="0">
                <a:solidFill>
                  <a:srgbClr val="231F20"/>
                </a:solidFill>
                <a:latin typeface="Avenir Book"/>
                <a:cs typeface="Avenir Book"/>
              </a:rPr>
              <a:t> </a:t>
            </a:r>
            <a:r>
              <a:rPr sz="2000" dirty="0">
                <a:solidFill>
                  <a:srgbClr val="231F20"/>
                </a:solidFill>
                <a:latin typeface="Avenir Book"/>
                <a:cs typeface="Avenir Book"/>
              </a:rPr>
              <a:t>or</a:t>
            </a:r>
            <a:r>
              <a:rPr sz="2000" spc="-10" dirty="0">
                <a:solidFill>
                  <a:srgbClr val="231F20"/>
                </a:solidFill>
                <a:latin typeface="Avenir Book"/>
                <a:cs typeface="Avenir Book"/>
              </a:rPr>
              <a:t> </a:t>
            </a:r>
            <a:r>
              <a:rPr sz="2000" dirty="0">
                <a:solidFill>
                  <a:srgbClr val="231F20"/>
                </a:solidFill>
                <a:latin typeface="Avenir Book"/>
                <a:cs typeface="Avenir Book"/>
              </a:rPr>
              <a:t>the</a:t>
            </a:r>
            <a:r>
              <a:rPr sz="2000" spc="-15" dirty="0">
                <a:solidFill>
                  <a:srgbClr val="231F20"/>
                </a:solidFill>
                <a:latin typeface="Avenir Book"/>
                <a:cs typeface="Avenir Book"/>
              </a:rPr>
              <a:t> </a:t>
            </a:r>
            <a:r>
              <a:rPr sz="2000" dirty="0">
                <a:solidFill>
                  <a:srgbClr val="231F20"/>
                </a:solidFill>
                <a:latin typeface="Avenir Book"/>
                <a:cs typeface="Avenir Book"/>
              </a:rPr>
              <a:t>air</a:t>
            </a:r>
            <a:r>
              <a:rPr sz="2000" spc="-10" dirty="0">
                <a:solidFill>
                  <a:srgbClr val="231F20"/>
                </a:solidFill>
                <a:latin typeface="Avenir Book"/>
                <a:cs typeface="Avenir Book"/>
              </a:rPr>
              <a:t> </a:t>
            </a:r>
            <a:r>
              <a:rPr sz="2000" dirty="0">
                <a:solidFill>
                  <a:srgbClr val="231F20"/>
                </a:solidFill>
                <a:latin typeface="Avenir Book"/>
                <a:cs typeface="Avenir Book"/>
              </a:rPr>
              <a:t>no</a:t>
            </a:r>
            <a:r>
              <a:rPr sz="2000" spc="-10" dirty="0">
                <a:solidFill>
                  <a:srgbClr val="231F20"/>
                </a:solidFill>
                <a:latin typeface="Avenir Book"/>
                <a:cs typeface="Avenir Book"/>
              </a:rPr>
              <a:t> </a:t>
            </a:r>
            <a:r>
              <a:rPr sz="2000" dirty="0">
                <a:solidFill>
                  <a:srgbClr val="231F20"/>
                </a:solidFill>
                <a:latin typeface="Avenir Book"/>
                <a:cs typeface="Avenir Book"/>
              </a:rPr>
              <a:t>longer</a:t>
            </a:r>
            <a:r>
              <a:rPr sz="2000" spc="-15" dirty="0">
                <a:solidFill>
                  <a:srgbClr val="231F20"/>
                </a:solidFill>
                <a:latin typeface="Avenir Book"/>
                <a:cs typeface="Avenir Book"/>
              </a:rPr>
              <a:t> </a:t>
            </a:r>
            <a:r>
              <a:rPr sz="2000" dirty="0">
                <a:solidFill>
                  <a:srgbClr val="231F20"/>
                </a:solidFill>
                <a:latin typeface="Avenir Book"/>
                <a:cs typeface="Avenir Book"/>
              </a:rPr>
              <a:t>smells</a:t>
            </a:r>
            <a:r>
              <a:rPr sz="2000" spc="-10" dirty="0">
                <a:solidFill>
                  <a:srgbClr val="231F20"/>
                </a:solidFill>
                <a:latin typeface="Avenir Book"/>
                <a:cs typeface="Avenir Book"/>
              </a:rPr>
              <a:t> </a:t>
            </a:r>
            <a:r>
              <a:rPr sz="2000" dirty="0">
                <a:solidFill>
                  <a:srgbClr val="231F20"/>
                </a:solidFill>
                <a:latin typeface="Avenir Book"/>
                <a:cs typeface="Avenir Book"/>
              </a:rPr>
              <a:t>or</a:t>
            </a:r>
            <a:r>
              <a:rPr sz="2000" spc="-15" dirty="0">
                <a:solidFill>
                  <a:srgbClr val="231F20"/>
                </a:solidFill>
                <a:latin typeface="Avenir Book"/>
                <a:cs typeface="Avenir Book"/>
              </a:rPr>
              <a:t> </a:t>
            </a:r>
            <a:r>
              <a:rPr sz="2000" dirty="0">
                <a:solidFill>
                  <a:srgbClr val="231F20"/>
                </a:solidFill>
                <a:latin typeface="Avenir Book"/>
                <a:cs typeface="Avenir Book"/>
              </a:rPr>
              <a:t>looks</a:t>
            </a:r>
            <a:r>
              <a:rPr sz="2000" spc="-10" dirty="0">
                <a:solidFill>
                  <a:srgbClr val="231F20"/>
                </a:solidFill>
                <a:latin typeface="Avenir Book"/>
                <a:cs typeface="Avenir Book"/>
              </a:rPr>
              <a:t> smoky.</a:t>
            </a:r>
            <a:endParaRPr sz="2000">
              <a:latin typeface="Avenir Book"/>
              <a:cs typeface="Avenir Book"/>
            </a:endParaRPr>
          </a:p>
        </p:txBody>
      </p:sp>
      <p:sp>
        <p:nvSpPr>
          <p:cNvPr id="9" name="object 9"/>
          <p:cNvSpPr txBox="1"/>
          <p:nvPr/>
        </p:nvSpPr>
        <p:spPr>
          <a:xfrm>
            <a:off x="292100" y="7391399"/>
            <a:ext cx="5270500" cy="188975"/>
          </a:xfrm>
          <a:prstGeom prst="rect">
            <a:avLst/>
          </a:prstGeom>
        </p:spPr>
        <p:txBody>
          <a:bodyPr vert="horz" wrap="square" lIns="0" tIns="12700" rIns="0" bIns="0" rtlCol="0">
            <a:spAutoFit/>
          </a:bodyPr>
          <a:lstStyle/>
          <a:p>
            <a:pPr marL="12700">
              <a:lnSpc>
                <a:spcPct val="100000"/>
              </a:lnSpc>
              <a:spcBef>
                <a:spcPts val="100"/>
              </a:spcBef>
            </a:pPr>
            <a:r>
              <a:rPr sz="1100" dirty="0">
                <a:solidFill>
                  <a:srgbClr val="004E71"/>
                </a:solidFill>
                <a:latin typeface="Avenir Next Medium"/>
                <a:cs typeface="Avenir Next Medium"/>
              </a:rPr>
              <a:t>P</a:t>
            </a:r>
            <a:r>
              <a:rPr sz="1100" spc="-70" dirty="0">
                <a:solidFill>
                  <a:srgbClr val="004E71"/>
                </a:solidFill>
                <a:latin typeface="Avenir Next Medium"/>
                <a:cs typeface="Avenir Next Medium"/>
              </a:rPr>
              <a:t> </a:t>
            </a:r>
            <a:r>
              <a:rPr sz="1100" dirty="0">
                <a:solidFill>
                  <a:srgbClr val="004E71"/>
                </a:solidFill>
                <a:latin typeface="Avenir Next Medium"/>
                <a:cs typeface="Avenir Next Medium"/>
              </a:rPr>
              <a:t>E</a:t>
            </a:r>
            <a:r>
              <a:rPr sz="1100" spc="-60" dirty="0">
                <a:solidFill>
                  <a:srgbClr val="004E71"/>
                </a:solidFill>
                <a:latin typeface="Avenir Next Medium"/>
                <a:cs typeface="Avenir Next Medium"/>
              </a:rPr>
              <a:t> </a:t>
            </a:r>
            <a:r>
              <a:rPr sz="1100" dirty="0">
                <a:solidFill>
                  <a:srgbClr val="004E71"/>
                </a:solidFill>
                <a:latin typeface="Avenir Next Medium"/>
                <a:cs typeface="Avenir Next Medium"/>
              </a:rPr>
              <a:t>D</a:t>
            </a:r>
            <a:r>
              <a:rPr sz="1100" spc="-50" dirty="0">
                <a:solidFill>
                  <a:srgbClr val="004E71"/>
                </a:solidFill>
                <a:latin typeface="Avenir Next Medium"/>
                <a:cs typeface="Avenir Next Medium"/>
              </a:rPr>
              <a:t> </a:t>
            </a:r>
            <a:r>
              <a:rPr sz="1100" spc="105" dirty="0">
                <a:solidFill>
                  <a:srgbClr val="004E71"/>
                </a:solidFill>
                <a:latin typeface="Avenir Next Medium"/>
                <a:cs typeface="Avenir Next Medium"/>
              </a:rPr>
              <a:t>IA</a:t>
            </a:r>
            <a:r>
              <a:rPr sz="1100" spc="-130" dirty="0">
                <a:solidFill>
                  <a:srgbClr val="004E71"/>
                </a:solidFill>
                <a:latin typeface="Avenir Next Medium"/>
                <a:cs typeface="Avenir Next Medium"/>
              </a:rPr>
              <a:t> </a:t>
            </a:r>
            <a:r>
              <a:rPr sz="1100" dirty="0">
                <a:solidFill>
                  <a:srgbClr val="004E71"/>
                </a:solidFill>
                <a:latin typeface="Avenir Next Medium"/>
                <a:cs typeface="Avenir Next Medium"/>
              </a:rPr>
              <a:t>T</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R</a:t>
            </a:r>
            <a:r>
              <a:rPr sz="1100" spc="-45" dirty="0">
                <a:solidFill>
                  <a:srgbClr val="004E71"/>
                </a:solidFill>
                <a:latin typeface="Avenir Next Medium"/>
                <a:cs typeface="Avenir Next Medium"/>
              </a:rPr>
              <a:t> </a:t>
            </a:r>
            <a:r>
              <a:rPr sz="1100" dirty="0">
                <a:solidFill>
                  <a:srgbClr val="004E71"/>
                </a:solidFill>
                <a:latin typeface="Avenir Next Medium"/>
                <a:cs typeface="Avenir Next Medium"/>
              </a:rPr>
              <a:t>I</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C</a:t>
            </a:r>
            <a:r>
              <a:rPr sz="1100" spc="440" dirty="0">
                <a:solidFill>
                  <a:srgbClr val="004E71"/>
                </a:solidFill>
                <a:latin typeface="Avenir Next Medium"/>
                <a:cs typeface="Avenir Next Medium"/>
              </a:rPr>
              <a:t> </a:t>
            </a:r>
            <a:r>
              <a:rPr sz="1100" dirty="0">
                <a:solidFill>
                  <a:srgbClr val="004E71"/>
                </a:solidFill>
                <a:latin typeface="Avenir Next Medium"/>
                <a:cs typeface="Avenir Next Medium"/>
              </a:rPr>
              <a:t>E</a:t>
            </a:r>
            <a:r>
              <a:rPr sz="1100" spc="-60" dirty="0">
                <a:solidFill>
                  <a:srgbClr val="004E71"/>
                </a:solidFill>
                <a:latin typeface="Avenir Next Medium"/>
                <a:cs typeface="Avenir Next Medium"/>
              </a:rPr>
              <a:t> </a:t>
            </a:r>
            <a:r>
              <a:rPr sz="1100" dirty="0">
                <a:solidFill>
                  <a:srgbClr val="004E71"/>
                </a:solidFill>
                <a:latin typeface="Avenir Next Medium"/>
                <a:cs typeface="Avenir Next Medium"/>
              </a:rPr>
              <a:t>N</a:t>
            </a:r>
            <a:r>
              <a:rPr sz="1100" spc="-45" dirty="0">
                <a:solidFill>
                  <a:srgbClr val="004E71"/>
                </a:solidFill>
                <a:latin typeface="Avenir Next Medium"/>
                <a:cs typeface="Avenir Next Medium"/>
              </a:rPr>
              <a:t> </a:t>
            </a:r>
            <a:r>
              <a:rPr sz="1100" dirty="0">
                <a:solidFill>
                  <a:srgbClr val="004E71"/>
                </a:solidFill>
                <a:latin typeface="Avenir Next Medium"/>
                <a:cs typeface="Avenir Next Medium"/>
              </a:rPr>
              <a:t>V</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I</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R</a:t>
            </a:r>
            <a:r>
              <a:rPr sz="1100" spc="-60" dirty="0">
                <a:solidFill>
                  <a:srgbClr val="004E71"/>
                </a:solidFill>
                <a:latin typeface="Avenir Next Medium"/>
                <a:cs typeface="Avenir Next Medium"/>
              </a:rPr>
              <a:t> </a:t>
            </a:r>
            <a:r>
              <a:rPr sz="1100" spc="165" dirty="0">
                <a:solidFill>
                  <a:srgbClr val="004E71"/>
                </a:solidFill>
                <a:latin typeface="Avenir Next Medium"/>
                <a:cs typeface="Avenir Next Medium"/>
              </a:rPr>
              <a:t>ONME</a:t>
            </a:r>
            <a:r>
              <a:rPr sz="1100" spc="-60" dirty="0">
                <a:solidFill>
                  <a:srgbClr val="004E71"/>
                </a:solidFill>
                <a:latin typeface="Avenir Next Medium"/>
                <a:cs typeface="Avenir Next Medium"/>
              </a:rPr>
              <a:t> </a:t>
            </a:r>
            <a:r>
              <a:rPr sz="1100" dirty="0">
                <a:solidFill>
                  <a:srgbClr val="004E71"/>
                </a:solidFill>
                <a:latin typeface="Avenir Next Medium"/>
                <a:cs typeface="Avenir Next Medium"/>
              </a:rPr>
              <a:t>N</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T</a:t>
            </a:r>
            <a:r>
              <a:rPr sz="1100" spc="-130" dirty="0">
                <a:solidFill>
                  <a:srgbClr val="004E71"/>
                </a:solidFill>
                <a:latin typeface="Avenir Next Medium"/>
                <a:cs typeface="Avenir Next Medium"/>
              </a:rPr>
              <a:t> </a:t>
            </a:r>
            <a:r>
              <a:rPr sz="1100" spc="105" dirty="0">
                <a:solidFill>
                  <a:srgbClr val="004E71"/>
                </a:solidFill>
                <a:latin typeface="Avenir Next Medium"/>
                <a:cs typeface="Avenir Next Medium"/>
              </a:rPr>
              <a:t>AL</a:t>
            </a:r>
            <a:r>
              <a:rPr sz="1100" spc="440" dirty="0">
                <a:solidFill>
                  <a:srgbClr val="004E71"/>
                </a:solidFill>
                <a:latin typeface="Avenir Next Medium"/>
                <a:cs typeface="Avenir Next Medium"/>
              </a:rPr>
              <a:t> </a:t>
            </a:r>
            <a:r>
              <a:rPr sz="1100" dirty="0">
                <a:solidFill>
                  <a:srgbClr val="004E71"/>
                </a:solidFill>
                <a:latin typeface="Avenir Next Medium"/>
                <a:cs typeface="Avenir Next Medium"/>
              </a:rPr>
              <a:t>H</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E</a:t>
            </a:r>
            <a:r>
              <a:rPr sz="1100" spc="-25" dirty="0">
                <a:solidFill>
                  <a:srgbClr val="004E71"/>
                </a:solidFill>
                <a:latin typeface="Avenir Next Medium"/>
                <a:cs typeface="Avenir Next Medium"/>
              </a:rPr>
              <a:t> </a:t>
            </a:r>
            <a:r>
              <a:rPr sz="1100" spc="105" dirty="0">
                <a:solidFill>
                  <a:srgbClr val="004E71"/>
                </a:solidFill>
                <a:latin typeface="Avenir Next Medium"/>
                <a:cs typeface="Avenir Next Medium"/>
              </a:rPr>
              <a:t>AL</a:t>
            </a:r>
            <a:r>
              <a:rPr sz="1100" spc="-130" dirty="0">
                <a:solidFill>
                  <a:srgbClr val="004E71"/>
                </a:solidFill>
                <a:latin typeface="Avenir Next Medium"/>
                <a:cs typeface="Avenir Next Medium"/>
              </a:rPr>
              <a:t> </a:t>
            </a:r>
            <a:r>
              <a:rPr sz="1100" dirty="0">
                <a:solidFill>
                  <a:srgbClr val="004E71"/>
                </a:solidFill>
                <a:latin typeface="Avenir Next Medium"/>
                <a:cs typeface="Avenir Next Medium"/>
              </a:rPr>
              <a:t>T</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H</a:t>
            </a:r>
            <a:r>
              <a:rPr sz="1100" spc="440" dirty="0">
                <a:solidFill>
                  <a:srgbClr val="004E71"/>
                </a:solidFill>
                <a:latin typeface="Avenir Next Medium"/>
                <a:cs typeface="Avenir Next Medium"/>
              </a:rPr>
              <a:t> </a:t>
            </a:r>
            <a:r>
              <a:rPr sz="1100" dirty="0">
                <a:solidFill>
                  <a:srgbClr val="004E71"/>
                </a:solidFill>
                <a:latin typeface="Avenir Next Medium"/>
                <a:cs typeface="Avenir Next Medium"/>
              </a:rPr>
              <a:t>S</a:t>
            </a:r>
            <a:r>
              <a:rPr sz="1100" spc="-60" dirty="0">
                <a:solidFill>
                  <a:srgbClr val="004E71"/>
                </a:solidFill>
                <a:latin typeface="Avenir Next Medium"/>
                <a:cs typeface="Avenir Next Medium"/>
              </a:rPr>
              <a:t> </a:t>
            </a:r>
            <a:r>
              <a:rPr sz="1100" dirty="0">
                <a:solidFill>
                  <a:srgbClr val="004E71"/>
                </a:solidFill>
                <a:latin typeface="Avenir Next Medium"/>
                <a:cs typeface="Avenir Next Medium"/>
              </a:rPr>
              <a:t>P</a:t>
            </a:r>
            <a:r>
              <a:rPr sz="1100" spc="-65" dirty="0">
                <a:solidFill>
                  <a:srgbClr val="004E71"/>
                </a:solidFill>
                <a:latin typeface="Avenir Next Medium"/>
                <a:cs typeface="Avenir Next Medium"/>
              </a:rPr>
              <a:t> </a:t>
            </a:r>
            <a:r>
              <a:rPr sz="1100" spc="-10" dirty="0">
                <a:solidFill>
                  <a:srgbClr val="004E71"/>
                </a:solidFill>
                <a:latin typeface="Avenir Next Medium"/>
                <a:cs typeface="Avenir Next Medium"/>
              </a:rPr>
              <a:t>E</a:t>
            </a:r>
            <a:r>
              <a:rPr sz="1100" spc="-70" dirty="0">
                <a:solidFill>
                  <a:srgbClr val="004E71"/>
                </a:solidFill>
                <a:latin typeface="Avenir Next Medium"/>
                <a:cs typeface="Avenir Next Medium"/>
              </a:rPr>
              <a:t> </a:t>
            </a:r>
            <a:r>
              <a:rPr sz="1100" dirty="0">
                <a:solidFill>
                  <a:srgbClr val="004E71"/>
                </a:solidFill>
                <a:latin typeface="Avenir Next Medium"/>
                <a:cs typeface="Avenir Next Medium"/>
              </a:rPr>
              <a:t>C</a:t>
            </a:r>
            <a:r>
              <a:rPr sz="1100" spc="-55" dirty="0">
                <a:solidFill>
                  <a:srgbClr val="004E71"/>
                </a:solidFill>
                <a:latin typeface="Avenir Next Medium"/>
                <a:cs typeface="Avenir Next Medium"/>
              </a:rPr>
              <a:t> </a:t>
            </a:r>
            <a:r>
              <a:rPr sz="1100" spc="140" dirty="0">
                <a:solidFill>
                  <a:srgbClr val="004E71"/>
                </a:solidFill>
                <a:latin typeface="Avenir Next Medium"/>
                <a:cs typeface="Avenir Next Medium"/>
              </a:rPr>
              <a:t>IAL</a:t>
            </a:r>
            <a:r>
              <a:rPr sz="1100" spc="-130" dirty="0">
                <a:solidFill>
                  <a:srgbClr val="004E71"/>
                </a:solidFill>
                <a:latin typeface="Avenir Next Medium"/>
                <a:cs typeface="Avenir Next Medium"/>
              </a:rPr>
              <a:t> </a:t>
            </a:r>
            <a:r>
              <a:rPr sz="1100" dirty="0">
                <a:solidFill>
                  <a:srgbClr val="004E71"/>
                </a:solidFill>
                <a:latin typeface="Avenir Next Medium"/>
                <a:cs typeface="Avenir Next Medium"/>
              </a:rPr>
              <a:t>T Y</a:t>
            </a:r>
            <a:r>
              <a:rPr sz="1100" spc="440" dirty="0">
                <a:solidFill>
                  <a:srgbClr val="004E71"/>
                </a:solidFill>
                <a:latin typeface="Avenir Next Medium"/>
                <a:cs typeface="Avenir Next Medium"/>
              </a:rPr>
              <a:t> </a:t>
            </a:r>
            <a:r>
              <a:rPr sz="1100" spc="100" dirty="0">
                <a:solidFill>
                  <a:srgbClr val="004E71"/>
                </a:solidFill>
                <a:latin typeface="Avenir Next Medium"/>
                <a:cs typeface="Avenir Next Medium"/>
              </a:rPr>
              <a:t>UN</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I</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T</a:t>
            </a:r>
            <a:r>
              <a:rPr sz="1100" spc="-45" dirty="0">
                <a:solidFill>
                  <a:srgbClr val="004E71"/>
                </a:solidFill>
                <a:latin typeface="Avenir Next Medium"/>
                <a:cs typeface="Avenir Next Medium"/>
              </a:rPr>
              <a:t> </a:t>
            </a:r>
            <a:r>
              <a:rPr sz="1100" spc="-50" dirty="0">
                <a:solidFill>
                  <a:srgbClr val="004E71"/>
                </a:solidFill>
                <a:latin typeface="Avenir Next Medium"/>
                <a:cs typeface="Avenir Next Medium"/>
              </a:rPr>
              <a:t>S</a:t>
            </a:r>
            <a:endParaRPr sz="1100" dirty="0">
              <a:latin typeface="Avenir Next Medium"/>
              <a:cs typeface="Avenir Next Medium"/>
            </a:endParaRPr>
          </a:p>
        </p:txBody>
      </p:sp>
      <p:sp>
        <p:nvSpPr>
          <p:cNvPr id="10" name="object 10"/>
          <p:cNvSpPr txBox="1"/>
          <p:nvPr/>
        </p:nvSpPr>
        <p:spPr>
          <a:xfrm>
            <a:off x="7975600" y="7146035"/>
            <a:ext cx="1791335" cy="482600"/>
          </a:xfrm>
          <a:prstGeom prst="rect">
            <a:avLst/>
          </a:prstGeom>
        </p:spPr>
        <p:txBody>
          <a:bodyPr vert="horz" wrap="square" lIns="0" tIns="12700" rIns="0" bIns="0" rtlCol="0">
            <a:spAutoFit/>
          </a:bodyPr>
          <a:lstStyle/>
          <a:p>
            <a:pPr marL="12700">
              <a:lnSpc>
                <a:spcPct val="100000"/>
              </a:lnSpc>
              <a:spcBef>
                <a:spcPts val="100"/>
              </a:spcBef>
              <a:tabLst>
                <a:tab pos="1384935" algn="l"/>
              </a:tabLst>
            </a:pPr>
            <a:r>
              <a:rPr sz="2000" spc="-10" dirty="0">
                <a:solidFill>
                  <a:srgbClr val="004E71"/>
                </a:solidFill>
                <a:latin typeface="Avenir Next Medium"/>
                <a:cs typeface="Avenir Next Medium"/>
              </a:rPr>
              <a:t>Educator</a:t>
            </a:r>
            <a:r>
              <a:rPr sz="2000" dirty="0">
                <a:solidFill>
                  <a:srgbClr val="004E71"/>
                </a:solidFill>
                <a:latin typeface="Avenir Next Medium"/>
                <a:cs typeface="Avenir Next Medium"/>
              </a:rPr>
              <a:t>	</a:t>
            </a:r>
            <a:r>
              <a:rPr sz="3000" spc="-425" dirty="0">
                <a:solidFill>
                  <a:srgbClr val="004E71"/>
                </a:solidFill>
                <a:latin typeface="Avenir Next Medium"/>
                <a:cs typeface="Avenir Next Medium"/>
              </a:rPr>
              <a:t>19</a:t>
            </a:r>
            <a:endParaRPr sz="3000">
              <a:latin typeface="Avenir Next Medium"/>
              <a:cs typeface="Avenir Next Medium"/>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14299" y="114300"/>
            <a:ext cx="9829799" cy="7543800"/>
          </a:xfrm>
          <a:prstGeom prst="rect">
            <a:avLst/>
          </a:prstGeom>
        </p:spPr>
      </p:pic>
      <p:sp>
        <p:nvSpPr>
          <p:cNvPr id="3" name="object 3"/>
          <p:cNvSpPr txBox="1">
            <a:spLocks noGrp="1"/>
          </p:cNvSpPr>
          <p:nvPr>
            <p:ph type="title"/>
          </p:nvPr>
        </p:nvSpPr>
        <p:spPr>
          <a:xfrm>
            <a:off x="462787" y="2137661"/>
            <a:ext cx="5146675" cy="1296035"/>
          </a:xfrm>
          <a:prstGeom prst="rect">
            <a:avLst/>
          </a:prstGeom>
        </p:spPr>
        <p:txBody>
          <a:bodyPr vert="horz" wrap="square" lIns="0" tIns="68580" rIns="0" bIns="0" rtlCol="0">
            <a:spAutoFit/>
          </a:bodyPr>
          <a:lstStyle/>
          <a:p>
            <a:pPr marL="12700" marR="5080">
              <a:lnSpc>
                <a:spcPts val="3200"/>
              </a:lnSpc>
              <a:spcBef>
                <a:spcPts val="540"/>
              </a:spcBef>
            </a:pPr>
            <a:r>
              <a:rPr sz="3000" spc="155" dirty="0"/>
              <a:t>How</a:t>
            </a:r>
            <a:r>
              <a:rPr sz="3000" spc="55" dirty="0"/>
              <a:t> </a:t>
            </a:r>
            <a:r>
              <a:rPr sz="3000" dirty="0"/>
              <a:t>you</a:t>
            </a:r>
            <a:r>
              <a:rPr sz="3000" spc="60" dirty="0"/>
              <a:t> </a:t>
            </a:r>
            <a:r>
              <a:rPr sz="3000" spc="90" dirty="0"/>
              <a:t>can</a:t>
            </a:r>
            <a:r>
              <a:rPr sz="3000" spc="55" dirty="0"/>
              <a:t> </a:t>
            </a:r>
            <a:r>
              <a:rPr sz="3000" dirty="0"/>
              <a:t>decrease</a:t>
            </a:r>
            <a:r>
              <a:rPr sz="3000" spc="60" dirty="0"/>
              <a:t> </a:t>
            </a:r>
            <a:r>
              <a:rPr sz="3000" spc="45" dirty="0"/>
              <a:t>exposure </a:t>
            </a:r>
            <a:r>
              <a:rPr sz="3000" spc="110" dirty="0"/>
              <a:t>to</a:t>
            </a:r>
            <a:r>
              <a:rPr sz="3000" spc="90" dirty="0"/>
              <a:t> </a:t>
            </a:r>
            <a:r>
              <a:rPr sz="3000" dirty="0"/>
              <a:t>wildfire</a:t>
            </a:r>
            <a:r>
              <a:rPr sz="3000" spc="95" dirty="0"/>
              <a:t> </a:t>
            </a:r>
            <a:r>
              <a:rPr sz="3000" dirty="0"/>
              <a:t>smoke</a:t>
            </a:r>
            <a:r>
              <a:rPr sz="3000" spc="95" dirty="0"/>
              <a:t> </a:t>
            </a:r>
            <a:r>
              <a:rPr sz="3000" spc="-10" dirty="0"/>
              <a:t>pollution.</a:t>
            </a:r>
            <a:endParaRPr sz="3000"/>
          </a:p>
          <a:p>
            <a:pPr marL="12700">
              <a:lnSpc>
                <a:spcPts val="3160"/>
              </a:lnSpc>
            </a:pPr>
            <a:r>
              <a:rPr sz="3000" spc="60" dirty="0"/>
              <a:t>Here</a:t>
            </a:r>
            <a:r>
              <a:rPr sz="3000" spc="50" dirty="0"/>
              <a:t> </a:t>
            </a:r>
            <a:r>
              <a:rPr sz="3000" spc="70" dirty="0"/>
              <a:t>are</a:t>
            </a:r>
            <a:r>
              <a:rPr sz="3000" spc="55" dirty="0"/>
              <a:t> </a:t>
            </a:r>
            <a:r>
              <a:rPr sz="3000" dirty="0"/>
              <a:t>some</a:t>
            </a:r>
            <a:r>
              <a:rPr sz="3000" spc="55" dirty="0"/>
              <a:t> </a:t>
            </a:r>
            <a:r>
              <a:rPr sz="3000" spc="-20" dirty="0"/>
              <a:t>tips.</a:t>
            </a:r>
            <a:endParaRPr sz="3000"/>
          </a:p>
        </p:txBody>
      </p:sp>
      <p:sp>
        <p:nvSpPr>
          <p:cNvPr id="4" name="object 4"/>
          <p:cNvSpPr txBox="1"/>
          <p:nvPr/>
        </p:nvSpPr>
        <p:spPr>
          <a:xfrm>
            <a:off x="462787" y="3481118"/>
            <a:ext cx="2918460" cy="330200"/>
          </a:xfrm>
          <a:prstGeom prst="rect">
            <a:avLst/>
          </a:prstGeom>
        </p:spPr>
        <p:txBody>
          <a:bodyPr vert="horz" wrap="square" lIns="0" tIns="12700" rIns="0" bIns="0" rtlCol="0">
            <a:spAutoFit/>
          </a:bodyPr>
          <a:lstStyle/>
          <a:p>
            <a:pPr marL="12700">
              <a:lnSpc>
                <a:spcPct val="100000"/>
              </a:lnSpc>
              <a:spcBef>
                <a:spcPts val="100"/>
              </a:spcBef>
            </a:pPr>
            <a:r>
              <a:rPr sz="2000" b="1" dirty="0">
                <a:solidFill>
                  <a:srgbClr val="231F20"/>
                </a:solidFill>
                <a:latin typeface="Avenir Heavy"/>
                <a:cs typeface="Avenir Heavy"/>
              </a:rPr>
              <a:t>In</a:t>
            </a:r>
            <a:r>
              <a:rPr sz="2000" b="1" spc="-25" dirty="0">
                <a:solidFill>
                  <a:srgbClr val="231F20"/>
                </a:solidFill>
                <a:latin typeface="Avenir Heavy"/>
                <a:cs typeface="Avenir Heavy"/>
              </a:rPr>
              <a:t> </a:t>
            </a:r>
            <a:r>
              <a:rPr sz="2000" b="1" dirty="0">
                <a:solidFill>
                  <a:srgbClr val="231F20"/>
                </a:solidFill>
                <a:latin typeface="Avenir Heavy"/>
                <a:cs typeface="Avenir Heavy"/>
              </a:rPr>
              <a:t>the</a:t>
            </a:r>
            <a:r>
              <a:rPr sz="2000" b="1" spc="-25" dirty="0">
                <a:solidFill>
                  <a:srgbClr val="231F20"/>
                </a:solidFill>
                <a:latin typeface="Avenir Heavy"/>
                <a:cs typeface="Avenir Heavy"/>
              </a:rPr>
              <a:t> </a:t>
            </a:r>
            <a:r>
              <a:rPr sz="2000" b="1" dirty="0">
                <a:solidFill>
                  <a:srgbClr val="231F20"/>
                </a:solidFill>
                <a:latin typeface="Avenir Heavy"/>
                <a:cs typeface="Avenir Heavy"/>
              </a:rPr>
              <a:t>event</a:t>
            </a:r>
            <a:r>
              <a:rPr sz="2000" b="1" spc="-25" dirty="0">
                <a:solidFill>
                  <a:srgbClr val="231F20"/>
                </a:solidFill>
                <a:latin typeface="Avenir Heavy"/>
                <a:cs typeface="Avenir Heavy"/>
              </a:rPr>
              <a:t> </a:t>
            </a:r>
            <a:r>
              <a:rPr sz="2000" b="1" dirty="0">
                <a:solidFill>
                  <a:srgbClr val="231F20"/>
                </a:solidFill>
                <a:latin typeface="Avenir Heavy"/>
                <a:cs typeface="Avenir Heavy"/>
              </a:rPr>
              <a:t>of</a:t>
            </a:r>
            <a:r>
              <a:rPr sz="2000" b="1" spc="-20" dirty="0">
                <a:solidFill>
                  <a:srgbClr val="231F20"/>
                </a:solidFill>
                <a:latin typeface="Avenir Heavy"/>
                <a:cs typeface="Avenir Heavy"/>
              </a:rPr>
              <a:t> </a:t>
            </a:r>
            <a:r>
              <a:rPr sz="2000" b="1" spc="-10" dirty="0">
                <a:solidFill>
                  <a:srgbClr val="231F20"/>
                </a:solidFill>
                <a:latin typeface="Avenir Heavy"/>
                <a:cs typeface="Avenir Heavy"/>
              </a:rPr>
              <a:t>wildfires:</a:t>
            </a:r>
            <a:endParaRPr sz="2000">
              <a:latin typeface="Avenir Heavy"/>
              <a:cs typeface="Avenir Heavy"/>
            </a:endParaRPr>
          </a:p>
        </p:txBody>
      </p:sp>
      <p:sp>
        <p:nvSpPr>
          <p:cNvPr id="5" name="object 5"/>
          <p:cNvSpPr txBox="1"/>
          <p:nvPr/>
        </p:nvSpPr>
        <p:spPr>
          <a:xfrm>
            <a:off x="462756" y="4668568"/>
            <a:ext cx="143510" cy="185420"/>
          </a:xfrm>
          <a:prstGeom prst="rect">
            <a:avLst/>
          </a:prstGeom>
        </p:spPr>
        <p:txBody>
          <a:bodyPr vert="horz" wrap="square" lIns="0" tIns="12700" rIns="0" bIns="0" rtlCol="0">
            <a:spAutoFit/>
          </a:bodyPr>
          <a:lstStyle/>
          <a:p>
            <a:pPr marL="12700">
              <a:lnSpc>
                <a:spcPct val="100000"/>
              </a:lnSpc>
              <a:spcBef>
                <a:spcPts val="100"/>
              </a:spcBef>
            </a:pPr>
            <a:r>
              <a:rPr sz="1050" spc="-50" dirty="0">
                <a:solidFill>
                  <a:srgbClr val="E16C25"/>
                </a:solidFill>
                <a:latin typeface="Apple Symbols"/>
                <a:cs typeface="Apple Symbols"/>
              </a:rPr>
              <a:t>■</a:t>
            </a:r>
            <a:endParaRPr sz="1050">
              <a:latin typeface="Apple Symbols"/>
              <a:cs typeface="Apple Symbols"/>
            </a:endParaRPr>
          </a:p>
        </p:txBody>
      </p:sp>
      <p:sp>
        <p:nvSpPr>
          <p:cNvPr id="6" name="object 6"/>
          <p:cNvSpPr txBox="1"/>
          <p:nvPr/>
        </p:nvSpPr>
        <p:spPr>
          <a:xfrm>
            <a:off x="462756" y="5354368"/>
            <a:ext cx="143510" cy="185420"/>
          </a:xfrm>
          <a:prstGeom prst="rect">
            <a:avLst/>
          </a:prstGeom>
        </p:spPr>
        <p:txBody>
          <a:bodyPr vert="horz" wrap="square" lIns="0" tIns="12700" rIns="0" bIns="0" rtlCol="0">
            <a:spAutoFit/>
          </a:bodyPr>
          <a:lstStyle/>
          <a:p>
            <a:pPr marL="12700">
              <a:lnSpc>
                <a:spcPct val="100000"/>
              </a:lnSpc>
              <a:spcBef>
                <a:spcPts val="100"/>
              </a:spcBef>
            </a:pPr>
            <a:r>
              <a:rPr sz="1050" spc="-50" dirty="0">
                <a:solidFill>
                  <a:srgbClr val="E16C25"/>
                </a:solidFill>
                <a:latin typeface="Apple Symbols"/>
                <a:cs typeface="Apple Symbols"/>
              </a:rPr>
              <a:t>■</a:t>
            </a:r>
            <a:endParaRPr sz="1050">
              <a:latin typeface="Apple Symbols"/>
              <a:cs typeface="Apple Symbols"/>
            </a:endParaRPr>
          </a:p>
        </p:txBody>
      </p:sp>
      <p:sp>
        <p:nvSpPr>
          <p:cNvPr id="7" name="object 7"/>
          <p:cNvSpPr txBox="1"/>
          <p:nvPr/>
        </p:nvSpPr>
        <p:spPr>
          <a:xfrm>
            <a:off x="462756" y="5748068"/>
            <a:ext cx="143510" cy="185420"/>
          </a:xfrm>
          <a:prstGeom prst="rect">
            <a:avLst/>
          </a:prstGeom>
        </p:spPr>
        <p:txBody>
          <a:bodyPr vert="horz" wrap="square" lIns="0" tIns="12700" rIns="0" bIns="0" rtlCol="0">
            <a:spAutoFit/>
          </a:bodyPr>
          <a:lstStyle/>
          <a:p>
            <a:pPr marL="12700">
              <a:lnSpc>
                <a:spcPct val="100000"/>
              </a:lnSpc>
              <a:spcBef>
                <a:spcPts val="100"/>
              </a:spcBef>
            </a:pPr>
            <a:r>
              <a:rPr sz="1050" spc="-50" dirty="0">
                <a:solidFill>
                  <a:srgbClr val="E16C25"/>
                </a:solidFill>
                <a:latin typeface="Apple Symbols"/>
                <a:cs typeface="Apple Symbols"/>
              </a:rPr>
              <a:t>■</a:t>
            </a:r>
            <a:endParaRPr sz="1050">
              <a:latin typeface="Apple Symbols"/>
              <a:cs typeface="Apple Symbols"/>
            </a:endParaRPr>
          </a:p>
        </p:txBody>
      </p:sp>
      <p:sp>
        <p:nvSpPr>
          <p:cNvPr id="8" name="object 8"/>
          <p:cNvSpPr txBox="1"/>
          <p:nvPr/>
        </p:nvSpPr>
        <p:spPr>
          <a:xfrm>
            <a:off x="462756" y="6725968"/>
            <a:ext cx="143510" cy="185420"/>
          </a:xfrm>
          <a:prstGeom prst="rect">
            <a:avLst/>
          </a:prstGeom>
        </p:spPr>
        <p:txBody>
          <a:bodyPr vert="horz" wrap="square" lIns="0" tIns="12700" rIns="0" bIns="0" rtlCol="0">
            <a:spAutoFit/>
          </a:bodyPr>
          <a:lstStyle/>
          <a:p>
            <a:pPr marL="12700">
              <a:lnSpc>
                <a:spcPct val="100000"/>
              </a:lnSpc>
              <a:spcBef>
                <a:spcPts val="100"/>
              </a:spcBef>
            </a:pPr>
            <a:r>
              <a:rPr sz="1050" spc="-50" dirty="0">
                <a:solidFill>
                  <a:srgbClr val="E16C25"/>
                </a:solidFill>
                <a:latin typeface="Apple Symbols"/>
                <a:cs typeface="Apple Symbols"/>
              </a:rPr>
              <a:t>■</a:t>
            </a:r>
            <a:endParaRPr sz="1050">
              <a:latin typeface="Apple Symbols"/>
              <a:cs typeface="Apple Symbols"/>
            </a:endParaRPr>
          </a:p>
        </p:txBody>
      </p:sp>
      <p:sp>
        <p:nvSpPr>
          <p:cNvPr id="9" name="object 9"/>
          <p:cNvSpPr txBox="1"/>
          <p:nvPr/>
        </p:nvSpPr>
        <p:spPr>
          <a:xfrm>
            <a:off x="462756" y="3874818"/>
            <a:ext cx="7902575" cy="3365500"/>
          </a:xfrm>
          <a:prstGeom prst="rect">
            <a:avLst/>
          </a:prstGeom>
        </p:spPr>
        <p:txBody>
          <a:bodyPr vert="horz" wrap="square" lIns="0" tIns="33020" rIns="0" bIns="0" rtlCol="0">
            <a:spAutoFit/>
          </a:bodyPr>
          <a:lstStyle/>
          <a:p>
            <a:pPr marL="234315" marR="3467735" indent="-222250">
              <a:lnSpc>
                <a:spcPts val="2300"/>
              </a:lnSpc>
              <a:spcBef>
                <a:spcPts val="260"/>
              </a:spcBef>
              <a:buClr>
                <a:srgbClr val="E16C25"/>
              </a:buClr>
              <a:buSzPct val="52500"/>
              <a:buFont typeface="Apple Symbols"/>
              <a:buChar char="■"/>
              <a:tabLst>
                <a:tab pos="235585" algn="l"/>
              </a:tabLst>
            </a:pPr>
            <a:r>
              <a:rPr sz="2000" dirty="0">
                <a:solidFill>
                  <a:srgbClr val="231F20"/>
                </a:solidFill>
                <a:latin typeface="Avenir Book"/>
                <a:cs typeface="Avenir Book"/>
              </a:rPr>
              <a:t>Keep</a:t>
            </a:r>
            <a:r>
              <a:rPr sz="2000" spc="-25" dirty="0">
                <a:solidFill>
                  <a:srgbClr val="231F20"/>
                </a:solidFill>
                <a:latin typeface="Avenir Book"/>
                <a:cs typeface="Avenir Book"/>
              </a:rPr>
              <a:t> </a:t>
            </a:r>
            <a:r>
              <a:rPr sz="2000" dirty="0">
                <a:solidFill>
                  <a:srgbClr val="231F20"/>
                </a:solidFill>
                <a:latin typeface="Avenir Book"/>
                <a:cs typeface="Avenir Book"/>
              </a:rPr>
              <a:t>children</a:t>
            </a:r>
            <a:r>
              <a:rPr sz="2000" spc="-20" dirty="0">
                <a:solidFill>
                  <a:srgbClr val="231F20"/>
                </a:solidFill>
                <a:latin typeface="Avenir Book"/>
                <a:cs typeface="Avenir Book"/>
              </a:rPr>
              <a:t> </a:t>
            </a:r>
            <a:r>
              <a:rPr sz="2000" dirty="0">
                <a:solidFill>
                  <a:srgbClr val="231F20"/>
                </a:solidFill>
                <a:latin typeface="Avenir Book"/>
                <a:cs typeface="Avenir Book"/>
              </a:rPr>
              <a:t>indoors</a:t>
            </a:r>
            <a:r>
              <a:rPr sz="2000" spc="-25" dirty="0">
                <a:solidFill>
                  <a:srgbClr val="231F20"/>
                </a:solidFill>
                <a:latin typeface="Avenir Book"/>
                <a:cs typeface="Avenir Book"/>
              </a:rPr>
              <a:t> </a:t>
            </a:r>
            <a:r>
              <a:rPr sz="2000" dirty="0">
                <a:solidFill>
                  <a:srgbClr val="231F20"/>
                </a:solidFill>
                <a:latin typeface="Avenir Book"/>
                <a:cs typeface="Avenir Book"/>
              </a:rPr>
              <a:t>with</a:t>
            </a:r>
            <a:r>
              <a:rPr sz="2000" spc="-20" dirty="0">
                <a:solidFill>
                  <a:srgbClr val="231F20"/>
                </a:solidFill>
                <a:latin typeface="Avenir Book"/>
                <a:cs typeface="Avenir Book"/>
              </a:rPr>
              <a:t> </a:t>
            </a:r>
            <a:r>
              <a:rPr sz="2000" dirty="0">
                <a:solidFill>
                  <a:srgbClr val="231F20"/>
                </a:solidFill>
                <a:latin typeface="Avenir Book"/>
                <a:cs typeface="Avenir Book"/>
              </a:rPr>
              <a:t>the</a:t>
            </a:r>
            <a:r>
              <a:rPr sz="2000" spc="-20" dirty="0">
                <a:solidFill>
                  <a:srgbClr val="231F20"/>
                </a:solidFill>
                <a:latin typeface="Avenir Book"/>
                <a:cs typeface="Avenir Book"/>
              </a:rPr>
              <a:t> </a:t>
            </a:r>
            <a:r>
              <a:rPr sz="2000" spc="-10" dirty="0">
                <a:solidFill>
                  <a:srgbClr val="231F20"/>
                </a:solidFill>
                <a:latin typeface="Avenir Book"/>
                <a:cs typeface="Avenir Book"/>
              </a:rPr>
              <a:t>doors 	</a:t>
            </a:r>
            <a:r>
              <a:rPr sz="2000" dirty="0">
                <a:solidFill>
                  <a:srgbClr val="231F20"/>
                </a:solidFill>
                <a:latin typeface="Avenir Book"/>
                <a:cs typeface="Avenir Book"/>
              </a:rPr>
              <a:t>and</a:t>
            </a:r>
            <a:r>
              <a:rPr sz="2000" spc="-60" dirty="0">
                <a:solidFill>
                  <a:srgbClr val="231F20"/>
                </a:solidFill>
                <a:latin typeface="Avenir Book"/>
                <a:cs typeface="Avenir Book"/>
              </a:rPr>
              <a:t> </a:t>
            </a:r>
            <a:r>
              <a:rPr sz="2000" dirty="0">
                <a:solidFill>
                  <a:srgbClr val="231F20"/>
                </a:solidFill>
                <a:latin typeface="Avenir Book"/>
                <a:cs typeface="Avenir Book"/>
              </a:rPr>
              <a:t>windows</a:t>
            </a:r>
            <a:r>
              <a:rPr sz="2000" spc="-55" dirty="0">
                <a:solidFill>
                  <a:srgbClr val="231F20"/>
                </a:solidFill>
                <a:latin typeface="Avenir Book"/>
                <a:cs typeface="Avenir Book"/>
              </a:rPr>
              <a:t> </a:t>
            </a:r>
            <a:r>
              <a:rPr sz="2000" spc="-10" dirty="0">
                <a:solidFill>
                  <a:srgbClr val="231F20"/>
                </a:solidFill>
                <a:latin typeface="Avenir Book"/>
                <a:cs typeface="Avenir Book"/>
              </a:rPr>
              <a:t>closed.</a:t>
            </a:r>
            <a:endParaRPr sz="2000">
              <a:latin typeface="Avenir Book"/>
              <a:cs typeface="Avenir Book"/>
            </a:endParaRPr>
          </a:p>
          <a:p>
            <a:pPr marL="235585" marR="2690495">
              <a:lnSpc>
                <a:spcPts val="2300"/>
              </a:lnSpc>
              <a:spcBef>
                <a:spcPts val="800"/>
              </a:spcBef>
            </a:pPr>
            <a:r>
              <a:rPr sz="2000" dirty="0">
                <a:solidFill>
                  <a:srgbClr val="231F20"/>
                </a:solidFill>
                <a:latin typeface="Avenir Book"/>
                <a:cs typeface="Avenir Book"/>
              </a:rPr>
              <a:t>If</a:t>
            </a:r>
            <a:r>
              <a:rPr sz="2000" spc="-15" dirty="0">
                <a:solidFill>
                  <a:srgbClr val="231F20"/>
                </a:solidFill>
                <a:latin typeface="Avenir Book"/>
                <a:cs typeface="Avenir Book"/>
              </a:rPr>
              <a:t> </a:t>
            </a:r>
            <a:r>
              <a:rPr sz="2000" dirty="0">
                <a:solidFill>
                  <a:srgbClr val="231F20"/>
                </a:solidFill>
                <a:latin typeface="Avenir Book"/>
                <a:cs typeface="Avenir Book"/>
              </a:rPr>
              <a:t>you</a:t>
            </a:r>
            <a:r>
              <a:rPr sz="2000" spc="-10" dirty="0">
                <a:solidFill>
                  <a:srgbClr val="231F20"/>
                </a:solidFill>
                <a:latin typeface="Avenir Book"/>
                <a:cs typeface="Avenir Book"/>
              </a:rPr>
              <a:t> </a:t>
            </a:r>
            <a:r>
              <a:rPr sz="2000" dirty="0">
                <a:solidFill>
                  <a:srgbClr val="231F20"/>
                </a:solidFill>
                <a:latin typeface="Avenir Book"/>
                <a:cs typeface="Avenir Book"/>
              </a:rPr>
              <a:t>have</a:t>
            </a:r>
            <a:r>
              <a:rPr sz="2000" spc="-10" dirty="0">
                <a:solidFill>
                  <a:srgbClr val="231F20"/>
                </a:solidFill>
                <a:latin typeface="Avenir Book"/>
                <a:cs typeface="Avenir Book"/>
              </a:rPr>
              <a:t> </a:t>
            </a:r>
            <a:r>
              <a:rPr sz="2000" dirty="0">
                <a:solidFill>
                  <a:srgbClr val="231F20"/>
                </a:solidFill>
                <a:latin typeface="Avenir Book"/>
                <a:cs typeface="Avenir Book"/>
              </a:rPr>
              <a:t>an</a:t>
            </a:r>
            <a:r>
              <a:rPr sz="2000" spc="-10" dirty="0">
                <a:solidFill>
                  <a:srgbClr val="231F20"/>
                </a:solidFill>
                <a:latin typeface="Avenir Book"/>
                <a:cs typeface="Avenir Book"/>
              </a:rPr>
              <a:t> </a:t>
            </a:r>
            <a:r>
              <a:rPr sz="2000" dirty="0">
                <a:solidFill>
                  <a:srgbClr val="231F20"/>
                </a:solidFill>
                <a:latin typeface="Avenir Book"/>
                <a:cs typeface="Avenir Book"/>
              </a:rPr>
              <a:t>air</a:t>
            </a:r>
            <a:r>
              <a:rPr sz="2000" spc="-10" dirty="0">
                <a:solidFill>
                  <a:srgbClr val="231F20"/>
                </a:solidFill>
                <a:latin typeface="Avenir Book"/>
                <a:cs typeface="Avenir Book"/>
              </a:rPr>
              <a:t> conditioner, </a:t>
            </a:r>
            <a:r>
              <a:rPr sz="2000" dirty="0">
                <a:solidFill>
                  <a:srgbClr val="231F20"/>
                </a:solidFill>
                <a:latin typeface="Avenir Book"/>
                <a:cs typeface="Avenir Book"/>
              </a:rPr>
              <a:t>run</a:t>
            </a:r>
            <a:r>
              <a:rPr sz="2000" spc="-10" dirty="0">
                <a:solidFill>
                  <a:srgbClr val="231F20"/>
                </a:solidFill>
                <a:latin typeface="Avenir Book"/>
                <a:cs typeface="Avenir Book"/>
              </a:rPr>
              <a:t> </a:t>
            </a:r>
            <a:r>
              <a:rPr sz="2000" dirty="0">
                <a:solidFill>
                  <a:srgbClr val="231F20"/>
                </a:solidFill>
                <a:latin typeface="Avenir Book"/>
                <a:cs typeface="Avenir Book"/>
              </a:rPr>
              <a:t>it</a:t>
            </a:r>
            <a:r>
              <a:rPr sz="2000" spc="-10" dirty="0">
                <a:solidFill>
                  <a:srgbClr val="231F20"/>
                </a:solidFill>
                <a:latin typeface="Avenir Book"/>
                <a:cs typeface="Avenir Book"/>
              </a:rPr>
              <a:t> </a:t>
            </a:r>
            <a:r>
              <a:rPr sz="2000" dirty="0">
                <a:solidFill>
                  <a:srgbClr val="231F20"/>
                </a:solidFill>
                <a:latin typeface="Avenir Book"/>
                <a:cs typeface="Avenir Book"/>
              </a:rPr>
              <a:t>with</a:t>
            </a:r>
            <a:r>
              <a:rPr sz="2000" spc="-10" dirty="0">
                <a:solidFill>
                  <a:srgbClr val="231F20"/>
                </a:solidFill>
                <a:latin typeface="Avenir Book"/>
                <a:cs typeface="Avenir Book"/>
              </a:rPr>
              <a:t> </a:t>
            </a:r>
            <a:r>
              <a:rPr sz="2000" spc="-25" dirty="0">
                <a:solidFill>
                  <a:srgbClr val="231F20"/>
                </a:solidFill>
                <a:latin typeface="Avenir Book"/>
                <a:cs typeface="Avenir Book"/>
              </a:rPr>
              <a:t>the </a:t>
            </a:r>
            <a:r>
              <a:rPr sz="2000" spc="-10" dirty="0">
                <a:solidFill>
                  <a:srgbClr val="231F20"/>
                </a:solidFill>
                <a:latin typeface="Avenir Book"/>
                <a:cs typeface="Avenir Book"/>
              </a:rPr>
              <a:t>fresh-</a:t>
            </a:r>
            <a:r>
              <a:rPr sz="2000" dirty="0">
                <a:solidFill>
                  <a:srgbClr val="231F20"/>
                </a:solidFill>
                <a:latin typeface="Avenir Book"/>
                <a:cs typeface="Avenir Book"/>
              </a:rPr>
              <a:t>air</a:t>
            </a:r>
            <a:r>
              <a:rPr sz="2000" spc="-20" dirty="0">
                <a:solidFill>
                  <a:srgbClr val="231F20"/>
                </a:solidFill>
                <a:latin typeface="Avenir Book"/>
                <a:cs typeface="Avenir Book"/>
              </a:rPr>
              <a:t> </a:t>
            </a:r>
            <a:r>
              <a:rPr sz="2000" dirty="0">
                <a:solidFill>
                  <a:srgbClr val="231F20"/>
                </a:solidFill>
                <a:latin typeface="Avenir Book"/>
                <a:cs typeface="Avenir Book"/>
              </a:rPr>
              <a:t>intake</a:t>
            </a:r>
            <a:r>
              <a:rPr sz="2000" spc="-20" dirty="0">
                <a:solidFill>
                  <a:srgbClr val="231F20"/>
                </a:solidFill>
                <a:latin typeface="Avenir Book"/>
                <a:cs typeface="Avenir Book"/>
              </a:rPr>
              <a:t> </a:t>
            </a:r>
            <a:r>
              <a:rPr sz="2000" dirty="0">
                <a:solidFill>
                  <a:srgbClr val="231F20"/>
                </a:solidFill>
                <a:latin typeface="Avenir Book"/>
                <a:cs typeface="Avenir Book"/>
              </a:rPr>
              <a:t>closed</a:t>
            </a:r>
            <a:r>
              <a:rPr sz="2000" spc="-15" dirty="0">
                <a:solidFill>
                  <a:srgbClr val="231F20"/>
                </a:solidFill>
                <a:latin typeface="Avenir Book"/>
                <a:cs typeface="Avenir Book"/>
              </a:rPr>
              <a:t> </a:t>
            </a:r>
            <a:r>
              <a:rPr sz="2000" dirty="0">
                <a:solidFill>
                  <a:srgbClr val="231F20"/>
                </a:solidFill>
                <a:latin typeface="Avenir Book"/>
                <a:cs typeface="Avenir Book"/>
              </a:rPr>
              <a:t>(recirculate</a:t>
            </a:r>
            <a:r>
              <a:rPr sz="2000" spc="-20" dirty="0">
                <a:solidFill>
                  <a:srgbClr val="231F20"/>
                </a:solidFill>
                <a:latin typeface="Avenir Book"/>
                <a:cs typeface="Avenir Book"/>
              </a:rPr>
              <a:t> </a:t>
            </a:r>
            <a:r>
              <a:rPr sz="2000" spc="-10" dirty="0">
                <a:solidFill>
                  <a:srgbClr val="231F20"/>
                </a:solidFill>
                <a:latin typeface="Avenir Book"/>
                <a:cs typeface="Avenir Book"/>
              </a:rPr>
              <a:t>mode).</a:t>
            </a:r>
            <a:endParaRPr sz="2000">
              <a:latin typeface="Avenir Book"/>
              <a:cs typeface="Avenir Book"/>
            </a:endParaRPr>
          </a:p>
          <a:p>
            <a:pPr marL="235585">
              <a:lnSpc>
                <a:spcPct val="100000"/>
              </a:lnSpc>
              <a:spcBef>
                <a:spcPts val="640"/>
              </a:spcBef>
            </a:pPr>
            <a:r>
              <a:rPr sz="2000" dirty="0">
                <a:solidFill>
                  <a:srgbClr val="231F20"/>
                </a:solidFill>
                <a:latin typeface="Avenir Book"/>
                <a:cs typeface="Avenir Book"/>
              </a:rPr>
              <a:t>Use</a:t>
            </a:r>
            <a:r>
              <a:rPr sz="2000" spc="-10" dirty="0">
                <a:solidFill>
                  <a:srgbClr val="231F20"/>
                </a:solidFill>
                <a:latin typeface="Avenir Book"/>
                <a:cs typeface="Avenir Book"/>
              </a:rPr>
              <a:t> </a:t>
            </a:r>
            <a:r>
              <a:rPr sz="2000" dirty="0">
                <a:solidFill>
                  <a:srgbClr val="231F20"/>
                </a:solidFill>
                <a:latin typeface="Avenir Book"/>
                <a:cs typeface="Avenir Book"/>
              </a:rPr>
              <a:t>portable</a:t>
            </a:r>
            <a:r>
              <a:rPr sz="2000" spc="-5" dirty="0">
                <a:solidFill>
                  <a:srgbClr val="231F20"/>
                </a:solidFill>
                <a:latin typeface="Avenir Book"/>
                <a:cs typeface="Avenir Book"/>
              </a:rPr>
              <a:t> </a:t>
            </a:r>
            <a:r>
              <a:rPr sz="2000" dirty="0">
                <a:solidFill>
                  <a:srgbClr val="231F20"/>
                </a:solidFill>
                <a:latin typeface="Avenir Book"/>
                <a:cs typeface="Avenir Book"/>
              </a:rPr>
              <a:t>air</a:t>
            </a:r>
            <a:r>
              <a:rPr sz="2000" spc="-5" dirty="0">
                <a:solidFill>
                  <a:srgbClr val="231F20"/>
                </a:solidFill>
                <a:latin typeface="Avenir Book"/>
                <a:cs typeface="Avenir Book"/>
              </a:rPr>
              <a:t> </a:t>
            </a:r>
            <a:r>
              <a:rPr sz="2000" dirty="0">
                <a:solidFill>
                  <a:srgbClr val="231F20"/>
                </a:solidFill>
                <a:latin typeface="Avenir Book"/>
                <a:cs typeface="Avenir Book"/>
              </a:rPr>
              <a:t>cleaners</a:t>
            </a:r>
            <a:r>
              <a:rPr sz="2000" spc="-10" dirty="0">
                <a:solidFill>
                  <a:srgbClr val="231F20"/>
                </a:solidFill>
                <a:latin typeface="Avenir Book"/>
                <a:cs typeface="Avenir Book"/>
              </a:rPr>
              <a:t> </a:t>
            </a:r>
            <a:r>
              <a:rPr sz="2000" dirty="0">
                <a:solidFill>
                  <a:srgbClr val="231F20"/>
                </a:solidFill>
                <a:latin typeface="Avenir Book"/>
                <a:cs typeface="Avenir Book"/>
              </a:rPr>
              <a:t>if</a:t>
            </a:r>
            <a:r>
              <a:rPr sz="2000" spc="-5" dirty="0">
                <a:solidFill>
                  <a:srgbClr val="231F20"/>
                </a:solidFill>
                <a:latin typeface="Avenir Book"/>
                <a:cs typeface="Avenir Book"/>
              </a:rPr>
              <a:t> </a:t>
            </a:r>
            <a:r>
              <a:rPr sz="2000" spc="-10" dirty="0">
                <a:solidFill>
                  <a:srgbClr val="231F20"/>
                </a:solidFill>
                <a:latin typeface="Avenir Book"/>
                <a:cs typeface="Avenir Book"/>
              </a:rPr>
              <a:t>available.</a:t>
            </a:r>
            <a:endParaRPr sz="2000">
              <a:latin typeface="Avenir Book"/>
              <a:cs typeface="Avenir Book"/>
            </a:endParaRPr>
          </a:p>
          <a:p>
            <a:pPr marL="235585" marR="5080">
              <a:lnSpc>
                <a:spcPts val="2300"/>
              </a:lnSpc>
              <a:spcBef>
                <a:spcPts val="860"/>
              </a:spcBef>
            </a:pPr>
            <a:r>
              <a:rPr sz="2000" dirty="0">
                <a:solidFill>
                  <a:srgbClr val="231F20"/>
                </a:solidFill>
                <a:latin typeface="Avenir Book"/>
                <a:cs typeface="Avenir Book"/>
              </a:rPr>
              <a:t>Have</a:t>
            </a:r>
            <a:r>
              <a:rPr sz="2000" spc="-20" dirty="0">
                <a:solidFill>
                  <a:srgbClr val="231F20"/>
                </a:solidFill>
                <a:latin typeface="Avenir Book"/>
                <a:cs typeface="Avenir Book"/>
              </a:rPr>
              <a:t> </a:t>
            </a:r>
            <a:r>
              <a:rPr sz="2000" dirty="0">
                <a:solidFill>
                  <a:srgbClr val="231F20"/>
                </a:solidFill>
                <a:latin typeface="Avenir Book"/>
                <a:cs typeface="Avenir Book"/>
              </a:rPr>
              <a:t>children</a:t>
            </a:r>
            <a:r>
              <a:rPr sz="2000" spc="-20" dirty="0">
                <a:solidFill>
                  <a:srgbClr val="231F20"/>
                </a:solidFill>
                <a:latin typeface="Avenir Book"/>
                <a:cs typeface="Avenir Book"/>
              </a:rPr>
              <a:t> </a:t>
            </a:r>
            <a:r>
              <a:rPr sz="2000" dirty="0">
                <a:solidFill>
                  <a:srgbClr val="231F20"/>
                </a:solidFill>
                <a:latin typeface="Avenir Book"/>
                <a:cs typeface="Avenir Book"/>
              </a:rPr>
              <a:t>wear</a:t>
            </a:r>
            <a:r>
              <a:rPr sz="2000" spc="-15" dirty="0">
                <a:solidFill>
                  <a:srgbClr val="231F20"/>
                </a:solidFill>
                <a:latin typeface="Avenir Book"/>
                <a:cs typeface="Avenir Book"/>
              </a:rPr>
              <a:t> </a:t>
            </a:r>
            <a:r>
              <a:rPr sz="2000" dirty="0">
                <a:solidFill>
                  <a:srgbClr val="231F20"/>
                </a:solidFill>
                <a:latin typeface="Avenir Book"/>
                <a:cs typeface="Avenir Book"/>
              </a:rPr>
              <a:t>an</a:t>
            </a:r>
            <a:r>
              <a:rPr sz="2000" spc="-20" dirty="0">
                <a:solidFill>
                  <a:srgbClr val="231F20"/>
                </a:solidFill>
                <a:latin typeface="Avenir Book"/>
                <a:cs typeface="Avenir Book"/>
              </a:rPr>
              <a:t> </a:t>
            </a:r>
            <a:r>
              <a:rPr sz="2000" dirty="0">
                <a:solidFill>
                  <a:srgbClr val="231F20"/>
                </a:solidFill>
                <a:latin typeface="Avenir Book"/>
                <a:cs typeface="Avenir Book"/>
              </a:rPr>
              <a:t>N95</a:t>
            </a:r>
            <a:r>
              <a:rPr sz="2000" spc="-15" dirty="0">
                <a:solidFill>
                  <a:srgbClr val="231F20"/>
                </a:solidFill>
                <a:latin typeface="Avenir Book"/>
                <a:cs typeface="Avenir Book"/>
              </a:rPr>
              <a:t> </a:t>
            </a:r>
            <a:r>
              <a:rPr sz="2000" dirty="0">
                <a:solidFill>
                  <a:srgbClr val="231F20"/>
                </a:solidFill>
                <a:latin typeface="Avenir Book"/>
                <a:cs typeface="Avenir Book"/>
              </a:rPr>
              <a:t>or</a:t>
            </a:r>
            <a:r>
              <a:rPr sz="2000" spc="-20" dirty="0">
                <a:solidFill>
                  <a:srgbClr val="231F20"/>
                </a:solidFill>
                <a:latin typeface="Avenir Book"/>
                <a:cs typeface="Avenir Book"/>
              </a:rPr>
              <a:t> </a:t>
            </a:r>
            <a:r>
              <a:rPr sz="2000" dirty="0">
                <a:solidFill>
                  <a:srgbClr val="231F20"/>
                </a:solidFill>
                <a:latin typeface="Avenir Book"/>
                <a:cs typeface="Avenir Book"/>
              </a:rPr>
              <a:t>KN95</a:t>
            </a:r>
            <a:r>
              <a:rPr sz="2000" spc="-15" dirty="0">
                <a:solidFill>
                  <a:srgbClr val="231F20"/>
                </a:solidFill>
                <a:latin typeface="Avenir Book"/>
                <a:cs typeface="Avenir Book"/>
              </a:rPr>
              <a:t> </a:t>
            </a:r>
            <a:r>
              <a:rPr sz="2000" dirty="0">
                <a:solidFill>
                  <a:srgbClr val="231F20"/>
                </a:solidFill>
                <a:latin typeface="Avenir Book"/>
                <a:cs typeface="Avenir Book"/>
              </a:rPr>
              <a:t>mask,</a:t>
            </a:r>
            <a:r>
              <a:rPr sz="2000" spc="-20" dirty="0">
                <a:solidFill>
                  <a:srgbClr val="231F20"/>
                </a:solidFill>
                <a:latin typeface="Avenir Book"/>
                <a:cs typeface="Avenir Book"/>
              </a:rPr>
              <a:t> </a:t>
            </a:r>
            <a:r>
              <a:rPr sz="2000" dirty="0">
                <a:solidFill>
                  <a:srgbClr val="231F20"/>
                </a:solidFill>
                <a:latin typeface="Avenir Book"/>
                <a:cs typeface="Avenir Book"/>
              </a:rPr>
              <a:t>but</a:t>
            </a:r>
            <a:r>
              <a:rPr sz="2000" spc="-20" dirty="0">
                <a:solidFill>
                  <a:srgbClr val="231F20"/>
                </a:solidFill>
                <a:latin typeface="Avenir Book"/>
                <a:cs typeface="Avenir Book"/>
              </a:rPr>
              <a:t> </a:t>
            </a:r>
            <a:r>
              <a:rPr sz="2000" dirty="0">
                <a:solidFill>
                  <a:srgbClr val="231F20"/>
                </a:solidFill>
                <a:latin typeface="Avenir Book"/>
                <a:cs typeface="Avenir Book"/>
              </a:rPr>
              <a:t>only</a:t>
            </a:r>
            <a:r>
              <a:rPr sz="2000" spc="-15" dirty="0">
                <a:solidFill>
                  <a:srgbClr val="231F20"/>
                </a:solidFill>
                <a:latin typeface="Avenir Book"/>
                <a:cs typeface="Avenir Book"/>
              </a:rPr>
              <a:t> </a:t>
            </a:r>
            <a:r>
              <a:rPr sz="2000" dirty="0">
                <a:solidFill>
                  <a:srgbClr val="231F20"/>
                </a:solidFill>
                <a:latin typeface="Avenir Book"/>
                <a:cs typeface="Avenir Book"/>
              </a:rPr>
              <a:t>if</a:t>
            </a:r>
            <a:r>
              <a:rPr sz="2000" spc="-20" dirty="0">
                <a:solidFill>
                  <a:srgbClr val="231F20"/>
                </a:solidFill>
                <a:latin typeface="Avenir Book"/>
                <a:cs typeface="Avenir Book"/>
              </a:rPr>
              <a:t> </a:t>
            </a:r>
            <a:r>
              <a:rPr sz="2000" dirty="0">
                <a:solidFill>
                  <a:srgbClr val="231F20"/>
                </a:solidFill>
                <a:latin typeface="Avenir Book"/>
                <a:cs typeface="Avenir Book"/>
              </a:rPr>
              <a:t>they</a:t>
            </a:r>
            <a:r>
              <a:rPr sz="2000" spc="-15" dirty="0">
                <a:solidFill>
                  <a:srgbClr val="231F20"/>
                </a:solidFill>
                <a:latin typeface="Avenir Book"/>
                <a:cs typeface="Avenir Book"/>
              </a:rPr>
              <a:t> </a:t>
            </a:r>
            <a:r>
              <a:rPr sz="2000" dirty="0">
                <a:solidFill>
                  <a:srgbClr val="231F20"/>
                </a:solidFill>
                <a:latin typeface="Avenir Book"/>
                <a:cs typeface="Avenir Book"/>
              </a:rPr>
              <a:t>are</a:t>
            </a:r>
            <a:r>
              <a:rPr sz="2000" spc="-20" dirty="0">
                <a:solidFill>
                  <a:srgbClr val="231F20"/>
                </a:solidFill>
                <a:latin typeface="Avenir Book"/>
                <a:cs typeface="Avenir Book"/>
              </a:rPr>
              <a:t> </a:t>
            </a:r>
            <a:r>
              <a:rPr sz="2000" spc="-10" dirty="0">
                <a:solidFill>
                  <a:srgbClr val="231F20"/>
                </a:solidFill>
                <a:latin typeface="Avenir Book"/>
                <a:cs typeface="Avenir Book"/>
              </a:rPr>
              <a:t>fitted </a:t>
            </a:r>
            <a:r>
              <a:rPr sz="2000" dirty="0">
                <a:solidFill>
                  <a:srgbClr val="231F20"/>
                </a:solidFill>
                <a:latin typeface="Avenir Book"/>
                <a:cs typeface="Avenir Book"/>
              </a:rPr>
              <a:t>tightly</a:t>
            </a:r>
            <a:r>
              <a:rPr sz="2000" spc="-10" dirty="0">
                <a:solidFill>
                  <a:srgbClr val="231F20"/>
                </a:solidFill>
                <a:latin typeface="Avenir Book"/>
                <a:cs typeface="Avenir Book"/>
              </a:rPr>
              <a:t> </a:t>
            </a:r>
            <a:r>
              <a:rPr sz="2000" dirty="0">
                <a:solidFill>
                  <a:srgbClr val="231F20"/>
                </a:solidFill>
                <a:latin typeface="Avenir Book"/>
                <a:cs typeface="Avenir Book"/>
              </a:rPr>
              <a:t>to</a:t>
            </a:r>
            <a:r>
              <a:rPr sz="2000" spc="-5" dirty="0">
                <a:solidFill>
                  <a:srgbClr val="231F20"/>
                </a:solidFill>
                <a:latin typeface="Avenir Book"/>
                <a:cs typeface="Avenir Book"/>
              </a:rPr>
              <a:t> </a:t>
            </a:r>
            <a:r>
              <a:rPr sz="2000" dirty="0">
                <a:solidFill>
                  <a:srgbClr val="231F20"/>
                </a:solidFill>
                <a:latin typeface="Avenir Book"/>
                <a:cs typeface="Avenir Book"/>
              </a:rPr>
              <a:t>the</a:t>
            </a:r>
            <a:r>
              <a:rPr sz="2000" spc="-10" dirty="0">
                <a:solidFill>
                  <a:srgbClr val="231F20"/>
                </a:solidFill>
                <a:latin typeface="Avenir Book"/>
                <a:cs typeface="Avenir Book"/>
              </a:rPr>
              <a:t> </a:t>
            </a:r>
            <a:r>
              <a:rPr sz="2000" dirty="0">
                <a:solidFill>
                  <a:srgbClr val="231F20"/>
                </a:solidFill>
                <a:latin typeface="Avenir Book"/>
                <a:cs typeface="Avenir Book"/>
              </a:rPr>
              <a:t>face.</a:t>
            </a:r>
            <a:r>
              <a:rPr sz="2000" spc="-5" dirty="0">
                <a:solidFill>
                  <a:srgbClr val="231F20"/>
                </a:solidFill>
                <a:latin typeface="Avenir Book"/>
                <a:cs typeface="Avenir Book"/>
              </a:rPr>
              <a:t> </a:t>
            </a:r>
            <a:r>
              <a:rPr sz="2000" dirty="0">
                <a:solidFill>
                  <a:srgbClr val="231F20"/>
                </a:solidFill>
                <a:latin typeface="Avenir Book"/>
                <a:cs typeface="Avenir Book"/>
              </a:rPr>
              <a:t>Use</a:t>
            </a:r>
            <a:r>
              <a:rPr sz="2000" spc="-10" dirty="0">
                <a:solidFill>
                  <a:srgbClr val="231F20"/>
                </a:solidFill>
                <a:latin typeface="Avenir Book"/>
                <a:cs typeface="Avenir Book"/>
              </a:rPr>
              <a:t> </a:t>
            </a:r>
            <a:r>
              <a:rPr sz="2000" dirty="0">
                <a:solidFill>
                  <a:srgbClr val="231F20"/>
                </a:solidFill>
                <a:latin typeface="Avenir Book"/>
                <a:cs typeface="Avenir Book"/>
              </a:rPr>
              <a:t>masks</a:t>
            </a:r>
            <a:r>
              <a:rPr sz="2000" spc="-5" dirty="0">
                <a:solidFill>
                  <a:srgbClr val="231F20"/>
                </a:solidFill>
                <a:latin typeface="Avenir Book"/>
                <a:cs typeface="Avenir Book"/>
              </a:rPr>
              <a:t> </a:t>
            </a:r>
            <a:r>
              <a:rPr sz="2000" dirty="0">
                <a:solidFill>
                  <a:srgbClr val="231F20"/>
                </a:solidFill>
                <a:latin typeface="Avenir Book"/>
                <a:cs typeface="Avenir Book"/>
              </a:rPr>
              <a:t>only</a:t>
            </a:r>
            <a:r>
              <a:rPr sz="2000" spc="-10" dirty="0">
                <a:solidFill>
                  <a:srgbClr val="231F20"/>
                </a:solidFill>
                <a:latin typeface="Avenir Book"/>
                <a:cs typeface="Avenir Book"/>
              </a:rPr>
              <a:t> </a:t>
            </a:r>
            <a:r>
              <a:rPr sz="2000" dirty="0">
                <a:solidFill>
                  <a:srgbClr val="231F20"/>
                </a:solidFill>
                <a:latin typeface="Avenir Book"/>
                <a:cs typeface="Avenir Book"/>
              </a:rPr>
              <a:t>for</a:t>
            </a:r>
            <a:r>
              <a:rPr sz="2000" spc="-5" dirty="0">
                <a:solidFill>
                  <a:srgbClr val="231F20"/>
                </a:solidFill>
                <a:latin typeface="Avenir Book"/>
                <a:cs typeface="Avenir Book"/>
              </a:rPr>
              <a:t> </a:t>
            </a:r>
            <a:r>
              <a:rPr sz="2000" dirty="0">
                <a:solidFill>
                  <a:srgbClr val="231F20"/>
                </a:solidFill>
                <a:latin typeface="Avenir Book"/>
                <a:cs typeface="Avenir Book"/>
              </a:rPr>
              <a:t>short</a:t>
            </a:r>
            <a:r>
              <a:rPr sz="2000" spc="-10" dirty="0">
                <a:solidFill>
                  <a:srgbClr val="231F20"/>
                </a:solidFill>
                <a:latin typeface="Avenir Book"/>
                <a:cs typeface="Avenir Book"/>
              </a:rPr>
              <a:t> </a:t>
            </a:r>
            <a:r>
              <a:rPr sz="2000" dirty="0">
                <a:solidFill>
                  <a:srgbClr val="231F20"/>
                </a:solidFill>
                <a:latin typeface="Avenir Book"/>
                <a:cs typeface="Avenir Book"/>
              </a:rPr>
              <a:t>periods</a:t>
            </a:r>
            <a:r>
              <a:rPr sz="2000" spc="-5" dirty="0">
                <a:solidFill>
                  <a:srgbClr val="231F20"/>
                </a:solidFill>
                <a:latin typeface="Avenir Book"/>
                <a:cs typeface="Avenir Book"/>
              </a:rPr>
              <a:t> </a:t>
            </a:r>
            <a:r>
              <a:rPr sz="2000" dirty="0">
                <a:solidFill>
                  <a:srgbClr val="231F20"/>
                </a:solidFill>
                <a:latin typeface="Avenir Book"/>
                <a:cs typeface="Avenir Book"/>
              </a:rPr>
              <a:t>when</a:t>
            </a:r>
            <a:r>
              <a:rPr sz="2000" spc="-10" dirty="0">
                <a:solidFill>
                  <a:srgbClr val="231F20"/>
                </a:solidFill>
                <a:latin typeface="Avenir Book"/>
                <a:cs typeface="Avenir Book"/>
              </a:rPr>
              <a:t> children </a:t>
            </a:r>
            <a:r>
              <a:rPr sz="2000" dirty="0">
                <a:solidFill>
                  <a:srgbClr val="231F20"/>
                </a:solidFill>
                <a:latin typeface="Avenir Book"/>
                <a:cs typeface="Avenir Book"/>
              </a:rPr>
              <a:t>must</a:t>
            </a:r>
            <a:r>
              <a:rPr sz="2000" spc="-15" dirty="0">
                <a:solidFill>
                  <a:srgbClr val="231F20"/>
                </a:solidFill>
                <a:latin typeface="Avenir Book"/>
                <a:cs typeface="Avenir Book"/>
              </a:rPr>
              <a:t> </a:t>
            </a:r>
            <a:r>
              <a:rPr sz="2000" dirty="0">
                <a:solidFill>
                  <a:srgbClr val="231F20"/>
                </a:solidFill>
                <a:latin typeface="Avenir Book"/>
                <a:cs typeface="Avenir Book"/>
              </a:rPr>
              <a:t>be</a:t>
            </a:r>
            <a:r>
              <a:rPr sz="2000" spc="-10" dirty="0">
                <a:solidFill>
                  <a:srgbClr val="231F20"/>
                </a:solidFill>
                <a:latin typeface="Avenir Book"/>
                <a:cs typeface="Avenir Book"/>
              </a:rPr>
              <a:t> outdoors.</a:t>
            </a:r>
            <a:endParaRPr sz="2000">
              <a:latin typeface="Avenir Book"/>
              <a:cs typeface="Avenir Book"/>
            </a:endParaRPr>
          </a:p>
          <a:p>
            <a:pPr marL="235585" marR="86360">
              <a:lnSpc>
                <a:spcPts val="2300"/>
              </a:lnSpc>
              <a:spcBef>
                <a:spcPts val="800"/>
              </a:spcBef>
            </a:pPr>
            <a:r>
              <a:rPr sz="2000" dirty="0">
                <a:solidFill>
                  <a:srgbClr val="231F20"/>
                </a:solidFill>
                <a:latin typeface="Avenir Book"/>
                <a:cs typeface="Avenir Book"/>
              </a:rPr>
              <a:t>Before</a:t>
            </a:r>
            <a:r>
              <a:rPr sz="2000" spc="-20" dirty="0">
                <a:solidFill>
                  <a:srgbClr val="231F20"/>
                </a:solidFill>
                <a:latin typeface="Avenir Book"/>
                <a:cs typeface="Avenir Book"/>
              </a:rPr>
              <a:t> </a:t>
            </a:r>
            <a:r>
              <a:rPr sz="2000" dirty="0">
                <a:solidFill>
                  <a:srgbClr val="231F20"/>
                </a:solidFill>
                <a:latin typeface="Avenir Book"/>
                <a:cs typeface="Avenir Book"/>
              </a:rPr>
              <a:t>being</a:t>
            </a:r>
            <a:r>
              <a:rPr sz="2000" spc="-15" dirty="0">
                <a:solidFill>
                  <a:srgbClr val="231F20"/>
                </a:solidFill>
                <a:latin typeface="Avenir Book"/>
                <a:cs typeface="Avenir Book"/>
              </a:rPr>
              <a:t> </a:t>
            </a:r>
            <a:r>
              <a:rPr sz="2000" dirty="0">
                <a:solidFill>
                  <a:srgbClr val="231F20"/>
                </a:solidFill>
                <a:latin typeface="Avenir Book"/>
                <a:cs typeface="Avenir Book"/>
              </a:rPr>
              <a:t>active</a:t>
            </a:r>
            <a:r>
              <a:rPr sz="2000" spc="-15" dirty="0">
                <a:solidFill>
                  <a:srgbClr val="231F20"/>
                </a:solidFill>
                <a:latin typeface="Avenir Book"/>
                <a:cs typeface="Avenir Book"/>
              </a:rPr>
              <a:t> </a:t>
            </a:r>
            <a:r>
              <a:rPr sz="2000" dirty="0">
                <a:solidFill>
                  <a:srgbClr val="231F20"/>
                </a:solidFill>
                <a:latin typeface="Avenir Book"/>
                <a:cs typeface="Avenir Book"/>
              </a:rPr>
              <a:t>outdoors,</a:t>
            </a:r>
            <a:r>
              <a:rPr sz="2000" spc="-15" dirty="0">
                <a:solidFill>
                  <a:srgbClr val="231F20"/>
                </a:solidFill>
                <a:latin typeface="Avenir Book"/>
                <a:cs typeface="Avenir Book"/>
              </a:rPr>
              <a:t> </a:t>
            </a:r>
            <a:r>
              <a:rPr sz="2000" dirty="0">
                <a:solidFill>
                  <a:srgbClr val="231F20"/>
                </a:solidFill>
                <a:latin typeface="Avenir Book"/>
                <a:cs typeface="Avenir Book"/>
              </a:rPr>
              <a:t>make</a:t>
            </a:r>
            <a:r>
              <a:rPr sz="2000" spc="-15" dirty="0">
                <a:solidFill>
                  <a:srgbClr val="231F20"/>
                </a:solidFill>
                <a:latin typeface="Avenir Book"/>
                <a:cs typeface="Avenir Book"/>
              </a:rPr>
              <a:t> </a:t>
            </a:r>
            <a:r>
              <a:rPr sz="2000" dirty="0">
                <a:solidFill>
                  <a:srgbClr val="231F20"/>
                </a:solidFill>
                <a:latin typeface="Avenir Book"/>
                <a:cs typeface="Avenir Book"/>
              </a:rPr>
              <a:t>sure</a:t>
            </a:r>
            <a:r>
              <a:rPr sz="2000" spc="-15" dirty="0">
                <a:solidFill>
                  <a:srgbClr val="231F20"/>
                </a:solidFill>
                <a:latin typeface="Avenir Book"/>
                <a:cs typeface="Avenir Book"/>
              </a:rPr>
              <a:t> </a:t>
            </a:r>
            <a:r>
              <a:rPr sz="2000" dirty="0">
                <a:solidFill>
                  <a:srgbClr val="231F20"/>
                </a:solidFill>
                <a:latin typeface="Avenir Book"/>
                <a:cs typeface="Avenir Book"/>
              </a:rPr>
              <a:t>the</a:t>
            </a:r>
            <a:r>
              <a:rPr sz="2000" spc="-15" dirty="0">
                <a:solidFill>
                  <a:srgbClr val="231F20"/>
                </a:solidFill>
                <a:latin typeface="Avenir Book"/>
                <a:cs typeface="Avenir Book"/>
              </a:rPr>
              <a:t> </a:t>
            </a:r>
            <a:r>
              <a:rPr sz="2000" dirty="0">
                <a:solidFill>
                  <a:srgbClr val="231F20"/>
                </a:solidFill>
                <a:latin typeface="Avenir Book"/>
                <a:cs typeface="Avenir Book"/>
              </a:rPr>
              <a:t>local</a:t>
            </a:r>
            <a:r>
              <a:rPr sz="2000" spc="-15" dirty="0">
                <a:solidFill>
                  <a:srgbClr val="231F20"/>
                </a:solidFill>
                <a:latin typeface="Avenir Book"/>
                <a:cs typeface="Avenir Book"/>
              </a:rPr>
              <a:t> </a:t>
            </a:r>
            <a:r>
              <a:rPr sz="2000" dirty="0">
                <a:solidFill>
                  <a:srgbClr val="231F20"/>
                </a:solidFill>
                <a:latin typeface="Avenir Book"/>
                <a:cs typeface="Avenir Book"/>
              </a:rPr>
              <a:t>air</a:t>
            </a:r>
            <a:r>
              <a:rPr sz="2000" spc="-15" dirty="0">
                <a:solidFill>
                  <a:srgbClr val="231F20"/>
                </a:solidFill>
                <a:latin typeface="Avenir Book"/>
                <a:cs typeface="Avenir Book"/>
              </a:rPr>
              <a:t> </a:t>
            </a:r>
            <a:r>
              <a:rPr sz="2000" dirty="0">
                <a:solidFill>
                  <a:srgbClr val="231F20"/>
                </a:solidFill>
                <a:latin typeface="Avenir Book"/>
                <a:cs typeface="Avenir Book"/>
              </a:rPr>
              <a:t>quality</a:t>
            </a:r>
            <a:r>
              <a:rPr sz="2000" spc="-15" dirty="0">
                <a:solidFill>
                  <a:srgbClr val="231F20"/>
                </a:solidFill>
                <a:latin typeface="Avenir Book"/>
                <a:cs typeface="Avenir Book"/>
              </a:rPr>
              <a:t> </a:t>
            </a:r>
            <a:r>
              <a:rPr sz="2000" spc="-10" dirty="0">
                <a:solidFill>
                  <a:srgbClr val="231F20"/>
                </a:solidFill>
                <a:latin typeface="Avenir Book"/>
                <a:cs typeface="Avenir Book"/>
              </a:rPr>
              <a:t>report </a:t>
            </a:r>
            <a:r>
              <a:rPr sz="2000" dirty="0">
                <a:solidFill>
                  <a:srgbClr val="231F20"/>
                </a:solidFill>
                <a:latin typeface="Avenir Book"/>
                <a:cs typeface="Avenir Book"/>
              </a:rPr>
              <a:t>has</a:t>
            </a:r>
            <a:r>
              <a:rPr sz="2000" spc="-15" dirty="0">
                <a:solidFill>
                  <a:srgbClr val="231F20"/>
                </a:solidFill>
                <a:latin typeface="Avenir Book"/>
                <a:cs typeface="Avenir Book"/>
              </a:rPr>
              <a:t> </a:t>
            </a:r>
            <a:r>
              <a:rPr sz="2000" dirty="0">
                <a:solidFill>
                  <a:srgbClr val="231F20"/>
                </a:solidFill>
                <a:latin typeface="Avenir Book"/>
                <a:cs typeface="Avenir Book"/>
              </a:rPr>
              <a:t>improved</a:t>
            </a:r>
            <a:r>
              <a:rPr sz="2000" spc="-10" dirty="0">
                <a:solidFill>
                  <a:srgbClr val="231F20"/>
                </a:solidFill>
                <a:latin typeface="Avenir Book"/>
                <a:cs typeface="Avenir Book"/>
              </a:rPr>
              <a:t> </a:t>
            </a:r>
            <a:r>
              <a:rPr sz="2000" dirty="0">
                <a:solidFill>
                  <a:srgbClr val="231F20"/>
                </a:solidFill>
                <a:latin typeface="Avenir Book"/>
                <a:cs typeface="Avenir Book"/>
              </a:rPr>
              <a:t>or</a:t>
            </a:r>
            <a:r>
              <a:rPr sz="2000" spc="-10" dirty="0">
                <a:solidFill>
                  <a:srgbClr val="231F20"/>
                </a:solidFill>
                <a:latin typeface="Avenir Book"/>
                <a:cs typeface="Avenir Book"/>
              </a:rPr>
              <a:t> </a:t>
            </a:r>
            <a:r>
              <a:rPr sz="2000" dirty="0">
                <a:solidFill>
                  <a:srgbClr val="231F20"/>
                </a:solidFill>
                <a:latin typeface="Avenir Book"/>
                <a:cs typeface="Avenir Book"/>
              </a:rPr>
              <a:t>the</a:t>
            </a:r>
            <a:r>
              <a:rPr sz="2000" spc="-10" dirty="0">
                <a:solidFill>
                  <a:srgbClr val="231F20"/>
                </a:solidFill>
                <a:latin typeface="Avenir Book"/>
                <a:cs typeface="Avenir Book"/>
              </a:rPr>
              <a:t> </a:t>
            </a:r>
            <a:r>
              <a:rPr sz="2000" dirty="0">
                <a:solidFill>
                  <a:srgbClr val="231F20"/>
                </a:solidFill>
                <a:latin typeface="Avenir Book"/>
                <a:cs typeface="Avenir Book"/>
              </a:rPr>
              <a:t>air</a:t>
            </a:r>
            <a:r>
              <a:rPr sz="2000" spc="-10" dirty="0">
                <a:solidFill>
                  <a:srgbClr val="231F20"/>
                </a:solidFill>
                <a:latin typeface="Avenir Book"/>
                <a:cs typeface="Avenir Book"/>
              </a:rPr>
              <a:t> </a:t>
            </a:r>
            <a:r>
              <a:rPr sz="2000" dirty="0">
                <a:solidFill>
                  <a:srgbClr val="231F20"/>
                </a:solidFill>
                <a:latin typeface="Avenir Book"/>
                <a:cs typeface="Avenir Book"/>
              </a:rPr>
              <a:t>no</a:t>
            </a:r>
            <a:r>
              <a:rPr sz="2000" spc="-10" dirty="0">
                <a:solidFill>
                  <a:srgbClr val="231F20"/>
                </a:solidFill>
                <a:latin typeface="Avenir Book"/>
                <a:cs typeface="Avenir Book"/>
              </a:rPr>
              <a:t> </a:t>
            </a:r>
            <a:r>
              <a:rPr sz="2000" dirty="0">
                <a:solidFill>
                  <a:srgbClr val="231F20"/>
                </a:solidFill>
                <a:latin typeface="Avenir Book"/>
                <a:cs typeface="Avenir Book"/>
              </a:rPr>
              <a:t>longer</a:t>
            </a:r>
            <a:r>
              <a:rPr sz="2000" spc="-15" dirty="0">
                <a:solidFill>
                  <a:srgbClr val="231F20"/>
                </a:solidFill>
                <a:latin typeface="Avenir Book"/>
                <a:cs typeface="Avenir Book"/>
              </a:rPr>
              <a:t> </a:t>
            </a:r>
            <a:r>
              <a:rPr sz="2000" dirty="0">
                <a:solidFill>
                  <a:srgbClr val="231F20"/>
                </a:solidFill>
                <a:latin typeface="Avenir Book"/>
                <a:cs typeface="Avenir Book"/>
              </a:rPr>
              <a:t>smells</a:t>
            </a:r>
            <a:r>
              <a:rPr sz="2000" spc="-10" dirty="0">
                <a:solidFill>
                  <a:srgbClr val="231F20"/>
                </a:solidFill>
                <a:latin typeface="Avenir Book"/>
                <a:cs typeface="Avenir Book"/>
              </a:rPr>
              <a:t> </a:t>
            </a:r>
            <a:r>
              <a:rPr sz="2000" dirty="0">
                <a:solidFill>
                  <a:srgbClr val="231F20"/>
                </a:solidFill>
                <a:latin typeface="Avenir Book"/>
                <a:cs typeface="Avenir Book"/>
              </a:rPr>
              <a:t>or</a:t>
            </a:r>
            <a:r>
              <a:rPr sz="2000" spc="-10" dirty="0">
                <a:solidFill>
                  <a:srgbClr val="231F20"/>
                </a:solidFill>
                <a:latin typeface="Avenir Book"/>
                <a:cs typeface="Avenir Book"/>
              </a:rPr>
              <a:t> </a:t>
            </a:r>
            <a:r>
              <a:rPr sz="2000" dirty="0">
                <a:solidFill>
                  <a:srgbClr val="231F20"/>
                </a:solidFill>
                <a:latin typeface="Avenir Book"/>
                <a:cs typeface="Avenir Book"/>
              </a:rPr>
              <a:t>looks</a:t>
            </a:r>
            <a:r>
              <a:rPr sz="2000" spc="-10" dirty="0">
                <a:solidFill>
                  <a:srgbClr val="231F20"/>
                </a:solidFill>
                <a:latin typeface="Avenir Book"/>
                <a:cs typeface="Avenir Book"/>
              </a:rPr>
              <a:t> smoky.</a:t>
            </a:r>
            <a:endParaRPr sz="2000">
              <a:latin typeface="Avenir Book"/>
              <a:cs typeface="Avenir Book"/>
            </a:endParaRPr>
          </a:p>
        </p:txBody>
      </p:sp>
      <p:grpSp>
        <p:nvGrpSpPr>
          <p:cNvPr id="10" name="object 10"/>
          <p:cNvGrpSpPr/>
          <p:nvPr/>
        </p:nvGrpSpPr>
        <p:grpSpPr>
          <a:xfrm>
            <a:off x="114300" y="466343"/>
            <a:ext cx="9829800" cy="4323715"/>
            <a:chOff x="114300" y="466343"/>
            <a:chExt cx="9829800" cy="4323715"/>
          </a:xfrm>
        </p:grpSpPr>
        <p:pic>
          <p:nvPicPr>
            <p:cNvPr id="11" name="object 11"/>
            <p:cNvPicPr/>
            <p:nvPr/>
          </p:nvPicPr>
          <p:blipFill>
            <a:blip r:embed="rId3" cstate="print"/>
            <a:stretch>
              <a:fillRect/>
            </a:stretch>
          </p:blipFill>
          <p:spPr>
            <a:xfrm>
              <a:off x="114300" y="466343"/>
              <a:ext cx="9829800" cy="1610130"/>
            </a:xfrm>
            <a:prstGeom prst="rect">
              <a:avLst/>
            </a:prstGeom>
          </p:spPr>
        </p:pic>
        <p:sp>
          <p:nvSpPr>
            <p:cNvPr id="12" name="object 12"/>
            <p:cNvSpPr/>
            <p:nvPr/>
          </p:nvSpPr>
          <p:spPr>
            <a:xfrm>
              <a:off x="5590232" y="1783076"/>
              <a:ext cx="4348480" cy="3006725"/>
            </a:xfrm>
            <a:custGeom>
              <a:avLst/>
              <a:gdLst/>
              <a:ahLst/>
              <a:cxnLst/>
              <a:rect l="l" t="t" r="r" b="b"/>
              <a:pathLst>
                <a:path w="4348480" h="3006725">
                  <a:moveTo>
                    <a:pt x="2173960" y="0"/>
                  </a:moveTo>
                  <a:lnTo>
                    <a:pt x="2116961" y="506"/>
                  </a:lnTo>
                  <a:lnTo>
                    <a:pt x="2060324" y="2018"/>
                  </a:lnTo>
                  <a:lnTo>
                    <a:pt x="2004066" y="4523"/>
                  </a:lnTo>
                  <a:lnTo>
                    <a:pt x="1948206" y="8007"/>
                  </a:lnTo>
                  <a:lnTo>
                    <a:pt x="1892761" y="12460"/>
                  </a:lnTo>
                  <a:lnTo>
                    <a:pt x="1837749" y="17869"/>
                  </a:lnTo>
                  <a:lnTo>
                    <a:pt x="1783188" y="24221"/>
                  </a:lnTo>
                  <a:lnTo>
                    <a:pt x="1729096" y="31503"/>
                  </a:lnTo>
                  <a:lnTo>
                    <a:pt x="1675491" y="39704"/>
                  </a:lnTo>
                  <a:lnTo>
                    <a:pt x="1622391" y="48811"/>
                  </a:lnTo>
                  <a:lnTo>
                    <a:pt x="1569813" y="58812"/>
                  </a:lnTo>
                  <a:lnTo>
                    <a:pt x="1517776" y="69694"/>
                  </a:lnTo>
                  <a:lnTo>
                    <a:pt x="1466297" y="81445"/>
                  </a:lnTo>
                  <a:lnTo>
                    <a:pt x="1415395" y="94053"/>
                  </a:lnTo>
                  <a:lnTo>
                    <a:pt x="1365087" y="107505"/>
                  </a:lnTo>
                  <a:lnTo>
                    <a:pt x="1315391" y="121788"/>
                  </a:lnTo>
                  <a:lnTo>
                    <a:pt x="1266325" y="136892"/>
                  </a:lnTo>
                  <a:lnTo>
                    <a:pt x="1217907" y="152802"/>
                  </a:lnTo>
                  <a:lnTo>
                    <a:pt x="1170155" y="169507"/>
                  </a:lnTo>
                  <a:lnTo>
                    <a:pt x="1123087" y="186994"/>
                  </a:lnTo>
                  <a:lnTo>
                    <a:pt x="1076721" y="205251"/>
                  </a:lnTo>
                  <a:lnTo>
                    <a:pt x="1031074" y="224265"/>
                  </a:lnTo>
                  <a:lnTo>
                    <a:pt x="986164" y="244025"/>
                  </a:lnTo>
                  <a:lnTo>
                    <a:pt x="942010" y="264518"/>
                  </a:lnTo>
                  <a:lnTo>
                    <a:pt x="898629" y="285731"/>
                  </a:lnTo>
                  <a:lnTo>
                    <a:pt x="856039" y="307652"/>
                  </a:lnTo>
                  <a:lnTo>
                    <a:pt x="814259" y="330268"/>
                  </a:lnTo>
                  <a:lnTo>
                    <a:pt x="773305" y="353568"/>
                  </a:lnTo>
                  <a:lnTo>
                    <a:pt x="733196" y="377539"/>
                  </a:lnTo>
                  <a:lnTo>
                    <a:pt x="693950" y="402168"/>
                  </a:lnTo>
                  <a:lnTo>
                    <a:pt x="655585" y="427443"/>
                  </a:lnTo>
                  <a:lnTo>
                    <a:pt x="618118" y="453353"/>
                  </a:lnTo>
                  <a:lnTo>
                    <a:pt x="581567" y="479883"/>
                  </a:lnTo>
                  <a:lnTo>
                    <a:pt x="545951" y="507023"/>
                  </a:lnTo>
                  <a:lnTo>
                    <a:pt x="511288" y="534759"/>
                  </a:lnTo>
                  <a:lnTo>
                    <a:pt x="477594" y="563079"/>
                  </a:lnTo>
                  <a:lnTo>
                    <a:pt x="444889" y="591971"/>
                  </a:lnTo>
                  <a:lnTo>
                    <a:pt x="413189" y="621423"/>
                  </a:lnTo>
                  <a:lnTo>
                    <a:pt x="382514" y="651422"/>
                  </a:lnTo>
                  <a:lnTo>
                    <a:pt x="352880" y="681955"/>
                  </a:lnTo>
                  <a:lnTo>
                    <a:pt x="324305" y="713011"/>
                  </a:lnTo>
                  <a:lnTo>
                    <a:pt x="296809" y="744577"/>
                  </a:lnTo>
                  <a:lnTo>
                    <a:pt x="270408" y="776640"/>
                  </a:lnTo>
                  <a:lnTo>
                    <a:pt x="245120" y="809189"/>
                  </a:lnTo>
                  <a:lnTo>
                    <a:pt x="220963" y="842210"/>
                  </a:lnTo>
                  <a:lnTo>
                    <a:pt x="197956" y="875692"/>
                  </a:lnTo>
                  <a:lnTo>
                    <a:pt x="176116" y="909622"/>
                  </a:lnTo>
                  <a:lnTo>
                    <a:pt x="155460" y="943988"/>
                  </a:lnTo>
                  <a:lnTo>
                    <a:pt x="136008" y="978777"/>
                  </a:lnTo>
                  <a:lnTo>
                    <a:pt x="117776" y="1013977"/>
                  </a:lnTo>
                  <a:lnTo>
                    <a:pt x="100783" y="1049575"/>
                  </a:lnTo>
                  <a:lnTo>
                    <a:pt x="85047" y="1085559"/>
                  </a:lnTo>
                  <a:lnTo>
                    <a:pt x="70585" y="1121918"/>
                  </a:lnTo>
                  <a:lnTo>
                    <a:pt x="57415" y="1158638"/>
                  </a:lnTo>
                  <a:lnTo>
                    <a:pt x="45556" y="1195706"/>
                  </a:lnTo>
                  <a:lnTo>
                    <a:pt x="35025" y="1233112"/>
                  </a:lnTo>
                  <a:lnTo>
                    <a:pt x="25840" y="1270842"/>
                  </a:lnTo>
                  <a:lnTo>
                    <a:pt x="18019" y="1308883"/>
                  </a:lnTo>
                  <a:lnTo>
                    <a:pt x="11580" y="1347224"/>
                  </a:lnTo>
                  <a:lnTo>
                    <a:pt x="6540" y="1385853"/>
                  </a:lnTo>
                  <a:lnTo>
                    <a:pt x="2918" y="1424756"/>
                  </a:lnTo>
                  <a:lnTo>
                    <a:pt x="732" y="1463921"/>
                  </a:lnTo>
                  <a:lnTo>
                    <a:pt x="0" y="1503337"/>
                  </a:lnTo>
                  <a:lnTo>
                    <a:pt x="732" y="1542752"/>
                  </a:lnTo>
                  <a:lnTo>
                    <a:pt x="2918" y="1581917"/>
                  </a:lnTo>
                  <a:lnTo>
                    <a:pt x="6540" y="1620821"/>
                  </a:lnTo>
                  <a:lnTo>
                    <a:pt x="11580" y="1659449"/>
                  </a:lnTo>
                  <a:lnTo>
                    <a:pt x="18019" y="1697790"/>
                  </a:lnTo>
                  <a:lnTo>
                    <a:pt x="25840" y="1735832"/>
                  </a:lnTo>
                  <a:lnTo>
                    <a:pt x="35025" y="1773561"/>
                  </a:lnTo>
                  <a:lnTo>
                    <a:pt x="45556" y="1810967"/>
                  </a:lnTo>
                  <a:lnTo>
                    <a:pt x="57415" y="1848036"/>
                  </a:lnTo>
                  <a:lnTo>
                    <a:pt x="70585" y="1884755"/>
                  </a:lnTo>
                  <a:lnTo>
                    <a:pt x="85047" y="1921114"/>
                  </a:lnTo>
                  <a:lnTo>
                    <a:pt x="100783" y="1957098"/>
                  </a:lnTo>
                  <a:lnTo>
                    <a:pt x="117776" y="1992697"/>
                  </a:lnTo>
                  <a:lnTo>
                    <a:pt x="136008" y="2027897"/>
                  </a:lnTo>
                  <a:lnTo>
                    <a:pt x="155460" y="2062685"/>
                  </a:lnTo>
                  <a:lnTo>
                    <a:pt x="176116" y="2097051"/>
                  </a:lnTo>
                  <a:lnTo>
                    <a:pt x="197956" y="2130981"/>
                  </a:lnTo>
                  <a:lnTo>
                    <a:pt x="220963" y="2164463"/>
                  </a:lnTo>
                  <a:lnTo>
                    <a:pt x="245120" y="2197484"/>
                  </a:lnTo>
                  <a:lnTo>
                    <a:pt x="270408" y="2230033"/>
                  </a:lnTo>
                  <a:lnTo>
                    <a:pt x="296809" y="2262096"/>
                  </a:lnTo>
                  <a:lnTo>
                    <a:pt x="324305" y="2293662"/>
                  </a:lnTo>
                  <a:lnTo>
                    <a:pt x="352880" y="2324718"/>
                  </a:lnTo>
                  <a:lnTo>
                    <a:pt x="382514" y="2355251"/>
                  </a:lnTo>
                  <a:lnTo>
                    <a:pt x="413189" y="2385250"/>
                  </a:lnTo>
                  <a:lnTo>
                    <a:pt x="444889" y="2414702"/>
                  </a:lnTo>
                  <a:lnTo>
                    <a:pt x="477594" y="2443594"/>
                  </a:lnTo>
                  <a:lnTo>
                    <a:pt x="511288" y="2471914"/>
                  </a:lnTo>
                  <a:lnTo>
                    <a:pt x="545951" y="2499651"/>
                  </a:lnTo>
                  <a:lnTo>
                    <a:pt x="581567" y="2526790"/>
                  </a:lnTo>
                  <a:lnTo>
                    <a:pt x="618118" y="2553321"/>
                  </a:lnTo>
                  <a:lnTo>
                    <a:pt x="655585" y="2579230"/>
                  </a:lnTo>
                  <a:lnTo>
                    <a:pt x="693950" y="2604505"/>
                  </a:lnTo>
                  <a:lnTo>
                    <a:pt x="733196" y="2629134"/>
                  </a:lnTo>
                  <a:lnTo>
                    <a:pt x="773305" y="2653105"/>
                  </a:lnTo>
                  <a:lnTo>
                    <a:pt x="814259" y="2676405"/>
                  </a:lnTo>
                  <a:lnTo>
                    <a:pt x="856039" y="2699022"/>
                  </a:lnTo>
                  <a:lnTo>
                    <a:pt x="898629" y="2720943"/>
                  </a:lnTo>
                  <a:lnTo>
                    <a:pt x="942010" y="2742156"/>
                  </a:lnTo>
                  <a:lnTo>
                    <a:pt x="986164" y="2762648"/>
                  </a:lnTo>
                  <a:lnTo>
                    <a:pt x="1031074" y="2782408"/>
                  </a:lnTo>
                  <a:lnTo>
                    <a:pt x="1076721" y="2801422"/>
                  </a:lnTo>
                  <a:lnTo>
                    <a:pt x="1123087" y="2819679"/>
                  </a:lnTo>
                  <a:lnTo>
                    <a:pt x="1170155" y="2837167"/>
                  </a:lnTo>
                  <a:lnTo>
                    <a:pt x="1217907" y="2853871"/>
                  </a:lnTo>
                  <a:lnTo>
                    <a:pt x="1266325" y="2869782"/>
                  </a:lnTo>
                  <a:lnTo>
                    <a:pt x="1315391" y="2884885"/>
                  </a:lnTo>
                  <a:lnTo>
                    <a:pt x="1365087" y="2899168"/>
                  </a:lnTo>
                  <a:lnTo>
                    <a:pt x="1415395" y="2912620"/>
                  </a:lnTo>
                  <a:lnTo>
                    <a:pt x="1466297" y="2925228"/>
                  </a:lnTo>
                  <a:lnTo>
                    <a:pt x="1517776" y="2936979"/>
                  </a:lnTo>
                  <a:lnTo>
                    <a:pt x="1569813" y="2947861"/>
                  </a:lnTo>
                  <a:lnTo>
                    <a:pt x="1622391" y="2957862"/>
                  </a:lnTo>
                  <a:lnTo>
                    <a:pt x="1675491" y="2966969"/>
                  </a:lnTo>
                  <a:lnTo>
                    <a:pt x="1729096" y="2975170"/>
                  </a:lnTo>
                  <a:lnTo>
                    <a:pt x="1783188" y="2982453"/>
                  </a:lnTo>
                  <a:lnTo>
                    <a:pt x="1837749" y="2988804"/>
                  </a:lnTo>
                  <a:lnTo>
                    <a:pt x="1892761" y="2994213"/>
                  </a:lnTo>
                  <a:lnTo>
                    <a:pt x="1948206" y="2998666"/>
                  </a:lnTo>
                  <a:lnTo>
                    <a:pt x="2004066" y="3002151"/>
                  </a:lnTo>
                  <a:lnTo>
                    <a:pt x="2060324" y="3004655"/>
                  </a:lnTo>
                  <a:lnTo>
                    <a:pt x="2116961" y="3006167"/>
                  </a:lnTo>
                  <a:lnTo>
                    <a:pt x="2173960" y="3006674"/>
                  </a:lnTo>
                  <a:lnTo>
                    <a:pt x="2230959" y="3006167"/>
                  </a:lnTo>
                  <a:lnTo>
                    <a:pt x="2287596" y="3004655"/>
                  </a:lnTo>
                  <a:lnTo>
                    <a:pt x="2343854" y="3002151"/>
                  </a:lnTo>
                  <a:lnTo>
                    <a:pt x="2399714" y="2998666"/>
                  </a:lnTo>
                  <a:lnTo>
                    <a:pt x="2455159" y="2994213"/>
                  </a:lnTo>
                  <a:lnTo>
                    <a:pt x="2510171" y="2988804"/>
                  </a:lnTo>
                  <a:lnTo>
                    <a:pt x="2564732" y="2982453"/>
                  </a:lnTo>
                  <a:lnTo>
                    <a:pt x="2618824" y="2975170"/>
                  </a:lnTo>
                  <a:lnTo>
                    <a:pt x="2672429" y="2966969"/>
                  </a:lnTo>
                  <a:lnTo>
                    <a:pt x="2725529" y="2957862"/>
                  </a:lnTo>
                  <a:lnTo>
                    <a:pt x="2778106" y="2947861"/>
                  </a:lnTo>
                  <a:lnTo>
                    <a:pt x="2830143" y="2936979"/>
                  </a:lnTo>
                  <a:lnTo>
                    <a:pt x="2881622" y="2925228"/>
                  </a:lnTo>
                  <a:lnTo>
                    <a:pt x="2932524" y="2912620"/>
                  </a:lnTo>
                  <a:lnTo>
                    <a:pt x="2982832" y="2899168"/>
                  </a:lnTo>
                  <a:lnTo>
                    <a:pt x="3032527" y="2884885"/>
                  </a:lnTo>
                  <a:lnTo>
                    <a:pt x="3081593" y="2869782"/>
                  </a:lnTo>
                  <a:lnTo>
                    <a:pt x="3130010" y="2853871"/>
                  </a:lnTo>
                  <a:lnTo>
                    <a:pt x="3177762" y="2837167"/>
                  </a:lnTo>
                  <a:lnTo>
                    <a:pt x="3224830" y="2819679"/>
                  </a:lnTo>
                  <a:lnTo>
                    <a:pt x="3271196" y="2801422"/>
                  </a:lnTo>
                  <a:lnTo>
                    <a:pt x="3316843" y="2782408"/>
                  </a:lnTo>
                  <a:lnTo>
                    <a:pt x="3361752" y="2762648"/>
                  </a:lnTo>
                  <a:lnTo>
                    <a:pt x="3405906" y="2742156"/>
                  </a:lnTo>
                  <a:lnTo>
                    <a:pt x="3449287" y="2720943"/>
                  </a:lnTo>
                  <a:lnTo>
                    <a:pt x="3491876" y="2699022"/>
                  </a:lnTo>
                  <a:lnTo>
                    <a:pt x="3533657" y="2676405"/>
                  </a:lnTo>
                  <a:lnTo>
                    <a:pt x="3574610" y="2653105"/>
                  </a:lnTo>
                  <a:lnTo>
                    <a:pt x="3614718" y="2629134"/>
                  </a:lnTo>
                  <a:lnTo>
                    <a:pt x="3653964" y="2604505"/>
                  </a:lnTo>
                  <a:lnTo>
                    <a:pt x="3692329" y="2579230"/>
                  </a:lnTo>
                  <a:lnTo>
                    <a:pt x="3729796" y="2553321"/>
                  </a:lnTo>
                  <a:lnTo>
                    <a:pt x="3766346" y="2526790"/>
                  </a:lnTo>
                  <a:lnTo>
                    <a:pt x="3801962" y="2499651"/>
                  </a:lnTo>
                  <a:lnTo>
                    <a:pt x="3836625" y="2471914"/>
                  </a:lnTo>
                  <a:lnTo>
                    <a:pt x="3870318" y="2443594"/>
                  </a:lnTo>
                  <a:lnTo>
                    <a:pt x="3903023" y="2414702"/>
                  </a:lnTo>
                  <a:lnTo>
                    <a:pt x="3934723" y="2385250"/>
                  </a:lnTo>
                  <a:lnTo>
                    <a:pt x="3965398" y="2355251"/>
                  </a:lnTo>
                  <a:lnTo>
                    <a:pt x="3995032" y="2324718"/>
                  </a:lnTo>
                  <a:lnTo>
                    <a:pt x="4023606" y="2293662"/>
                  </a:lnTo>
                  <a:lnTo>
                    <a:pt x="4051102" y="2262096"/>
                  </a:lnTo>
                  <a:lnTo>
                    <a:pt x="4077503" y="2230033"/>
                  </a:lnTo>
                  <a:lnTo>
                    <a:pt x="4102790" y="2197484"/>
                  </a:lnTo>
                  <a:lnTo>
                    <a:pt x="4126947" y="2164463"/>
                  </a:lnTo>
                  <a:lnTo>
                    <a:pt x="4149954" y="2130981"/>
                  </a:lnTo>
                  <a:lnTo>
                    <a:pt x="4171794" y="2097051"/>
                  </a:lnTo>
                  <a:lnTo>
                    <a:pt x="4192449" y="2062685"/>
                  </a:lnTo>
                  <a:lnTo>
                    <a:pt x="4211901" y="2027897"/>
                  </a:lnTo>
                  <a:lnTo>
                    <a:pt x="4230133" y="1992697"/>
                  </a:lnTo>
                  <a:lnTo>
                    <a:pt x="4247125" y="1957098"/>
                  </a:lnTo>
                  <a:lnTo>
                    <a:pt x="4262862" y="1921114"/>
                  </a:lnTo>
                  <a:lnTo>
                    <a:pt x="4277323" y="1884755"/>
                  </a:lnTo>
                  <a:lnTo>
                    <a:pt x="4290493" y="1848036"/>
                  </a:lnTo>
                  <a:lnTo>
                    <a:pt x="4302352" y="1810967"/>
                  </a:lnTo>
                  <a:lnTo>
                    <a:pt x="4312883" y="1773561"/>
                  </a:lnTo>
                  <a:lnTo>
                    <a:pt x="4322068" y="1735832"/>
                  </a:lnTo>
                  <a:lnTo>
                    <a:pt x="4329889" y="1697790"/>
                  </a:lnTo>
                  <a:lnTo>
                    <a:pt x="4336328" y="1659449"/>
                  </a:lnTo>
                  <a:lnTo>
                    <a:pt x="4341367" y="1620821"/>
                  </a:lnTo>
                  <a:lnTo>
                    <a:pt x="4344989" y="1581917"/>
                  </a:lnTo>
                  <a:lnTo>
                    <a:pt x="4347175" y="1542752"/>
                  </a:lnTo>
                  <a:lnTo>
                    <a:pt x="4347908" y="1503337"/>
                  </a:lnTo>
                  <a:lnTo>
                    <a:pt x="4347175" y="1463921"/>
                  </a:lnTo>
                  <a:lnTo>
                    <a:pt x="4344989" y="1424756"/>
                  </a:lnTo>
                  <a:lnTo>
                    <a:pt x="4341367" y="1385853"/>
                  </a:lnTo>
                  <a:lnTo>
                    <a:pt x="4336328" y="1347224"/>
                  </a:lnTo>
                  <a:lnTo>
                    <a:pt x="4329889" y="1308883"/>
                  </a:lnTo>
                  <a:lnTo>
                    <a:pt x="4322068" y="1270842"/>
                  </a:lnTo>
                  <a:lnTo>
                    <a:pt x="4312883" y="1233112"/>
                  </a:lnTo>
                  <a:lnTo>
                    <a:pt x="4302352" y="1195706"/>
                  </a:lnTo>
                  <a:lnTo>
                    <a:pt x="4290493" y="1158638"/>
                  </a:lnTo>
                  <a:lnTo>
                    <a:pt x="4277323" y="1121918"/>
                  </a:lnTo>
                  <a:lnTo>
                    <a:pt x="4262862" y="1085559"/>
                  </a:lnTo>
                  <a:lnTo>
                    <a:pt x="4247125" y="1049575"/>
                  </a:lnTo>
                  <a:lnTo>
                    <a:pt x="4230133" y="1013977"/>
                  </a:lnTo>
                  <a:lnTo>
                    <a:pt x="4211901" y="978777"/>
                  </a:lnTo>
                  <a:lnTo>
                    <a:pt x="4192449" y="943988"/>
                  </a:lnTo>
                  <a:lnTo>
                    <a:pt x="4171794" y="909622"/>
                  </a:lnTo>
                  <a:lnTo>
                    <a:pt x="4149954" y="875692"/>
                  </a:lnTo>
                  <a:lnTo>
                    <a:pt x="4126947" y="842210"/>
                  </a:lnTo>
                  <a:lnTo>
                    <a:pt x="4102790" y="809189"/>
                  </a:lnTo>
                  <a:lnTo>
                    <a:pt x="4077503" y="776640"/>
                  </a:lnTo>
                  <a:lnTo>
                    <a:pt x="4051102" y="744577"/>
                  </a:lnTo>
                  <a:lnTo>
                    <a:pt x="4023606" y="713011"/>
                  </a:lnTo>
                  <a:lnTo>
                    <a:pt x="3995032" y="681955"/>
                  </a:lnTo>
                  <a:lnTo>
                    <a:pt x="3965398" y="651422"/>
                  </a:lnTo>
                  <a:lnTo>
                    <a:pt x="3934723" y="621423"/>
                  </a:lnTo>
                  <a:lnTo>
                    <a:pt x="3903023" y="591971"/>
                  </a:lnTo>
                  <a:lnTo>
                    <a:pt x="3870318" y="563079"/>
                  </a:lnTo>
                  <a:lnTo>
                    <a:pt x="3836625" y="534759"/>
                  </a:lnTo>
                  <a:lnTo>
                    <a:pt x="3801962" y="507023"/>
                  </a:lnTo>
                  <a:lnTo>
                    <a:pt x="3766346" y="479883"/>
                  </a:lnTo>
                  <a:lnTo>
                    <a:pt x="3729796" y="453353"/>
                  </a:lnTo>
                  <a:lnTo>
                    <a:pt x="3692329" y="427443"/>
                  </a:lnTo>
                  <a:lnTo>
                    <a:pt x="3653964" y="402168"/>
                  </a:lnTo>
                  <a:lnTo>
                    <a:pt x="3614718" y="377539"/>
                  </a:lnTo>
                  <a:lnTo>
                    <a:pt x="3574610" y="353568"/>
                  </a:lnTo>
                  <a:lnTo>
                    <a:pt x="3533657" y="330268"/>
                  </a:lnTo>
                  <a:lnTo>
                    <a:pt x="3491876" y="307652"/>
                  </a:lnTo>
                  <a:lnTo>
                    <a:pt x="3449287" y="285731"/>
                  </a:lnTo>
                  <a:lnTo>
                    <a:pt x="3405906" y="264518"/>
                  </a:lnTo>
                  <a:lnTo>
                    <a:pt x="3361752" y="244025"/>
                  </a:lnTo>
                  <a:lnTo>
                    <a:pt x="3316843" y="224265"/>
                  </a:lnTo>
                  <a:lnTo>
                    <a:pt x="3271196" y="205251"/>
                  </a:lnTo>
                  <a:lnTo>
                    <a:pt x="3224830" y="186994"/>
                  </a:lnTo>
                  <a:lnTo>
                    <a:pt x="3177762" y="169507"/>
                  </a:lnTo>
                  <a:lnTo>
                    <a:pt x="3130010" y="152802"/>
                  </a:lnTo>
                  <a:lnTo>
                    <a:pt x="3081593" y="136892"/>
                  </a:lnTo>
                  <a:lnTo>
                    <a:pt x="3032527" y="121788"/>
                  </a:lnTo>
                  <a:lnTo>
                    <a:pt x="2982832" y="107505"/>
                  </a:lnTo>
                  <a:lnTo>
                    <a:pt x="2932524" y="94053"/>
                  </a:lnTo>
                  <a:lnTo>
                    <a:pt x="2881622" y="81445"/>
                  </a:lnTo>
                  <a:lnTo>
                    <a:pt x="2830143" y="69694"/>
                  </a:lnTo>
                  <a:lnTo>
                    <a:pt x="2778106" y="58812"/>
                  </a:lnTo>
                  <a:lnTo>
                    <a:pt x="2725529" y="48811"/>
                  </a:lnTo>
                  <a:lnTo>
                    <a:pt x="2672429" y="39704"/>
                  </a:lnTo>
                  <a:lnTo>
                    <a:pt x="2618824" y="31503"/>
                  </a:lnTo>
                  <a:lnTo>
                    <a:pt x="2564732" y="24221"/>
                  </a:lnTo>
                  <a:lnTo>
                    <a:pt x="2510171" y="17869"/>
                  </a:lnTo>
                  <a:lnTo>
                    <a:pt x="2455159" y="12460"/>
                  </a:lnTo>
                  <a:lnTo>
                    <a:pt x="2399714" y="8007"/>
                  </a:lnTo>
                  <a:lnTo>
                    <a:pt x="2343854" y="4523"/>
                  </a:lnTo>
                  <a:lnTo>
                    <a:pt x="2287596" y="2018"/>
                  </a:lnTo>
                  <a:lnTo>
                    <a:pt x="2230959" y="506"/>
                  </a:lnTo>
                  <a:lnTo>
                    <a:pt x="2173960" y="0"/>
                  </a:lnTo>
                  <a:close/>
                </a:path>
              </a:pathLst>
            </a:custGeom>
            <a:solidFill>
              <a:srgbClr val="58595B"/>
            </a:solidFill>
          </p:spPr>
          <p:txBody>
            <a:bodyPr wrap="square" lIns="0" tIns="0" rIns="0" bIns="0" rtlCol="0"/>
            <a:lstStyle/>
            <a:p>
              <a:endParaRPr/>
            </a:p>
          </p:txBody>
        </p:sp>
        <p:pic>
          <p:nvPicPr>
            <p:cNvPr id="13" name="object 13"/>
            <p:cNvPicPr/>
            <p:nvPr/>
          </p:nvPicPr>
          <p:blipFill>
            <a:blip r:embed="rId4" cstate="print"/>
            <a:stretch>
              <a:fillRect/>
            </a:stretch>
          </p:blipFill>
          <p:spPr>
            <a:xfrm>
              <a:off x="5592775" y="2000872"/>
              <a:ext cx="4020820" cy="2689110"/>
            </a:xfrm>
            <a:prstGeom prst="rect">
              <a:avLst/>
            </a:prstGeom>
          </p:spPr>
        </p:pic>
      </p:grpSp>
      <p:sp>
        <p:nvSpPr>
          <p:cNvPr id="14" name="object 14"/>
          <p:cNvSpPr txBox="1"/>
          <p:nvPr/>
        </p:nvSpPr>
        <p:spPr>
          <a:xfrm>
            <a:off x="331214" y="7303818"/>
            <a:ext cx="4469385" cy="182101"/>
          </a:xfrm>
          <a:prstGeom prst="rect">
            <a:avLst/>
          </a:prstGeom>
        </p:spPr>
        <p:txBody>
          <a:bodyPr vert="horz" wrap="square" lIns="0" tIns="12700" rIns="0" bIns="0" rtlCol="0">
            <a:spAutoFit/>
          </a:bodyPr>
          <a:lstStyle/>
          <a:p>
            <a:pPr marL="12700">
              <a:lnSpc>
                <a:spcPct val="100000"/>
              </a:lnSpc>
              <a:spcBef>
                <a:spcPts val="100"/>
              </a:spcBef>
            </a:pPr>
            <a:r>
              <a:rPr sz="1100" dirty="0">
                <a:solidFill>
                  <a:srgbClr val="004E71"/>
                </a:solidFill>
                <a:latin typeface="Avenir Next Medium"/>
                <a:cs typeface="Avenir Next Medium"/>
              </a:rPr>
              <a:t>C</a:t>
            </a:r>
            <a:r>
              <a:rPr sz="1100" spc="-60" dirty="0">
                <a:solidFill>
                  <a:srgbClr val="004E71"/>
                </a:solidFill>
                <a:latin typeface="Avenir Next Medium"/>
                <a:cs typeface="Avenir Next Medium"/>
              </a:rPr>
              <a:t> </a:t>
            </a:r>
            <a:r>
              <a:rPr sz="1100" dirty="0">
                <a:solidFill>
                  <a:srgbClr val="004E71"/>
                </a:solidFill>
                <a:latin typeface="Avenir Next Medium"/>
                <a:cs typeface="Avenir Next Medium"/>
              </a:rPr>
              <a:t>H</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I</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L</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D</a:t>
            </a:r>
            <a:r>
              <a:rPr sz="1100" spc="-55" dirty="0">
                <a:solidFill>
                  <a:srgbClr val="004E71"/>
                </a:solidFill>
                <a:latin typeface="Avenir Next Medium"/>
                <a:cs typeface="Avenir Next Medium"/>
              </a:rPr>
              <a:t> </a:t>
            </a:r>
            <a:r>
              <a:rPr sz="1100" dirty="0">
                <a:solidFill>
                  <a:srgbClr val="004E71"/>
                </a:solidFill>
                <a:latin typeface="Avenir Next Medium"/>
                <a:cs typeface="Avenir Next Medium"/>
              </a:rPr>
              <a:t>H</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O</a:t>
            </a:r>
            <a:r>
              <a:rPr sz="1100" spc="-55" dirty="0">
                <a:solidFill>
                  <a:srgbClr val="004E71"/>
                </a:solidFill>
                <a:latin typeface="Avenir Next Medium"/>
                <a:cs typeface="Avenir Next Medium"/>
              </a:rPr>
              <a:t> </a:t>
            </a:r>
            <a:r>
              <a:rPr sz="1100" spc="100" dirty="0">
                <a:solidFill>
                  <a:srgbClr val="004E71"/>
                </a:solidFill>
                <a:latin typeface="Avenir Next Medium"/>
                <a:cs typeface="Avenir Next Medium"/>
              </a:rPr>
              <a:t>OD</a:t>
            </a:r>
            <a:r>
              <a:rPr sz="1100" spc="434" dirty="0">
                <a:solidFill>
                  <a:srgbClr val="004E71"/>
                </a:solidFill>
                <a:latin typeface="Avenir Next Medium"/>
                <a:cs typeface="Avenir Next Medium"/>
              </a:rPr>
              <a:t> </a:t>
            </a:r>
            <a:r>
              <a:rPr sz="1100" dirty="0">
                <a:solidFill>
                  <a:srgbClr val="004E71"/>
                </a:solidFill>
                <a:latin typeface="Avenir Next Medium"/>
                <a:cs typeface="Avenir Next Medium"/>
              </a:rPr>
              <a:t>C</a:t>
            </a:r>
            <a:r>
              <a:rPr sz="1100" spc="-30" dirty="0">
                <a:solidFill>
                  <a:srgbClr val="004E71"/>
                </a:solidFill>
                <a:latin typeface="Avenir Next Medium"/>
                <a:cs typeface="Avenir Next Medium"/>
              </a:rPr>
              <a:t> </a:t>
            </a:r>
            <a:r>
              <a:rPr sz="1100" spc="140" dirty="0">
                <a:solidFill>
                  <a:srgbClr val="004E71"/>
                </a:solidFill>
                <a:latin typeface="Avenir Next Medium"/>
                <a:cs typeface="Avenir Next Medium"/>
              </a:rPr>
              <a:t>ANC</a:t>
            </a:r>
            <a:r>
              <a:rPr sz="1100" spc="-55" dirty="0">
                <a:solidFill>
                  <a:srgbClr val="004E71"/>
                </a:solidFill>
                <a:latin typeface="Avenir Next Medium"/>
                <a:cs typeface="Avenir Next Medium"/>
              </a:rPr>
              <a:t> </a:t>
            </a:r>
            <a:r>
              <a:rPr sz="1100" dirty="0">
                <a:solidFill>
                  <a:srgbClr val="004E71"/>
                </a:solidFill>
                <a:latin typeface="Avenir Next Medium"/>
                <a:cs typeface="Avenir Next Medium"/>
              </a:rPr>
              <a:t>E</a:t>
            </a:r>
            <a:r>
              <a:rPr sz="1100" spc="-60" dirty="0">
                <a:solidFill>
                  <a:srgbClr val="004E71"/>
                </a:solidFill>
                <a:latin typeface="Avenir Next Medium"/>
                <a:cs typeface="Avenir Next Medium"/>
              </a:rPr>
              <a:t> </a:t>
            </a:r>
            <a:r>
              <a:rPr sz="1100" dirty="0">
                <a:solidFill>
                  <a:srgbClr val="004E71"/>
                </a:solidFill>
                <a:latin typeface="Avenir Next Medium"/>
                <a:cs typeface="Avenir Next Medium"/>
              </a:rPr>
              <a:t>R</a:t>
            </a:r>
            <a:r>
              <a:rPr sz="1100" spc="434" dirty="0">
                <a:solidFill>
                  <a:srgbClr val="004E71"/>
                </a:solidFill>
                <a:latin typeface="Avenir Next Medium"/>
                <a:cs typeface="Avenir Next Medium"/>
              </a:rPr>
              <a:t> </a:t>
            </a:r>
            <a:r>
              <a:rPr sz="1100" spc="140" dirty="0">
                <a:solidFill>
                  <a:srgbClr val="004E71"/>
                </a:solidFill>
                <a:latin typeface="Avenir Next Medium"/>
                <a:cs typeface="Avenir Next Medium"/>
              </a:rPr>
              <a:t>AND</a:t>
            </a:r>
            <a:r>
              <a:rPr sz="1100" spc="434" dirty="0">
                <a:solidFill>
                  <a:srgbClr val="004E71"/>
                </a:solidFill>
                <a:latin typeface="Avenir Next Medium"/>
                <a:cs typeface="Avenir Next Medium"/>
              </a:rPr>
              <a:t> </a:t>
            </a:r>
            <a:r>
              <a:rPr sz="1100" dirty="0">
                <a:solidFill>
                  <a:srgbClr val="004E71"/>
                </a:solidFill>
                <a:latin typeface="Avenir Next Medium"/>
                <a:cs typeface="Avenir Next Medium"/>
              </a:rPr>
              <a:t>T</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H</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E</a:t>
            </a:r>
            <a:r>
              <a:rPr sz="1100" spc="434" dirty="0">
                <a:solidFill>
                  <a:srgbClr val="004E71"/>
                </a:solidFill>
                <a:latin typeface="Avenir Next Medium"/>
                <a:cs typeface="Avenir Next Medium"/>
              </a:rPr>
              <a:t> </a:t>
            </a:r>
            <a:r>
              <a:rPr sz="1100" dirty="0">
                <a:solidFill>
                  <a:srgbClr val="004E71"/>
                </a:solidFill>
                <a:latin typeface="Avenir Next Medium"/>
                <a:cs typeface="Avenir Next Medium"/>
              </a:rPr>
              <a:t>E</a:t>
            </a:r>
            <a:r>
              <a:rPr sz="1100" spc="-60" dirty="0">
                <a:solidFill>
                  <a:srgbClr val="004E71"/>
                </a:solidFill>
                <a:latin typeface="Avenir Next Medium"/>
                <a:cs typeface="Avenir Next Medium"/>
              </a:rPr>
              <a:t> </a:t>
            </a:r>
            <a:r>
              <a:rPr sz="1100" dirty="0">
                <a:solidFill>
                  <a:srgbClr val="004E71"/>
                </a:solidFill>
                <a:latin typeface="Avenir Next Medium"/>
                <a:cs typeface="Avenir Next Medium"/>
              </a:rPr>
              <a:t>N</a:t>
            </a:r>
            <a:r>
              <a:rPr sz="1100" spc="-45" dirty="0">
                <a:solidFill>
                  <a:srgbClr val="004E71"/>
                </a:solidFill>
                <a:latin typeface="Avenir Next Medium"/>
                <a:cs typeface="Avenir Next Medium"/>
              </a:rPr>
              <a:t> </a:t>
            </a:r>
            <a:r>
              <a:rPr sz="1100" dirty="0">
                <a:solidFill>
                  <a:srgbClr val="004E71"/>
                </a:solidFill>
                <a:latin typeface="Avenir Next Medium"/>
                <a:cs typeface="Avenir Next Medium"/>
              </a:rPr>
              <a:t>V</a:t>
            </a:r>
            <a:r>
              <a:rPr sz="1100" spc="-45" dirty="0">
                <a:solidFill>
                  <a:srgbClr val="004E71"/>
                </a:solidFill>
                <a:latin typeface="Avenir Next Medium"/>
                <a:cs typeface="Avenir Next Medium"/>
              </a:rPr>
              <a:t> </a:t>
            </a:r>
            <a:r>
              <a:rPr sz="1100" dirty="0">
                <a:solidFill>
                  <a:srgbClr val="004E71"/>
                </a:solidFill>
                <a:latin typeface="Avenir Next Medium"/>
                <a:cs typeface="Avenir Next Medium"/>
              </a:rPr>
              <a:t>I</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R</a:t>
            </a:r>
            <a:r>
              <a:rPr sz="1100" spc="-65" dirty="0">
                <a:solidFill>
                  <a:srgbClr val="004E71"/>
                </a:solidFill>
                <a:latin typeface="Avenir Next Medium"/>
                <a:cs typeface="Avenir Next Medium"/>
              </a:rPr>
              <a:t> </a:t>
            </a:r>
            <a:r>
              <a:rPr sz="1100" spc="165" dirty="0">
                <a:solidFill>
                  <a:srgbClr val="004E71"/>
                </a:solidFill>
                <a:latin typeface="Avenir Next Medium"/>
                <a:cs typeface="Avenir Next Medium"/>
              </a:rPr>
              <a:t>ONME</a:t>
            </a:r>
            <a:r>
              <a:rPr sz="1100" spc="-60" dirty="0">
                <a:solidFill>
                  <a:srgbClr val="004E71"/>
                </a:solidFill>
                <a:latin typeface="Avenir Next Medium"/>
                <a:cs typeface="Avenir Next Medium"/>
              </a:rPr>
              <a:t> </a:t>
            </a:r>
            <a:r>
              <a:rPr sz="1100" dirty="0">
                <a:solidFill>
                  <a:srgbClr val="004E71"/>
                </a:solidFill>
                <a:latin typeface="Avenir Next Medium"/>
                <a:cs typeface="Avenir Next Medium"/>
              </a:rPr>
              <a:t>N</a:t>
            </a:r>
            <a:r>
              <a:rPr sz="1100" spc="-50" dirty="0">
                <a:solidFill>
                  <a:srgbClr val="004E71"/>
                </a:solidFill>
                <a:latin typeface="Avenir Next Medium"/>
                <a:cs typeface="Avenir Next Medium"/>
              </a:rPr>
              <a:t> T</a:t>
            </a:r>
            <a:endParaRPr sz="1100" dirty="0">
              <a:latin typeface="Avenir Next Medium"/>
              <a:cs typeface="Avenir Next Medium"/>
            </a:endParaRPr>
          </a:p>
        </p:txBody>
      </p:sp>
      <p:sp>
        <p:nvSpPr>
          <p:cNvPr id="15" name="object 15"/>
          <p:cNvSpPr txBox="1"/>
          <p:nvPr/>
        </p:nvSpPr>
        <p:spPr>
          <a:xfrm>
            <a:off x="8230616" y="7142480"/>
            <a:ext cx="1486535" cy="482600"/>
          </a:xfrm>
          <a:prstGeom prst="rect">
            <a:avLst/>
          </a:prstGeom>
        </p:spPr>
        <p:txBody>
          <a:bodyPr vert="horz" wrap="square" lIns="0" tIns="12700" rIns="0" bIns="0" rtlCol="0">
            <a:spAutoFit/>
          </a:bodyPr>
          <a:lstStyle/>
          <a:p>
            <a:pPr marL="12700">
              <a:lnSpc>
                <a:spcPct val="100000"/>
              </a:lnSpc>
              <a:spcBef>
                <a:spcPts val="100"/>
              </a:spcBef>
              <a:tabLst>
                <a:tab pos="1080135" algn="l"/>
              </a:tabLst>
            </a:pPr>
            <a:r>
              <a:rPr sz="2000" spc="-10" dirty="0">
                <a:solidFill>
                  <a:srgbClr val="004E71"/>
                </a:solidFill>
                <a:latin typeface="Avenir Next Medium"/>
                <a:cs typeface="Avenir Next Medium"/>
              </a:rPr>
              <a:t>Learner</a:t>
            </a:r>
            <a:r>
              <a:rPr sz="2000" dirty="0">
                <a:solidFill>
                  <a:srgbClr val="004E71"/>
                </a:solidFill>
                <a:latin typeface="Avenir Next Medium"/>
                <a:cs typeface="Avenir Next Medium"/>
              </a:rPr>
              <a:t>	</a:t>
            </a:r>
            <a:r>
              <a:rPr sz="3000" spc="-425" dirty="0">
                <a:solidFill>
                  <a:srgbClr val="004E71"/>
                </a:solidFill>
                <a:latin typeface="Avenir Next Medium"/>
                <a:cs typeface="Avenir Next Medium"/>
              </a:rPr>
              <a:t>19</a:t>
            </a:r>
            <a:endParaRPr sz="3000">
              <a:latin typeface="Avenir Next Medium"/>
              <a:cs typeface="Avenir Next Medium"/>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265579" rIns="0" bIns="0" rtlCol="0">
            <a:spAutoFit/>
          </a:bodyPr>
          <a:lstStyle/>
          <a:p>
            <a:pPr>
              <a:lnSpc>
                <a:spcPct val="100000"/>
              </a:lnSpc>
              <a:spcBef>
                <a:spcPts val="100"/>
              </a:spcBef>
            </a:pPr>
            <a:r>
              <a:rPr sz="3000" spc="130" dirty="0"/>
              <a:t>What</a:t>
            </a:r>
            <a:r>
              <a:rPr sz="3000" spc="5" dirty="0"/>
              <a:t> </a:t>
            </a:r>
            <a:r>
              <a:rPr sz="3000" dirty="0"/>
              <a:t>is</a:t>
            </a:r>
            <a:r>
              <a:rPr sz="3000" spc="10" dirty="0"/>
              <a:t> </a:t>
            </a:r>
            <a:r>
              <a:rPr sz="3000" spc="80" dirty="0"/>
              <a:t>indoor</a:t>
            </a:r>
            <a:r>
              <a:rPr sz="3000" spc="5" dirty="0"/>
              <a:t> </a:t>
            </a:r>
            <a:r>
              <a:rPr sz="3000" spc="90" dirty="0"/>
              <a:t>air</a:t>
            </a:r>
            <a:r>
              <a:rPr sz="3000" spc="10" dirty="0"/>
              <a:t> </a:t>
            </a:r>
            <a:r>
              <a:rPr sz="3000" spc="-10" dirty="0"/>
              <a:t>pollution?</a:t>
            </a:r>
            <a:endParaRPr sz="3000"/>
          </a:p>
        </p:txBody>
      </p:sp>
      <p:sp>
        <p:nvSpPr>
          <p:cNvPr id="3" name="object 3"/>
          <p:cNvSpPr txBox="1"/>
          <p:nvPr/>
        </p:nvSpPr>
        <p:spPr>
          <a:xfrm>
            <a:off x="773784" y="1122679"/>
            <a:ext cx="5093615" cy="320601"/>
          </a:xfrm>
          <a:prstGeom prst="rect">
            <a:avLst/>
          </a:prstGeom>
        </p:spPr>
        <p:txBody>
          <a:bodyPr vert="horz" wrap="square" lIns="0" tIns="12700" rIns="0" bIns="0" rtlCol="0">
            <a:spAutoFit/>
          </a:bodyPr>
          <a:lstStyle/>
          <a:p>
            <a:pPr marL="12700">
              <a:lnSpc>
                <a:spcPct val="100000"/>
              </a:lnSpc>
              <a:spcBef>
                <a:spcPts val="100"/>
              </a:spcBef>
            </a:pPr>
            <a:r>
              <a:rPr sz="2000" b="1" dirty="0">
                <a:solidFill>
                  <a:srgbClr val="231F20"/>
                </a:solidFill>
                <a:latin typeface="Avenir Heavy"/>
                <a:cs typeface="Avenir Heavy"/>
              </a:rPr>
              <a:t>Potential</a:t>
            </a:r>
            <a:r>
              <a:rPr sz="2000" b="1" spc="-60" dirty="0">
                <a:solidFill>
                  <a:srgbClr val="231F20"/>
                </a:solidFill>
                <a:latin typeface="Avenir Heavy"/>
                <a:cs typeface="Avenir Heavy"/>
              </a:rPr>
              <a:t> </a:t>
            </a:r>
            <a:r>
              <a:rPr sz="2000" b="1" dirty="0">
                <a:solidFill>
                  <a:srgbClr val="231F20"/>
                </a:solidFill>
                <a:latin typeface="Avenir Heavy"/>
                <a:cs typeface="Avenir Heavy"/>
              </a:rPr>
              <a:t>Sources</a:t>
            </a:r>
            <a:r>
              <a:rPr sz="2000" b="1" spc="-55" dirty="0">
                <a:solidFill>
                  <a:srgbClr val="231F20"/>
                </a:solidFill>
                <a:latin typeface="Avenir Heavy"/>
                <a:cs typeface="Avenir Heavy"/>
              </a:rPr>
              <a:t> </a:t>
            </a:r>
            <a:r>
              <a:rPr sz="2000" b="1" dirty="0">
                <a:solidFill>
                  <a:srgbClr val="231F20"/>
                </a:solidFill>
                <a:latin typeface="Avenir Heavy"/>
                <a:cs typeface="Avenir Heavy"/>
              </a:rPr>
              <a:t>of</a:t>
            </a:r>
            <a:r>
              <a:rPr sz="2000" b="1" spc="-55" dirty="0">
                <a:solidFill>
                  <a:srgbClr val="231F20"/>
                </a:solidFill>
                <a:latin typeface="Avenir Heavy"/>
                <a:cs typeface="Avenir Heavy"/>
              </a:rPr>
              <a:t> </a:t>
            </a:r>
            <a:r>
              <a:rPr sz="2000" b="1" dirty="0">
                <a:solidFill>
                  <a:srgbClr val="231F20"/>
                </a:solidFill>
                <a:latin typeface="Avenir Heavy"/>
                <a:cs typeface="Avenir Heavy"/>
              </a:rPr>
              <a:t>Indoor</a:t>
            </a:r>
            <a:r>
              <a:rPr sz="2000" b="1" spc="-55" dirty="0">
                <a:solidFill>
                  <a:srgbClr val="231F20"/>
                </a:solidFill>
                <a:latin typeface="Avenir Heavy"/>
                <a:cs typeface="Avenir Heavy"/>
              </a:rPr>
              <a:t> </a:t>
            </a:r>
            <a:r>
              <a:rPr sz="2000" b="1" dirty="0">
                <a:solidFill>
                  <a:srgbClr val="231F20"/>
                </a:solidFill>
                <a:latin typeface="Avenir Heavy"/>
                <a:cs typeface="Avenir Heavy"/>
              </a:rPr>
              <a:t>Air</a:t>
            </a:r>
            <a:r>
              <a:rPr sz="2000" b="1" spc="-55" dirty="0">
                <a:solidFill>
                  <a:srgbClr val="231F20"/>
                </a:solidFill>
                <a:latin typeface="Avenir Heavy"/>
                <a:cs typeface="Avenir Heavy"/>
              </a:rPr>
              <a:t> </a:t>
            </a:r>
            <a:r>
              <a:rPr sz="2000" b="1" spc="-10" dirty="0">
                <a:solidFill>
                  <a:srgbClr val="231F20"/>
                </a:solidFill>
                <a:latin typeface="Avenir Heavy"/>
                <a:cs typeface="Avenir Heavy"/>
              </a:rPr>
              <a:t>Pollution</a:t>
            </a:r>
            <a:endParaRPr sz="2000" dirty="0">
              <a:latin typeface="Avenir Heavy"/>
              <a:cs typeface="Avenir Heavy"/>
            </a:endParaRPr>
          </a:p>
        </p:txBody>
      </p:sp>
      <p:sp>
        <p:nvSpPr>
          <p:cNvPr id="4" name="object 4"/>
          <p:cNvSpPr txBox="1"/>
          <p:nvPr/>
        </p:nvSpPr>
        <p:spPr>
          <a:xfrm>
            <a:off x="810228" y="3382009"/>
            <a:ext cx="143510" cy="185420"/>
          </a:xfrm>
          <a:prstGeom prst="rect">
            <a:avLst/>
          </a:prstGeom>
        </p:spPr>
        <p:txBody>
          <a:bodyPr vert="horz" wrap="square" lIns="0" tIns="12700" rIns="0" bIns="0" rtlCol="0">
            <a:spAutoFit/>
          </a:bodyPr>
          <a:lstStyle/>
          <a:p>
            <a:pPr marL="12700">
              <a:lnSpc>
                <a:spcPct val="100000"/>
              </a:lnSpc>
              <a:spcBef>
                <a:spcPts val="100"/>
              </a:spcBef>
            </a:pPr>
            <a:r>
              <a:rPr sz="1050" spc="-50" dirty="0">
                <a:solidFill>
                  <a:srgbClr val="E16C25"/>
                </a:solidFill>
                <a:latin typeface="Apple Symbols"/>
                <a:cs typeface="Apple Symbols"/>
              </a:rPr>
              <a:t>■</a:t>
            </a:r>
            <a:endParaRPr sz="1050">
              <a:latin typeface="Apple Symbols"/>
              <a:cs typeface="Apple Symbols"/>
            </a:endParaRPr>
          </a:p>
        </p:txBody>
      </p:sp>
      <p:sp>
        <p:nvSpPr>
          <p:cNvPr id="5" name="object 5"/>
          <p:cNvSpPr txBox="1"/>
          <p:nvPr/>
        </p:nvSpPr>
        <p:spPr>
          <a:xfrm>
            <a:off x="810228" y="4359909"/>
            <a:ext cx="143510" cy="185420"/>
          </a:xfrm>
          <a:prstGeom prst="rect">
            <a:avLst/>
          </a:prstGeom>
        </p:spPr>
        <p:txBody>
          <a:bodyPr vert="horz" wrap="square" lIns="0" tIns="12700" rIns="0" bIns="0" rtlCol="0">
            <a:spAutoFit/>
          </a:bodyPr>
          <a:lstStyle/>
          <a:p>
            <a:pPr marL="12700">
              <a:lnSpc>
                <a:spcPct val="100000"/>
              </a:lnSpc>
              <a:spcBef>
                <a:spcPts val="100"/>
              </a:spcBef>
            </a:pPr>
            <a:r>
              <a:rPr sz="1050" spc="-50" dirty="0">
                <a:solidFill>
                  <a:srgbClr val="E16C25"/>
                </a:solidFill>
                <a:latin typeface="Apple Symbols"/>
                <a:cs typeface="Apple Symbols"/>
              </a:rPr>
              <a:t>■</a:t>
            </a:r>
            <a:endParaRPr sz="1050">
              <a:latin typeface="Apple Symbols"/>
              <a:cs typeface="Apple Symbols"/>
            </a:endParaRPr>
          </a:p>
        </p:txBody>
      </p:sp>
      <p:sp>
        <p:nvSpPr>
          <p:cNvPr id="6" name="object 6"/>
          <p:cNvSpPr txBox="1"/>
          <p:nvPr/>
        </p:nvSpPr>
        <p:spPr>
          <a:xfrm>
            <a:off x="810228" y="5045709"/>
            <a:ext cx="143510" cy="185420"/>
          </a:xfrm>
          <a:prstGeom prst="rect">
            <a:avLst/>
          </a:prstGeom>
        </p:spPr>
        <p:txBody>
          <a:bodyPr vert="horz" wrap="square" lIns="0" tIns="12700" rIns="0" bIns="0" rtlCol="0">
            <a:spAutoFit/>
          </a:bodyPr>
          <a:lstStyle/>
          <a:p>
            <a:pPr marL="12700">
              <a:lnSpc>
                <a:spcPct val="100000"/>
              </a:lnSpc>
              <a:spcBef>
                <a:spcPts val="100"/>
              </a:spcBef>
            </a:pPr>
            <a:r>
              <a:rPr sz="1050" spc="-50" dirty="0">
                <a:solidFill>
                  <a:srgbClr val="E16C25"/>
                </a:solidFill>
                <a:latin typeface="Apple Symbols"/>
                <a:cs typeface="Apple Symbols"/>
              </a:rPr>
              <a:t>■</a:t>
            </a:r>
            <a:endParaRPr sz="1050">
              <a:latin typeface="Apple Symbols"/>
              <a:cs typeface="Apple Symbols"/>
            </a:endParaRPr>
          </a:p>
        </p:txBody>
      </p:sp>
      <p:sp>
        <p:nvSpPr>
          <p:cNvPr id="7" name="object 7"/>
          <p:cNvSpPr txBox="1"/>
          <p:nvPr/>
        </p:nvSpPr>
        <p:spPr>
          <a:xfrm>
            <a:off x="748162" y="1765080"/>
            <a:ext cx="3843020" cy="5560497"/>
          </a:xfrm>
          <a:prstGeom prst="rect">
            <a:avLst/>
          </a:prstGeom>
        </p:spPr>
        <p:txBody>
          <a:bodyPr vert="horz" wrap="square" lIns="0" tIns="33020" rIns="0" bIns="0" rtlCol="0">
            <a:spAutoFit/>
          </a:bodyPr>
          <a:lstStyle/>
          <a:p>
            <a:pPr marL="234315" marR="208279" indent="-222250">
              <a:lnSpc>
                <a:spcPts val="2300"/>
              </a:lnSpc>
              <a:spcBef>
                <a:spcPts val="260"/>
              </a:spcBef>
              <a:buClr>
                <a:srgbClr val="E16C25"/>
              </a:buClr>
              <a:buSzPct val="52500"/>
              <a:buFont typeface="Apple Symbols"/>
              <a:buChar char="■"/>
              <a:tabLst>
                <a:tab pos="235585" algn="l"/>
              </a:tabLst>
            </a:pPr>
            <a:r>
              <a:rPr sz="2000" dirty="0">
                <a:solidFill>
                  <a:srgbClr val="231F20"/>
                </a:solidFill>
                <a:latin typeface="Avenir Book"/>
                <a:cs typeface="Avenir Book"/>
              </a:rPr>
              <a:t>chemicals</a:t>
            </a:r>
            <a:r>
              <a:rPr sz="2000" spc="-20" dirty="0">
                <a:solidFill>
                  <a:srgbClr val="231F20"/>
                </a:solidFill>
                <a:latin typeface="Avenir Book"/>
                <a:cs typeface="Avenir Book"/>
              </a:rPr>
              <a:t> </a:t>
            </a:r>
            <a:r>
              <a:rPr sz="2000" dirty="0">
                <a:solidFill>
                  <a:srgbClr val="231F20"/>
                </a:solidFill>
                <a:latin typeface="Avenir Book"/>
                <a:cs typeface="Avenir Book"/>
              </a:rPr>
              <a:t>released</a:t>
            </a:r>
            <a:r>
              <a:rPr sz="2000" spc="-20" dirty="0">
                <a:solidFill>
                  <a:srgbClr val="231F20"/>
                </a:solidFill>
                <a:latin typeface="Avenir Book"/>
                <a:cs typeface="Avenir Book"/>
              </a:rPr>
              <a:t> from 	</a:t>
            </a:r>
            <a:r>
              <a:rPr sz="2000" dirty="0">
                <a:solidFill>
                  <a:srgbClr val="231F20"/>
                </a:solidFill>
                <a:latin typeface="Avenir Book"/>
                <a:cs typeface="Avenir Book"/>
              </a:rPr>
              <a:t>modern</a:t>
            </a:r>
            <a:r>
              <a:rPr sz="2000" spc="10" dirty="0">
                <a:solidFill>
                  <a:srgbClr val="231F20"/>
                </a:solidFill>
                <a:latin typeface="Avenir Book"/>
                <a:cs typeface="Avenir Book"/>
              </a:rPr>
              <a:t> </a:t>
            </a:r>
            <a:r>
              <a:rPr sz="2000" dirty="0">
                <a:solidFill>
                  <a:srgbClr val="231F20"/>
                </a:solidFill>
                <a:latin typeface="Avenir Book"/>
                <a:cs typeface="Avenir Book"/>
              </a:rPr>
              <a:t>building</a:t>
            </a:r>
            <a:r>
              <a:rPr sz="2000" spc="10" dirty="0">
                <a:solidFill>
                  <a:srgbClr val="231F20"/>
                </a:solidFill>
                <a:latin typeface="Avenir Book"/>
                <a:cs typeface="Avenir Book"/>
              </a:rPr>
              <a:t> </a:t>
            </a:r>
            <a:r>
              <a:rPr sz="2000" spc="-25" dirty="0">
                <a:solidFill>
                  <a:srgbClr val="231F20"/>
                </a:solidFill>
                <a:latin typeface="Avenir Book"/>
                <a:cs typeface="Avenir Book"/>
              </a:rPr>
              <a:t>and 	</a:t>
            </a:r>
            <a:r>
              <a:rPr sz="2000" dirty="0">
                <a:solidFill>
                  <a:srgbClr val="231F20"/>
                </a:solidFill>
                <a:latin typeface="Avenir Book"/>
                <a:cs typeface="Avenir Book"/>
              </a:rPr>
              <a:t>furnishing</a:t>
            </a:r>
            <a:r>
              <a:rPr sz="2000" spc="15" dirty="0">
                <a:solidFill>
                  <a:srgbClr val="231F20"/>
                </a:solidFill>
                <a:latin typeface="Avenir Book"/>
                <a:cs typeface="Avenir Book"/>
              </a:rPr>
              <a:t> </a:t>
            </a:r>
            <a:r>
              <a:rPr sz="2000" dirty="0">
                <a:solidFill>
                  <a:srgbClr val="231F20"/>
                </a:solidFill>
                <a:latin typeface="Avenir Book"/>
                <a:cs typeface="Avenir Book"/>
              </a:rPr>
              <a:t>materials</a:t>
            </a:r>
            <a:r>
              <a:rPr sz="2000" spc="20" dirty="0">
                <a:solidFill>
                  <a:srgbClr val="231F20"/>
                </a:solidFill>
                <a:latin typeface="Avenir Book"/>
                <a:cs typeface="Avenir Book"/>
              </a:rPr>
              <a:t> </a:t>
            </a:r>
            <a:r>
              <a:rPr sz="2000" spc="-10" dirty="0">
                <a:solidFill>
                  <a:srgbClr val="231F20"/>
                </a:solidFill>
                <a:latin typeface="Avenir Book"/>
                <a:cs typeface="Avenir Book"/>
              </a:rPr>
              <a:t>including 	</a:t>
            </a:r>
            <a:r>
              <a:rPr sz="2000" dirty="0">
                <a:solidFill>
                  <a:srgbClr val="231F20"/>
                </a:solidFill>
                <a:latin typeface="Avenir Book"/>
                <a:cs typeface="Avenir Book"/>
              </a:rPr>
              <a:t>tapestries,</a:t>
            </a:r>
            <a:r>
              <a:rPr sz="2000" spc="-25" dirty="0">
                <a:solidFill>
                  <a:srgbClr val="231F20"/>
                </a:solidFill>
                <a:latin typeface="Avenir Book"/>
                <a:cs typeface="Avenir Book"/>
              </a:rPr>
              <a:t> </a:t>
            </a:r>
            <a:r>
              <a:rPr sz="2000" dirty="0">
                <a:solidFill>
                  <a:srgbClr val="231F20"/>
                </a:solidFill>
                <a:latin typeface="Avenir Book"/>
                <a:cs typeface="Avenir Book"/>
              </a:rPr>
              <a:t>electronics</a:t>
            </a:r>
            <a:r>
              <a:rPr sz="2000" spc="-25" dirty="0">
                <a:solidFill>
                  <a:srgbClr val="231F20"/>
                </a:solidFill>
                <a:latin typeface="Avenir Book"/>
                <a:cs typeface="Avenir Book"/>
              </a:rPr>
              <a:t> </a:t>
            </a:r>
            <a:r>
              <a:rPr sz="2000" dirty="0">
                <a:solidFill>
                  <a:srgbClr val="231F20"/>
                </a:solidFill>
                <a:latin typeface="Avenir Book"/>
                <a:cs typeface="Avenir Book"/>
              </a:rPr>
              <a:t>and</a:t>
            </a:r>
            <a:r>
              <a:rPr sz="2000" spc="-25" dirty="0">
                <a:solidFill>
                  <a:srgbClr val="231F20"/>
                </a:solidFill>
                <a:latin typeface="Avenir Book"/>
                <a:cs typeface="Avenir Book"/>
              </a:rPr>
              <a:t> the 	</a:t>
            </a:r>
            <a:r>
              <a:rPr sz="2000" dirty="0">
                <a:solidFill>
                  <a:srgbClr val="231F20"/>
                </a:solidFill>
                <a:latin typeface="Avenir Book"/>
                <a:cs typeface="Avenir Book"/>
              </a:rPr>
              <a:t>housing</a:t>
            </a:r>
            <a:r>
              <a:rPr sz="2000" spc="-30" dirty="0">
                <a:solidFill>
                  <a:srgbClr val="231F20"/>
                </a:solidFill>
                <a:latin typeface="Avenir Book"/>
                <a:cs typeface="Avenir Book"/>
              </a:rPr>
              <a:t> </a:t>
            </a:r>
            <a:r>
              <a:rPr sz="2000" dirty="0">
                <a:solidFill>
                  <a:srgbClr val="231F20"/>
                </a:solidFill>
                <a:latin typeface="Avenir Book"/>
                <a:cs typeface="Avenir Book"/>
              </a:rPr>
              <a:t>structure</a:t>
            </a:r>
            <a:r>
              <a:rPr sz="2000" spc="-25" dirty="0">
                <a:solidFill>
                  <a:srgbClr val="231F20"/>
                </a:solidFill>
                <a:latin typeface="Avenir Book"/>
                <a:cs typeface="Avenir Book"/>
              </a:rPr>
              <a:t> </a:t>
            </a:r>
            <a:r>
              <a:rPr sz="2000" spc="-10" dirty="0" smtClean="0">
                <a:solidFill>
                  <a:srgbClr val="231F20"/>
                </a:solidFill>
                <a:latin typeface="Avenir Book"/>
                <a:cs typeface="Avenir Book"/>
              </a:rPr>
              <a:t>itself</a:t>
            </a:r>
            <a:endParaRPr sz="2000" dirty="0">
              <a:latin typeface="Avenir Book"/>
              <a:cs typeface="Avenir Book"/>
            </a:endParaRPr>
          </a:p>
          <a:p>
            <a:pPr marL="235585" marR="499109">
              <a:lnSpc>
                <a:spcPts val="2300"/>
              </a:lnSpc>
              <a:spcBef>
                <a:spcPts val="800"/>
              </a:spcBef>
            </a:pPr>
            <a:r>
              <a:rPr sz="2000" dirty="0">
                <a:solidFill>
                  <a:srgbClr val="231F20"/>
                </a:solidFill>
                <a:latin typeface="Avenir Book"/>
                <a:cs typeface="Avenir Book"/>
              </a:rPr>
              <a:t>combustion gases </a:t>
            </a:r>
            <a:r>
              <a:rPr sz="2000" spc="-20" dirty="0">
                <a:solidFill>
                  <a:srgbClr val="231F20"/>
                </a:solidFill>
                <a:latin typeface="Avenir Book"/>
                <a:cs typeface="Avenir Book"/>
              </a:rPr>
              <a:t>from </a:t>
            </a:r>
            <a:r>
              <a:rPr sz="2000" dirty="0">
                <a:solidFill>
                  <a:srgbClr val="231F20"/>
                </a:solidFill>
                <a:latin typeface="Avenir Book"/>
                <a:cs typeface="Avenir Book"/>
              </a:rPr>
              <a:t>fireplaces</a:t>
            </a:r>
            <a:r>
              <a:rPr sz="2000" spc="-40" dirty="0">
                <a:solidFill>
                  <a:srgbClr val="231F20"/>
                </a:solidFill>
                <a:latin typeface="Avenir Book"/>
                <a:cs typeface="Avenir Book"/>
              </a:rPr>
              <a:t> </a:t>
            </a:r>
            <a:r>
              <a:rPr sz="2000" dirty="0">
                <a:solidFill>
                  <a:srgbClr val="231F20"/>
                </a:solidFill>
                <a:latin typeface="Avenir Book"/>
                <a:cs typeface="Avenir Book"/>
              </a:rPr>
              <a:t>and</a:t>
            </a:r>
            <a:r>
              <a:rPr sz="2000" spc="-35" dirty="0">
                <a:solidFill>
                  <a:srgbClr val="231F20"/>
                </a:solidFill>
                <a:latin typeface="Avenir Book"/>
                <a:cs typeface="Avenir Book"/>
              </a:rPr>
              <a:t> </a:t>
            </a:r>
            <a:r>
              <a:rPr sz="2000" spc="-10" dirty="0">
                <a:solidFill>
                  <a:srgbClr val="231F20"/>
                </a:solidFill>
                <a:latin typeface="Avenir Book"/>
                <a:cs typeface="Avenir Book"/>
              </a:rPr>
              <a:t>wordburning stoves</a:t>
            </a:r>
            <a:endParaRPr sz="2000" dirty="0">
              <a:latin typeface="Avenir Book"/>
              <a:cs typeface="Avenir Book"/>
            </a:endParaRPr>
          </a:p>
          <a:p>
            <a:pPr marL="235585" marR="631190">
              <a:lnSpc>
                <a:spcPts val="2300"/>
              </a:lnSpc>
              <a:spcBef>
                <a:spcPts val="800"/>
              </a:spcBef>
            </a:pPr>
            <a:r>
              <a:rPr sz="2000" dirty="0">
                <a:solidFill>
                  <a:srgbClr val="231F20"/>
                </a:solidFill>
                <a:latin typeface="Avenir Book"/>
                <a:cs typeface="Avenir Book"/>
              </a:rPr>
              <a:t>animal</a:t>
            </a:r>
            <a:r>
              <a:rPr sz="2000" spc="-30" dirty="0">
                <a:solidFill>
                  <a:srgbClr val="231F20"/>
                </a:solidFill>
                <a:latin typeface="Avenir Book"/>
                <a:cs typeface="Avenir Book"/>
              </a:rPr>
              <a:t> </a:t>
            </a:r>
            <a:r>
              <a:rPr sz="2000" dirty="0">
                <a:solidFill>
                  <a:srgbClr val="231F20"/>
                </a:solidFill>
                <a:latin typeface="Avenir Book"/>
                <a:cs typeface="Avenir Book"/>
              </a:rPr>
              <a:t>hair</a:t>
            </a:r>
            <a:r>
              <a:rPr sz="2000" spc="-30" dirty="0">
                <a:solidFill>
                  <a:srgbClr val="231F20"/>
                </a:solidFill>
                <a:latin typeface="Avenir Book"/>
                <a:cs typeface="Avenir Book"/>
              </a:rPr>
              <a:t> </a:t>
            </a:r>
            <a:r>
              <a:rPr sz="2000" dirty="0">
                <a:solidFill>
                  <a:srgbClr val="231F20"/>
                </a:solidFill>
                <a:latin typeface="Avenir Book"/>
                <a:cs typeface="Avenir Book"/>
              </a:rPr>
              <a:t>&amp;</a:t>
            </a:r>
            <a:r>
              <a:rPr sz="2000" spc="-25" dirty="0">
                <a:solidFill>
                  <a:srgbClr val="231F20"/>
                </a:solidFill>
                <a:latin typeface="Avenir Book"/>
                <a:cs typeface="Avenir Book"/>
              </a:rPr>
              <a:t> </a:t>
            </a:r>
            <a:r>
              <a:rPr sz="2000" spc="-20" dirty="0">
                <a:solidFill>
                  <a:srgbClr val="231F20"/>
                </a:solidFill>
                <a:latin typeface="Avenir Book"/>
                <a:cs typeface="Avenir Book"/>
              </a:rPr>
              <a:t>dander,</a:t>
            </a:r>
            <a:r>
              <a:rPr sz="2000" spc="-30" dirty="0">
                <a:solidFill>
                  <a:srgbClr val="231F20"/>
                </a:solidFill>
                <a:latin typeface="Avenir Book"/>
                <a:cs typeface="Avenir Book"/>
              </a:rPr>
              <a:t> </a:t>
            </a:r>
            <a:r>
              <a:rPr sz="2000" spc="-20" dirty="0">
                <a:solidFill>
                  <a:srgbClr val="231F20"/>
                </a:solidFill>
                <a:latin typeface="Avenir Book"/>
                <a:cs typeface="Avenir Book"/>
              </a:rPr>
              <a:t>pest </a:t>
            </a:r>
            <a:r>
              <a:rPr sz="2000" spc="-10" dirty="0">
                <a:solidFill>
                  <a:srgbClr val="231F20"/>
                </a:solidFill>
                <a:latin typeface="Avenir Book"/>
                <a:cs typeface="Avenir Book"/>
              </a:rPr>
              <a:t>droppings</a:t>
            </a:r>
            <a:endParaRPr sz="2000" dirty="0">
              <a:latin typeface="Avenir Book"/>
              <a:cs typeface="Avenir Book"/>
            </a:endParaRPr>
          </a:p>
          <a:p>
            <a:pPr marL="235585" marR="5080">
              <a:lnSpc>
                <a:spcPts val="2300"/>
              </a:lnSpc>
              <a:spcBef>
                <a:spcPts val="800"/>
              </a:spcBef>
            </a:pPr>
            <a:r>
              <a:rPr sz="2000" dirty="0">
                <a:solidFill>
                  <a:srgbClr val="231F20"/>
                </a:solidFill>
                <a:latin typeface="Avenir Book"/>
                <a:cs typeface="Avenir Book"/>
              </a:rPr>
              <a:t>chemical</a:t>
            </a:r>
            <a:r>
              <a:rPr sz="2000" spc="-10" dirty="0">
                <a:solidFill>
                  <a:srgbClr val="231F20"/>
                </a:solidFill>
                <a:latin typeface="Avenir Book"/>
                <a:cs typeface="Avenir Book"/>
              </a:rPr>
              <a:t> </a:t>
            </a:r>
            <a:r>
              <a:rPr sz="2000" dirty="0">
                <a:solidFill>
                  <a:srgbClr val="231F20"/>
                </a:solidFill>
                <a:latin typeface="Avenir Book"/>
                <a:cs typeface="Avenir Book"/>
              </a:rPr>
              <a:t>fumes</a:t>
            </a:r>
            <a:r>
              <a:rPr sz="2000" spc="-10" dirty="0">
                <a:solidFill>
                  <a:srgbClr val="231F20"/>
                </a:solidFill>
                <a:latin typeface="Avenir Book"/>
                <a:cs typeface="Avenir Book"/>
              </a:rPr>
              <a:t> </a:t>
            </a:r>
            <a:r>
              <a:rPr sz="2000" dirty="0">
                <a:solidFill>
                  <a:srgbClr val="231F20"/>
                </a:solidFill>
                <a:latin typeface="Avenir Book"/>
                <a:cs typeface="Avenir Book"/>
              </a:rPr>
              <a:t>from</a:t>
            </a:r>
            <a:r>
              <a:rPr sz="2000" spc="-10" dirty="0">
                <a:solidFill>
                  <a:srgbClr val="231F20"/>
                </a:solidFill>
                <a:latin typeface="Avenir Book"/>
                <a:cs typeface="Avenir Book"/>
              </a:rPr>
              <a:t> </a:t>
            </a:r>
            <a:r>
              <a:rPr sz="2000" dirty="0">
                <a:solidFill>
                  <a:srgbClr val="231F20"/>
                </a:solidFill>
                <a:latin typeface="Avenir Book"/>
                <a:cs typeface="Avenir Book"/>
              </a:rPr>
              <a:t>paints</a:t>
            </a:r>
            <a:r>
              <a:rPr sz="2000" spc="-10" dirty="0">
                <a:solidFill>
                  <a:srgbClr val="231F20"/>
                </a:solidFill>
                <a:latin typeface="Avenir Book"/>
                <a:cs typeface="Avenir Book"/>
              </a:rPr>
              <a:t> </a:t>
            </a:r>
            <a:r>
              <a:rPr sz="2000" spc="-25" dirty="0">
                <a:solidFill>
                  <a:srgbClr val="231F20"/>
                </a:solidFill>
                <a:latin typeface="Avenir Book"/>
                <a:cs typeface="Avenir Book"/>
              </a:rPr>
              <a:t>and </a:t>
            </a:r>
            <a:r>
              <a:rPr sz="2000" dirty="0">
                <a:solidFill>
                  <a:srgbClr val="231F20"/>
                </a:solidFill>
                <a:latin typeface="Avenir Book"/>
                <a:cs typeface="Avenir Book"/>
              </a:rPr>
              <a:t>solvents,</a:t>
            </a:r>
            <a:r>
              <a:rPr sz="2000" spc="-15" dirty="0">
                <a:solidFill>
                  <a:srgbClr val="231F20"/>
                </a:solidFill>
                <a:latin typeface="Avenir Book"/>
                <a:cs typeface="Avenir Book"/>
              </a:rPr>
              <a:t> </a:t>
            </a:r>
            <a:r>
              <a:rPr sz="2000" dirty="0">
                <a:solidFill>
                  <a:srgbClr val="231F20"/>
                </a:solidFill>
                <a:latin typeface="Avenir Book"/>
                <a:cs typeface="Avenir Book"/>
              </a:rPr>
              <a:t>air</a:t>
            </a:r>
            <a:r>
              <a:rPr sz="2000" spc="-15" dirty="0">
                <a:solidFill>
                  <a:srgbClr val="231F20"/>
                </a:solidFill>
                <a:latin typeface="Avenir Book"/>
                <a:cs typeface="Avenir Book"/>
              </a:rPr>
              <a:t> </a:t>
            </a:r>
            <a:r>
              <a:rPr sz="2000" dirty="0">
                <a:solidFill>
                  <a:srgbClr val="231F20"/>
                </a:solidFill>
                <a:latin typeface="Avenir Book"/>
                <a:cs typeface="Avenir Book"/>
              </a:rPr>
              <a:t>fresheners,</a:t>
            </a:r>
            <a:r>
              <a:rPr sz="2000" spc="-10" dirty="0">
                <a:solidFill>
                  <a:srgbClr val="231F20"/>
                </a:solidFill>
                <a:latin typeface="Avenir Book"/>
                <a:cs typeface="Avenir Book"/>
              </a:rPr>
              <a:t> incense </a:t>
            </a:r>
            <a:r>
              <a:rPr sz="2000" dirty="0">
                <a:solidFill>
                  <a:srgbClr val="231F20"/>
                </a:solidFill>
                <a:latin typeface="Avenir Book"/>
                <a:cs typeface="Avenir Book"/>
              </a:rPr>
              <a:t>and</a:t>
            </a:r>
            <a:r>
              <a:rPr sz="2000" spc="-20" dirty="0">
                <a:solidFill>
                  <a:srgbClr val="231F20"/>
                </a:solidFill>
                <a:latin typeface="Avenir Book"/>
                <a:cs typeface="Avenir Book"/>
              </a:rPr>
              <a:t> </a:t>
            </a:r>
            <a:r>
              <a:rPr sz="2000" dirty="0" smtClean="0">
                <a:solidFill>
                  <a:srgbClr val="231F20"/>
                </a:solidFill>
                <a:latin typeface="Avenir Book"/>
                <a:cs typeface="Avenir Book"/>
              </a:rPr>
              <a:t>candles</a:t>
            </a:r>
            <a:endParaRPr lang="en-US" sz="2000" dirty="0">
              <a:solidFill>
                <a:srgbClr val="231F20"/>
              </a:solidFill>
              <a:latin typeface="Avenir Book"/>
              <a:cs typeface="Avenir Book"/>
            </a:endParaRPr>
          </a:p>
          <a:p>
            <a:pPr marL="342900" marR="5080" indent="-342900">
              <a:lnSpc>
                <a:spcPts val="2300"/>
              </a:lnSpc>
              <a:spcBef>
                <a:spcPts val="800"/>
              </a:spcBef>
              <a:buFont typeface="Arial" panose="020B0604020202020204" pitchFamily="34" charset="0"/>
              <a:buChar char="•"/>
            </a:pPr>
            <a:r>
              <a:rPr sz="2000" dirty="0" smtClean="0">
                <a:solidFill>
                  <a:srgbClr val="231F20"/>
                </a:solidFill>
                <a:latin typeface="Avenir Book"/>
                <a:cs typeface="Avenir Book"/>
              </a:rPr>
              <a:t>gases</a:t>
            </a:r>
            <a:r>
              <a:rPr sz="2000" spc="-15" dirty="0" smtClean="0">
                <a:solidFill>
                  <a:srgbClr val="231F20"/>
                </a:solidFill>
                <a:latin typeface="Avenir Book"/>
                <a:cs typeface="Avenir Book"/>
              </a:rPr>
              <a:t> </a:t>
            </a:r>
            <a:r>
              <a:rPr sz="2000" spc="-10" dirty="0">
                <a:solidFill>
                  <a:srgbClr val="231F20"/>
                </a:solidFill>
                <a:latin typeface="Avenir Book"/>
                <a:cs typeface="Avenir Book"/>
              </a:rPr>
              <a:t>including </a:t>
            </a:r>
            <a:r>
              <a:rPr sz="2000" dirty="0">
                <a:solidFill>
                  <a:srgbClr val="231F20"/>
                </a:solidFill>
                <a:latin typeface="Avenir Book"/>
                <a:cs typeface="Avenir Book"/>
              </a:rPr>
              <a:t>radon</a:t>
            </a:r>
            <a:r>
              <a:rPr sz="2000" spc="-30" dirty="0">
                <a:solidFill>
                  <a:srgbClr val="231F20"/>
                </a:solidFill>
                <a:latin typeface="Avenir Book"/>
                <a:cs typeface="Avenir Book"/>
              </a:rPr>
              <a:t> </a:t>
            </a:r>
            <a:r>
              <a:rPr sz="2000" dirty="0">
                <a:solidFill>
                  <a:srgbClr val="231F20"/>
                </a:solidFill>
                <a:latin typeface="Avenir Book"/>
                <a:cs typeface="Avenir Book"/>
              </a:rPr>
              <a:t>seeping</a:t>
            </a:r>
            <a:r>
              <a:rPr sz="2000" spc="-25" dirty="0">
                <a:solidFill>
                  <a:srgbClr val="231F20"/>
                </a:solidFill>
                <a:latin typeface="Avenir Book"/>
                <a:cs typeface="Avenir Book"/>
              </a:rPr>
              <a:t> </a:t>
            </a:r>
            <a:r>
              <a:rPr sz="2000" spc="-10" dirty="0">
                <a:solidFill>
                  <a:srgbClr val="231F20"/>
                </a:solidFill>
                <a:latin typeface="Avenir Book"/>
                <a:cs typeface="Avenir Book"/>
              </a:rPr>
              <a:t>through </a:t>
            </a:r>
            <a:r>
              <a:rPr sz="2000" dirty="0" smtClean="0">
                <a:solidFill>
                  <a:srgbClr val="231F20"/>
                </a:solidFill>
                <a:latin typeface="Avenir Book"/>
                <a:cs typeface="Avenir Book"/>
              </a:rPr>
              <a:t>foundation </a:t>
            </a:r>
            <a:endParaRPr lang="en-US" sz="2000" dirty="0" smtClean="0">
              <a:solidFill>
                <a:srgbClr val="231F20"/>
              </a:solidFill>
              <a:latin typeface="Avenir Book"/>
              <a:cs typeface="Avenir Book"/>
            </a:endParaRPr>
          </a:p>
          <a:p>
            <a:pPr marR="5080">
              <a:lnSpc>
                <a:spcPts val="2300"/>
              </a:lnSpc>
              <a:spcBef>
                <a:spcPts val="800"/>
              </a:spcBef>
            </a:pPr>
            <a:r>
              <a:rPr sz="2000" dirty="0" smtClean="0">
                <a:solidFill>
                  <a:srgbClr val="231F20"/>
                </a:solidFill>
                <a:latin typeface="Avenir Book"/>
                <a:cs typeface="Avenir Book"/>
              </a:rPr>
              <a:t>National </a:t>
            </a:r>
            <a:r>
              <a:rPr sz="2000" spc="-10" dirty="0">
                <a:solidFill>
                  <a:srgbClr val="231F20"/>
                </a:solidFill>
                <a:latin typeface="Avenir Book"/>
                <a:cs typeface="Avenir Book"/>
              </a:rPr>
              <a:t>Radon </a:t>
            </a:r>
            <a:r>
              <a:rPr sz="2000" dirty="0">
                <a:solidFill>
                  <a:srgbClr val="231F20"/>
                </a:solidFill>
                <a:latin typeface="Avenir Book"/>
                <a:cs typeface="Avenir Book"/>
              </a:rPr>
              <a:t>Hotline: 1-800-SOS-</a:t>
            </a:r>
            <a:r>
              <a:rPr sz="2000" spc="-10" dirty="0">
                <a:solidFill>
                  <a:srgbClr val="231F20"/>
                </a:solidFill>
                <a:latin typeface="Avenir Book"/>
                <a:cs typeface="Avenir Book"/>
              </a:rPr>
              <a:t>RADON</a:t>
            </a:r>
            <a:endParaRPr sz="2000" dirty="0">
              <a:latin typeface="Avenir Book"/>
              <a:cs typeface="Avenir Book"/>
            </a:endParaRPr>
          </a:p>
        </p:txBody>
      </p:sp>
      <p:sp>
        <p:nvSpPr>
          <p:cNvPr id="8" name="object 8"/>
          <p:cNvSpPr txBox="1"/>
          <p:nvPr/>
        </p:nvSpPr>
        <p:spPr>
          <a:xfrm>
            <a:off x="4845780" y="2213609"/>
            <a:ext cx="143510" cy="185420"/>
          </a:xfrm>
          <a:prstGeom prst="rect">
            <a:avLst/>
          </a:prstGeom>
        </p:spPr>
        <p:txBody>
          <a:bodyPr vert="horz" wrap="square" lIns="0" tIns="12700" rIns="0" bIns="0" rtlCol="0">
            <a:spAutoFit/>
          </a:bodyPr>
          <a:lstStyle/>
          <a:p>
            <a:pPr marL="12700">
              <a:lnSpc>
                <a:spcPct val="100000"/>
              </a:lnSpc>
              <a:spcBef>
                <a:spcPts val="100"/>
              </a:spcBef>
            </a:pPr>
            <a:r>
              <a:rPr sz="1050" spc="-50" dirty="0">
                <a:solidFill>
                  <a:srgbClr val="E16C25"/>
                </a:solidFill>
                <a:latin typeface="Apple Symbols"/>
                <a:cs typeface="Apple Symbols"/>
              </a:rPr>
              <a:t>■</a:t>
            </a:r>
            <a:endParaRPr sz="1050">
              <a:latin typeface="Apple Symbols"/>
              <a:cs typeface="Apple Symbols"/>
            </a:endParaRPr>
          </a:p>
        </p:txBody>
      </p:sp>
      <p:sp>
        <p:nvSpPr>
          <p:cNvPr id="9" name="object 9"/>
          <p:cNvSpPr txBox="1"/>
          <p:nvPr/>
        </p:nvSpPr>
        <p:spPr>
          <a:xfrm>
            <a:off x="4845780" y="2607309"/>
            <a:ext cx="143510" cy="185420"/>
          </a:xfrm>
          <a:prstGeom prst="rect">
            <a:avLst/>
          </a:prstGeom>
        </p:spPr>
        <p:txBody>
          <a:bodyPr vert="horz" wrap="square" lIns="0" tIns="12700" rIns="0" bIns="0" rtlCol="0">
            <a:spAutoFit/>
          </a:bodyPr>
          <a:lstStyle/>
          <a:p>
            <a:pPr marL="12700">
              <a:lnSpc>
                <a:spcPct val="100000"/>
              </a:lnSpc>
              <a:spcBef>
                <a:spcPts val="100"/>
              </a:spcBef>
            </a:pPr>
            <a:r>
              <a:rPr sz="1050" spc="-50" dirty="0">
                <a:solidFill>
                  <a:srgbClr val="E16C25"/>
                </a:solidFill>
                <a:latin typeface="Apple Symbols"/>
                <a:cs typeface="Apple Symbols"/>
              </a:rPr>
              <a:t>■</a:t>
            </a:r>
            <a:endParaRPr sz="1050">
              <a:latin typeface="Apple Symbols"/>
              <a:cs typeface="Apple Symbols"/>
            </a:endParaRPr>
          </a:p>
        </p:txBody>
      </p:sp>
      <p:sp>
        <p:nvSpPr>
          <p:cNvPr id="10" name="object 10"/>
          <p:cNvSpPr txBox="1"/>
          <p:nvPr/>
        </p:nvSpPr>
        <p:spPr>
          <a:xfrm>
            <a:off x="4845780" y="3293109"/>
            <a:ext cx="143510" cy="185420"/>
          </a:xfrm>
          <a:prstGeom prst="rect">
            <a:avLst/>
          </a:prstGeom>
        </p:spPr>
        <p:txBody>
          <a:bodyPr vert="horz" wrap="square" lIns="0" tIns="12700" rIns="0" bIns="0" rtlCol="0">
            <a:spAutoFit/>
          </a:bodyPr>
          <a:lstStyle/>
          <a:p>
            <a:pPr marL="12700">
              <a:lnSpc>
                <a:spcPct val="100000"/>
              </a:lnSpc>
              <a:spcBef>
                <a:spcPts val="100"/>
              </a:spcBef>
            </a:pPr>
            <a:r>
              <a:rPr sz="1050" spc="-50" dirty="0">
                <a:solidFill>
                  <a:srgbClr val="E16C25"/>
                </a:solidFill>
                <a:latin typeface="Apple Symbols"/>
                <a:cs typeface="Apple Symbols"/>
              </a:rPr>
              <a:t>■</a:t>
            </a:r>
            <a:endParaRPr sz="1050">
              <a:latin typeface="Apple Symbols"/>
              <a:cs typeface="Apple Symbols"/>
            </a:endParaRPr>
          </a:p>
        </p:txBody>
      </p:sp>
      <p:sp>
        <p:nvSpPr>
          <p:cNvPr id="11" name="object 11"/>
          <p:cNvSpPr txBox="1"/>
          <p:nvPr/>
        </p:nvSpPr>
        <p:spPr>
          <a:xfrm>
            <a:off x="4845780" y="3686809"/>
            <a:ext cx="143510" cy="185420"/>
          </a:xfrm>
          <a:prstGeom prst="rect">
            <a:avLst/>
          </a:prstGeom>
        </p:spPr>
        <p:txBody>
          <a:bodyPr vert="horz" wrap="square" lIns="0" tIns="12700" rIns="0" bIns="0" rtlCol="0">
            <a:spAutoFit/>
          </a:bodyPr>
          <a:lstStyle/>
          <a:p>
            <a:pPr marL="12700">
              <a:lnSpc>
                <a:spcPct val="100000"/>
              </a:lnSpc>
              <a:spcBef>
                <a:spcPts val="100"/>
              </a:spcBef>
            </a:pPr>
            <a:r>
              <a:rPr sz="1050" spc="-50" dirty="0">
                <a:solidFill>
                  <a:srgbClr val="E16C25"/>
                </a:solidFill>
                <a:latin typeface="Apple Symbols"/>
                <a:cs typeface="Apple Symbols"/>
              </a:rPr>
              <a:t>■</a:t>
            </a:r>
            <a:endParaRPr sz="1050">
              <a:latin typeface="Apple Symbols"/>
              <a:cs typeface="Apple Symbols"/>
            </a:endParaRPr>
          </a:p>
        </p:txBody>
      </p:sp>
      <p:sp>
        <p:nvSpPr>
          <p:cNvPr id="12" name="object 12"/>
          <p:cNvSpPr txBox="1"/>
          <p:nvPr/>
        </p:nvSpPr>
        <p:spPr>
          <a:xfrm>
            <a:off x="4845780" y="4372609"/>
            <a:ext cx="143510" cy="185420"/>
          </a:xfrm>
          <a:prstGeom prst="rect">
            <a:avLst/>
          </a:prstGeom>
        </p:spPr>
        <p:txBody>
          <a:bodyPr vert="horz" wrap="square" lIns="0" tIns="12700" rIns="0" bIns="0" rtlCol="0">
            <a:spAutoFit/>
          </a:bodyPr>
          <a:lstStyle/>
          <a:p>
            <a:pPr marL="12700">
              <a:lnSpc>
                <a:spcPct val="100000"/>
              </a:lnSpc>
              <a:spcBef>
                <a:spcPts val="100"/>
              </a:spcBef>
            </a:pPr>
            <a:r>
              <a:rPr sz="1050" spc="-50" dirty="0">
                <a:solidFill>
                  <a:srgbClr val="E16C25"/>
                </a:solidFill>
                <a:latin typeface="Apple Symbols"/>
                <a:cs typeface="Apple Symbols"/>
              </a:rPr>
              <a:t>■</a:t>
            </a:r>
            <a:endParaRPr sz="1050">
              <a:latin typeface="Apple Symbols"/>
              <a:cs typeface="Apple Symbols"/>
            </a:endParaRPr>
          </a:p>
        </p:txBody>
      </p:sp>
      <p:sp>
        <p:nvSpPr>
          <p:cNvPr id="13" name="object 13"/>
          <p:cNvSpPr txBox="1"/>
          <p:nvPr/>
        </p:nvSpPr>
        <p:spPr>
          <a:xfrm>
            <a:off x="4845780" y="1623059"/>
            <a:ext cx="3757929" cy="3263900"/>
          </a:xfrm>
          <a:prstGeom prst="rect">
            <a:avLst/>
          </a:prstGeom>
        </p:spPr>
        <p:txBody>
          <a:bodyPr vert="horz" wrap="square" lIns="0" tIns="12700" rIns="0" bIns="0" rtlCol="0">
            <a:spAutoFit/>
          </a:bodyPr>
          <a:lstStyle/>
          <a:p>
            <a:pPr marL="234315" marR="789940" indent="-222250">
              <a:lnSpc>
                <a:spcPct val="129200"/>
              </a:lnSpc>
              <a:spcBef>
                <a:spcPts val="100"/>
              </a:spcBef>
              <a:buClr>
                <a:srgbClr val="E16C25"/>
              </a:buClr>
              <a:buSzPct val="52500"/>
              <a:buFont typeface="Apple Symbols"/>
              <a:buChar char="■"/>
              <a:tabLst>
                <a:tab pos="235585" algn="l"/>
              </a:tabLst>
            </a:pPr>
            <a:r>
              <a:rPr sz="2000" dirty="0">
                <a:solidFill>
                  <a:srgbClr val="231F20"/>
                </a:solidFill>
                <a:latin typeface="Avenir Book"/>
                <a:cs typeface="Avenir Book"/>
              </a:rPr>
              <a:t>outdoor</a:t>
            </a:r>
            <a:r>
              <a:rPr sz="2000" spc="-40" dirty="0">
                <a:solidFill>
                  <a:srgbClr val="231F20"/>
                </a:solidFill>
                <a:latin typeface="Avenir Book"/>
                <a:cs typeface="Avenir Book"/>
              </a:rPr>
              <a:t> </a:t>
            </a:r>
            <a:r>
              <a:rPr sz="2000" dirty="0">
                <a:solidFill>
                  <a:srgbClr val="231F20"/>
                </a:solidFill>
                <a:latin typeface="Avenir Book"/>
                <a:cs typeface="Avenir Book"/>
              </a:rPr>
              <a:t>air</a:t>
            </a:r>
            <a:r>
              <a:rPr sz="2000" spc="-35" dirty="0">
                <a:solidFill>
                  <a:srgbClr val="231F20"/>
                </a:solidFill>
                <a:latin typeface="Avenir Book"/>
                <a:cs typeface="Avenir Book"/>
              </a:rPr>
              <a:t> </a:t>
            </a:r>
            <a:r>
              <a:rPr sz="2000" spc="-10" dirty="0">
                <a:solidFill>
                  <a:srgbClr val="231F20"/>
                </a:solidFill>
                <a:latin typeface="Avenir Book"/>
                <a:cs typeface="Avenir Book"/>
              </a:rPr>
              <a:t>pollutants 	</a:t>
            </a:r>
            <a:r>
              <a:rPr sz="2000" dirty="0">
                <a:solidFill>
                  <a:srgbClr val="231F20"/>
                </a:solidFill>
                <a:latin typeface="Avenir Book"/>
                <a:cs typeface="Avenir Book"/>
              </a:rPr>
              <a:t>mold</a:t>
            </a:r>
            <a:r>
              <a:rPr sz="2000" spc="-10" dirty="0">
                <a:solidFill>
                  <a:srgbClr val="231F20"/>
                </a:solidFill>
                <a:latin typeface="Avenir Book"/>
                <a:cs typeface="Avenir Book"/>
              </a:rPr>
              <a:t> </a:t>
            </a:r>
            <a:r>
              <a:rPr sz="2000" dirty="0">
                <a:solidFill>
                  <a:srgbClr val="231F20"/>
                </a:solidFill>
                <a:latin typeface="Avenir Book"/>
                <a:cs typeface="Avenir Book"/>
              </a:rPr>
              <a:t>&amp;</a:t>
            </a:r>
            <a:r>
              <a:rPr sz="2000" spc="-5" dirty="0">
                <a:solidFill>
                  <a:srgbClr val="231F20"/>
                </a:solidFill>
                <a:latin typeface="Avenir Book"/>
                <a:cs typeface="Avenir Book"/>
              </a:rPr>
              <a:t> </a:t>
            </a:r>
            <a:r>
              <a:rPr sz="2000" spc="-10" dirty="0">
                <a:solidFill>
                  <a:srgbClr val="231F20"/>
                </a:solidFill>
                <a:latin typeface="Avenir Book"/>
                <a:cs typeface="Avenir Book"/>
              </a:rPr>
              <a:t>bacteria</a:t>
            </a:r>
            <a:endParaRPr sz="2000">
              <a:latin typeface="Avenir Book"/>
              <a:cs typeface="Avenir Book"/>
            </a:endParaRPr>
          </a:p>
          <a:p>
            <a:pPr marL="235585" marR="789940">
              <a:lnSpc>
                <a:spcPts val="2300"/>
              </a:lnSpc>
              <a:spcBef>
                <a:spcPts val="860"/>
              </a:spcBef>
            </a:pPr>
            <a:r>
              <a:rPr sz="2000" dirty="0">
                <a:solidFill>
                  <a:srgbClr val="231F20"/>
                </a:solidFill>
                <a:latin typeface="Avenir Book"/>
                <a:cs typeface="Avenir Book"/>
              </a:rPr>
              <a:t>chemicals</a:t>
            </a:r>
            <a:r>
              <a:rPr sz="2000" spc="-30" dirty="0">
                <a:solidFill>
                  <a:srgbClr val="231F20"/>
                </a:solidFill>
                <a:latin typeface="Avenir Book"/>
                <a:cs typeface="Avenir Book"/>
              </a:rPr>
              <a:t> </a:t>
            </a:r>
            <a:r>
              <a:rPr sz="2000" dirty="0">
                <a:solidFill>
                  <a:srgbClr val="231F20"/>
                </a:solidFill>
                <a:latin typeface="Avenir Book"/>
                <a:cs typeface="Avenir Book"/>
              </a:rPr>
              <a:t>from</a:t>
            </a:r>
            <a:r>
              <a:rPr sz="2000" spc="-20" dirty="0">
                <a:solidFill>
                  <a:srgbClr val="231F20"/>
                </a:solidFill>
                <a:latin typeface="Avenir Book"/>
                <a:cs typeface="Avenir Book"/>
              </a:rPr>
              <a:t> </a:t>
            </a:r>
            <a:r>
              <a:rPr sz="2000" spc="-10" dirty="0">
                <a:solidFill>
                  <a:srgbClr val="231F20"/>
                </a:solidFill>
                <a:latin typeface="Avenir Book"/>
                <a:cs typeface="Avenir Book"/>
              </a:rPr>
              <a:t>cleaning products</a:t>
            </a:r>
            <a:endParaRPr sz="2000">
              <a:latin typeface="Avenir Book"/>
              <a:cs typeface="Avenir Book"/>
            </a:endParaRPr>
          </a:p>
          <a:p>
            <a:pPr marL="235585">
              <a:lnSpc>
                <a:spcPct val="100000"/>
              </a:lnSpc>
              <a:spcBef>
                <a:spcPts val="640"/>
              </a:spcBef>
            </a:pPr>
            <a:r>
              <a:rPr sz="2000" dirty="0">
                <a:solidFill>
                  <a:srgbClr val="231F20"/>
                </a:solidFill>
                <a:latin typeface="Avenir Book"/>
                <a:cs typeface="Avenir Book"/>
              </a:rPr>
              <a:t>cooking-related</a:t>
            </a:r>
            <a:r>
              <a:rPr sz="2000" spc="-40" dirty="0">
                <a:solidFill>
                  <a:srgbClr val="231F20"/>
                </a:solidFill>
                <a:latin typeface="Avenir Book"/>
                <a:cs typeface="Avenir Book"/>
              </a:rPr>
              <a:t> </a:t>
            </a:r>
            <a:r>
              <a:rPr sz="2000" spc="-10" dirty="0">
                <a:solidFill>
                  <a:srgbClr val="231F20"/>
                </a:solidFill>
                <a:latin typeface="Avenir Book"/>
                <a:cs typeface="Avenir Book"/>
              </a:rPr>
              <a:t>emissions</a:t>
            </a:r>
            <a:endParaRPr sz="2000">
              <a:latin typeface="Avenir Book"/>
              <a:cs typeface="Avenir Book"/>
            </a:endParaRPr>
          </a:p>
          <a:p>
            <a:pPr marL="235585" marR="173990">
              <a:lnSpc>
                <a:spcPts val="2300"/>
              </a:lnSpc>
              <a:spcBef>
                <a:spcPts val="860"/>
              </a:spcBef>
            </a:pPr>
            <a:r>
              <a:rPr sz="2000" dirty="0">
                <a:solidFill>
                  <a:srgbClr val="231F20"/>
                </a:solidFill>
                <a:latin typeface="Avenir Book"/>
                <a:cs typeface="Avenir Book"/>
              </a:rPr>
              <a:t>carbon</a:t>
            </a:r>
            <a:r>
              <a:rPr sz="2000" spc="-25" dirty="0">
                <a:solidFill>
                  <a:srgbClr val="231F20"/>
                </a:solidFill>
                <a:latin typeface="Avenir Book"/>
                <a:cs typeface="Avenir Book"/>
              </a:rPr>
              <a:t> </a:t>
            </a:r>
            <a:r>
              <a:rPr sz="2000" dirty="0">
                <a:solidFill>
                  <a:srgbClr val="231F20"/>
                </a:solidFill>
                <a:latin typeface="Avenir Book"/>
                <a:cs typeface="Avenir Book"/>
              </a:rPr>
              <a:t>monoxide</a:t>
            </a:r>
            <a:r>
              <a:rPr sz="2000" spc="-20" dirty="0">
                <a:solidFill>
                  <a:srgbClr val="231F20"/>
                </a:solidFill>
                <a:latin typeface="Avenir Book"/>
                <a:cs typeface="Avenir Book"/>
              </a:rPr>
              <a:t> </a:t>
            </a:r>
            <a:r>
              <a:rPr sz="2000" dirty="0">
                <a:solidFill>
                  <a:srgbClr val="231F20"/>
                </a:solidFill>
                <a:latin typeface="Avenir Book"/>
                <a:cs typeface="Avenir Book"/>
              </a:rPr>
              <a:t>fumes</a:t>
            </a:r>
            <a:r>
              <a:rPr sz="2000" spc="-20" dirty="0">
                <a:solidFill>
                  <a:srgbClr val="231F20"/>
                </a:solidFill>
                <a:latin typeface="Avenir Book"/>
                <a:cs typeface="Avenir Book"/>
              </a:rPr>
              <a:t> from </a:t>
            </a:r>
            <a:r>
              <a:rPr sz="2000" dirty="0">
                <a:solidFill>
                  <a:srgbClr val="231F20"/>
                </a:solidFill>
                <a:latin typeface="Avenir Book"/>
                <a:cs typeface="Avenir Book"/>
              </a:rPr>
              <a:t>attached </a:t>
            </a:r>
            <a:r>
              <a:rPr sz="2000" spc="-10" dirty="0">
                <a:solidFill>
                  <a:srgbClr val="231F20"/>
                </a:solidFill>
                <a:latin typeface="Avenir Book"/>
                <a:cs typeface="Avenir Book"/>
              </a:rPr>
              <a:t>garage</a:t>
            </a:r>
            <a:endParaRPr sz="2000">
              <a:latin typeface="Avenir Book"/>
              <a:cs typeface="Avenir Book"/>
            </a:endParaRPr>
          </a:p>
          <a:p>
            <a:pPr marL="235585" marR="5080">
              <a:lnSpc>
                <a:spcPts val="2300"/>
              </a:lnSpc>
              <a:spcBef>
                <a:spcPts val="800"/>
              </a:spcBef>
            </a:pPr>
            <a:r>
              <a:rPr sz="2000" dirty="0">
                <a:solidFill>
                  <a:srgbClr val="231F20"/>
                </a:solidFill>
                <a:latin typeface="Avenir Book"/>
                <a:cs typeface="Avenir Book"/>
              </a:rPr>
              <a:t>cigarette</a:t>
            </a:r>
            <a:r>
              <a:rPr sz="2000" spc="-15" dirty="0">
                <a:solidFill>
                  <a:srgbClr val="231F20"/>
                </a:solidFill>
                <a:latin typeface="Avenir Book"/>
                <a:cs typeface="Avenir Book"/>
              </a:rPr>
              <a:t> </a:t>
            </a:r>
            <a:r>
              <a:rPr sz="2000" dirty="0">
                <a:solidFill>
                  <a:srgbClr val="231F20"/>
                </a:solidFill>
                <a:latin typeface="Avenir Book"/>
                <a:cs typeface="Avenir Book"/>
              </a:rPr>
              <a:t>smoke</a:t>
            </a:r>
            <a:r>
              <a:rPr sz="2000" spc="-15" dirty="0">
                <a:solidFill>
                  <a:srgbClr val="231F20"/>
                </a:solidFill>
                <a:latin typeface="Avenir Book"/>
                <a:cs typeface="Avenir Book"/>
              </a:rPr>
              <a:t> </a:t>
            </a:r>
            <a:r>
              <a:rPr sz="2000" dirty="0">
                <a:solidFill>
                  <a:srgbClr val="231F20"/>
                </a:solidFill>
                <a:latin typeface="Avenir Book"/>
                <a:cs typeface="Avenir Book"/>
              </a:rPr>
              <a:t>contains</a:t>
            </a:r>
            <a:r>
              <a:rPr sz="2000" spc="-10" dirty="0">
                <a:solidFill>
                  <a:srgbClr val="231F20"/>
                </a:solidFill>
                <a:latin typeface="Avenir Book"/>
                <a:cs typeface="Avenir Book"/>
              </a:rPr>
              <a:t> </a:t>
            </a:r>
            <a:r>
              <a:rPr sz="2000" spc="-20" dirty="0">
                <a:solidFill>
                  <a:srgbClr val="231F20"/>
                </a:solidFill>
                <a:latin typeface="Avenir Book"/>
                <a:cs typeface="Avenir Book"/>
              </a:rPr>
              <a:t>some </a:t>
            </a:r>
            <a:r>
              <a:rPr sz="2000" dirty="0">
                <a:solidFill>
                  <a:srgbClr val="231F20"/>
                </a:solidFill>
                <a:latin typeface="Avenir Book"/>
                <a:cs typeface="Avenir Book"/>
              </a:rPr>
              <a:t>4,000 </a:t>
            </a:r>
            <a:r>
              <a:rPr sz="2000" spc="-10" dirty="0">
                <a:solidFill>
                  <a:srgbClr val="231F20"/>
                </a:solidFill>
                <a:latin typeface="Avenir Book"/>
                <a:cs typeface="Avenir Book"/>
              </a:rPr>
              <a:t>chemicals</a:t>
            </a:r>
            <a:endParaRPr sz="2000">
              <a:latin typeface="Avenir Book"/>
              <a:cs typeface="Avenir Book"/>
            </a:endParaRPr>
          </a:p>
        </p:txBody>
      </p:sp>
      <p:sp>
        <p:nvSpPr>
          <p:cNvPr id="14" name="object 14"/>
          <p:cNvSpPr txBox="1"/>
          <p:nvPr/>
        </p:nvSpPr>
        <p:spPr>
          <a:xfrm>
            <a:off x="292100" y="7325577"/>
            <a:ext cx="5270500" cy="182101"/>
          </a:xfrm>
          <a:prstGeom prst="rect">
            <a:avLst/>
          </a:prstGeom>
        </p:spPr>
        <p:txBody>
          <a:bodyPr vert="horz" wrap="square" lIns="0" tIns="12700" rIns="0" bIns="0" rtlCol="0">
            <a:spAutoFit/>
          </a:bodyPr>
          <a:lstStyle/>
          <a:p>
            <a:pPr marL="12700">
              <a:lnSpc>
                <a:spcPct val="100000"/>
              </a:lnSpc>
              <a:spcBef>
                <a:spcPts val="100"/>
              </a:spcBef>
            </a:pPr>
            <a:r>
              <a:rPr sz="1100" dirty="0">
                <a:solidFill>
                  <a:srgbClr val="004E71"/>
                </a:solidFill>
                <a:latin typeface="Avenir Next Medium"/>
                <a:cs typeface="Avenir Next Medium"/>
              </a:rPr>
              <a:t>P</a:t>
            </a:r>
            <a:r>
              <a:rPr sz="1100" spc="-70" dirty="0">
                <a:solidFill>
                  <a:srgbClr val="004E71"/>
                </a:solidFill>
                <a:latin typeface="Avenir Next Medium"/>
                <a:cs typeface="Avenir Next Medium"/>
              </a:rPr>
              <a:t> </a:t>
            </a:r>
            <a:r>
              <a:rPr sz="1100" dirty="0">
                <a:solidFill>
                  <a:srgbClr val="004E71"/>
                </a:solidFill>
                <a:latin typeface="Avenir Next Medium"/>
                <a:cs typeface="Avenir Next Medium"/>
              </a:rPr>
              <a:t>E</a:t>
            </a:r>
            <a:r>
              <a:rPr sz="1100" spc="-60" dirty="0">
                <a:solidFill>
                  <a:srgbClr val="004E71"/>
                </a:solidFill>
                <a:latin typeface="Avenir Next Medium"/>
                <a:cs typeface="Avenir Next Medium"/>
              </a:rPr>
              <a:t> </a:t>
            </a:r>
            <a:r>
              <a:rPr sz="1100" dirty="0">
                <a:solidFill>
                  <a:srgbClr val="004E71"/>
                </a:solidFill>
                <a:latin typeface="Avenir Next Medium"/>
                <a:cs typeface="Avenir Next Medium"/>
              </a:rPr>
              <a:t>D</a:t>
            </a:r>
            <a:r>
              <a:rPr sz="1100" spc="-50" dirty="0">
                <a:solidFill>
                  <a:srgbClr val="004E71"/>
                </a:solidFill>
                <a:latin typeface="Avenir Next Medium"/>
                <a:cs typeface="Avenir Next Medium"/>
              </a:rPr>
              <a:t> </a:t>
            </a:r>
            <a:r>
              <a:rPr sz="1100" spc="105" dirty="0">
                <a:solidFill>
                  <a:srgbClr val="004E71"/>
                </a:solidFill>
                <a:latin typeface="Avenir Next Medium"/>
                <a:cs typeface="Avenir Next Medium"/>
              </a:rPr>
              <a:t>IA</a:t>
            </a:r>
            <a:r>
              <a:rPr sz="1100" spc="-130" dirty="0">
                <a:solidFill>
                  <a:srgbClr val="004E71"/>
                </a:solidFill>
                <a:latin typeface="Avenir Next Medium"/>
                <a:cs typeface="Avenir Next Medium"/>
              </a:rPr>
              <a:t> </a:t>
            </a:r>
            <a:r>
              <a:rPr sz="1100" dirty="0">
                <a:solidFill>
                  <a:srgbClr val="004E71"/>
                </a:solidFill>
                <a:latin typeface="Avenir Next Medium"/>
                <a:cs typeface="Avenir Next Medium"/>
              </a:rPr>
              <a:t>T</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R</a:t>
            </a:r>
            <a:r>
              <a:rPr sz="1100" spc="-45" dirty="0">
                <a:solidFill>
                  <a:srgbClr val="004E71"/>
                </a:solidFill>
                <a:latin typeface="Avenir Next Medium"/>
                <a:cs typeface="Avenir Next Medium"/>
              </a:rPr>
              <a:t> </a:t>
            </a:r>
            <a:r>
              <a:rPr sz="1100" dirty="0">
                <a:solidFill>
                  <a:srgbClr val="004E71"/>
                </a:solidFill>
                <a:latin typeface="Avenir Next Medium"/>
                <a:cs typeface="Avenir Next Medium"/>
              </a:rPr>
              <a:t>I</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C</a:t>
            </a:r>
            <a:r>
              <a:rPr sz="1100" spc="440" dirty="0">
                <a:solidFill>
                  <a:srgbClr val="004E71"/>
                </a:solidFill>
                <a:latin typeface="Avenir Next Medium"/>
                <a:cs typeface="Avenir Next Medium"/>
              </a:rPr>
              <a:t> </a:t>
            </a:r>
            <a:r>
              <a:rPr sz="1100" dirty="0">
                <a:solidFill>
                  <a:srgbClr val="004E71"/>
                </a:solidFill>
                <a:latin typeface="Avenir Next Medium"/>
                <a:cs typeface="Avenir Next Medium"/>
              </a:rPr>
              <a:t>E</a:t>
            </a:r>
            <a:r>
              <a:rPr sz="1100" spc="-60" dirty="0">
                <a:solidFill>
                  <a:srgbClr val="004E71"/>
                </a:solidFill>
                <a:latin typeface="Avenir Next Medium"/>
                <a:cs typeface="Avenir Next Medium"/>
              </a:rPr>
              <a:t> </a:t>
            </a:r>
            <a:r>
              <a:rPr sz="1100" dirty="0">
                <a:solidFill>
                  <a:srgbClr val="004E71"/>
                </a:solidFill>
                <a:latin typeface="Avenir Next Medium"/>
                <a:cs typeface="Avenir Next Medium"/>
              </a:rPr>
              <a:t>N</a:t>
            </a:r>
            <a:r>
              <a:rPr sz="1100" spc="-45" dirty="0">
                <a:solidFill>
                  <a:srgbClr val="004E71"/>
                </a:solidFill>
                <a:latin typeface="Avenir Next Medium"/>
                <a:cs typeface="Avenir Next Medium"/>
              </a:rPr>
              <a:t> </a:t>
            </a:r>
            <a:r>
              <a:rPr sz="1100" dirty="0">
                <a:solidFill>
                  <a:srgbClr val="004E71"/>
                </a:solidFill>
                <a:latin typeface="Avenir Next Medium"/>
                <a:cs typeface="Avenir Next Medium"/>
              </a:rPr>
              <a:t>V</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I</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R</a:t>
            </a:r>
            <a:r>
              <a:rPr sz="1100" spc="-60" dirty="0">
                <a:solidFill>
                  <a:srgbClr val="004E71"/>
                </a:solidFill>
                <a:latin typeface="Avenir Next Medium"/>
                <a:cs typeface="Avenir Next Medium"/>
              </a:rPr>
              <a:t> </a:t>
            </a:r>
            <a:r>
              <a:rPr sz="1100" spc="165" dirty="0">
                <a:solidFill>
                  <a:srgbClr val="004E71"/>
                </a:solidFill>
                <a:latin typeface="Avenir Next Medium"/>
                <a:cs typeface="Avenir Next Medium"/>
              </a:rPr>
              <a:t>ONME</a:t>
            </a:r>
            <a:r>
              <a:rPr sz="1100" spc="-60" dirty="0">
                <a:solidFill>
                  <a:srgbClr val="004E71"/>
                </a:solidFill>
                <a:latin typeface="Avenir Next Medium"/>
                <a:cs typeface="Avenir Next Medium"/>
              </a:rPr>
              <a:t> </a:t>
            </a:r>
            <a:r>
              <a:rPr sz="1100" dirty="0">
                <a:solidFill>
                  <a:srgbClr val="004E71"/>
                </a:solidFill>
                <a:latin typeface="Avenir Next Medium"/>
                <a:cs typeface="Avenir Next Medium"/>
              </a:rPr>
              <a:t>N</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T</a:t>
            </a:r>
            <a:r>
              <a:rPr sz="1100" spc="-130" dirty="0">
                <a:solidFill>
                  <a:srgbClr val="004E71"/>
                </a:solidFill>
                <a:latin typeface="Avenir Next Medium"/>
                <a:cs typeface="Avenir Next Medium"/>
              </a:rPr>
              <a:t> </a:t>
            </a:r>
            <a:r>
              <a:rPr sz="1100" spc="105" dirty="0">
                <a:solidFill>
                  <a:srgbClr val="004E71"/>
                </a:solidFill>
                <a:latin typeface="Avenir Next Medium"/>
                <a:cs typeface="Avenir Next Medium"/>
              </a:rPr>
              <a:t>AL</a:t>
            </a:r>
            <a:r>
              <a:rPr sz="1100" spc="440" dirty="0">
                <a:solidFill>
                  <a:srgbClr val="004E71"/>
                </a:solidFill>
                <a:latin typeface="Avenir Next Medium"/>
                <a:cs typeface="Avenir Next Medium"/>
              </a:rPr>
              <a:t> </a:t>
            </a:r>
            <a:r>
              <a:rPr sz="1100" dirty="0">
                <a:solidFill>
                  <a:srgbClr val="004E71"/>
                </a:solidFill>
                <a:latin typeface="Avenir Next Medium"/>
                <a:cs typeface="Avenir Next Medium"/>
              </a:rPr>
              <a:t>H</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E</a:t>
            </a:r>
            <a:r>
              <a:rPr sz="1100" spc="-25" dirty="0">
                <a:solidFill>
                  <a:srgbClr val="004E71"/>
                </a:solidFill>
                <a:latin typeface="Avenir Next Medium"/>
                <a:cs typeface="Avenir Next Medium"/>
              </a:rPr>
              <a:t> </a:t>
            </a:r>
            <a:r>
              <a:rPr sz="1100" spc="105" dirty="0">
                <a:solidFill>
                  <a:srgbClr val="004E71"/>
                </a:solidFill>
                <a:latin typeface="Avenir Next Medium"/>
                <a:cs typeface="Avenir Next Medium"/>
              </a:rPr>
              <a:t>AL</a:t>
            </a:r>
            <a:r>
              <a:rPr sz="1100" spc="-130" dirty="0">
                <a:solidFill>
                  <a:srgbClr val="004E71"/>
                </a:solidFill>
                <a:latin typeface="Avenir Next Medium"/>
                <a:cs typeface="Avenir Next Medium"/>
              </a:rPr>
              <a:t> </a:t>
            </a:r>
            <a:r>
              <a:rPr sz="1100" dirty="0">
                <a:solidFill>
                  <a:srgbClr val="004E71"/>
                </a:solidFill>
                <a:latin typeface="Avenir Next Medium"/>
                <a:cs typeface="Avenir Next Medium"/>
              </a:rPr>
              <a:t>T</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H</a:t>
            </a:r>
            <a:r>
              <a:rPr sz="1100" spc="440" dirty="0">
                <a:solidFill>
                  <a:srgbClr val="004E71"/>
                </a:solidFill>
                <a:latin typeface="Avenir Next Medium"/>
                <a:cs typeface="Avenir Next Medium"/>
              </a:rPr>
              <a:t> </a:t>
            </a:r>
            <a:r>
              <a:rPr sz="1100" dirty="0">
                <a:solidFill>
                  <a:srgbClr val="004E71"/>
                </a:solidFill>
                <a:latin typeface="Avenir Next Medium"/>
                <a:cs typeface="Avenir Next Medium"/>
              </a:rPr>
              <a:t>S</a:t>
            </a:r>
            <a:r>
              <a:rPr sz="1100" spc="-60" dirty="0">
                <a:solidFill>
                  <a:srgbClr val="004E71"/>
                </a:solidFill>
                <a:latin typeface="Avenir Next Medium"/>
                <a:cs typeface="Avenir Next Medium"/>
              </a:rPr>
              <a:t> </a:t>
            </a:r>
            <a:r>
              <a:rPr sz="1100" dirty="0">
                <a:solidFill>
                  <a:srgbClr val="004E71"/>
                </a:solidFill>
                <a:latin typeface="Avenir Next Medium"/>
                <a:cs typeface="Avenir Next Medium"/>
              </a:rPr>
              <a:t>P</a:t>
            </a:r>
            <a:r>
              <a:rPr sz="1100" spc="-65" dirty="0">
                <a:solidFill>
                  <a:srgbClr val="004E71"/>
                </a:solidFill>
                <a:latin typeface="Avenir Next Medium"/>
                <a:cs typeface="Avenir Next Medium"/>
              </a:rPr>
              <a:t> </a:t>
            </a:r>
            <a:r>
              <a:rPr sz="1100" spc="-10" dirty="0">
                <a:solidFill>
                  <a:srgbClr val="004E71"/>
                </a:solidFill>
                <a:latin typeface="Avenir Next Medium"/>
                <a:cs typeface="Avenir Next Medium"/>
              </a:rPr>
              <a:t>E</a:t>
            </a:r>
            <a:r>
              <a:rPr sz="1100" spc="-70" dirty="0">
                <a:solidFill>
                  <a:srgbClr val="004E71"/>
                </a:solidFill>
                <a:latin typeface="Avenir Next Medium"/>
                <a:cs typeface="Avenir Next Medium"/>
              </a:rPr>
              <a:t> </a:t>
            </a:r>
            <a:r>
              <a:rPr sz="1100" dirty="0">
                <a:solidFill>
                  <a:srgbClr val="004E71"/>
                </a:solidFill>
                <a:latin typeface="Avenir Next Medium"/>
                <a:cs typeface="Avenir Next Medium"/>
              </a:rPr>
              <a:t>C</a:t>
            </a:r>
            <a:r>
              <a:rPr sz="1100" spc="-55" dirty="0">
                <a:solidFill>
                  <a:srgbClr val="004E71"/>
                </a:solidFill>
                <a:latin typeface="Avenir Next Medium"/>
                <a:cs typeface="Avenir Next Medium"/>
              </a:rPr>
              <a:t> </a:t>
            </a:r>
            <a:r>
              <a:rPr sz="1100" spc="140" dirty="0">
                <a:solidFill>
                  <a:srgbClr val="004E71"/>
                </a:solidFill>
                <a:latin typeface="Avenir Next Medium"/>
                <a:cs typeface="Avenir Next Medium"/>
              </a:rPr>
              <a:t>IAL</a:t>
            </a:r>
            <a:r>
              <a:rPr sz="1100" spc="-130" dirty="0">
                <a:solidFill>
                  <a:srgbClr val="004E71"/>
                </a:solidFill>
                <a:latin typeface="Avenir Next Medium"/>
                <a:cs typeface="Avenir Next Medium"/>
              </a:rPr>
              <a:t> </a:t>
            </a:r>
            <a:r>
              <a:rPr sz="1100" dirty="0">
                <a:solidFill>
                  <a:srgbClr val="004E71"/>
                </a:solidFill>
                <a:latin typeface="Avenir Next Medium"/>
                <a:cs typeface="Avenir Next Medium"/>
              </a:rPr>
              <a:t>T Y</a:t>
            </a:r>
            <a:r>
              <a:rPr sz="1100" spc="440" dirty="0">
                <a:solidFill>
                  <a:srgbClr val="004E71"/>
                </a:solidFill>
                <a:latin typeface="Avenir Next Medium"/>
                <a:cs typeface="Avenir Next Medium"/>
              </a:rPr>
              <a:t> </a:t>
            </a:r>
            <a:r>
              <a:rPr sz="1100" spc="100" dirty="0">
                <a:solidFill>
                  <a:srgbClr val="004E71"/>
                </a:solidFill>
                <a:latin typeface="Avenir Next Medium"/>
                <a:cs typeface="Avenir Next Medium"/>
              </a:rPr>
              <a:t>UN</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I</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T</a:t>
            </a:r>
            <a:r>
              <a:rPr sz="1100" spc="-45" dirty="0">
                <a:solidFill>
                  <a:srgbClr val="004E71"/>
                </a:solidFill>
                <a:latin typeface="Avenir Next Medium"/>
                <a:cs typeface="Avenir Next Medium"/>
              </a:rPr>
              <a:t> </a:t>
            </a:r>
            <a:r>
              <a:rPr sz="1100" spc="-50" dirty="0">
                <a:solidFill>
                  <a:srgbClr val="004E71"/>
                </a:solidFill>
                <a:latin typeface="Avenir Next Medium"/>
                <a:cs typeface="Avenir Next Medium"/>
              </a:rPr>
              <a:t>S</a:t>
            </a:r>
            <a:endParaRPr sz="1100" dirty="0">
              <a:latin typeface="Avenir Next Medium"/>
              <a:cs typeface="Avenir Next Medium"/>
            </a:endParaRPr>
          </a:p>
        </p:txBody>
      </p:sp>
      <p:sp>
        <p:nvSpPr>
          <p:cNvPr id="15" name="object 15"/>
          <p:cNvSpPr txBox="1"/>
          <p:nvPr/>
        </p:nvSpPr>
        <p:spPr>
          <a:xfrm>
            <a:off x="7975600" y="7146035"/>
            <a:ext cx="1790700" cy="482600"/>
          </a:xfrm>
          <a:prstGeom prst="rect">
            <a:avLst/>
          </a:prstGeom>
        </p:spPr>
        <p:txBody>
          <a:bodyPr vert="horz" wrap="square" lIns="0" tIns="12700" rIns="0" bIns="0" rtlCol="0">
            <a:spAutoFit/>
          </a:bodyPr>
          <a:lstStyle/>
          <a:p>
            <a:pPr marL="12700">
              <a:lnSpc>
                <a:spcPct val="100000"/>
              </a:lnSpc>
              <a:spcBef>
                <a:spcPts val="100"/>
              </a:spcBef>
              <a:tabLst>
                <a:tab pos="1362710" algn="l"/>
              </a:tabLst>
            </a:pPr>
            <a:r>
              <a:rPr sz="2000" spc="-10" dirty="0">
                <a:solidFill>
                  <a:srgbClr val="004E71"/>
                </a:solidFill>
                <a:latin typeface="Avenir Next Medium"/>
                <a:cs typeface="Avenir Next Medium"/>
              </a:rPr>
              <a:t>Educator</a:t>
            </a:r>
            <a:r>
              <a:rPr sz="2000" dirty="0">
                <a:solidFill>
                  <a:srgbClr val="004E71"/>
                </a:solidFill>
                <a:latin typeface="Avenir Next Medium"/>
                <a:cs typeface="Avenir Next Medium"/>
              </a:rPr>
              <a:t>	</a:t>
            </a:r>
            <a:r>
              <a:rPr sz="3000" spc="-135" dirty="0">
                <a:solidFill>
                  <a:srgbClr val="004E71"/>
                </a:solidFill>
                <a:latin typeface="Avenir Next Medium"/>
                <a:cs typeface="Avenir Next Medium"/>
              </a:rPr>
              <a:t>20</a:t>
            </a:r>
            <a:endParaRPr sz="3000">
              <a:latin typeface="Avenir Next Medium"/>
              <a:cs typeface="Avenir Next Medium"/>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114299" y="114300"/>
            <a:ext cx="9829800" cy="7543800"/>
            <a:chOff x="114299" y="114300"/>
            <a:chExt cx="9829800" cy="7543800"/>
          </a:xfrm>
        </p:grpSpPr>
        <p:pic>
          <p:nvPicPr>
            <p:cNvPr id="3" name="object 3"/>
            <p:cNvPicPr/>
            <p:nvPr/>
          </p:nvPicPr>
          <p:blipFill>
            <a:blip r:embed="rId2" cstate="print"/>
            <a:stretch>
              <a:fillRect/>
            </a:stretch>
          </p:blipFill>
          <p:spPr>
            <a:xfrm>
              <a:off x="114299" y="114300"/>
              <a:ext cx="9829799" cy="7543800"/>
            </a:xfrm>
            <a:prstGeom prst="rect">
              <a:avLst/>
            </a:prstGeom>
          </p:spPr>
        </p:pic>
        <p:sp>
          <p:nvSpPr>
            <p:cNvPr id="4" name="object 4"/>
            <p:cNvSpPr/>
            <p:nvPr/>
          </p:nvSpPr>
          <p:spPr>
            <a:xfrm>
              <a:off x="1680837" y="1231691"/>
              <a:ext cx="5732145" cy="5240655"/>
            </a:xfrm>
            <a:custGeom>
              <a:avLst/>
              <a:gdLst/>
              <a:ahLst/>
              <a:cxnLst/>
              <a:rect l="l" t="t" r="r" b="b"/>
              <a:pathLst>
                <a:path w="5732145" h="5240655">
                  <a:moveTo>
                    <a:pt x="1965134" y="0"/>
                  </a:moveTo>
                  <a:lnTo>
                    <a:pt x="1949538" y="109169"/>
                  </a:lnTo>
                  <a:lnTo>
                    <a:pt x="1918347" y="116967"/>
                  </a:lnTo>
                  <a:lnTo>
                    <a:pt x="1879345" y="155956"/>
                  </a:lnTo>
                  <a:lnTo>
                    <a:pt x="1863750" y="818807"/>
                  </a:lnTo>
                  <a:lnTo>
                    <a:pt x="1099540" y="1637601"/>
                  </a:lnTo>
                  <a:lnTo>
                    <a:pt x="1185316" y="1793570"/>
                  </a:lnTo>
                  <a:lnTo>
                    <a:pt x="1528432" y="1816963"/>
                  </a:lnTo>
                  <a:lnTo>
                    <a:pt x="1489443" y="3727513"/>
                  </a:lnTo>
                  <a:lnTo>
                    <a:pt x="1478599" y="3728486"/>
                  </a:lnTo>
                  <a:lnTo>
                    <a:pt x="1449479" y="3729458"/>
                  </a:lnTo>
                  <a:lnTo>
                    <a:pt x="1407200" y="3727508"/>
                  </a:lnTo>
                  <a:lnTo>
                    <a:pt x="1356880" y="3719715"/>
                  </a:lnTo>
                  <a:lnTo>
                    <a:pt x="1310773" y="3714475"/>
                  </a:lnTo>
                  <a:lnTo>
                    <a:pt x="1259429" y="3715224"/>
                  </a:lnTo>
                  <a:lnTo>
                    <a:pt x="1206963" y="3718592"/>
                  </a:lnTo>
                  <a:lnTo>
                    <a:pt x="1157493" y="3721212"/>
                  </a:lnTo>
                  <a:lnTo>
                    <a:pt x="1115136" y="3719715"/>
                  </a:lnTo>
                  <a:lnTo>
                    <a:pt x="1076634" y="3715451"/>
                  </a:lnTo>
                  <a:lnTo>
                    <a:pt x="1041055" y="3714842"/>
                  </a:lnTo>
                  <a:lnTo>
                    <a:pt x="987929" y="3718619"/>
                  </a:lnTo>
                  <a:lnTo>
                    <a:pt x="896785" y="3727513"/>
                  </a:lnTo>
                  <a:lnTo>
                    <a:pt x="877899" y="3723858"/>
                  </a:lnTo>
                  <a:lnTo>
                    <a:pt x="833426" y="3715816"/>
                  </a:lnTo>
                  <a:lnTo>
                    <a:pt x="781640" y="3707775"/>
                  </a:lnTo>
                  <a:lnTo>
                    <a:pt x="740816" y="3704120"/>
                  </a:lnTo>
                  <a:lnTo>
                    <a:pt x="705117" y="3707531"/>
                  </a:lnTo>
                  <a:lnTo>
                    <a:pt x="659914" y="3713867"/>
                  </a:lnTo>
                  <a:lnTo>
                    <a:pt x="610325" y="3717278"/>
                  </a:lnTo>
                  <a:lnTo>
                    <a:pt x="561466" y="3711917"/>
                  </a:lnTo>
                  <a:lnTo>
                    <a:pt x="522765" y="3705311"/>
                  </a:lnTo>
                  <a:lnTo>
                    <a:pt x="472799" y="3700654"/>
                  </a:lnTo>
                  <a:lnTo>
                    <a:pt x="417201" y="3697297"/>
                  </a:lnTo>
                  <a:lnTo>
                    <a:pt x="361602" y="3694589"/>
                  </a:lnTo>
                  <a:lnTo>
                    <a:pt x="311636" y="3691881"/>
                  </a:lnTo>
                  <a:lnTo>
                    <a:pt x="272935" y="3688524"/>
                  </a:lnTo>
                  <a:lnTo>
                    <a:pt x="233946" y="3684618"/>
                  </a:lnTo>
                  <a:lnTo>
                    <a:pt x="194956" y="3686565"/>
                  </a:lnTo>
                  <a:lnTo>
                    <a:pt x="132569" y="3697289"/>
                  </a:lnTo>
                  <a:lnTo>
                    <a:pt x="23393" y="3719715"/>
                  </a:lnTo>
                  <a:lnTo>
                    <a:pt x="11696" y="3836687"/>
                  </a:lnTo>
                  <a:lnTo>
                    <a:pt x="3655" y="3923682"/>
                  </a:lnTo>
                  <a:lnTo>
                    <a:pt x="0" y="3977043"/>
                  </a:lnTo>
                  <a:lnTo>
                    <a:pt x="2680" y="3994717"/>
                  </a:lnTo>
                  <a:lnTo>
                    <a:pt x="21445" y="4001422"/>
                  </a:lnTo>
                  <a:lnTo>
                    <a:pt x="72378" y="3997890"/>
                  </a:lnTo>
                  <a:lnTo>
                    <a:pt x="171564" y="3984853"/>
                  </a:lnTo>
                  <a:lnTo>
                    <a:pt x="171564" y="4148594"/>
                  </a:lnTo>
                  <a:lnTo>
                    <a:pt x="169247" y="4204596"/>
                  </a:lnTo>
                  <a:lnTo>
                    <a:pt x="164734" y="4269000"/>
                  </a:lnTo>
                  <a:lnTo>
                    <a:pt x="161684" y="4326816"/>
                  </a:lnTo>
                  <a:lnTo>
                    <a:pt x="170827" y="4381274"/>
                  </a:lnTo>
                  <a:lnTo>
                    <a:pt x="240525" y="4455719"/>
                  </a:lnTo>
                  <a:lnTo>
                    <a:pt x="335318" y="4546307"/>
                  </a:lnTo>
                  <a:lnTo>
                    <a:pt x="345674" y="4556911"/>
                  </a:lnTo>
                  <a:lnTo>
                    <a:pt x="371382" y="4578484"/>
                  </a:lnTo>
                  <a:lnTo>
                    <a:pt x="404401" y="4595669"/>
                  </a:lnTo>
                  <a:lnTo>
                    <a:pt x="436689" y="4593107"/>
                  </a:lnTo>
                  <a:lnTo>
                    <a:pt x="475372" y="4583250"/>
                  </a:lnTo>
                  <a:lnTo>
                    <a:pt x="534639" y="4579757"/>
                  </a:lnTo>
                  <a:lnTo>
                    <a:pt x="599519" y="4579632"/>
                  </a:lnTo>
                  <a:lnTo>
                    <a:pt x="655040" y="4579882"/>
                  </a:lnTo>
                  <a:lnTo>
                    <a:pt x="686231" y="4577511"/>
                  </a:lnTo>
                  <a:lnTo>
                    <a:pt x="763057" y="4584445"/>
                  </a:lnTo>
                  <a:lnTo>
                    <a:pt x="825623" y="4595060"/>
                  </a:lnTo>
                  <a:lnTo>
                    <a:pt x="890139" y="4606972"/>
                  </a:lnTo>
                  <a:lnTo>
                    <a:pt x="945989" y="4617580"/>
                  </a:lnTo>
                  <a:lnTo>
                    <a:pt x="982560" y="4624285"/>
                  </a:lnTo>
                  <a:lnTo>
                    <a:pt x="1006197" y="4646346"/>
                  </a:lnTo>
                  <a:lnTo>
                    <a:pt x="1013752" y="4689605"/>
                  </a:lnTo>
                  <a:lnTo>
                    <a:pt x="1015457" y="4737250"/>
                  </a:lnTo>
                  <a:lnTo>
                    <a:pt x="1021549" y="4772469"/>
                  </a:lnTo>
                  <a:lnTo>
                    <a:pt x="1044457" y="4799634"/>
                  </a:lnTo>
                  <a:lnTo>
                    <a:pt x="1081989" y="4831924"/>
                  </a:lnTo>
                  <a:lnTo>
                    <a:pt x="1122444" y="4865681"/>
                  </a:lnTo>
                  <a:lnTo>
                    <a:pt x="1154125" y="4897247"/>
                  </a:lnTo>
                  <a:lnTo>
                    <a:pt x="1173114" y="4927638"/>
                  </a:lnTo>
                  <a:lnTo>
                    <a:pt x="1196868" y="4974060"/>
                  </a:lnTo>
                  <a:lnTo>
                    <a:pt x="1222355" y="5027849"/>
                  </a:lnTo>
                  <a:lnTo>
                    <a:pt x="1246543" y="5080338"/>
                  </a:lnTo>
                  <a:lnTo>
                    <a:pt x="1266399" y="5122865"/>
                  </a:lnTo>
                  <a:lnTo>
                    <a:pt x="1299483" y="5171261"/>
                  </a:lnTo>
                  <a:lnTo>
                    <a:pt x="1332506" y="5202334"/>
                  </a:lnTo>
                  <a:lnTo>
                    <a:pt x="1369915" y="5229018"/>
                  </a:lnTo>
                  <a:lnTo>
                    <a:pt x="1403667" y="5240350"/>
                  </a:lnTo>
                  <a:lnTo>
                    <a:pt x="1653209" y="5240350"/>
                  </a:lnTo>
                  <a:lnTo>
                    <a:pt x="1719978" y="5238402"/>
                  </a:lnTo>
                  <a:lnTo>
                    <a:pt x="1773283" y="5233776"/>
                  </a:lnTo>
                  <a:lnTo>
                    <a:pt x="1813064" y="5224767"/>
                  </a:lnTo>
                  <a:lnTo>
                    <a:pt x="1854066" y="5211230"/>
                  </a:lnTo>
                  <a:lnTo>
                    <a:pt x="1910056" y="5198435"/>
                  </a:lnTo>
                  <a:lnTo>
                    <a:pt x="1959466" y="5192957"/>
                  </a:lnTo>
                  <a:lnTo>
                    <a:pt x="1980730" y="5201373"/>
                  </a:lnTo>
                  <a:lnTo>
                    <a:pt x="2005585" y="5213434"/>
                  </a:lnTo>
                  <a:lnTo>
                    <a:pt x="2062607" y="5215990"/>
                  </a:lnTo>
                  <a:lnTo>
                    <a:pt x="2125476" y="5211237"/>
                  </a:lnTo>
                  <a:lnTo>
                    <a:pt x="2167877" y="5201373"/>
                  </a:lnTo>
                  <a:lnTo>
                    <a:pt x="2201019" y="5184550"/>
                  </a:lnTo>
                  <a:lnTo>
                    <a:pt x="2245861" y="5166267"/>
                  </a:lnTo>
                  <a:lnTo>
                    <a:pt x="2290703" y="5159686"/>
                  </a:lnTo>
                  <a:lnTo>
                    <a:pt x="2323846" y="5177967"/>
                  </a:lnTo>
                  <a:lnTo>
                    <a:pt x="2348922" y="5193635"/>
                  </a:lnTo>
                  <a:lnTo>
                    <a:pt x="2392687" y="5202071"/>
                  </a:lnTo>
                  <a:lnTo>
                    <a:pt x="2448047" y="5205595"/>
                  </a:lnTo>
                  <a:lnTo>
                    <a:pt x="2565178" y="5207183"/>
                  </a:lnTo>
                  <a:lnTo>
                    <a:pt x="2612763" y="5209887"/>
                  </a:lnTo>
                  <a:lnTo>
                    <a:pt x="2643568" y="5216956"/>
                  </a:lnTo>
                  <a:lnTo>
                    <a:pt x="2686863" y="5225002"/>
                  </a:lnTo>
                  <a:lnTo>
                    <a:pt x="2750371" y="5223316"/>
                  </a:lnTo>
                  <a:lnTo>
                    <a:pt x="2818746" y="5215266"/>
                  </a:lnTo>
                  <a:lnTo>
                    <a:pt x="2876640" y="5204225"/>
                  </a:lnTo>
                  <a:lnTo>
                    <a:pt x="2908706" y="5193563"/>
                  </a:lnTo>
                  <a:lnTo>
                    <a:pt x="2926068" y="5185034"/>
                  </a:lnTo>
                  <a:lnTo>
                    <a:pt x="2959881" y="5183814"/>
                  </a:lnTo>
                  <a:lnTo>
                    <a:pt x="3035365" y="5191364"/>
                  </a:lnTo>
                  <a:lnTo>
                    <a:pt x="3177743" y="5209146"/>
                  </a:lnTo>
                  <a:lnTo>
                    <a:pt x="3209301" y="5210001"/>
                  </a:lnTo>
                  <a:lnTo>
                    <a:pt x="3281070" y="5210127"/>
                  </a:lnTo>
                  <a:lnTo>
                    <a:pt x="3358687" y="5205867"/>
                  </a:lnTo>
                  <a:lnTo>
                    <a:pt x="3407791" y="5193563"/>
                  </a:lnTo>
                  <a:lnTo>
                    <a:pt x="3440354" y="5178184"/>
                  </a:lnTo>
                  <a:lnTo>
                    <a:pt x="3492381" y="5162242"/>
                  </a:lnTo>
                  <a:lnTo>
                    <a:pt x="3551520" y="5148920"/>
                  </a:lnTo>
                  <a:lnTo>
                    <a:pt x="3605418" y="5141400"/>
                  </a:lnTo>
                  <a:lnTo>
                    <a:pt x="3641725" y="5142865"/>
                  </a:lnTo>
                  <a:lnTo>
                    <a:pt x="3663476" y="5146677"/>
                  </a:lnTo>
                  <a:lnTo>
                    <a:pt x="3702492" y="5150887"/>
                  </a:lnTo>
                  <a:lnTo>
                    <a:pt x="3754515" y="5155189"/>
                  </a:lnTo>
                  <a:lnTo>
                    <a:pt x="3815287" y="5159281"/>
                  </a:lnTo>
                  <a:lnTo>
                    <a:pt x="3880550" y="5162857"/>
                  </a:lnTo>
                  <a:lnTo>
                    <a:pt x="3946046" y="5165615"/>
                  </a:lnTo>
                  <a:lnTo>
                    <a:pt x="4007518" y="5167249"/>
                  </a:lnTo>
                  <a:lnTo>
                    <a:pt x="4060709" y="5167456"/>
                  </a:lnTo>
                  <a:lnTo>
                    <a:pt x="4101360" y="5165931"/>
                  </a:lnTo>
                  <a:lnTo>
                    <a:pt x="4125214" y="5162372"/>
                  </a:lnTo>
                  <a:lnTo>
                    <a:pt x="4162270" y="5155817"/>
                  </a:lnTo>
                  <a:lnTo>
                    <a:pt x="4212054" y="5154880"/>
                  </a:lnTo>
                  <a:lnTo>
                    <a:pt x="4266705" y="5159561"/>
                  </a:lnTo>
                  <a:lnTo>
                    <a:pt x="4318361" y="5169856"/>
                  </a:lnTo>
                  <a:lnTo>
                    <a:pt x="4359160" y="5185765"/>
                  </a:lnTo>
                  <a:lnTo>
                    <a:pt x="4392057" y="5202335"/>
                  </a:lnTo>
                  <a:lnTo>
                    <a:pt x="4417644" y="5201359"/>
                  </a:lnTo>
                  <a:lnTo>
                    <a:pt x="4449079" y="5176987"/>
                  </a:lnTo>
                  <a:lnTo>
                    <a:pt x="4499521" y="5123370"/>
                  </a:lnTo>
                  <a:lnTo>
                    <a:pt x="4519139" y="5108142"/>
                  </a:lnTo>
                  <a:lnTo>
                    <a:pt x="4562884" y="5071716"/>
                  </a:lnTo>
                  <a:lnTo>
                    <a:pt x="4608091" y="5027980"/>
                  </a:lnTo>
                  <a:lnTo>
                    <a:pt x="4632096" y="4990820"/>
                  </a:lnTo>
                  <a:lnTo>
                    <a:pt x="4642940" y="4953164"/>
                  </a:lnTo>
                  <a:lnTo>
                    <a:pt x="4660363" y="4906006"/>
                  </a:lnTo>
                  <a:lnTo>
                    <a:pt x="4679248" y="4860311"/>
                  </a:lnTo>
                  <a:lnTo>
                    <a:pt x="4694478" y="4827041"/>
                  </a:lnTo>
                  <a:lnTo>
                    <a:pt x="4714582" y="4798290"/>
                  </a:lnTo>
                  <a:lnTo>
                    <a:pt x="4744189" y="4760760"/>
                  </a:lnTo>
                  <a:lnTo>
                    <a:pt x="4772334" y="4717381"/>
                  </a:lnTo>
                  <a:lnTo>
                    <a:pt x="4788052" y="4671085"/>
                  </a:lnTo>
                  <a:lnTo>
                    <a:pt x="4791098" y="4624662"/>
                  </a:lnTo>
                  <a:lnTo>
                    <a:pt x="4789027" y="4580431"/>
                  </a:lnTo>
                  <a:lnTo>
                    <a:pt x="4782569" y="4540588"/>
                  </a:lnTo>
                  <a:lnTo>
                    <a:pt x="4754424" y="4476871"/>
                  </a:lnTo>
                  <a:lnTo>
                    <a:pt x="4727619" y="4444949"/>
                  </a:lnTo>
                  <a:lnTo>
                    <a:pt x="4697890" y="4413026"/>
                  </a:lnTo>
                  <a:lnTo>
                    <a:pt x="4671085" y="4382566"/>
                  </a:lnTo>
                  <a:lnTo>
                    <a:pt x="4707150" y="4334784"/>
                  </a:lnTo>
                  <a:lnTo>
                    <a:pt x="4755520" y="4317849"/>
                  </a:lnTo>
                  <a:lnTo>
                    <a:pt x="4795850" y="4304576"/>
                  </a:lnTo>
                  <a:lnTo>
                    <a:pt x="4835344" y="4301770"/>
                  </a:lnTo>
                  <a:lnTo>
                    <a:pt x="4896545" y="4308322"/>
                  </a:lnTo>
                  <a:lnTo>
                    <a:pt x="4963733" y="4318617"/>
                  </a:lnTo>
                  <a:lnTo>
                    <a:pt x="5021188" y="4327038"/>
                  </a:lnTo>
                  <a:lnTo>
                    <a:pt x="5053190" y="4327969"/>
                  </a:lnTo>
                  <a:lnTo>
                    <a:pt x="5080050" y="4324102"/>
                  </a:lnTo>
                  <a:lnTo>
                    <a:pt x="5130305" y="4320454"/>
                  </a:lnTo>
                  <a:lnTo>
                    <a:pt x="5193557" y="4317242"/>
                  </a:lnTo>
                  <a:lnTo>
                    <a:pt x="5259408" y="4314681"/>
                  </a:lnTo>
                  <a:lnTo>
                    <a:pt x="5317460" y="4312986"/>
                  </a:lnTo>
                  <a:lnTo>
                    <a:pt x="5357317" y="4312373"/>
                  </a:lnTo>
                  <a:lnTo>
                    <a:pt x="5396312" y="4302235"/>
                  </a:lnTo>
                  <a:lnTo>
                    <a:pt x="5442791" y="4276187"/>
                  </a:lnTo>
                  <a:lnTo>
                    <a:pt x="5489267" y="4240781"/>
                  </a:lnTo>
                  <a:lnTo>
                    <a:pt x="5528257" y="4202569"/>
                  </a:lnTo>
                  <a:lnTo>
                    <a:pt x="5552274" y="4168101"/>
                  </a:lnTo>
                  <a:lnTo>
                    <a:pt x="5568845" y="4113041"/>
                  </a:lnTo>
                  <a:lnTo>
                    <a:pt x="5562143" y="4082033"/>
                  </a:lnTo>
                  <a:lnTo>
                    <a:pt x="5544477" y="4031653"/>
                  </a:lnTo>
                  <a:lnTo>
                    <a:pt x="5731637" y="4047236"/>
                  </a:lnTo>
                  <a:lnTo>
                    <a:pt x="5731637" y="3883482"/>
                  </a:lnTo>
                  <a:lnTo>
                    <a:pt x="5521083" y="3828884"/>
                  </a:lnTo>
                  <a:lnTo>
                    <a:pt x="5544477" y="2947708"/>
                  </a:lnTo>
                  <a:lnTo>
                    <a:pt x="5614657" y="2908719"/>
                  </a:lnTo>
                  <a:lnTo>
                    <a:pt x="5466499" y="2573388"/>
                  </a:lnTo>
                  <a:lnTo>
                    <a:pt x="4117416" y="2581198"/>
                  </a:lnTo>
                  <a:lnTo>
                    <a:pt x="4125214" y="1840357"/>
                  </a:lnTo>
                  <a:lnTo>
                    <a:pt x="4460532" y="1832559"/>
                  </a:lnTo>
                  <a:lnTo>
                    <a:pt x="4499521" y="1777987"/>
                  </a:lnTo>
                  <a:lnTo>
                    <a:pt x="4507318" y="1645399"/>
                  </a:lnTo>
                  <a:lnTo>
                    <a:pt x="4288980" y="1403667"/>
                  </a:lnTo>
                  <a:lnTo>
                    <a:pt x="4288980" y="1224292"/>
                  </a:lnTo>
                  <a:lnTo>
                    <a:pt x="4320171" y="1177531"/>
                  </a:lnTo>
                  <a:lnTo>
                    <a:pt x="4039438" y="709625"/>
                  </a:lnTo>
                  <a:lnTo>
                    <a:pt x="3977055" y="662838"/>
                  </a:lnTo>
                  <a:lnTo>
                    <a:pt x="3696322" y="631659"/>
                  </a:lnTo>
                  <a:lnTo>
                    <a:pt x="3649522" y="538073"/>
                  </a:lnTo>
                  <a:lnTo>
                    <a:pt x="3602736" y="506882"/>
                  </a:lnTo>
                  <a:lnTo>
                    <a:pt x="2479802" y="452285"/>
                  </a:lnTo>
                  <a:lnTo>
                    <a:pt x="2479802" y="171551"/>
                  </a:lnTo>
                  <a:lnTo>
                    <a:pt x="2425217" y="140360"/>
                  </a:lnTo>
                  <a:lnTo>
                    <a:pt x="2425217" y="85775"/>
                  </a:lnTo>
                  <a:lnTo>
                    <a:pt x="2401824" y="15595"/>
                  </a:lnTo>
                  <a:lnTo>
                    <a:pt x="1965134" y="0"/>
                  </a:lnTo>
                  <a:close/>
                </a:path>
              </a:pathLst>
            </a:custGeom>
            <a:solidFill>
              <a:srgbClr val="ACCBD7">
                <a:alpha val="58000"/>
              </a:srgbClr>
            </a:solidFill>
          </p:spPr>
          <p:txBody>
            <a:bodyPr wrap="square" lIns="0" tIns="0" rIns="0" bIns="0" rtlCol="0"/>
            <a:lstStyle/>
            <a:p>
              <a:endParaRPr/>
            </a:p>
          </p:txBody>
        </p:sp>
        <p:sp>
          <p:nvSpPr>
            <p:cNvPr id="5" name="object 5"/>
            <p:cNvSpPr/>
            <p:nvPr/>
          </p:nvSpPr>
          <p:spPr>
            <a:xfrm>
              <a:off x="1699116" y="1286276"/>
              <a:ext cx="5659120" cy="5117465"/>
            </a:xfrm>
            <a:custGeom>
              <a:avLst/>
              <a:gdLst/>
              <a:ahLst/>
              <a:cxnLst/>
              <a:rect l="l" t="t" r="r" b="b"/>
              <a:pathLst>
                <a:path w="5659120" h="5117465">
                  <a:moveTo>
                    <a:pt x="2367952" y="0"/>
                  </a:moveTo>
                  <a:lnTo>
                    <a:pt x="1989746" y="0"/>
                  </a:lnTo>
                  <a:lnTo>
                    <a:pt x="1989746" y="109181"/>
                  </a:lnTo>
                  <a:lnTo>
                    <a:pt x="1931249" y="124777"/>
                  </a:lnTo>
                  <a:lnTo>
                    <a:pt x="1876665" y="787615"/>
                  </a:lnTo>
                  <a:lnTo>
                    <a:pt x="1174837" y="1579130"/>
                  </a:lnTo>
                  <a:lnTo>
                    <a:pt x="1237220" y="1676603"/>
                  </a:lnTo>
                  <a:lnTo>
                    <a:pt x="1580336" y="1715592"/>
                  </a:lnTo>
                  <a:lnTo>
                    <a:pt x="1533549" y="3704107"/>
                  </a:lnTo>
                  <a:lnTo>
                    <a:pt x="800530" y="3723614"/>
                  </a:lnTo>
                  <a:lnTo>
                    <a:pt x="430603" y="3724100"/>
                  </a:lnTo>
                  <a:lnTo>
                    <a:pt x="170521" y="3725254"/>
                  </a:lnTo>
                  <a:lnTo>
                    <a:pt x="40207" y="3727500"/>
                  </a:lnTo>
                  <a:lnTo>
                    <a:pt x="25403" y="3744144"/>
                  </a:lnTo>
                  <a:lnTo>
                    <a:pt x="18275" y="3778689"/>
                  </a:lnTo>
                  <a:lnTo>
                    <a:pt x="13341" y="3816885"/>
                  </a:lnTo>
                  <a:lnTo>
                    <a:pt x="5117" y="3844480"/>
                  </a:lnTo>
                  <a:lnTo>
                    <a:pt x="0" y="3858012"/>
                  </a:lnTo>
                  <a:lnTo>
                    <a:pt x="22663" y="3864960"/>
                  </a:lnTo>
                  <a:lnTo>
                    <a:pt x="95040" y="3867520"/>
                  </a:lnTo>
                  <a:lnTo>
                    <a:pt x="239063" y="3867886"/>
                  </a:lnTo>
                  <a:lnTo>
                    <a:pt x="238576" y="3879584"/>
                  </a:lnTo>
                  <a:lnTo>
                    <a:pt x="235163" y="3908828"/>
                  </a:lnTo>
                  <a:lnTo>
                    <a:pt x="225899" y="3946839"/>
                  </a:lnTo>
                  <a:lnTo>
                    <a:pt x="207859" y="3984840"/>
                  </a:lnTo>
                  <a:lnTo>
                    <a:pt x="195820" y="4013725"/>
                  </a:lnTo>
                  <a:lnTo>
                    <a:pt x="193886" y="4047477"/>
                  </a:lnTo>
                  <a:lnTo>
                    <a:pt x="197192" y="4090961"/>
                  </a:lnTo>
                  <a:lnTo>
                    <a:pt x="200873" y="4149042"/>
                  </a:lnTo>
                  <a:lnTo>
                    <a:pt x="200062" y="4226585"/>
                  </a:lnTo>
                  <a:lnTo>
                    <a:pt x="201073" y="4284997"/>
                  </a:lnTo>
                  <a:lnTo>
                    <a:pt x="227360" y="4329914"/>
                  </a:lnTo>
                  <a:lnTo>
                    <a:pt x="249168" y="4331146"/>
                  </a:lnTo>
                  <a:lnTo>
                    <a:pt x="274441" y="4328048"/>
                  </a:lnTo>
                  <a:lnTo>
                    <a:pt x="301446" y="4327982"/>
                  </a:lnTo>
                  <a:lnTo>
                    <a:pt x="326423" y="4338209"/>
                  </a:lnTo>
                  <a:lnTo>
                    <a:pt x="331662" y="4357212"/>
                  </a:lnTo>
                  <a:lnTo>
                    <a:pt x="335439" y="4384991"/>
                  </a:lnTo>
                  <a:lnTo>
                    <a:pt x="356030" y="4421543"/>
                  </a:lnTo>
                  <a:lnTo>
                    <a:pt x="385029" y="4453350"/>
                  </a:lnTo>
                  <a:lnTo>
                    <a:pt x="412566" y="4471265"/>
                  </a:lnTo>
                  <a:lnTo>
                    <a:pt x="454727" y="4481866"/>
                  </a:lnTo>
                  <a:lnTo>
                    <a:pt x="527595" y="4491735"/>
                  </a:lnTo>
                  <a:lnTo>
                    <a:pt x="688431" y="4482963"/>
                  </a:lnTo>
                  <a:lnTo>
                    <a:pt x="813809" y="4475287"/>
                  </a:lnTo>
                  <a:lnTo>
                    <a:pt x="901902" y="4468342"/>
                  </a:lnTo>
                  <a:lnTo>
                    <a:pt x="945070" y="4467587"/>
                  </a:lnTo>
                  <a:lnTo>
                    <a:pt x="987116" y="4475445"/>
                  </a:lnTo>
                  <a:lnTo>
                    <a:pt x="1023173" y="4493036"/>
                  </a:lnTo>
                  <a:lnTo>
                    <a:pt x="1057858" y="4561916"/>
                  </a:lnTo>
                  <a:lnTo>
                    <a:pt x="1060904" y="4601148"/>
                  </a:lnTo>
                  <a:lnTo>
                    <a:pt x="1070531" y="4612600"/>
                  </a:lnTo>
                  <a:lnTo>
                    <a:pt x="1112455" y="4616488"/>
                  </a:lnTo>
                  <a:lnTo>
                    <a:pt x="1150469" y="4672064"/>
                  </a:lnTo>
                  <a:lnTo>
                    <a:pt x="1157414" y="4714102"/>
                  </a:lnTo>
                  <a:lnTo>
                    <a:pt x="1159242" y="4756873"/>
                  </a:lnTo>
                  <a:lnTo>
                    <a:pt x="1167344" y="4797380"/>
                  </a:lnTo>
                  <a:lnTo>
                    <a:pt x="1186047" y="4835334"/>
                  </a:lnTo>
                  <a:lnTo>
                    <a:pt x="1206942" y="4868173"/>
                  </a:lnTo>
                  <a:lnTo>
                    <a:pt x="1221624" y="4893335"/>
                  </a:lnTo>
                  <a:lnTo>
                    <a:pt x="1239341" y="4920003"/>
                  </a:lnTo>
                  <a:lnTo>
                    <a:pt x="1272591" y="4961644"/>
                  </a:lnTo>
                  <a:lnTo>
                    <a:pt x="1312578" y="5009834"/>
                  </a:lnTo>
                  <a:lnTo>
                    <a:pt x="1350506" y="5056153"/>
                  </a:lnTo>
                  <a:lnTo>
                    <a:pt x="1377580" y="5092179"/>
                  </a:lnTo>
                  <a:lnTo>
                    <a:pt x="1404910" y="5110712"/>
                  </a:lnTo>
                  <a:lnTo>
                    <a:pt x="1446460" y="5113148"/>
                  </a:lnTo>
                  <a:lnTo>
                    <a:pt x="1497741" y="5103978"/>
                  </a:lnTo>
                  <a:lnTo>
                    <a:pt x="1554260" y="5087693"/>
                  </a:lnTo>
                  <a:lnTo>
                    <a:pt x="1611527" y="5068785"/>
                  </a:lnTo>
                  <a:lnTo>
                    <a:pt x="1650718" y="5058235"/>
                  </a:lnTo>
                  <a:lnTo>
                    <a:pt x="1696945" y="5050151"/>
                  </a:lnTo>
                  <a:lnTo>
                    <a:pt x="1748471" y="5044807"/>
                  </a:lnTo>
                  <a:lnTo>
                    <a:pt x="1803560" y="5042477"/>
                  </a:lnTo>
                  <a:lnTo>
                    <a:pt x="1860478" y="5043436"/>
                  </a:lnTo>
                  <a:lnTo>
                    <a:pt x="1917487" y="5047958"/>
                  </a:lnTo>
                  <a:lnTo>
                    <a:pt x="1972851" y="5056316"/>
                  </a:lnTo>
                  <a:lnTo>
                    <a:pt x="2024836" y="5068785"/>
                  </a:lnTo>
                  <a:lnTo>
                    <a:pt x="2076817" y="5081602"/>
                  </a:lnTo>
                  <a:lnTo>
                    <a:pt x="2132179" y="5090853"/>
                  </a:lnTo>
                  <a:lnTo>
                    <a:pt x="2189187" y="5096629"/>
                  </a:lnTo>
                  <a:lnTo>
                    <a:pt x="2246105" y="5099023"/>
                  </a:lnTo>
                  <a:lnTo>
                    <a:pt x="2301194" y="5098124"/>
                  </a:lnTo>
                  <a:lnTo>
                    <a:pt x="2352720" y="5094026"/>
                  </a:lnTo>
                  <a:lnTo>
                    <a:pt x="2398944" y="5086819"/>
                  </a:lnTo>
                  <a:lnTo>
                    <a:pt x="2438132" y="5076596"/>
                  </a:lnTo>
                  <a:lnTo>
                    <a:pt x="2476619" y="5068178"/>
                  </a:lnTo>
                  <a:lnTo>
                    <a:pt x="2520864" y="5065564"/>
                  </a:lnTo>
                  <a:lnTo>
                    <a:pt x="2569312" y="5067613"/>
                  </a:lnTo>
                  <a:lnTo>
                    <a:pt x="2620412" y="5073181"/>
                  </a:lnTo>
                  <a:lnTo>
                    <a:pt x="2672608" y="5081127"/>
                  </a:lnTo>
                  <a:lnTo>
                    <a:pt x="2724346" y="5090307"/>
                  </a:lnTo>
                  <a:lnTo>
                    <a:pt x="2774074" y="5099578"/>
                  </a:lnTo>
                  <a:lnTo>
                    <a:pt x="2820237" y="5107800"/>
                  </a:lnTo>
                  <a:lnTo>
                    <a:pt x="2861668" y="5113160"/>
                  </a:lnTo>
                  <a:lnTo>
                    <a:pt x="2907335" y="5116340"/>
                  </a:lnTo>
                  <a:lnTo>
                    <a:pt x="2956274" y="5117466"/>
                  </a:lnTo>
                  <a:lnTo>
                    <a:pt x="3007524" y="5116667"/>
                  </a:lnTo>
                  <a:lnTo>
                    <a:pt x="3060121" y="5114072"/>
                  </a:lnTo>
                  <a:lnTo>
                    <a:pt x="3113103" y="5109809"/>
                  </a:lnTo>
                  <a:lnTo>
                    <a:pt x="3165508" y="5104006"/>
                  </a:lnTo>
                  <a:lnTo>
                    <a:pt x="3216374" y="5096791"/>
                  </a:lnTo>
                  <a:lnTo>
                    <a:pt x="3264737" y="5088293"/>
                  </a:lnTo>
                  <a:lnTo>
                    <a:pt x="3319611" y="5078294"/>
                  </a:lnTo>
                  <a:lnTo>
                    <a:pt x="3377685" y="5068981"/>
                  </a:lnTo>
                  <a:lnTo>
                    <a:pt x="3437039" y="5060672"/>
                  </a:lnTo>
                  <a:lnTo>
                    <a:pt x="3495753" y="5053688"/>
                  </a:lnTo>
                  <a:lnTo>
                    <a:pt x="3551909" y="5048349"/>
                  </a:lnTo>
                  <a:lnTo>
                    <a:pt x="3603586" y="5044973"/>
                  </a:lnTo>
                  <a:lnTo>
                    <a:pt x="3648867" y="5043881"/>
                  </a:lnTo>
                  <a:lnTo>
                    <a:pt x="3685831" y="5045392"/>
                  </a:lnTo>
                  <a:lnTo>
                    <a:pt x="3740423" y="5050029"/>
                  </a:lnTo>
                  <a:lnTo>
                    <a:pt x="3800861" y="5053201"/>
                  </a:lnTo>
                  <a:lnTo>
                    <a:pt x="3905162" y="5056370"/>
                  </a:lnTo>
                  <a:lnTo>
                    <a:pt x="4136059" y="5061973"/>
                  </a:lnTo>
                  <a:lnTo>
                    <a:pt x="4238531" y="5062945"/>
                  </a:lnTo>
                  <a:lnTo>
                    <a:pt x="4351238" y="5060995"/>
                  </a:lnTo>
                  <a:lnTo>
                    <a:pt x="4426660" y="5053203"/>
                  </a:lnTo>
                  <a:lnTo>
                    <a:pt x="4481734" y="5005683"/>
                  </a:lnTo>
                  <a:lnTo>
                    <a:pt x="4516034" y="4962458"/>
                  </a:lnTo>
                  <a:lnTo>
                    <a:pt x="4551431" y="4912836"/>
                  </a:lnTo>
                  <a:lnTo>
                    <a:pt x="4585366" y="4861752"/>
                  </a:lnTo>
                  <a:lnTo>
                    <a:pt x="4615280" y="4814140"/>
                  </a:lnTo>
                  <a:lnTo>
                    <a:pt x="4638614" y="4774937"/>
                  </a:lnTo>
                  <a:lnTo>
                    <a:pt x="4666577" y="4712151"/>
                  </a:lnTo>
                  <a:lnTo>
                    <a:pt x="4675227" y="4670112"/>
                  </a:lnTo>
                  <a:lnTo>
                    <a:pt x="4682416" y="4620765"/>
                  </a:lnTo>
                  <a:lnTo>
                    <a:pt x="4691798" y="4561916"/>
                  </a:lnTo>
                  <a:lnTo>
                    <a:pt x="4694113" y="4506844"/>
                  </a:lnTo>
                  <a:lnTo>
                    <a:pt x="4681076" y="4466391"/>
                  </a:lnTo>
                  <a:lnTo>
                    <a:pt x="4657804" y="4434709"/>
                  </a:lnTo>
                  <a:lnTo>
                    <a:pt x="4629415" y="4405947"/>
                  </a:lnTo>
                  <a:lnTo>
                    <a:pt x="4607484" y="4378777"/>
                  </a:lnTo>
                  <a:lnTo>
                    <a:pt x="4600173" y="4352337"/>
                  </a:lnTo>
                  <a:lnTo>
                    <a:pt x="4607484" y="4321511"/>
                  </a:lnTo>
                  <a:lnTo>
                    <a:pt x="4629415" y="4281182"/>
                  </a:lnTo>
                  <a:lnTo>
                    <a:pt x="4649032" y="4248780"/>
                  </a:lnTo>
                  <a:lnTo>
                    <a:pt x="4657682" y="4238305"/>
                  </a:lnTo>
                  <a:lnTo>
                    <a:pt x="4691798" y="4242206"/>
                  </a:lnTo>
                  <a:lnTo>
                    <a:pt x="4725182" y="4244032"/>
                  </a:lnTo>
                  <a:lnTo>
                    <a:pt x="4760028" y="4245125"/>
                  </a:lnTo>
                  <a:lnTo>
                    <a:pt x="4803647" y="4238911"/>
                  </a:lnTo>
                  <a:lnTo>
                    <a:pt x="4863349" y="4218812"/>
                  </a:lnTo>
                  <a:lnTo>
                    <a:pt x="4911910" y="4205230"/>
                  </a:lnTo>
                  <a:lnTo>
                    <a:pt x="4963286" y="4201183"/>
                  </a:lnTo>
                  <a:lnTo>
                    <a:pt x="5016394" y="4203206"/>
                  </a:lnTo>
                  <a:lnTo>
                    <a:pt x="5070151" y="4207828"/>
                  </a:lnTo>
                  <a:lnTo>
                    <a:pt x="5123476" y="4211583"/>
                  </a:lnTo>
                  <a:lnTo>
                    <a:pt x="5175287" y="4211002"/>
                  </a:lnTo>
                  <a:lnTo>
                    <a:pt x="5226406" y="4209119"/>
                  </a:lnTo>
                  <a:lnTo>
                    <a:pt x="5277525" y="4208972"/>
                  </a:lnTo>
                  <a:lnTo>
                    <a:pt x="5327345" y="4207094"/>
                  </a:lnTo>
                  <a:lnTo>
                    <a:pt x="5374567" y="4200019"/>
                  </a:lnTo>
                  <a:lnTo>
                    <a:pt x="5417892" y="4184282"/>
                  </a:lnTo>
                  <a:lnTo>
                    <a:pt x="5456020" y="4156417"/>
                  </a:lnTo>
                  <a:lnTo>
                    <a:pt x="5496471" y="4113644"/>
                  </a:lnTo>
                  <a:lnTo>
                    <a:pt x="5516453" y="4077454"/>
                  </a:lnTo>
                  <a:lnTo>
                    <a:pt x="5521814" y="4028107"/>
                  </a:lnTo>
                  <a:lnTo>
                    <a:pt x="5518403" y="3945864"/>
                  </a:lnTo>
                  <a:lnTo>
                    <a:pt x="5650965" y="3969257"/>
                  </a:lnTo>
                  <a:lnTo>
                    <a:pt x="5652184" y="3958535"/>
                  </a:lnTo>
                  <a:lnTo>
                    <a:pt x="5654864" y="3930267"/>
                  </a:lnTo>
                  <a:lnTo>
                    <a:pt x="5657545" y="3890299"/>
                  </a:lnTo>
                  <a:lnTo>
                    <a:pt x="5658763" y="3844480"/>
                  </a:lnTo>
                  <a:lnTo>
                    <a:pt x="5655473" y="3808902"/>
                  </a:lnTo>
                  <a:lnTo>
                    <a:pt x="5632444" y="3793793"/>
                  </a:lnTo>
                  <a:lnTo>
                    <a:pt x="5569936" y="3796226"/>
                  </a:lnTo>
                  <a:lnTo>
                    <a:pt x="5448210" y="3813276"/>
                  </a:lnTo>
                  <a:lnTo>
                    <a:pt x="5471616" y="2861906"/>
                  </a:lnTo>
                  <a:lnTo>
                    <a:pt x="5518403" y="2830741"/>
                  </a:lnTo>
                  <a:lnTo>
                    <a:pt x="5401423" y="2573400"/>
                  </a:lnTo>
                  <a:lnTo>
                    <a:pt x="4060150" y="2573400"/>
                  </a:lnTo>
                  <a:lnTo>
                    <a:pt x="4013364" y="1746783"/>
                  </a:lnTo>
                  <a:lnTo>
                    <a:pt x="4481244" y="1738985"/>
                  </a:lnTo>
                  <a:lnTo>
                    <a:pt x="4496840" y="1676603"/>
                  </a:lnTo>
                  <a:lnTo>
                    <a:pt x="4255095" y="1372476"/>
                  </a:lnTo>
                  <a:lnTo>
                    <a:pt x="4223904" y="1130731"/>
                  </a:lnTo>
                  <a:lnTo>
                    <a:pt x="4270691" y="1107325"/>
                  </a:lnTo>
                  <a:lnTo>
                    <a:pt x="3958766" y="655040"/>
                  </a:lnTo>
                  <a:lnTo>
                    <a:pt x="3654639" y="647255"/>
                  </a:lnTo>
                  <a:lnTo>
                    <a:pt x="3568864" y="530275"/>
                  </a:lnTo>
                  <a:lnTo>
                    <a:pt x="3006422" y="495185"/>
                  </a:lnTo>
                  <a:lnTo>
                    <a:pt x="2611519" y="471061"/>
                  </a:lnTo>
                  <a:lnTo>
                    <a:pt x="2414738" y="460095"/>
                  </a:lnTo>
                  <a:lnTo>
                    <a:pt x="2392685" y="455099"/>
                  </a:lnTo>
                  <a:lnTo>
                    <a:pt x="2384522" y="420130"/>
                  </a:lnTo>
                  <a:lnTo>
                    <a:pt x="2389517" y="325212"/>
                  </a:lnTo>
                  <a:lnTo>
                    <a:pt x="2406941" y="140373"/>
                  </a:lnTo>
                  <a:lnTo>
                    <a:pt x="2405235" y="134281"/>
                  </a:lnTo>
                  <a:lnTo>
                    <a:pt x="2399143" y="120878"/>
                  </a:lnTo>
                  <a:lnTo>
                    <a:pt x="2387202" y="107476"/>
                  </a:lnTo>
                  <a:lnTo>
                    <a:pt x="2367952" y="101384"/>
                  </a:lnTo>
                  <a:lnTo>
                    <a:pt x="2350407" y="99799"/>
                  </a:lnTo>
                  <a:lnTo>
                    <a:pt x="2344558" y="88711"/>
                  </a:lnTo>
                  <a:lnTo>
                    <a:pt x="2350407" y="58612"/>
                  </a:lnTo>
                  <a:lnTo>
                    <a:pt x="2367952" y="0"/>
                  </a:lnTo>
                  <a:close/>
                </a:path>
              </a:pathLst>
            </a:custGeom>
            <a:solidFill>
              <a:srgbClr val="FFFFFF">
                <a:alpha val="58000"/>
              </a:srgbClr>
            </a:solidFill>
          </p:spPr>
          <p:txBody>
            <a:bodyPr wrap="square" lIns="0" tIns="0" rIns="0" bIns="0" rtlCol="0"/>
            <a:lstStyle/>
            <a:p>
              <a:endParaRPr/>
            </a:p>
          </p:txBody>
        </p:sp>
        <p:sp>
          <p:nvSpPr>
            <p:cNvPr id="6" name="object 6"/>
            <p:cNvSpPr/>
            <p:nvPr/>
          </p:nvSpPr>
          <p:spPr>
            <a:xfrm>
              <a:off x="1883589" y="5161945"/>
              <a:ext cx="5314950" cy="1236345"/>
            </a:xfrm>
            <a:custGeom>
              <a:avLst/>
              <a:gdLst/>
              <a:ahLst/>
              <a:cxnLst/>
              <a:rect l="l" t="t" r="r" b="b"/>
              <a:pathLst>
                <a:path w="5314950" h="1236345">
                  <a:moveTo>
                    <a:pt x="31191" y="0"/>
                  </a:moveTo>
                  <a:lnTo>
                    <a:pt x="31191" y="140373"/>
                  </a:lnTo>
                  <a:lnTo>
                    <a:pt x="33932" y="155728"/>
                  </a:lnTo>
                  <a:lnTo>
                    <a:pt x="38501" y="193020"/>
                  </a:lnTo>
                  <a:lnTo>
                    <a:pt x="39415" y="239085"/>
                  </a:lnTo>
                  <a:lnTo>
                    <a:pt x="31191" y="280758"/>
                  </a:lnTo>
                  <a:lnTo>
                    <a:pt x="19738" y="309255"/>
                  </a:lnTo>
                  <a:lnTo>
                    <a:pt x="12671" y="333373"/>
                  </a:lnTo>
                  <a:lnTo>
                    <a:pt x="7066" y="366271"/>
                  </a:lnTo>
                  <a:lnTo>
                    <a:pt x="0" y="421106"/>
                  </a:lnTo>
                  <a:lnTo>
                    <a:pt x="20225" y="432072"/>
                  </a:lnTo>
                  <a:lnTo>
                    <a:pt x="68230" y="462048"/>
                  </a:lnTo>
                  <a:lnTo>
                    <a:pt x="125008" y="506649"/>
                  </a:lnTo>
                  <a:lnTo>
                    <a:pt x="171551" y="561492"/>
                  </a:lnTo>
                  <a:lnTo>
                    <a:pt x="201044" y="605591"/>
                  </a:lnTo>
                  <a:lnTo>
                    <a:pt x="231995" y="621914"/>
                  </a:lnTo>
                  <a:lnTo>
                    <a:pt x="283413" y="611921"/>
                  </a:lnTo>
                  <a:lnTo>
                    <a:pt x="374307" y="577075"/>
                  </a:lnTo>
                  <a:lnTo>
                    <a:pt x="426944" y="584690"/>
                  </a:lnTo>
                  <a:lnTo>
                    <a:pt x="549765" y="599979"/>
                  </a:lnTo>
                  <a:lnTo>
                    <a:pt x="690134" y="611611"/>
                  </a:lnTo>
                  <a:lnTo>
                    <a:pt x="795413" y="608253"/>
                  </a:lnTo>
                  <a:lnTo>
                    <a:pt x="837708" y="606262"/>
                  </a:lnTo>
                  <a:lnTo>
                    <a:pt x="856797" y="621298"/>
                  </a:lnTo>
                  <a:lnTo>
                    <a:pt x="859418" y="649809"/>
                  </a:lnTo>
                  <a:lnTo>
                    <a:pt x="852306" y="688242"/>
                  </a:lnTo>
                  <a:lnTo>
                    <a:pt x="842200" y="733044"/>
                  </a:lnTo>
                  <a:lnTo>
                    <a:pt x="844820" y="776087"/>
                  </a:lnTo>
                  <a:lnTo>
                    <a:pt x="866903" y="811645"/>
                  </a:lnTo>
                  <a:lnTo>
                    <a:pt x="901713" y="839717"/>
                  </a:lnTo>
                  <a:lnTo>
                    <a:pt x="942511" y="860304"/>
                  </a:lnTo>
                  <a:lnTo>
                    <a:pt x="982560" y="873404"/>
                  </a:lnTo>
                  <a:lnTo>
                    <a:pt x="1013253" y="894610"/>
                  </a:lnTo>
                  <a:lnTo>
                    <a:pt x="1033465" y="934538"/>
                  </a:lnTo>
                  <a:lnTo>
                    <a:pt x="1047690" y="985697"/>
                  </a:lnTo>
                  <a:lnTo>
                    <a:pt x="1060420" y="1040599"/>
                  </a:lnTo>
                  <a:lnTo>
                    <a:pt x="1076147" y="1091755"/>
                  </a:lnTo>
                  <a:lnTo>
                    <a:pt x="1094414" y="1130306"/>
                  </a:lnTo>
                  <a:lnTo>
                    <a:pt x="1118313" y="1166262"/>
                  </a:lnTo>
                  <a:lnTo>
                    <a:pt x="1148276" y="1197022"/>
                  </a:lnTo>
                  <a:lnTo>
                    <a:pt x="1184738" y="1219986"/>
                  </a:lnTo>
                  <a:lnTo>
                    <a:pt x="1228132" y="1232555"/>
                  </a:lnTo>
                  <a:lnTo>
                    <a:pt x="1278889" y="1232128"/>
                  </a:lnTo>
                  <a:lnTo>
                    <a:pt x="1316962" y="1227435"/>
                  </a:lnTo>
                  <a:lnTo>
                    <a:pt x="1358179" y="1223515"/>
                  </a:lnTo>
                  <a:lnTo>
                    <a:pt x="1497488" y="1212532"/>
                  </a:lnTo>
                  <a:lnTo>
                    <a:pt x="1548074" y="1207848"/>
                  </a:lnTo>
                  <a:lnTo>
                    <a:pt x="1600201" y="1202009"/>
                  </a:lnTo>
                  <a:lnTo>
                    <a:pt x="1653548" y="1194631"/>
                  </a:lnTo>
                  <a:lnTo>
                    <a:pt x="1707794" y="1185329"/>
                  </a:lnTo>
                  <a:lnTo>
                    <a:pt x="1779599" y="1169408"/>
                  </a:lnTo>
                  <a:lnTo>
                    <a:pt x="1835158" y="1154137"/>
                  </a:lnTo>
                  <a:lnTo>
                    <a:pt x="1880322" y="1141466"/>
                  </a:lnTo>
                  <a:lnTo>
                    <a:pt x="1920938" y="1133343"/>
                  </a:lnTo>
                  <a:lnTo>
                    <a:pt x="1962854" y="1131719"/>
                  </a:lnTo>
                  <a:lnTo>
                    <a:pt x="2011921" y="1138542"/>
                  </a:lnTo>
                  <a:lnTo>
                    <a:pt x="2066362" y="1153597"/>
                  </a:lnTo>
                  <a:lnTo>
                    <a:pt x="2119938" y="1173202"/>
                  </a:lnTo>
                  <a:lnTo>
                    <a:pt x="2171782" y="1194107"/>
                  </a:lnTo>
                  <a:lnTo>
                    <a:pt x="2221027" y="1213064"/>
                  </a:lnTo>
                  <a:lnTo>
                    <a:pt x="2266805" y="1226820"/>
                  </a:lnTo>
                  <a:lnTo>
                    <a:pt x="2308250" y="1232128"/>
                  </a:lnTo>
                  <a:lnTo>
                    <a:pt x="2350218" y="1231048"/>
                  </a:lnTo>
                  <a:lnTo>
                    <a:pt x="2405282" y="1228261"/>
                  </a:lnTo>
                  <a:lnTo>
                    <a:pt x="2467439" y="1224450"/>
                  </a:lnTo>
                  <a:lnTo>
                    <a:pt x="2589026" y="1216488"/>
                  </a:lnTo>
                  <a:lnTo>
                    <a:pt x="2636452" y="1213701"/>
                  </a:lnTo>
                  <a:lnTo>
                    <a:pt x="2666961" y="1212621"/>
                  </a:lnTo>
                  <a:lnTo>
                    <a:pt x="2698949" y="1214519"/>
                  </a:lnTo>
                  <a:lnTo>
                    <a:pt x="2813056" y="1225205"/>
                  </a:lnTo>
                  <a:lnTo>
                    <a:pt x="2880852" y="1230992"/>
                  </a:lnTo>
                  <a:lnTo>
                    <a:pt x="2946260" y="1235075"/>
                  </a:lnTo>
                  <a:lnTo>
                    <a:pt x="3002120" y="1235954"/>
                  </a:lnTo>
                  <a:lnTo>
                    <a:pt x="3041269" y="1232128"/>
                  </a:lnTo>
                  <a:lnTo>
                    <a:pt x="3126187" y="1212474"/>
                  </a:lnTo>
                  <a:lnTo>
                    <a:pt x="3229294" y="1189366"/>
                  </a:lnTo>
                  <a:lnTo>
                    <a:pt x="3278735" y="1178678"/>
                  </a:lnTo>
                  <a:lnTo>
                    <a:pt x="3322002" y="1169720"/>
                  </a:lnTo>
                  <a:lnTo>
                    <a:pt x="3358939" y="1165917"/>
                  </a:lnTo>
                  <a:lnTo>
                    <a:pt x="3408395" y="1165585"/>
                  </a:lnTo>
                  <a:lnTo>
                    <a:pt x="3466074" y="1167811"/>
                  </a:lnTo>
                  <a:lnTo>
                    <a:pt x="3527682" y="1171681"/>
                  </a:lnTo>
                  <a:lnTo>
                    <a:pt x="3645507" y="1180698"/>
                  </a:lnTo>
                  <a:lnTo>
                    <a:pt x="3693134" y="1184019"/>
                  </a:lnTo>
                  <a:lnTo>
                    <a:pt x="3727513" y="1185329"/>
                  </a:lnTo>
                  <a:lnTo>
                    <a:pt x="3758073" y="1184688"/>
                  </a:lnTo>
                  <a:lnTo>
                    <a:pt x="3842040" y="1181213"/>
                  </a:lnTo>
                  <a:lnTo>
                    <a:pt x="3893710" y="1179475"/>
                  </a:lnTo>
                  <a:lnTo>
                    <a:pt x="3950680" y="1178469"/>
                  </a:lnTo>
                  <a:lnTo>
                    <a:pt x="4012082" y="1178744"/>
                  </a:lnTo>
                  <a:lnTo>
                    <a:pt x="4077048" y="1180847"/>
                  </a:lnTo>
                  <a:lnTo>
                    <a:pt x="4144708" y="1185329"/>
                  </a:lnTo>
                  <a:lnTo>
                    <a:pt x="4219262" y="1187061"/>
                  </a:lnTo>
                  <a:lnTo>
                    <a:pt x="4265438" y="1178397"/>
                  </a:lnTo>
                  <a:lnTo>
                    <a:pt x="4291903" y="1161935"/>
                  </a:lnTo>
                  <a:lnTo>
                    <a:pt x="4307319" y="1140275"/>
                  </a:lnTo>
                  <a:lnTo>
                    <a:pt x="4320352" y="1116015"/>
                  </a:lnTo>
                  <a:lnTo>
                    <a:pt x="4367020" y="1056938"/>
                  </a:lnTo>
                  <a:lnTo>
                    <a:pt x="4389135" y="1011642"/>
                  </a:lnTo>
                  <a:lnTo>
                    <a:pt x="4407319" y="960360"/>
                  </a:lnTo>
                  <a:lnTo>
                    <a:pt x="4422884" y="907585"/>
                  </a:lnTo>
                  <a:lnTo>
                    <a:pt x="4437138" y="857808"/>
                  </a:lnTo>
                  <a:lnTo>
                    <a:pt x="4455042" y="809643"/>
                  </a:lnTo>
                  <a:lnTo>
                    <a:pt x="4477437" y="760731"/>
                  </a:lnTo>
                  <a:lnTo>
                    <a:pt x="4499458" y="714067"/>
                  </a:lnTo>
                  <a:lnTo>
                    <a:pt x="4516239" y="672645"/>
                  </a:lnTo>
                  <a:lnTo>
                    <a:pt x="4509999" y="604609"/>
                  </a:lnTo>
                  <a:lnTo>
                    <a:pt x="4478077" y="571222"/>
                  </a:lnTo>
                  <a:lnTo>
                    <a:pt x="4437382" y="540761"/>
                  </a:lnTo>
                  <a:lnTo>
                    <a:pt x="4398149" y="514692"/>
                  </a:lnTo>
                  <a:lnTo>
                    <a:pt x="4384625" y="486174"/>
                  </a:lnTo>
                  <a:lnTo>
                    <a:pt x="4401073" y="450349"/>
                  </a:lnTo>
                  <a:lnTo>
                    <a:pt x="4427756" y="411603"/>
                  </a:lnTo>
                  <a:lnTo>
                    <a:pt x="4444936" y="374319"/>
                  </a:lnTo>
                  <a:lnTo>
                    <a:pt x="4461406" y="350048"/>
                  </a:lnTo>
                  <a:lnTo>
                    <a:pt x="4496219" y="333640"/>
                  </a:lnTo>
                  <a:lnTo>
                    <a:pt x="4541512" y="325470"/>
                  </a:lnTo>
                  <a:lnTo>
                    <a:pt x="4589425" y="325909"/>
                  </a:lnTo>
                  <a:lnTo>
                    <a:pt x="4632096" y="335330"/>
                  </a:lnTo>
                  <a:lnTo>
                    <a:pt x="4668666" y="346341"/>
                  </a:lnTo>
                  <a:lnTo>
                    <a:pt x="4714118" y="355836"/>
                  </a:lnTo>
                  <a:lnTo>
                    <a:pt x="4765635" y="363597"/>
                  </a:lnTo>
                  <a:lnTo>
                    <a:pt x="4820402" y="369410"/>
                  </a:lnTo>
                  <a:lnTo>
                    <a:pt x="4875604" y="373056"/>
                  </a:lnTo>
                  <a:lnTo>
                    <a:pt x="4928425" y="374319"/>
                  </a:lnTo>
                  <a:lnTo>
                    <a:pt x="4970034" y="372507"/>
                  </a:lnTo>
                  <a:lnTo>
                    <a:pt x="5017127" y="367131"/>
                  </a:lnTo>
                  <a:lnTo>
                    <a:pt x="5067145" y="358281"/>
                  </a:lnTo>
                  <a:lnTo>
                    <a:pt x="5117528" y="346051"/>
                  </a:lnTo>
                  <a:lnTo>
                    <a:pt x="5165718" y="330530"/>
                  </a:lnTo>
                  <a:lnTo>
                    <a:pt x="5209157" y="311810"/>
                  </a:lnTo>
                  <a:lnTo>
                    <a:pt x="5245284" y="289982"/>
                  </a:lnTo>
                  <a:lnTo>
                    <a:pt x="5302488" y="222249"/>
                  </a:lnTo>
                  <a:lnTo>
                    <a:pt x="5314429" y="185208"/>
                  </a:lnTo>
                  <a:lnTo>
                    <a:pt x="5308824" y="133544"/>
                  </a:lnTo>
                  <a:lnTo>
                    <a:pt x="5287136" y="46786"/>
                  </a:lnTo>
                  <a:lnTo>
                    <a:pt x="3743109" y="46786"/>
                  </a:lnTo>
                  <a:lnTo>
                    <a:pt x="3711917" y="966978"/>
                  </a:lnTo>
                  <a:lnTo>
                    <a:pt x="1388071" y="982573"/>
                  </a:lnTo>
                  <a:lnTo>
                    <a:pt x="1361259" y="967891"/>
                  </a:lnTo>
                  <a:lnTo>
                    <a:pt x="1349073" y="865114"/>
                  </a:lnTo>
                  <a:lnTo>
                    <a:pt x="1348588" y="586149"/>
                  </a:lnTo>
                  <a:lnTo>
                    <a:pt x="1356880" y="42900"/>
                  </a:lnTo>
                  <a:lnTo>
                    <a:pt x="31191" y="0"/>
                  </a:lnTo>
                  <a:close/>
                </a:path>
              </a:pathLst>
            </a:custGeom>
            <a:solidFill>
              <a:srgbClr val="CC9B63">
                <a:alpha val="58000"/>
              </a:srgbClr>
            </a:solidFill>
          </p:spPr>
          <p:txBody>
            <a:bodyPr wrap="square" lIns="0" tIns="0" rIns="0" bIns="0" rtlCol="0"/>
            <a:lstStyle/>
            <a:p>
              <a:endParaRPr/>
            </a:p>
          </p:txBody>
        </p:sp>
        <p:sp>
          <p:nvSpPr>
            <p:cNvPr id="7" name="object 7"/>
            <p:cNvSpPr/>
            <p:nvPr/>
          </p:nvSpPr>
          <p:spPr>
            <a:xfrm>
              <a:off x="2909048" y="1403257"/>
              <a:ext cx="2780030" cy="1560195"/>
            </a:xfrm>
            <a:custGeom>
              <a:avLst/>
              <a:gdLst/>
              <a:ahLst/>
              <a:cxnLst/>
              <a:rect l="l" t="t" r="r" b="b"/>
              <a:pathLst>
                <a:path w="2780029" h="1560195">
                  <a:moveTo>
                    <a:pt x="1142428" y="0"/>
                  </a:moveTo>
                  <a:lnTo>
                    <a:pt x="1017651" y="15595"/>
                  </a:lnTo>
                  <a:lnTo>
                    <a:pt x="986459" y="358698"/>
                  </a:lnTo>
                  <a:lnTo>
                    <a:pt x="0" y="1462150"/>
                  </a:lnTo>
                  <a:lnTo>
                    <a:pt x="50685" y="1559623"/>
                  </a:lnTo>
                  <a:lnTo>
                    <a:pt x="2241956" y="1544027"/>
                  </a:lnTo>
                  <a:lnTo>
                    <a:pt x="1641500" y="1107325"/>
                  </a:lnTo>
                  <a:lnTo>
                    <a:pt x="2534386" y="1072235"/>
                  </a:lnTo>
                  <a:lnTo>
                    <a:pt x="2780030" y="561466"/>
                  </a:lnTo>
                  <a:lnTo>
                    <a:pt x="2405722" y="561466"/>
                  </a:lnTo>
                  <a:lnTo>
                    <a:pt x="2358936" y="421106"/>
                  </a:lnTo>
                  <a:lnTo>
                    <a:pt x="1220406" y="374307"/>
                  </a:lnTo>
                  <a:lnTo>
                    <a:pt x="1142428" y="0"/>
                  </a:lnTo>
                  <a:close/>
                </a:path>
              </a:pathLst>
            </a:custGeom>
            <a:solidFill>
              <a:srgbClr val="9A99CD">
                <a:alpha val="58000"/>
              </a:srgbClr>
            </a:solidFill>
          </p:spPr>
          <p:txBody>
            <a:bodyPr wrap="square" lIns="0" tIns="0" rIns="0" bIns="0" rtlCol="0"/>
            <a:lstStyle/>
            <a:p>
              <a:endParaRPr/>
            </a:p>
          </p:txBody>
        </p:sp>
        <p:sp>
          <p:nvSpPr>
            <p:cNvPr id="8" name="object 8"/>
            <p:cNvSpPr/>
            <p:nvPr/>
          </p:nvSpPr>
          <p:spPr>
            <a:xfrm>
              <a:off x="4244047" y="5089385"/>
              <a:ext cx="1315085" cy="1018540"/>
            </a:xfrm>
            <a:custGeom>
              <a:avLst/>
              <a:gdLst/>
              <a:ahLst/>
              <a:cxnLst/>
              <a:rect l="l" t="t" r="r" b="b"/>
              <a:pathLst>
                <a:path w="1315085" h="1018539">
                  <a:moveTo>
                    <a:pt x="1314856" y="0"/>
                  </a:moveTo>
                  <a:lnTo>
                    <a:pt x="0" y="0"/>
                  </a:lnTo>
                  <a:lnTo>
                    <a:pt x="0" y="1018540"/>
                  </a:lnTo>
                  <a:lnTo>
                    <a:pt x="1314856" y="1018540"/>
                  </a:lnTo>
                  <a:lnTo>
                    <a:pt x="1314856" y="0"/>
                  </a:lnTo>
                  <a:close/>
                </a:path>
              </a:pathLst>
            </a:custGeom>
            <a:solidFill>
              <a:srgbClr val="B0CDD8">
                <a:alpha val="58000"/>
              </a:srgbClr>
            </a:solidFill>
          </p:spPr>
          <p:txBody>
            <a:bodyPr wrap="square" lIns="0" tIns="0" rIns="0" bIns="0" rtlCol="0"/>
            <a:lstStyle/>
            <a:p>
              <a:endParaRPr/>
            </a:p>
          </p:txBody>
        </p:sp>
        <p:sp>
          <p:nvSpPr>
            <p:cNvPr id="9" name="object 9"/>
            <p:cNvSpPr/>
            <p:nvPr/>
          </p:nvSpPr>
          <p:spPr>
            <a:xfrm>
              <a:off x="3355047" y="5073802"/>
              <a:ext cx="800735" cy="1034415"/>
            </a:xfrm>
            <a:custGeom>
              <a:avLst/>
              <a:gdLst/>
              <a:ahLst/>
              <a:cxnLst/>
              <a:rect l="l" t="t" r="r" b="b"/>
              <a:pathLst>
                <a:path w="800735" h="1034414">
                  <a:moveTo>
                    <a:pt x="800176" y="0"/>
                  </a:moveTo>
                  <a:lnTo>
                    <a:pt x="0" y="0"/>
                  </a:lnTo>
                  <a:lnTo>
                    <a:pt x="0" y="1034122"/>
                  </a:lnTo>
                  <a:lnTo>
                    <a:pt x="800176" y="1034122"/>
                  </a:lnTo>
                  <a:lnTo>
                    <a:pt x="800176" y="0"/>
                  </a:lnTo>
                  <a:close/>
                </a:path>
              </a:pathLst>
            </a:custGeom>
            <a:solidFill>
              <a:srgbClr val="FAD1E3">
                <a:alpha val="58000"/>
              </a:srgbClr>
            </a:solidFill>
          </p:spPr>
          <p:txBody>
            <a:bodyPr wrap="square" lIns="0" tIns="0" rIns="0" bIns="0" rtlCol="0"/>
            <a:lstStyle/>
            <a:p>
              <a:endParaRPr/>
            </a:p>
          </p:txBody>
        </p:sp>
        <p:sp>
          <p:nvSpPr>
            <p:cNvPr id="10" name="object 10"/>
            <p:cNvSpPr/>
            <p:nvPr/>
          </p:nvSpPr>
          <p:spPr>
            <a:xfrm>
              <a:off x="3355052" y="5073800"/>
              <a:ext cx="800735" cy="1034415"/>
            </a:xfrm>
            <a:custGeom>
              <a:avLst/>
              <a:gdLst/>
              <a:ahLst/>
              <a:cxnLst/>
              <a:rect l="l" t="t" r="r" b="b"/>
              <a:pathLst>
                <a:path w="800735" h="1034414">
                  <a:moveTo>
                    <a:pt x="0" y="1034122"/>
                  </a:moveTo>
                  <a:lnTo>
                    <a:pt x="800176" y="1034122"/>
                  </a:lnTo>
                  <a:lnTo>
                    <a:pt x="800176" y="0"/>
                  </a:lnTo>
                  <a:lnTo>
                    <a:pt x="0" y="0"/>
                  </a:lnTo>
                  <a:lnTo>
                    <a:pt x="0" y="1034122"/>
                  </a:lnTo>
                  <a:close/>
                </a:path>
              </a:pathLst>
            </a:custGeom>
            <a:ln w="10833">
              <a:solidFill>
                <a:srgbClr val="231F20"/>
              </a:solidFill>
            </a:ln>
          </p:spPr>
          <p:txBody>
            <a:bodyPr wrap="square" lIns="0" tIns="0" rIns="0" bIns="0" rtlCol="0"/>
            <a:lstStyle/>
            <a:p>
              <a:endParaRPr/>
            </a:p>
          </p:txBody>
        </p:sp>
        <p:sp>
          <p:nvSpPr>
            <p:cNvPr id="11" name="object 11"/>
            <p:cNvSpPr/>
            <p:nvPr/>
          </p:nvSpPr>
          <p:spPr>
            <a:xfrm>
              <a:off x="3323856" y="4075633"/>
              <a:ext cx="1081405" cy="894080"/>
            </a:xfrm>
            <a:custGeom>
              <a:avLst/>
              <a:gdLst/>
              <a:ahLst/>
              <a:cxnLst/>
              <a:rect l="l" t="t" r="r" b="b"/>
              <a:pathLst>
                <a:path w="1081404" h="894079">
                  <a:moveTo>
                    <a:pt x="1080909" y="0"/>
                  </a:moveTo>
                  <a:lnTo>
                    <a:pt x="0" y="0"/>
                  </a:lnTo>
                  <a:lnTo>
                    <a:pt x="0" y="893749"/>
                  </a:lnTo>
                  <a:lnTo>
                    <a:pt x="1080909" y="893749"/>
                  </a:lnTo>
                  <a:lnTo>
                    <a:pt x="1080909" y="0"/>
                  </a:lnTo>
                  <a:close/>
                </a:path>
              </a:pathLst>
            </a:custGeom>
            <a:solidFill>
              <a:srgbClr val="FFFBD2">
                <a:alpha val="58000"/>
              </a:srgbClr>
            </a:solidFill>
          </p:spPr>
          <p:txBody>
            <a:bodyPr wrap="square" lIns="0" tIns="0" rIns="0" bIns="0" rtlCol="0"/>
            <a:lstStyle/>
            <a:p>
              <a:endParaRPr/>
            </a:p>
          </p:txBody>
        </p:sp>
        <p:sp>
          <p:nvSpPr>
            <p:cNvPr id="12" name="object 12"/>
            <p:cNvSpPr/>
            <p:nvPr/>
          </p:nvSpPr>
          <p:spPr>
            <a:xfrm>
              <a:off x="3417442" y="2999498"/>
              <a:ext cx="1377315" cy="987425"/>
            </a:xfrm>
            <a:custGeom>
              <a:avLst/>
              <a:gdLst/>
              <a:ahLst/>
              <a:cxnLst/>
              <a:rect l="l" t="t" r="r" b="b"/>
              <a:pathLst>
                <a:path w="1377314" h="987425">
                  <a:moveTo>
                    <a:pt x="1377238" y="0"/>
                  </a:moveTo>
                  <a:lnTo>
                    <a:pt x="0" y="0"/>
                  </a:lnTo>
                  <a:lnTo>
                    <a:pt x="0" y="987310"/>
                  </a:lnTo>
                  <a:lnTo>
                    <a:pt x="1377238" y="987310"/>
                  </a:lnTo>
                  <a:lnTo>
                    <a:pt x="1377238" y="0"/>
                  </a:lnTo>
                  <a:close/>
                </a:path>
              </a:pathLst>
            </a:custGeom>
            <a:solidFill>
              <a:srgbClr val="F3F5D1">
                <a:alpha val="58000"/>
              </a:srgbClr>
            </a:solidFill>
          </p:spPr>
          <p:txBody>
            <a:bodyPr wrap="square" lIns="0" tIns="0" rIns="0" bIns="0" rtlCol="0"/>
            <a:lstStyle/>
            <a:p>
              <a:endParaRPr/>
            </a:p>
          </p:txBody>
        </p:sp>
        <p:sp>
          <p:nvSpPr>
            <p:cNvPr id="13" name="object 13"/>
            <p:cNvSpPr/>
            <p:nvPr/>
          </p:nvSpPr>
          <p:spPr>
            <a:xfrm>
              <a:off x="3417439" y="2999496"/>
              <a:ext cx="1377315" cy="987425"/>
            </a:xfrm>
            <a:custGeom>
              <a:avLst/>
              <a:gdLst/>
              <a:ahLst/>
              <a:cxnLst/>
              <a:rect l="l" t="t" r="r" b="b"/>
              <a:pathLst>
                <a:path w="1377314" h="987425">
                  <a:moveTo>
                    <a:pt x="0" y="987310"/>
                  </a:moveTo>
                  <a:lnTo>
                    <a:pt x="1377238" y="987310"/>
                  </a:lnTo>
                  <a:lnTo>
                    <a:pt x="1377238" y="0"/>
                  </a:lnTo>
                  <a:lnTo>
                    <a:pt x="0" y="0"/>
                  </a:lnTo>
                  <a:lnTo>
                    <a:pt x="0" y="987310"/>
                  </a:lnTo>
                  <a:close/>
                </a:path>
              </a:pathLst>
            </a:custGeom>
            <a:ln w="10833">
              <a:solidFill>
                <a:srgbClr val="231F20"/>
              </a:solidFill>
            </a:ln>
          </p:spPr>
          <p:txBody>
            <a:bodyPr wrap="square" lIns="0" tIns="0" rIns="0" bIns="0" rtlCol="0"/>
            <a:lstStyle/>
            <a:p>
              <a:endParaRPr/>
            </a:p>
          </p:txBody>
        </p:sp>
        <p:sp>
          <p:nvSpPr>
            <p:cNvPr id="14" name="object 14"/>
            <p:cNvSpPr/>
            <p:nvPr/>
          </p:nvSpPr>
          <p:spPr>
            <a:xfrm>
              <a:off x="4821097" y="3030689"/>
              <a:ext cx="831850" cy="941069"/>
            </a:xfrm>
            <a:custGeom>
              <a:avLst/>
              <a:gdLst/>
              <a:ahLst/>
              <a:cxnLst/>
              <a:rect l="l" t="t" r="r" b="b"/>
              <a:pathLst>
                <a:path w="831850" h="941070">
                  <a:moveTo>
                    <a:pt x="831367" y="0"/>
                  </a:moveTo>
                  <a:lnTo>
                    <a:pt x="0" y="0"/>
                  </a:lnTo>
                  <a:lnTo>
                    <a:pt x="0" y="940536"/>
                  </a:lnTo>
                  <a:lnTo>
                    <a:pt x="831367" y="940536"/>
                  </a:lnTo>
                  <a:lnTo>
                    <a:pt x="831367" y="0"/>
                  </a:lnTo>
                  <a:close/>
                </a:path>
              </a:pathLst>
            </a:custGeom>
            <a:solidFill>
              <a:srgbClr val="D2E1E7">
                <a:alpha val="58000"/>
              </a:srgbClr>
            </a:solidFill>
          </p:spPr>
          <p:txBody>
            <a:bodyPr wrap="square" lIns="0" tIns="0" rIns="0" bIns="0" rtlCol="0"/>
            <a:lstStyle/>
            <a:p>
              <a:endParaRPr/>
            </a:p>
          </p:txBody>
        </p:sp>
        <p:sp>
          <p:nvSpPr>
            <p:cNvPr id="15" name="object 15"/>
            <p:cNvSpPr/>
            <p:nvPr/>
          </p:nvSpPr>
          <p:spPr>
            <a:xfrm>
              <a:off x="4821104" y="3030686"/>
              <a:ext cx="831850" cy="941069"/>
            </a:xfrm>
            <a:custGeom>
              <a:avLst/>
              <a:gdLst/>
              <a:ahLst/>
              <a:cxnLst/>
              <a:rect l="l" t="t" r="r" b="b"/>
              <a:pathLst>
                <a:path w="831850" h="941070">
                  <a:moveTo>
                    <a:pt x="0" y="940536"/>
                  </a:moveTo>
                  <a:lnTo>
                    <a:pt x="831367" y="940536"/>
                  </a:lnTo>
                  <a:lnTo>
                    <a:pt x="831367" y="0"/>
                  </a:lnTo>
                  <a:lnTo>
                    <a:pt x="0" y="0"/>
                  </a:lnTo>
                  <a:lnTo>
                    <a:pt x="0" y="940536"/>
                  </a:lnTo>
                  <a:close/>
                </a:path>
              </a:pathLst>
            </a:custGeom>
            <a:ln w="10833">
              <a:solidFill>
                <a:srgbClr val="231F20"/>
              </a:solidFill>
            </a:ln>
          </p:spPr>
          <p:txBody>
            <a:bodyPr wrap="square" lIns="0" tIns="0" rIns="0" bIns="0" rtlCol="0"/>
            <a:lstStyle/>
            <a:p>
              <a:endParaRPr/>
            </a:p>
          </p:txBody>
        </p:sp>
        <p:sp>
          <p:nvSpPr>
            <p:cNvPr id="16" name="object 16"/>
            <p:cNvSpPr/>
            <p:nvPr/>
          </p:nvSpPr>
          <p:spPr>
            <a:xfrm>
              <a:off x="4477982" y="4060037"/>
              <a:ext cx="1081405" cy="909955"/>
            </a:xfrm>
            <a:custGeom>
              <a:avLst/>
              <a:gdLst/>
              <a:ahLst/>
              <a:cxnLst/>
              <a:rect l="l" t="t" r="r" b="b"/>
              <a:pathLst>
                <a:path w="1081404" h="909954">
                  <a:moveTo>
                    <a:pt x="1080909" y="0"/>
                  </a:moveTo>
                  <a:lnTo>
                    <a:pt x="0" y="0"/>
                  </a:lnTo>
                  <a:lnTo>
                    <a:pt x="0" y="909345"/>
                  </a:lnTo>
                  <a:lnTo>
                    <a:pt x="1080909" y="909345"/>
                  </a:lnTo>
                  <a:lnTo>
                    <a:pt x="1080909" y="0"/>
                  </a:lnTo>
                  <a:close/>
                </a:path>
              </a:pathLst>
            </a:custGeom>
            <a:solidFill>
              <a:srgbClr val="F8CBB9">
                <a:alpha val="58000"/>
              </a:srgbClr>
            </a:solidFill>
          </p:spPr>
          <p:txBody>
            <a:bodyPr wrap="square" lIns="0" tIns="0" rIns="0" bIns="0" rtlCol="0"/>
            <a:lstStyle/>
            <a:p>
              <a:endParaRPr/>
            </a:p>
          </p:txBody>
        </p:sp>
        <p:sp>
          <p:nvSpPr>
            <p:cNvPr id="17" name="object 17"/>
            <p:cNvSpPr/>
            <p:nvPr/>
          </p:nvSpPr>
          <p:spPr>
            <a:xfrm>
              <a:off x="4477985" y="4060039"/>
              <a:ext cx="1081405" cy="909955"/>
            </a:xfrm>
            <a:custGeom>
              <a:avLst/>
              <a:gdLst/>
              <a:ahLst/>
              <a:cxnLst/>
              <a:rect l="l" t="t" r="r" b="b"/>
              <a:pathLst>
                <a:path w="1081404" h="909954">
                  <a:moveTo>
                    <a:pt x="0" y="909345"/>
                  </a:moveTo>
                  <a:lnTo>
                    <a:pt x="1080909" y="909345"/>
                  </a:lnTo>
                  <a:lnTo>
                    <a:pt x="1080909" y="0"/>
                  </a:lnTo>
                  <a:lnTo>
                    <a:pt x="0" y="0"/>
                  </a:lnTo>
                  <a:lnTo>
                    <a:pt x="0" y="909345"/>
                  </a:lnTo>
                  <a:close/>
                </a:path>
              </a:pathLst>
            </a:custGeom>
            <a:ln w="10833">
              <a:solidFill>
                <a:srgbClr val="231F20"/>
              </a:solidFill>
            </a:ln>
          </p:spPr>
          <p:txBody>
            <a:bodyPr wrap="square" lIns="0" tIns="0" rIns="0" bIns="0" rtlCol="0"/>
            <a:lstStyle/>
            <a:p>
              <a:endParaRPr/>
            </a:p>
          </p:txBody>
        </p:sp>
        <p:sp>
          <p:nvSpPr>
            <p:cNvPr id="18" name="object 18"/>
            <p:cNvSpPr/>
            <p:nvPr/>
          </p:nvSpPr>
          <p:spPr>
            <a:xfrm>
              <a:off x="5710097" y="4138015"/>
              <a:ext cx="1440180" cy="925194"/>
            </a:xfrm>
            <a:custGeom>
              <a:avLst/>
              <a:gdLst/>
              <a:ahLst/>
              <a:cxnLst/>
              <a:rect l="l" t="t" r="r" b="b"/>
              <a:pathLst>
                <a:path w="1440179" h="925195">
                  <a:moveTo>
                    <a:pt x="1439621" y="0"/>
                  </a:moveTo>
                  <a:lnTo>
                    <a:pt x="0" y="0"/>
                  </a:lnTo>
                  <a:lnTo>
                    <a:pt x="0" y="924941"/>
                  </a:lnTo>
                  <a:lnTo>
                    <a:pt x="1439621" y="924941"/>
                  </a:lnTo>
                  <a:lnTo>
                    <a:pt x="1439621" y="0"/>
                  </a:lnTo>
                  <a:close/>
                </a:path>
              </a:pathLst>
            </a:custGeom>
            <a:solidFill>
              <a:srgbClr val="CDCFD0">
                <a:alpha val="58000"/>
              </a:srgbClr>
            </a:solidFill>
          </p:spPr>
          <p:txBody>
            <a:bodyPr wrap="square" lIns="0" tIns="0" rIns="0" bIns="0" rtlCol="0"/>
            <a:lstStyle/>
            <a:p>
              <a:endParaRPr/>
            </a:p>
          </p:txBody>
        </p:sp>
        <p:sp>
          <p:nvSpPr>
            <p:cNvPr id="19" name="object 19"/>
            <p:cNvSpPr/>
            <p:nvPr/>
          </p:nvSpPr>
          <p:spPr>
            <a:xfrm>
              <a:off x="5710091" y="4138020"/>
              <a:ext cx="1440180" cy="925194"/>
            </a:xfrm>
            <a:custGeom>
              <a:avLst/>
              <a:gdLst/>
              <a:ahLst/>
              <a:cxnLst/>
              <a:rect l="l" t="t" r="r" b="b"/>
              <a:pathLst>
                <a:path w="1440179" h="925195">
                  <a:moveTo>
                    <a:pt x="0" y="924941"/>
                  </a:moveTo>
                  <a:lnTo>
                    <a:pt x="1439621" y="924941"/>
                  </a:lnTo>
                  <a:lnTo>
                    <a:pt x="1439621" y="0"/>
                  </a:lnTo>
                  <a:lnTo>
                    <a:pt x="0" y="0"/>
                  </a:lnTo>
                  <a:lnTo>
                    <a:pt x="0" y="924941"/>
                  </a:lnTo>
                  <a:close/>
                </a:path>
              </a:pathLst>
            </a:custGeom>
            <a:ln w="10833">
              <a:solidFill>
                <a:srgbClr val="231F20"/>
              </a:solidFill>
            </a:ln>
          </p:spPr>
          <p:txBody>
            <a:bodyPr wrap="square" lIns="0" tIns="0" rIns="0" bIns="0" rtlCol="0"/>
            <a:lstStyle/>
            <a:p>
              <a:endParaRPr/>
            </a:p>
          </p:txBody>
        </p:sp>
        <p:sp>
          <p:nvSpPr>
            <p:cNvPr id="20" name="object 20"/>
            <p:cNvSpPr/>
            <p:nvPr/>
          </p:nvSpPr>
          <p:spPr>
            <a:xfrm>
              <a:off x="5741284" y="3872873"/>
              <a:ext cx="1486535" cy="254635"/>
            </a:xfrm>
            <a:custGeom>
              <a:avLst/>
              <a:gdLst/>
              <a:ahLst/>
              <a:cxnLst/>
              <a:rect l="l" t="t" r="r" b="b"/>
              <a:pathLst>
                <a:path w="1486534" h="254635">
                  <a:moveTo>
                    <a:pt x="0" y="0"/>
                  </a:moveTo>
                  <a:lnTo>
                    <a:pt x="0" y="254304"/>
                  </a:lnTo>
                  <a:lnTo>
                    <a:pt x="1486408" y="254304"/>
                  </a:lnTo>
                  <a:lnTo>
                    <a:pt x="1351457" y="10198"/>
                  </a:lnTo>
                  <a:lnTo>
                    <a:pt x="0" y="0"/>
                  </a:lnTo>
                  <a:close/>
                </a:path>
              </a:pathLst>
            </a:custGeom>
            <a:solidFill>
              <a:srgbClr val="9A99CD">
                <a:alpha val="58000"/>
              </a:srgbClr>
            </a:solidFill>
          </p:spPr>
          <p:txBody>
            <a:bodyPr wrap="square" lIns="0" tIns="0" rIns="0" bIns="0" rtlCol="0"/>
            <a:lstStyle/>
            <a:p>
              <a:endParaRPr/>
            </a:p>
          </p:txBody>
        </p:sp>
        <p:sp>
          <p:nvSpPr>
            <p:cNvPr id="21" name="object 21"/>
            <p:cNvSpPr/>
            <p:nvPr/>
          </p:nvSpPr>
          <p:spPr>
            <a:xfrm>
              <a:off x="2421656" y="4506907"/>
              <a:ext cx="585470" cy="452755"/>
            </a:xfrm>
            <a:custGeom>
              <a:avLst/>
              <a:gdLst/>
              <a:ahLst/>
              <a:cxnLst/>
              <a:rect l="l" t="t" r="r" b="b"/>
              <a:pathLst>
                <a:path w="585469" h="452754">
                  <a:moveTo>
                    <a:pt x="229073" y="0"/>
                  </a:moveTo>
                  <a:lnTo>
                    <a:pt x="182773" y="33642"/>
                  </a:lnTo>
                  <a:lnTo>
                    <a:pt x="127214" y="46319"/>
                  </a:lnTo>
                  <a:lnTo>
                    <a:pt x="116979" y="46806"/>
                  </a:lnTo>
                  <a:lnTo>
                    <a:pt x="0" y="93568"/>
                  </a:lnTo>
                  <a:lnTo>
                    <a:pt x="0" y="187154"/>
                  </a:lnTo>
                  <a:lnTo>
                    <a:pt x="132575" y="210547"/>
                  </a:lnTo>
                  <a:lnTo>
                    <a:pt x="179362" y="358718"/>
                  </a:lnTo>
                  <a:lnTo>
                    <a:pt x="179362" y="452292"/>
                  </a:lnTo>
                  <a:lnTo>
                    <a:pt x="241744" y="389922"/>
                  </a:lnTo>
                  <a:lnTo>
                    <a:pt x="460095" y="374301"/>
                  </a:lnTo>
                  <a:lnTo>
                    <a:pt x="553669" y="436709"/>
                  </a:lnTo>
                  <a:lnTo>
                    <a:pt x="571701" y="418182"/>
                  </a:lnTo>
                  <a:lnTo>
                    <a:pt x="580961" y="405505"/>
                  </a:lnTo>
                  <a:lnTo>
                    <a:pt x="584373" y="392828"/>
                  </a:lnTo>
                  <a:lnTo>
                    <a:pt x="584860" y="374301"/>
                  </a:lnTo>
                  <a:lnTo>
                    <a:pt x="579986" y="335561"/>
                  </a:lnTo>
                  <a:lnTo>
                    <a:pt x="569264" y="280732"/>
                  </a:lnTo>
                  <a:lnTo>
                    <a:pt x="558542" y="231749"/>
                  </a:lnTo>
                  <a:lnTo>
                    <a:pt x="506882" y="155975"/>
                  </a:lnTo>
                  <a:lnTo>
                    <a:pt x="437431" y="153537"/>
                  </a:lnTo>
                  <a:lnTo>
                    <a:pt x="360667" y="148171"/>
                  </a:lnTo>
                  <a:lnTo>
                    <a:pt x="298524" y="142806"/>
                  </a:lnTo>
                  <a:lnTo>
                    <a:pt x="272935" y="140367"/>
                  </a:lnTo>
                  <a:lnTo>
                    <a:pt x="254415" y="50685"/>
                  </a:lnTo>
                  <a:lnTo>
                    <a:pt x="241744" y="7795"/>
                  </a:lnTo>
                  <a:lnTo>
                    <a:pt x="229073" y="0"/>
                  </a:lnTo>
                  <a:close/>
                </a:path>
              </a:pathLst>
            </a:custGeom>
            <a:solidFill>
              <a:srgbClr val="CC9B63">
                <a:alpha val="58000"/>
              </a:srgbClr>
            </a:solidFill>
          </p:spPr>
          <p:txBody>
            <a:bodyPr wrap="square" lIns="0" tIns="0" rIns="0" bIns="0" rtlCol="0"/>
            <a:lstStyle/>
            <a:p>
              <a:endParaRPr/>
            </a:p>
          </p:txBody>
        </p:sp>
        <p:pic>
          <p:nvPicPr>
            <p:cNvPr id="22" name="object 22"/>
            <p:cNvPicPr/>
            <p:nvPr/>
          </p:nvPicPr>
          <p:blipFill>
            <a:blip r:embed="rId3" cstate="print"/>
            <a:stretch>
              <a:fillRect/>
            </a:stretch>
          </p:blipFill>
          <p:spPr>
            <a:xfrm>
              <a:off x="2567445" y="4551319"/>
              <a:ext cx="141224" cy="207518"/>
            </a:xfrm>
            <a:prstGeom prst="rect">
              <a:avLst/>
            </a:prstGeom>
          </p:spPr>
        </p:pic>
        <p:sp>
          <p:nvSpPr>
            <p:cNvPr id="23" name="object 23"/>
            <p:cNvSpPr/>
            <p:nvPr/>
          </p:nvSpPr>
          <p:spPr>
            <a:xfrm>
              <a:off x="1709648" y="5019192"/>
              <a:ext cx="1572260" cy="130175"/>
            </a:xfrm>
            <a:custGeom>
              <a:avLst/>
              <a:gdLst/>
              <a:ahLst/>
              <a:cxnLst/>
              <a:rect l="l" t="t" r="r" b="b"/>
              <a:pathLst>
                <a:path w="1572260" h="130175">
                  <a:moveTo>
                    <a:pt x="1572196" y="0"/>
                  </a:moveTo>
                  <a:lnTo>
                    <a:pt x="0" y="0"/>
                  </a:lnTo>
                  <a:lnTo>
                    <a:pt x="0" y="129552"/>
                  </a:lnTo>
                  <a:lnTo>
                    <a:pt x="1572196" y="129552"/>
                  </a:lnTo>
                  <a:lnTo>
                    <a:pt x="1572196" y="0"/>
                  </a:lnTo>
                  <a:close/>
                </a:path>
              </a:pathLst>
            </a:custGeom>
            <a:solidFill>
              <a:srgbClr val="A2CE4F">
                <a:alpha val="58000"/>
              </a:srgbClr>
            </a:solidFill>
          </p:spPr>
          <p:txBody>
            <a:bodyPr wrap="square" lIns="0" tIns="0" rIns="0" bIns="0" rtlCol="0"/>
            <a:lstStyle/>
            <a:p>
              <a:endParaRPr/>
            </a:p>
          </p:txBody>
        </p:sp>
        <p:sp>
          <p:nvSpPr>
            <p:cNvPr id="24" name="object 24"/>
            <p:cNvSpPr/>
            <p:nvPr/>
          </p:nvSpPr>
          <p:spPr>
            <a:xfrm>
              <a:off x="5039448" y="4629302"/>
              <a:ext cx="379095" cy="309245"/>
            </a:xfrm>
            <a:custGeom>
              <a:avLst/>
              <a:gdLst/>
              <a:ahLst/>
              <a:cxnLst/>
              <a:rect l="l" t="t" r="r" b="b"/>
              <a:pathLst>
                <a:path w="379095" h="309245">
                  <a:moveTo>
                    <a:pt x="379082" y="0"/>
                  </a:moveTo>
                  <a:lnTo>
                    <a:pt x="0" y="0"/>
                  </a:lnTo>
                  <a:lnTo>
                    <a:pt x="0" y="308902"/>
                  </a:lnTo>
                  <a:lnTo>
                    <a:pt x="379082" y="308902"/>
                  </a:lnTo>
                  <a:lnTo>
                    <a:pt x="379082" y="0"/>
                  </a:lnTo>
                  <a:close/>
                </a:path>
              </a:pathLst>
            </a:custGeom>
            <a:solidFill>
              <a:srgbClr val="EBEBEC">
                <a:alpha val="58000"/>
              </a:srgbClr>
            </a:solidFill>
          </p:spPr>
          <p:txBody>
            <a:bodyPr wrap="square" lIns="0" tIns="0" rIns="0" bIns="0" rtlCol="0"/>
            <a:lstStyle/>
            <a:p>
              <a:endParaRPr/>
            </a:p>
          </p:txBody>
        </p:sp>
        <p:sp>
          <p:nvSpPr>
            <p:cNvPr id="25" name="object 25"/>
            <p:cNvSpPr/>
            <p:nvPr/>
          </p:nvSpPr>
          <p:spPr>
            <a:xfrm>
              <a:off x="3591382" y="4317377"/>
              <a:ext cx="1840864" cy="1741805"/>
            </a:xfrm>
            <a:custGeom>
              <a:avLst/>
              <a:gdLst/>
              <a:ahLst/>
              <a:cxnLst/>
              <a:rect l="l" t="t" r="r" b="b"/>
              <a:pathLst>
                <a:path w="1840864" h="1741804">
                  <a:moveTo>
                    <a:pt x="538073" y="1277366"/>
                  </a:moveTo>
                  <a:lnTo>
                    <a:pt x="0" y="1277366"/>
                  </a:lnTo>
                  <a:lnTo>
                    <a:pt x="0" y="1741360"/>
                  </a:lnTo>
                  <a:lnTo>
                    <a:pt x="538073" y="1741360"/>
                  </a:lnTo>
                  <a:lnTo>
                    <a:pt x="538073" y="1277366"/>
                  </a:lnTo>
                  <a:close/>
                </a:path>
                <a:path w="1840864" h="1741804">
                  <a:moveTo>
                    <a:pt x="1265669" y="0"/>
                  </a:moveTo>
                  <a:lnTo>
                    <a:pt x="941184" y="0"/>
                  </a:lnTo>
                  <a:lnTo>
                    <a:pt x="941184" y="659803"/>
                  </a:lnTo>
                  <a:lnTo>
                    <a:pt x="1265669" y="659803"/>
                  </a:lnTo>
                  <a:lnTo>
                    <a:pt x="1265669" y="0"/>
                  </a:lnTo>
                  <a:close/>
                </a:path>
                <a:path w="1840864" h="1741804">
                  <a:moveTo>
                    <a:pt x="1840357" y="158330"/>
                  </a:moveTo>
                  <a:lnTo>
                    <a:pt x="1481645" y="158330"/>
                  </a:lnTo>
                  <a:lnTo>
                    <a:pt x="1481645" y="314299"/>
                  </a:lnTo>
                  <a:lnTo>
                    <a:pt x="1840357" y="314299"/>
                  </a:lnTo>
                  <a:lnTo>
                    <a:pt x="1840357" y="158330"/>
                  </a:lnTo>
                  <a:close/>
                </a:path>
              </a:pathLst>
            </a:custGeom>
            <a:solidFill>
              <a:srgbClr val="FFFFFF">
                <a:alpha val="58000"/>
              </a:srgbClr>
            </a:solidFill>
          </p:spPr>
          <p:txBody>
            <a:bodyPr wrap="square" lIns="0" tIns="0" rIns="0" bIns="0" rtlCol="0"/>
            <a:lstStyle/>
            <a:p>
              <a:endParaRPr/>
            </a:p>
          </p:txBody>
        </p:sp>
        <p:sp>
          <p:nvSpPr>
            <p:cNvPr id="26" name="object 26"/>
            <p:cNvSpPr/>
            <p:nvPr/>
          </p:nvSpPr>
          <p:spPr>
            <a:xfrm>
              <a:off x="3622573" y="5271134"/>
              <a:ext cx="109220" cy="226695"/>
            </a:xfrm>
            <a:custGeom>
              <a:avLst/>
              <a:gdLst/>
              <a:ahLst/>
              <a:cxnLst/>
              <a:rect l="l" t="t" r="r" b="b"/>
              <a:pathLst>
                <a:path w="109220" h="226695">
                  <a:moveTo>
                    <a:pt x="109169" y="0"/>
                  </a:moveTo>
                  <a:lnTo>
                    <a:pt x="0" y="0"/>
                  </a:lnTo>
                  <a:lnTo>
                    <a:pt x="0" y="226136"/>
                  </a:lnTo>
                  <a:lnTo>
                    <a:pt x="109169" y="226136"/>
                  </a:lnTo>
                  <a:lnTo>
                    <a:pt x="109169" y="0"/>
                  </a:lnTo>
                  <a:close/>
                </a:path>
              </a:pathLst>
            </a:custGeom>
            <a:solidFill>
              <a:srgbClr val="FFD940">
                <a:alpha val="58000"/>
              </a:srgbClr>
            </a:solidFill>
          </p:spPr>
          <p:txBody>
            <a:bodyPr wrap="square" lIns="0" tIns="0" rIns="0" bIns="0" rtlCol="0"/>
            <a:lstStyle/>
            <a:p>
              <a:endParaRPr/>
            </a:p>
          </p:txBody>
        </p:sp>
        <p:sp>
          <p:nvSpPr>
            <p:cNvPr id="27" name="object 27"/>
            <p:cNvSpPr/>
            <p:nvPr/>
          </p:nvSpPr>
          <p:spPr>
            <a:xfrm>
              <a:off x="3373030" y="5380316"/>
              <a:ext cx="140970" cy="686435"/>
            </a:xfrm>
            <a:custGeom>
              <a:avLst/>
              <a:gdLst/>
              <a:ahLst/>
              <a:cxnLst/>
              <a:rect l="l" t="t" r="r" b="b"/>
              <a:pathLst>
                <a:path w="140970" h="686435">
                  <a:moveTo>
                    <a:pt x="140360" y="0"/>
                  </a:moveTo>
                  <a:lnTo>
                    <a:pt x="0" y="0"/>
                  </a:lnTo>
                  <a:lnTo>
                    <a:pt x="0" y="686231"/>
                  </a:lnTo>
                  <a:lnTo>
                    <a:pt x="140360" y="686231"/>
                  </a:lnTo>
                  <a:lnTo>
                    <a:pt x="140360" y="0"/>
                  </a:lnTo>
                  <a:close/>
                </a:path>
              </a:pathLst>
            </a:custGeom>
            <a:solidFill>
              <a:srgbClr val="FFFFFF">
                <a:alpha val="58000"/>
              </a:srgbClr>
            </a:solidFill>
          </p:spPr>
          <p:txBody>
            <a:bodyPr wrap="square" lIns="0" tIns="0" rIns="0" bIns="0" rtlCol="0"/>
            <a:lstStyle/>
            <a:p>
              <a:endParaRPr/>
            </a:p>
          </p:txBody>
        </p:sp>
        <p:sp>
          <p:nvSpPr>
            <p:cNvPr id="28" name="object 28"/>
            <p:cNvSpPr/>
            <p:nvPr/>
          </p:nvSpPr>
          <p:spPr>
            <a:xfrm>
              <a:off x="4540364" y="4091228"/>
              <a:ext cx="683260" cy="876300"/>
            </a:xfrm>
            <a:custGeom>
              <a:avLst/>
              <a:gdLst/>
              <a:ahLst/>
              <a:cxnLst/>
              <a:rect l="l" t="t" r="r" b="b"/>
              <a:pathLst>
                <a:path w="683260" h="876300">
                  <a:moveTo>
                    <a:pt x="501472" y="618426"/>
                  </a:moveTo>
                  <a:lnTo>
                    <a:pt x="322110" y="618426"/>
                  </a:lnTo>
                  <a:lnTo>
                    <a:pt x="322110" y="875766"/>
                  </a:lnTo>
                  <a:lnTo>
                    <a:pt x="501472" y="875766"/>
                  </a:lnTo>
                  <a:lnTo>
                    <a:pt x="501472" y="618426"/>
                  </a:lnTo>
                  <a:close/>
                </a:path>
                <a:path w="683260" h="876300">
                  <a:moveTo>
                    <a:pt x="683209" y="0"/>
                  </a:moveTo>
                  <a:lnTo>
                    <a:pt x="0" y="0"/>
                  </a:lnTo>
                  <a:lnTo>
                    <a:pt x="0" y="184124"/>
                  </a:lnTo>
                  <a:lnTo>
                    <a:pt x="683209" y="184124"/>
                  </a:lnTo>
                  <a:lnTo>
                    <a:pt x="683209" y="0"/>
                  </a:lnTo>
                  <a:close/>
                </a:path>
              </a:pathLst>
            </a:custGeom>
            <a:solidFill>
              <a:srgbClr val="CC9B63">
                <a:alpha val="58000"/>
              </a:srgbClr>
            </a:solidFill>
          </p:spPr>
          <p:txBody>
            <a:bodyPr wrap="square" lIns="0" tIns="0" rIns="0" bIns="0" rtlCol="0"/>
            <a:lstStyle/>
            <a:p>
              <a:endParaRPr/>
            </a:p>
          </p:txBody>
        </p:sp>
        <p:sp>
          <p:nvSpPr>
            <p:cNvPr id="29" name="object 29"/>
            <p:cNvSpPr/>
            <p:nvPr/>
          </p:nvSpPr>
          <p:spPr>
            <a:xfrm>
              <a:off x="3591382" y="4514697"/>
              <a:ext cx="538480" cy="405765"/>
            </a:xfrm>
            <a:custGeom>
              <a:avLst/>
              <a:gdLst/>
              <a:ahLst/>
              <a:cxnLst/>
              <a:rect l="l" t="t" r="r" b="b"/>
              <a:pathLst>
                <a:path w="538479" h="405764">
                  <a:moveTo>
                    <a:pt x="538073" y="0"/>
                  </a:moveTo>
                  <a:lnTo>
                    <a:pt x="0" y="0"/>
                  </a:lnTo>
                  <a:lnTo>
                    <a:pt x="0" y="405498"/>
                  </a:lnTo>
                  <a:lnTo>
                    <a:pt x="538073" y="405498"/>
                  </a:lnTo>
                  <a:lnTo>
                    <a:pt x="538073" y="0"/>
                  </a:lnTo>
                  <a:close/>
                </a:path>
              </a:pathLst>
            </a:custGeom>
            <a:solidFill>
              <a:srgbClr val="C0877A">
                <a:alpha val="58000"/>
              </a:srgbClr>
            </a:solidFill>
          </p:spPr>
          <p:txBody>
            <a:bodyPr wrap="square" lIns="0" tIns="0" rIns="0" bIns="0" rtlCol="0"/>
            <a:lstStyle/>
            <a:p>
              <a:endParaRPr/>
            </a:p>
          </p:txBody>
        </p:sp>
        <p:sp>
          <p:nvSpPr>
            <p:cNvPr id="30" name="object 30"/>
            <p:cNvSpPr/>
            <p:nvPr/>
          </p:nvSpPr>
          <p:spPr>
            <a:xfrm>
              <a:off x="3622573" y="4070222"/>
              <a:ext cx="553720" cy="374650"/>
            </a:xfrm>
            <a:custGeom>
              <a:avLst/>
              <a:gdLst/>
              <a:ahLst/>
              <a:cxnLst/>
              <a:rect l="l" t="t" r="r" b="b"/>
              <a:pathLst>
                <a:path w="553720" h="374650">
                  <a:moveTo>
                    <a:pt x="553669" y="0"/>
                  </a:moveTo>
                  <a:lnTo>
                    <a:pt x="0" y="0"/>
                  </a:lnTo>
                  <a:lnTo>
                    <a:pt x="0" y="374294"/>
                  </a:lnTo>
                  <a:lnTo>
                    <a:pt x="553669" y="374294"/>
                  </a:lnTo>
                  <a:lnTo>
                    <a:pt x="553669" y="0"/>
                  </a:lnTo>
                  <a:close/>
                </a:path>
              </a:pathLst>
            </a:custGeom>
            <a:solidFill>
              <a:srgbClr val="CDCFD0">
                <a:alpha val="58000"/>
              </a:srgbClr>
            </a:solidFill>
          </p:spPr>
          <p:txBody>
            <a:bodyPr wrap="square" lIns="0" tIns="0" rIns="0" bIns="0" rtlCol="0"/>
            <a:lstStyle/>
            <a:p>
              <a:endParaRPr/>
            </a:p>
          </p:txBody>
        </p:sp>
        <p:sp>
          <p:nvSpPr>
            <p:cNvPr id="31" name="object 31"/>
            <p:cNvSpPr/>
            <p:nvPr/>
          </p:nvSpPr>
          <p:spPr>
            <a:xfrm>
              <a:off x="3950093" y="3680320"/>
              <a:ext cx="795655" cy="296545"/>
            </a:xfrm>
            <a:custGeom>
              <a:avLst/>
              <a:gdLst/>
              <a:ahLst/>
              <a:cxnLst/>
              <a:rect l="l" t="t" r="r" b="b"/>
              <a:pathLst>
                <a:path w="795654" h="296545">
                  <a:moveTo>
                    <a:pt x="795413" y="0"/>
                  </a:moveTo>
                  <a:lnTo>
                    <a:pt x="0" y="0"/>
                  </a:lnTo>
                  <a:lnTo>
                    <a:pt x="0" y="296316"/>
                  </a:lnTo>
                  <a:lnTo>
                    <a:pt x="795413" y="296316"/>
                  </a:lnTo>
                  <a:lnTo>
                    <a:pt x="795413" y="0"/>
                  </a:lnTo>
                  <a:close/>
                </a:path>
              </a:pathLst>
            </a:custGeom>
            <a:solidFill>
              <a:srgbClr val="F8CBB9">
                <a:alpha val="58000"/>
              </a:srgbClr>
            </a:solidFill>
          </p:spPr>
          <p:txBody>
            <a:bodyPr wrap="square" lIns="0" tIns="0" rIns="0" bIns="0" rtlCol="0"/>
            <a:lstStyle/>
            <a:p>
              <a:endParaRPr/>
            </a:p>
          </p:txBody>
        </p:sp>
        <p:sp>
          <p:nvSpPr>
            <p:cNvPr id="32" name="object 32"/>
            <p:cNvSpPr/>
            <p:nvPr/>
          </p:nvSpPr>
          <p:spPr>
            <a:xfrm>
              <a:off x="4004678" y="3111042"/>
              <a:ext cx="117475" cy="405765"/>
            </a:xfrm>
            <a:custGeom>
              <a:avLst/>
              <a:gdLst/>
              <a:ahLst/>
              <a:cxnLst/>
              <a:rect l="l" t="t" r="r" b="b"/>
              <a:pathLst>
                <a:path w="117475" h="405764">
                  <a:moveTo>
                    <a:pt x="116966" y="0"/>
                  </a:moveTo>
                  <a:lnTo>
                    <a:pt x="0" y="0"/>
                  </a:lnTo>
                  <a:lnTo>
                    <a:pt x="0" y="405498"/>
                  </a:lnTo>
                  <a:lnTo>
                    <a:pt x="116966" y="405498"/>
                  </a:lnTo>
                  <a:lnTo>
                    <a:pt x="116966" y="0"/>
                  </a:lnTo>
                  <a:close/>
                </a:path>
              </a:pathLst>
            </a:custGeom>
            <a:solidFill>
              <a:srgbClr val="C9E19B">
                <a:alpha val="58000"/>
              </a:srgbClr>
            </a:solidFill>
          </p:spPr>
          <p:txBody>
            <a:bodyPr wrap="square" lIns="0" tIns="0" rIns="0" bIns="0" rtlCol="0"/>
            <a:lstStyle/>
            <a:p>
              <a:endParaRPr/>
            </a:p>
          </p:txBody>
        </p:sp>
        <p:sp>
          <p:nvSpPr>
            <p:cNvPr id="33" name="object 33"/>
            <p:cNvSpPr/>
            <p:nvPr/>
          </p:nvSpPr>
          <p:spPr>
            <a:xfrm>
              <a:off x="4371200" y="3111042"/>
              <a:ext cx="117475" cy="405765"/>
            </a:xfrm>
            <a:custGeom>
              <a:avLst/>
              <a:gdLst/>
              <a:ahLst/>
              <a:cxnLst/>
              <a:rect l="l" t="t" r="r" b="b"/>
              <a:pathLst>
                <a:path w="117475" h="405764">
                  <a:moveTo>
                    <a:pt x="116966" y="0"/>
                  </a:moveTo>
                  <a:lnTo>
                    <a:pt x="0" y="0"/>
                  </a:lnTo>
                  <a:lnTo>
                    <a:pt x="0" y="405498"/>
                  </a:lnTo>
                  <a:lnTo>
                    <a:pt x="116966" y="405498"/>
                  </a:lnTo>
                  <a:lnTo>
                    <a:pt x="116966" y="0"/>
                  </a:lnTo>
                  <a:close/>
                </a:path>
              </a:pathLst>
            </a:custGeom>
            <a:solidFill>
              <a:srgbClr val="CAE19D">
                <a:alpha val="58000"/>
              </a:srgbClr>
            </a:solidFill>
          </p:spPr>
          <p:txBody>
            <a:bodyPr wrap="square" lIns="0" tIns="0" rIns="0" bIns="0" rtlCol="0"/>
            <a:lstStyle/>
            <a:p>
              <a:endParaRPr/>
            </a:p>
          </p:txBody>
        </p:sp>
        <p:sp>
          <p:nvSpPr>
            <p:cNvPr id="34" name="object 34"/>
            <p:cNvSpPr/>
            <p:nvPr/>
          </p:nvSpPr>
          <p:spPr>
            <a:xfrm>
              <a:off x="3443211" y="3446373"/>
              <a:ext cx="452755" cy="467995"/>
            </a:xfrm>
            <a:custGeom>
              <a:avLst/>
              <a:gdLst/>
              <a:ahLst/>
              <a:cxnLst/>
              <a:rect l="l" t="t" r="r" b="b"/>
              <a:pathLst>
                <a:path w="452754" h="467995">
                  <a:moveTo>
                    <a:pt x="452297" y="0"/>
                  </a:moveTo>
                  <a:lnTo>
                    <a:pt x="0" y="0"/>
                  </a:lnTo>
                  <a:lnTo>
                    <a:pt x="0" y="467880"/>
                  </a:lnTo>
                  <a:lnTo>
                    <a:pt x="452297" y="467880"/>
                  </a:lnTo>
                  <a:lnTo>
                    <a:pt x="452297" y="0"/>
                  </a:lnTo>
                  <a:close/>
                </a:path>
              </a:pathLst>
            </a:custGeom>
            <a:solidFill>
              <a:srgbClr val="D4AB7C">
                <a:alpha val="58000"/>
              </a:srgbClr>
            </a:solidFill>
          </p:spPr>
          <p:txBody>
            <a:bodyPr wrap="square" lIns="0" tIns="0" rIns="0" bIns="0" rtlCol="0"/>
            <a:lstStyle/>
            <a:p>
              <a:endParaRPr/>
            </a:p>
          </p:txBody>
        </p:sp>
        <p:sp>
          <p:nvSpPr>
            <p:cNvPr id="35" name="object 35"/>
            <p:cNvSpPr/>
            <p:nvPr/>
          </p:nvSpPr>
          <p:spPr>
            <a:xfrm>
              <a:off x="5330367" y="4085806"/>
              <a:ext cx="249554" cy="249554"/>
            </a:xfrm>
            <a:custGeom>
              <a:avLst/>
              <a:gdLst/>
              <a:ahLst/>
              <a:cxnLst/>
              <a:rect l="l" t="t" r="r" b="b"/>
              <a:pathLst>
                <a:path w="249554" h="249554">
                  <a:moveTo>
                    <a:pt x="249542" y="0"/>
                  </a:moveTo>
                  <a:lnTo>
                    <a:pt x="0" y="0"/>
                  </a:lnTo>
                  <a:lnTo>
                    <a:pt x="0" y="249554"/>
                  </a:lnTo>
                  <a:lnTo>
                    <a:pt x="249542" y="249554"/>
                  </a:lnTo>
                  <a:lnTo>
                    <a:pt x="249542" y="0"/>
                  </a:lnTo>
                  <a:close/>
                </a:path>
              </a:pathLst>
            </a:custGeom>
            <a:solidFill>
              <a:srgbClr val="CC9B63">
                <a:alpha val="58000"/>
              </a:srgbClr>
            </a:solidFill>
          </p:spPr>
          <p:txBody>
            <a:bodyPr wrap="square" lIns="0" tIns="0" rIns="0" bIns="0" rtlCol="0"/>
            <a:lstStyle/>
            <a:p>
              <a:endParaRPr/>
            </a:p>
          </p:txBody>
        </p:sp>
        <p:sp>
          <p:nvSpPr>
            <p:cNvPr id="36" name="object 36"/>
            <p:cNvSpPr/>
            <p:nvPr/>
          </p:nvSpPr>
          <p:spPr>
            <a:xfrm>
              <a:off x="5018440" y="4277266"/>
              <a:ext cx="467995" cy="182880"/>
            </a:xfrm>
            <a:custGeom>
              <a:avLst/>
              <a:gdLst/>
              <a:ahLst/>
              <a:cxnLst/>
              <a:rect l="l" t="t" r="r" b="b"/>
              <a:pathLst>
                <a:path w="467995" h="182879">
                  <a:moveTo>
                    <a:pt x="188242" y="0"/>
                  </a:moveTo>
                  <a:lnTo>
                    <a:pt x="83827" y="43465"/>
                  </a:lnTo>
                  <a:lnTo>
                    <a:pt x="38745" y="74782"/>
                  </a:lnTo>
                  <a:lnTo>
                    <a:pt x="15595" y="112670"/>
                  </a:lnTo>
                  <a:lnTo>
                    <a:pt x="9869" y="144235"/>
                  </a:lnTo>
                  <a:lnTo>
                    <a:pt x="4873" y="160443"/>
                  </a:lnTo>
                  <a:lnTo>
                    <a:pt x="1340" y="166415"/>
                  </a:lnTo>
                  <a:lnTo>
                    <a:pt x="0" y="167268"/>
                  </a:lnTo>
                  <a:lnTo>
                    <a:pt x="467893" y="182851"/>
                  </a:lnTo>
                  <a:lnTo>
                    <a:pt x="462775" y="137153"/>
                  </a:lnTo>
                  <a:lnTo>
                    <a:pt x="443763" y="89635"/>
                  </a:lnTo>
                  <a:lnTo>
                    <a:pt x="390119" y="46642"/>
                  </a:lnTo>
                  <a:lnTo>
                    <a:pt x="342249" y="28916"/>
                  </a:lnTo>
                  <a:lnTo>
                    <a:pt x="286581" y="14223"/>
                  </a:lnTo>
                  <a:lnTo>
                    <a:pt x="232213" y="4079"/>
                  </a:lnTo>
                  <a:lnTo>
                    <a:pt x="188242" y="0"/>
                  </a:lnTo>
                  <a:close/>
                </a:path>
              </a:pathLst>
            </a:custGeom>
            <a:solidFill>
              <a:srgbClr val="E0E1E2">
                <a:alpha val="58000"/>
              </a:srgbClr>
            </a:solidFill>
          </p:spPr>
          <p:txBody>
            <a:bodyPr wrap="square" lIns="0" tIns="0" rIns="0" bIns="0" rtlCol="0"/>
            <a:lstStyle/>
            <a:p>
              <a:endParaRPr/>
            </a:p>
          </p:txBody>
        </p:sp>
        <p:sp>
          <p:nvSpPr>
            <p:cNvPr id="37" name="object 37"/>
            <p:cNvSpPr/>
            <p:nvPr/>
          </p:nvSpPr>
          <p:spPr>
            <a:xfrm>
              <a:off x="3723948" y="4600474"/>
              <a:ext cx="257810" cy="249554"/>
            </a:xfrm>
            <a:custGeom>
              <a:avLst/>
              <a:gdLst/>
              <a:ahLst/>
              <a:cxnLst/>
              <a:rect l="l" t="t" r="r" b="b"/>
              <a:pathLst>
                <a:path w="257810" h="249554">
                  <a:moveTo>
                    <a:pt x="257340" y="0"/>
                  </a:moveTo>
                  <a:lnTo>
                    <a:pt x="187159" y="148196"/>
                  </a:lnTo>
                  <a:lnTo>
                    <a:pt x="124764" y="0"/>
                  </a:lnTo>
                  <a:lnTo>
                    <a:pt x="93573" y="171564"/>
                  </a:lnTo>
                  <a:lnTo>
                    <a:pt x="46786" y="46799"/>
                  </a:lnTo>
                  <a:lnTo>
                    <a:pt x="0" y="226161"/>
                  </a:lnTo>
                  <a:lnTo>
                    <a:pt x="7797" y="249554"/>
                  </a:lnTo>
                  <a:lnTo>
                    <a:pt x="257340" y="233972"/>
                  </a:lnTo>
                  <a:lnTo>
                    <a:pt x="257340" y="0"/>
                  </a:lnTo>
                  <a:close/>
                </a:path>
              </a:pathLst>
            </a:custGeom>
            <a:solidFill>
              <a:srgbClr val="FFEFCC">
                <a:alpha val="58000"/>
              </a:srgbClr>
            </a:solidFill>
          </p:spPr>
          <p:txBody>
            <a:bodyPr wrap="square" lIns="0" tIns="0" rIns="0" bIns="0" rtlCol="0"/>
            <a:lstStyle/>
            <a:p>
              <a:endParaRPr/>
            </a:p>
          </p:txBody>
        </p:sp>
        <p:sp>
          <p:nvSpPr>
            <p:cNvPr id="38" name="object 38"/>
            <p:cNvSpPr/>
            <p:nvPr/>
          </p:nvSpPr>
          <p:spPr>
            <a:xfrm>
              <a:off x="3723948" y="4708804"/>
              <a:ext cx="257810" cy="200025"/>
            </a:xfrm>
            <a:custGeom>
              <a:avLst/>
              <a:gdLst/>
              <a:ahLst/>
              <a:cxnLst/>
              <a:rect l="l" t="t" r="r" b="b"/>
              <a:pathLst>
                <a:path w="257810" h="200025">
                  <a:moveTo>
                    <a:pt x="257340" y="0"/>
                  </a:moveTo>
                  <a:lnTo>
                    <a:pt x="187159" y="118516"/>
                  </a:lnTo>
                  <a:lnTo>
                    <a:pt x="124764" y="0"/>
                  </a:lnTo>
                  <a:lnTo>
                    <a:pt x="93573" y="137236"/>
                  </a:lnTo>
                  <a:lnTo>
                    <a:pt x="46786" y="37426"/>
                  </a:lnTo>
                  <a:lnTo>
                    <a:pt x="0" y="180911"/>
                  </a:lnTo>
                  <a:lnTo>
                    <a:pt x="7797" y="199631"/>
                  </a:lnTo>
                  <a:lnTo>
                    <a:pt x="257340" y="187147"/>
                  </a:lnTo>
                  <a:lnTo>
                    <a:pt x="257340" y="0"/>
                  </a:lnTo>
                  <a:close/>
                </a:path>
              </a:pathLst>
            </a:custGeom>
            <a:solidFill>
              <a:srgbClr val="E5813F">
                <a:alpha val="58000"/>
              </a:srgbClr>
            </a:solidFill>
          </p:spPr>
          <p:txBody>
            <a:bodyPr wrap="square" lIns="0" tIns="0" rIns="0" bIns="0" rtlCol="0"/>
            <a:lstStyle/>
            <a:p>
              <a:endParaRPr/>
            </a:p>
          </p:txBody>
        </p:sp>
        <p:sp>
          <p:nvSpPr>
            <p:cNvPr id="39" name="object 39"/>
            <p:cNvSpPr/>
            <p:nvPr/>
          </p:nvSpPr>
          <p:spPr>
            <a:xfrm>
              <a:off x="3614774" y="1301875"/>
              <a:ext cx="444500" cy="756920"/>
            </a:xfrm>
            <a:custGeom>
              <a:avLst/>
              <a:gdLst/>
              <a:ahLst/>
              <a:cxnLst/>
              <a:rect l="l" t="t" r="r" b="b"/>
              <a:pathLst>
                <a:path w="444500" h="756919">
                  <a:moveTo>
                    <a:pt x="132562" y="0"/>
                  </a:moveTo>
                  <a:lnTo>
                    <a:pt x="140360" y="109169"/>
                  </a:lnTo>
                  <a:lnTo>
                    <a:pt x="31191" y="109169"/>
                  </a:lnTo>
                  <a:lnTo>
                    <a:pt x="0" y="756424"/>
                  </a:lnTo>
                  <a:lnTo>
                    <a:pt x="288531" y="491286"/>
                  </a:lnTo>
                  <a:lnTo>
                    <a:pt x="304126" y="109169"/>
                  </a:lnTo>
                  <a:lnTo>
                    <a:pt x="444500" y="85775"/>
                  </a:lnTo>
                  <a:lnTo>
                    <a:pt x="436702" y="15595"/>
                  </a:lnTo>
                  <a:lnTo>
                    <a:pt x="132562" y="0"/>
                  </a:lnTo>
                  <a:close/>
                </a:path>
              </a:pathLst>
            </a:custGeom>
            <a:solidFill>
              <a:srgbClr val="8C8E90">
                <a:alpha val="58000"/>
              </a:srgbClr>
            </a:solidFill>
          </p:spPr>
          <p:txBody>
            <a:bodyPr wrap="square" lIns="0" tIns="0" rIns="0" bIns="0" rtlCol="0"/>
            <a:lstStyle/>
            <a:p>
              <a:endParaRPr/>
            </a:p>
          </p:txBody>
        </p:sp>
        <p:sp>
          <p:nvSpPr>
            <p:cNvPr id="40" name="object 40"/>
            <p:cNvSpPr/>
            <p:nvPr/>
          </p:nvSpPr>
          <p:spPr>
            <a:xfrm>
              <a:off x="4605138" y="2034900"/>
              <a:ext cx="1318260" cy="904875"/>
            </a:xfrm>
            <a:custGeom>
              <a:avLst/>
              <a:gdLst/>
              <a:ahLst/>
              <a:cxnLst/>
              <a:rect l="l" t="t" r="r" b="b"/>
              <a:pathLst>
                <a:path w="1318260" h="904875">
                  <a:moveTo>
                    <a:pt x="1052753" y="0"/>
                  </a:moveTo>
                  <a:lnTo>
                    <a:pt x="803211" y="444487"/>
                  </a:lnTo>
                  <a:lnTo>
                    <a:pt x="0" y="499084"/>
                  </a:lnTo>
                  <a:lnTo>
                    <a:pt x="545871" y="904582"/>
                  </a:lnTo>
                  <a:lnTo>
                    <a:pt x="881189" y="881176"/>
                  </a:lnTo>
                  <a:lnTo>
                    <a:pt x="1317891" y="865593"/>
                  </a:lnTo>
                  <a:lnTo>
                    <a:pt x="1247698" y="389915"/>
                  </a:lnTo>
                  <a:lnTo>
                    <a:pt x="1052753" y="0"/>
                  </a:lnTo>
                  <a:close/>
                </a:path>
              </a:pathLst>
            </a:custGeom>
            <a:solidFill>
              <a:srgbClr val="CDCFD0">
                <a:alpha val="58000"/>
              </a:srgbClr>
            </a:solidFill>
          </p:spPr>
          <p:txBody>
            <a:bodyPr wrap="square" lIns="0" tIns="0" rIns="0" bIns="0" rtlCol="0"/>
            <a:lstStyle/>
            <a:p>
              <a:endParaRPr/>
            </a:p>
          </p:txBody>
        </p:sp>
        <p:sp>
          <p:nvSpPr>
            <p:cNvPr id="41" name="object 41"/>
            <p:cNvSpPr/>
            <p:nvPr/>
          </p:nvSpPr>
          <p:spPr>
            <a:xfrm>
              <a:off x="5915225" y="2682147"/>
              <a:ext cx="210820" cy="234315"/>
            </a:xfrm>
            <a:custGeom>
              <a:avLst/>
              <a:gdLst/>
              <a:ahLst/>
              <a:cxnLst/>
              <a:rect l="l" t="t" r="r" b="b"/>
              <a:pathLst>
                <a:path w="210820" h="234314">
                  <a:moveTo>
                    <a:pt x="0" y="0"/>
                  </a:moveTo>
                  <a:lnTo>
                    <a:pt x="0" y="233946"/>
                  </a:lnTo>
                  <a:lnTo>
                    <a:pt x="210553" y="226161"/>
                  </a:lnTo>
                  <a:lnTo>
                    <a:pt x="0" y="0"/>
                  </a:lnTo>
                  <a:close/>
                </a:path>
              </a:pathLst>
            </a:custGeom>
            <a:solidFill>
              <a:srgbClr val="9A99CD">
                <a:alpha val="58000"/>
              </a:srgbClr>
            </a:solidFill>
          </p:spPr>
          <p:txBody>
            <a:bodyPr wrap="square" lIns="0" tIns="0" rIns="0" bIns="0" rtlCol="0"/>
            <a:lstStyle/>
            <a:p>
              <a:endParaRPr/>
            </a:p>
          </p:txBody>
        </p:sp>
        <p:sp>
          <p:nvSpPr>
            <p:cNvPr id="42" name="object 42"/>
            <p:cNvSpPr/>
            <p:nvPr/>
          </p:nvSpPr>
          <p:spPr>
            <a:xfrm>
              <a:off x="4878070" y="3126638"/>
              <a:ext cx="2164715" cy="1801495"/>
            </a:xfrm>
            <a:custGeom>
              <a:avLst/>
              <a:gdLst/>
              <a:ahLst/>
              <a:cxnLst/>
              <a:rect l="l" t="t" r="r" b="b"/>
              <a:pathLst>
                <a:path w="2164715" h="1801495">
                  <a:moveTo>
                    <a:pt x="280733" y="389902"/>
                  </a:moveTo>
                  <a:lnTo>
                    <a:pt x="0" y="366534"/>
                  </a:lnTo>
                  <a:lnTo>
                    <a:pt x="7797" y="639457"/>
                  </a:lnTo>
                  <a:lnTo>
                    <a:pt x="4622" y="654316"/>
                  </a:lnTo>
                  <a:lnTo>
                    <a:pt x="0" y="688200"/>
                  </a:lnTo>
                  <a:lnTo>
                    <a:pt x="1219" y="724992"/>
                  </a:lnTo>
                  <a:lnTo>
                    <a:pt x="15595" y="748626"/>
                  </a:lnTo>
                  <a:lnTo>
                    <a:pt x="42887" y="761174"/>
                  </a:lnTo>
                  <a:lnTo>
                    <a:pt x="76022" y="772998"/>
                  </a:lnTo>
                  <a:lnTo>
                    <a:pt x="112090" y="780427"/>
                  </a:lnTo>
                  <a:lnTo>
                    <a:pt x="148170" y="779818"/>
                  </a:lnTo>
                  <a:lnTo>
                    <a:pt x="195935" y="768134"/>
                  </a:lnTo>
                  <a:lnTo>
                    <a:pt x="249542" y="733044"/>
                  </a:lnTo>
                  <a:lnTo>
                    <a:pt x="272935" y="608253"/>
                  </a:lnTo>
                  <a:lnTo>
                    <a:pt x="280733" y="389902"/>
                  </a:lnTo>
                  <a:close/>
                </a:path>
                <a:path w="2164715" h="1801495">
                  <a:moveTo>
                    <a:pt x="725233" y="0"/>
                  </a:moveTo>
                  <a:lnTo>
                    <a:pt x="413308" y="0"/>
                  </a:lnTo>
                  <a:lnTo>
                    <a:pt x="413308" y="389902"/>
                  </a:lnTo>
                  <a:lnTo>
                    <a:pt x="725233" y="389902"/>
                  </a:lnTo>
                  <a:lnTo>
                    <a:pt x="725233" y="0"/>
                  </a:lnTo>
                  <a:close/>
                </a:path>
                <a:path w="2164715" h="1801495">
                  <a:moveTo>
                    <a:pt x="728141" y="521500"/>
                  </a:moveTo>
                  <a:lnTo>
                    <a:pt x="723392" y="500189"/>
                  </a:lnTo>
                  <a:lnTo>
                    <a:pt x="701827" y="467906"/>
                  </a:lnTo>
                  <a:lnTo>
                    <a:pt x="382104" y="460095"/>
                  </a:lnTo>
                  <a:lnTo>
                    <a:pt x="405498" y="577075"/>
                  </a:lnTo>
                  <a:lnTo>
                    <a:pt x="424268" y="577443"/>
                  </a:lnTo>
                  <a:lnTo>
                    <a:pt x="438645" y="579996"/>
                  </a:lnTo>
                  <a:lnTo>
                    <a:pt x="455942" y="586943"/>
                  </a:lnTo>
                  <a:lnTo>
                    <a:pt x="483476" y="600468"/>
                  </a:lnTo>
                  <a:lnTo>
                    <a:pt x="483476" y="740829"/>
                  </a:lnTo>
                  <a:lnTo>
                    <a:pt x="428891" y="787615"/>
                  </a:lnTo>
                  <a:lnTo>
                    <a:pt x="452285" y="857808"/>
                  </a:lnTo>
                  <a:lnTo>
                    <a:pt x="655040" y="849998"/>
                  </a:lnTo>
                  <a:lnTo>
                    <a:pt x="662838" y="772033"/>
                  </a:lnTo>
                  <a:lnTo>
                    <a:pt x="577062" y="764222"/>
                  </a:lnTo>
                  <a:lnTo>
                    <a:pt x="584860" y="616064"/>
                  </a:lnTo>
                  <a:lnTo>
                    <a:pt x="637501" y="596315"/>
                  </a:lnTo>
                  <a:lnTo>
                    <a:pt x="678434" y="569264"/>
                  </a:lnTo>
                  <a:lnTo>
                    <a:pt x="713892" y="541362"/>
                  </a:lnTo>
                  <a:lnTo>
                    <a:pt x="728141" y="521500"/>
                  </a:lnTo>
                  <a:close/>
                </a:path>
                <a:path w="2164715" h="1801495">
                  <a:moveTo>
                    <a:pt x="2164346" y="1733931"/>
                  </a:moveTo>
                  <a:lnTo>
                    <a:pt x="2152281" y="1688299"/>
                  </a:lnTo>
                  <a:lnTo>
                    <a:pt x="2138375" y="1646415"/>
                  </a:lnTo>
                  <a:lnTo>
                    <a:pt x="2130818" y="1601165"/>
                  </a:lnTo>
                  <a:lnTo>
                    <a:pt x="2124773" y="1553845"/>
                  </a:lnTo>
                  <a:lnTo>
                    <a:pt x="2115350" y="1505775"/>
                  </a:lnTo>
                  <a:lnTo>
                    <a:pt x="2097697" y="1458252"/>
                  </a:lnTo>
                  <a:lnTo>
                    <a:pt x="2084844" y="1416735"/>
                  </a:lnTo>
                  <a:lnTo>
                    <a:pt x="2080653" y="1373060"/>
                  </a:lnTo>
                  <a:lnTo>
                    <a:pt x="2078202" y="1331544"/>
                  </a:lnTo>
                  <a:lnTo>
                    <a:pt x="2070544" y="1296517"/>
                  </a:lnTo>
                  <a:lnTo>
                    <a:pt x="2050770" y="1272336"/>
                  </a:lnTo>
                  <a:lnTo>
                    <a:pt x="2011921" y="1263307"/>
                  </a:lnTo>
                  <a:lnTo>
                    <a:pt x="1907006" y="1264526"/>
                  </a:lnTo>
                  <a:lnTo>
                    <a:pt x="1775040" y="1267206"/>
                  </a:lnTo>
                  <a:lnTo>
                    <a:pt x="1614208" y="1271104"/>
                  </a:lnTo>
                  <a:lnTo>
                    <a:pt x="1536230" y="1278890"/>
                  </a:lnTo>
                  <a:lnTo>
                    <a:pt x="1476590" y="1282890"/>
                  </a:lnTo>
                  <a:lnTo>
                    <a:pt x="1440916" y="1278089"/>
                  </a:lnTo>
                  <a:lnTo>
                    <a:pt x="1419453" y="1274406"/>
                  </a:lnTo>
                  <a:lnTo>
                    <a:pt x="1402473" y="1281772"/>
                  </a:lnTo>
                  <a:lnTo>
                    <a:pt x="1351991" y="1351280"/>
                  </a:lnTo>
                  <a:lnTo>
                    <a:pt x="1327632" y="1395628"/>
                  </a:lnTo>
                  <a:lnTo>
                    <a:pt x="1325676" y="1419263"/>
                  </a:lnTo>
                  <a:lnTo>
                    <a:pt x="1331595" y="1433537"/>
                  </a:lnTo>
                  <a:lnTo>
                    <a:pt x="1344320" y="1443723"/>
                  </a:lnTo>
                  <a:lnTo>
                    <a:pt x="1356372" y="1450975"/>
                  </a:lnTo>
                  <a:lnTo>
                    <a:pt x="1360233" y="1456461"/>
                  </a:lnTo>
                  <a:lnTo>
                    <a:pt x="1348422" y="1461325"/>
                  </a:lnTo>
                  <a:lnTo>
                    <a:pt x="1313408" y="1466735"/>
                  </a:lnTo>
                  <a:lnTo>
                    <a:pt x="1160259" y="1483512"/>
                  </a:lnTo>
                  <a:lnTo>
                    <a:pt x="1091450" y="1492631"/>
                  </a:lnTo>
                  <a:lnTo>
                    <a:pt x="1039101" y="1500670"/>
                  </a:lnTo>
                  <a:lnTo>
                    <a:pt x="975131" y="1511325"/>
                  </a:lnTo>
                  <a:lnTo>
                    <a:pt x="959167" y="1512862"/>
                  </a:lnTo>
                  <a:lnTo>
                    <a:pt x="940892" y="1505305"/>
                  </a:lnTo>
                  <a:lnTo>
                    <a:pt x="924077" y="1493354"/>
                  </a:lnTo>
                  <a:lnTo>
                    <a:pt x="913117" y="1493100"/>
                  </a:lnTo>
                  <a:lnTo>
                    <a:pt x="925055" y="1557921"/>
                  </a:lnTo>
                  <a:lnTo>
                    <a:pt x="982560" y="1588630"/>
                  </a:lnTo>
                  <a:lnTo>
                    <a:pt x="1021549" y="1590827"/>
                  </a:lnTo>
                  <a:lnTo>
                    <a:pt x="1065174" y="1587296"/>
                  </a:lnTo>
                  <a:lnTo>
                    <a:pt x="1113180" y="1580108"/>
                  </a:lnTo>
                  <a:lnTo>
                    <a:pt x="1164120" y="1574380"/>
                  </a:lnTo>
                  <a:lnTo>
                    <a:pt x="1216507" y="1575231"/>
                  </a:lnTo>
                  <a:lnTo>
                    <a:pt x="1258912" y="1580349"/>
                  </a:lnTo>
                  <a:lnTo>
                    <a:pt x="1308620" y="1599361"/>
                  </a:lnTo>
                  <a:lnTo>
                    <a:pt x="1348828" y="1653578"/>
                  </a:lnTo>
                  <a:lnTo>
                    <a:pt x="1351026" y="1687322"/>
                  </a:lnTo>
                  <a:lnTo>
                    <a:pt x="1361986" y="1719605"/>
                  </a:lnTo>
                  <a:lnTo>
                    <a:pt x="1403667" y="1746783"/>
                  </a:lnTo>
                  <a:lnTo>
                    <a:pt x="1455013" y="1764436"/>
                  </a:lnTo>
                  <a:lnTo>
                    <a:pt x="1505597" y="1779473"/>
                  </a:lnTo>
                  <a:lnTo>
                    <a:pt x="1554695" y="1791144"/>
                  </a:lnTo>
                  <a:lnTo>
                    <a:pt x="1601546" y="1798688"/>
                  </a:lnTo>
                  <a:lnTo>
                    <a:pt x="1645399" y="1801368"/>
                  </a:lnTo>
                  <a:lnTo>
                    <a:pt x="1690370" y="1799666"/>
                  </a:lnTo>
                  <a:lnTo>
                    <a:pt x="1724367" y="1793582"/>
                  </a:lnTo>
                  <a:lnTo>
                    <a:pt x="1753971" y="1781644"/>
                  </a:lnTo>
                  <a:lnTo>
                    <a:pt x="1785772" y="1762379"/>
                  </a:lnTo>
                  <a:lnTo>
                    <a:pt x="1813001" y="1744357"/>
                  </a:lnTo>
                  <a:lnTo>
                    <a:pt x="1831098" y="1735099"/>
                  </a:lnTo>
                  <a:lnTo>
                    <a:pt x="1849920" y="1731695"/>
                  </a:lnTo>
                  <a:lnTo>
                    <a:pt x="1879346" y="1731200"/>
                  </a:lnTo>
                  <a:lnTo>
                    <a:pt x="1905114" y="1728279"/>
                  </a:lnTo>
                  <a:lnTo>
                    <a:pt x="1915896" y="1725358"/>
                  </a:lnTo>
                  <a:lnTo>
                    <a:pt x="1925955" y="1731200"/>
                  </a:lnTo>
                  <a:lnTo>
                    <a:pt x="1949526" y="1754581"/>
                  </a:lnTo>
                  <a:lnTo>
                    <a:pt x="1980120" y="1781632"/>
                  </a:lnTo>
                  <a:lnTo>
                    <a:pt x="2007044" y="1795526"/>
                  </a:lnTo>
                  <a:lnTo>
                    <a:pt x="2038362" y="1800644"/>
                  </a:lnTo>
                  <a:lnTo>
                    <a:pt x="2082101" y="1801368"/>
                  </a:lnTo>
                  <a:lnTo>
                    <a:pt x="2127059" y="1793024"/>
                  </a:lnTo>
                  <a:lnTo>
                    <a:pt x="2155202" y="1769694"/>
                  </a:lnTo>
                  <a:lnTo>
                    <a:pt x="2164346" y="1733931"/>
                  </a:lnTo>
                  <a:close/>
                </a:path>
              </a:pathLst>
            </a:custGeom>
            <a:solidFill>
              <a:srgbClr val="FFFFFF">
                <a:alpha val="58000"/>
              </a:srgbClr>
            </a:solidFill>
          </p:spPr>
          <p:txBody>
            <a:bodyPr wrap="square" lIns="0" tIns="0" rIns="0" bIns="0" rtlCol="0"/>
            <a:lstStyle/>
            <a:p>
              <a:endParaRPr/>
            </a:p>
          </p:txBody>
        </p:sp>
        <p:sp>
          <p:nvSpPr>
            <p:cNvPr id="43" name="object 43"/>
            <p:cNvSpPr/>
            <p:nvPr/>
          </p:nvSpPr>
          <p:spPr>
            <a:xfrm>
              <a:off x="6149175" y="4499127"/>
              <a:ext cx="756920" cy="249554"/>
            </a:xfrm>
            <a:custGeom>
              <a:avLst/>
              <a:gdLst/>
              <a:ahLst/>
              <a:cxnLst/>
              <a:rect l="l" t="t" r="r" b="b"/>
              <a:pathLst>
                <a:path w="756920" h="249554">
                  <a:moveTo>
                    <a:pt x="374294" y="0"/>
                  </a:moveTo>
                  <a:lnTo>
                    <a:pt x="140360" y="0"/>
                  </a:lnTo>
                  <a:lnTo>
                    <a:pt x="140360" y="132549"/>
                  </a:lnTo>
                  <a:lnTo>
                    <a:pt x="374294" y="132549"/>
                  </a:lnTo>
                  <a:lnTo>
                    <a:pt x="374294" y="0"/>
                  </a:lnTo>
                  <a:close/>
                </a:path>
                <a:path w="756920" h="249554">
                  <a:moveTo>
                    <a:pt x="483489" y="218338"/>
                  </a:moveTo>
                  <a:lnTo>
                    <a:pt x="0" y="218338"/>
                  </a:lnTo>
                  <a:lnTo>
                    <a:pt x="0" y="249516"/>
                  </a:lnTo>
                  <a:lnTo>
                    <a:pt x="483489" y="249516"/>
                  </a:lnTo>
                  <a:lnTo>
                    <a:pt x="483489" y="218338"/>
                  </a:lnTo>
                  <a:close/>
                </a:path>
                <a:path w="756920" h="249554">
                  <a:moveTo>
                    <a:pt x="756412" y="0"/>
                  </a:moveTo>
                  <a:lnTo>
                    <a:pt x="428879" y="0"/>
                  </a:lnTo>
                  <a:lnTo>
                    <a:pt x="428879" y="132549"/>
                  </a:lnTo>
                  <a:lnTo>
                    <a:pt x="756412" y="132549"/>
                  </a:lnTo>
                  <a:lnTo>
                    <a:pt x="756412" y="0"/>
                  </a:lnTo>
                  <a:close/>
                </a:path>
              </a:pathLst>
            </a:custGeom>
            <a:solidFill>
              <a:srgbClr val="CDCFD0">
                <a:alpha val="58000"/>
              </a:srgbClr>
            </a:solidFill>
          </p:spPr>
          <p:txBody>
            <a:bodyPr wrap="square" lIns="0" tIns="0" rIns="0" bIns="0" rtlCol="0"/>
            <a:lstStyle/>
            <a:p>
              <a:endParaRPr/>
            </a:p>
          </p:txBody>
        </p:sp>
        <p:sp>
          <p:nvSpPr>
            <p:cNvPr id="44" name="object 44"/>
            <p:cNvSpPr/>
            <p:nvPr/>
          </p:nvSpPr>
          <p:spPr>
            <a:xfrm>
              <a:off x="4308805" y="5770219"/>
              <a:ext cx="850265" cy="70485"/>
            </a:xfrm>
            <a:custGeom>
              <a:avLst/>
              <a:gdLst/>
              <a:ahLst/>
              <a:cxnLst/>
              <a:rect l="l" t="t" r="r" b="b"/>
              <a:pathLst>
                <a:path w="850264" h="70485">
                  <a:moveTo>
                    <a:pt x="849998" y="0"/>
                  </a:moveTo>
                  <a:lnTo>
                    <a:pt x="0" y="0"/>
                  </a:lnTo>
                  <a:lnTo>
                    <a:pt x="0" y="70167"/>
                  </a:lnTo>
                  <a:lnTo>
                    <a:pt x="849998" y="70167"/>
                  </a:lnTo>
                  <a:lnTo>
                    <a:pt x="849998" y="0"/>
                  </a:lnTo>
                  <a:close/>
                </a:path>
              </a:pathLst>
            </a:custGeom>
            <a:solidFill>
              <a:srgbClr val="FFFFFF">
                <a:alpha val="58000"/>
              </a:srgbClr>
            </a:solidFill>
          </p:spPr>
          <p:txBody>
            <a:bodyPr wrap="square" lIns="0" tIns="0" rIns="0" bIns="0" rtlCol="0"/>
            <a:lstStyle/>
            <a:p>
              <a:endParaRPr/>
            </a:p>
          </p:txBody>
        </p:sp>
        <p:sp>
          <p:nvSpPr>
            <p:cNvPr id="45" name="object 45"/>
            <p:cNvSpPr/>
            <p:nvPr/>
          </p:nvSpPr>
          <p:spPr>
            <a:xfrm>
              <a:off x="4355591" y="5848184"/>
              <a:ext cx="748665" cy="179705"/>
            </a:xfrm>
            <a:custGeom>
              <a:avLst/>
              <a:gdLst/>
              <a:ahLst/>
              <a:cxnLst/>
              <a:rect l="l" t="t" r="r" b="b"/>
              <a:pathLst>
                <a:path w="748664" h="179704">
                  <a:moveTo>
                    <a:pt x="748626" y="0"/>
                  </a:moveTo>
                  <a:lnTo>
                    <a:pt x="0" y="0"/>
                  </a:lnTo>
                  <a:lnTo>
                    <a:pt x="0" y="179349"/>
                  </a:lnTo>
                  <a:lnTo>
                    <a:pt x="748626" y="179349"/>
                  </a:lnTo>
                  <a:lnTo>
                    <a:pt x="748626" y="0"/>
                  </a:lnTo>
                  <a:close/>
                </a:path>
              </a:pathLst>
            </a:custGeom>
            <a:solidFill>
              <a:srgbClr val="399CB1">
                <a:alpha val="58000"/>
              </a:srgbClr>
            </a:solidFill>
          </p:spPr>
          <p:txBody>
            <a:bodyPr wrap="square" lIns="0" tIns="0" rIns="0" bIns="0" rtlCol="0"/>
            <a:lstStyle/>
            <a:p>
              <a:endParaRPr/>
            </a:p>
          </p:txBody>
        </p:sp>
        <p:sp>
          <p:nvSpPr>
            <p:cNvPr id="46" name="object 46"/>
            <p:cNvSpPr/>
            <p:nvPr/>
          </p:nvSpPr>
          <p:spPr>
            <a:xfrm>
              <a:off x="3950093" y="5255513"/>
              <a:ext cx="1482090" cy="483870"/>
            </a:xfrm>
            <a:custGeom>
              <a:avLst/>
              <a:gdLst/>
              <a:ahLst/>
              <a:cxnLst/>
              <a:rect l="l" t="t" r="r" b="b"/>
              <a:pathLst>
                <a:path w="1482089" h="483870">
                  <a:moveTo>
                    <a:pt x="116967" y="0"/>
                  </a:moveTo>
                  <a:lnTo>
                    <a:pt x="0" y="0"/>
                  </a:lnTo>
                  <a:lnTo>
                    <a:pt x="0" y="257340"/>
                  </a:lnTo>
                  <a:lnTo>
                    <a:pt x="116967" y="257340"/>
                  </a:lnTo>
                  <a:lnTo>
                    <a:pt x="116967" y="0"/>
                  </a:lnTo>
                  <a:close/>
                </a:path>
                <a:path w="1482089" h="483870">
                  <a:moveTo>
                    <a:pt x="1481658" y="382143"/>
                  </a:moveTo>
                  <a:lnTo>
                    <a:pt x="1317891" y="382143"/>
                  </a:lnTo>
                  <a:lnTo>
                    <a:pt x="1317891" y="483501"/>
                  </a:lnTo>
                  <a:lnTo>
                    <a:pt x="1481658" y="483501"/>
                  </a:lnTo>
                  <a:lnTo>
                    <a:pt x="1481658" y="382143"/>
                  </a:lnTo>
                  <a:close/>
                </a:path>
              </a:pathLst>
            </a:custGeom>
            <a:solidFill>
              <a:srgbClr val="E11A22">
                <a:alpha val="58000"/>
              </a:srgbClr>
            </a:solidFill>
          </p:spPr>
          <p:txBody>
            <a:bodyPr wrap="square" lIns="0" tIns="0" rIns="0" bIns="0" rtlCol="0"/>
            <a:lstStyle/>
            <a:p>
              <a:endParaRPr/>
            </a:p>
          </p:txBody>
        </p:sp>
        <p:sp>
          <p:nvSpPr>
            <p:cNvPr id="47" name="object 47"/>
            <p:cNvSpPr/>
            <p:nvPr/>
          </p:nvSpPr>
          <p:spPr>
            <a:xfrm>
              <a:off x="3622573" y="4062412"/>
              <a:ext cx="491490" cy="405765"/>
            </a:xfrm>
            <a:custGeom>
              <a:avLst/>
              <a:gdLst/>
              <a:ahLst/>
              <a:cxnLst/>
              <a:rect l="l" t="t" r="r" b="b"/>
              <a:pathLst>
                <a:path w="491489" h="405764">
                  <a:moveTo>
                    <a:pt x="491286" y="0"/>
                  </a:moveTo>
                  <a:lnTo>
                    <a:pt x="0" y="0"/>
                  </a:lnTo>
                  <a:lnTo>
                    <a:pt x="0" y="405498"/>
                  </a:lnTo>
                  <a:lnTo>
                    <a:pt x="491286" y="405498"/>
                  </a:lnTo>
                  <a:lnTo>
                    <a:pt x="491286" y="0"/>
                  </a:lnTo>
                  <a:close/>
                </a:path>
              </a:pathLst>
            </a:custGeom>
            <a:solidFill>
              <a:srgbClr val="C0877A">
                <a:alpha val="58000"/>
              </a:srgbClr>
            </a:solidFill>
          </p:spPr>
          <p:txBody>
            <a:bodyPr wrap="square" lIns="0" tIns="0" rIns="0" bIns="0" rtlCol="0"/>
            <a:lstStyle/>
            <a:p>
              <a:endParaRPr/>
            </a:p>
          </p:txBody>
        </p:sp>
        <p:sp>
          <p:nvSpPr>
            <p:cNvPr id="48" name="object 48"/>
            <p:cNvSpPr/>
            <p:nvPr/>
          </p:nvSpPr>
          <p:spPr>
            <a:xfrm>
              <a:off x="3692753" y="4124819"/>
              <a:ext cx="959485" cy="889000"/>
            </a:xfrm>
            <a:custGeom>
              <a:avLst/>
              <a:gdLst/>
              <a:ahLst/>
              <a:cxnLst/>
              <a:rect l="l" t="t" r="r" b="b"/>
              <a:pathLst>
                <a:path w="959485" h="889000">
                  <a:moveTo>
                    <a:pt x="366509" y="129971"/>
                  </a:moveTo>
                  <a:lnTo>
                    <a:pt x="356285" y="79375"/>
                  </a:lnTo>
                  <a:lnTo>
                    <a:pt x="328434" y="38061"/>
                  </a:lnTo>
                  <a:lnTo>
                    <a:pt x="287121" y="10210"/>
                  </a:lnTo>
                  <a:lnTo>
                    <a:pt x="236550" y="0"/>
                  </a:lnTo>
                  <a:lnTo>
                    <a:pt x="129971" y="0"/>
                  </a:lnTo>
                  <a:lnTo>
                    <a:pt x="79375" y="10210"/>
                  </a:lnTo>
                  <a:lnTo>
                    <a:pt x="38061" y="38061"/>
                  </a:lnTo>
                  <a:lnTo>
                    <a:pt x="10210" y="79375"/>
                  </a:lnTo>
                  <a:lnTo>
                    <a:pt x="0" y="129971"/>
                  </a:lnTo>
                  <a:lnTo>
                    <a:pt x="0" y="170243"/>
                  </a:lnTo>
                  <a:lnTo>
                    <a:pt x="10210" y="220853"/>
                  </a:lnTo>
                  <a:lnTo>
                    <a:pt x="38061" y="262153"/>
                  </a:lnTo>
                  <a:lnTo>
                    <a:pt x="79375" y="290004"/>
                  </a:lnTo>
                  <a:lnTo>
                    <a:pt x="129971" y="300215"/>
                  </a:lnTo>
                  <a:lnTo>
                    <a:pt x="236550" y="300215"/>
                  </a:lnTo>
                  <a:lnTo>
                    <a:pt x="287121" y="290004"/>
                  </a:lnTo>
                  <a:lnTo>
                    <a:pt x="328434" y="262153"/>
                  </a:lnTo>
                  <a:lnTo>
                    <a:pt x="356285" y="220853"/>
                  </a:lnTo>
                  <a:lnTo>
                    <a:pt x="366509" y="170243"/>
                  </a:lnTo>
                  <a:lnTo>
                    <a:pt x="366509" y="129971"/>
                  </a:lnTo>
                  <a:close/>
                </a:path>
                <a:path w="959485" h="889000">
                  <a:moveTo>
                    <a:pt x="959167" y="226136"/>
                  </a:moveTo>
                  <a:lnTo>
                    <a:pt x="954265" y="201853"/>
                  </a:lnTo>
                  <a:lnTo>
                    <a:pt x="940892" y="182029"/>
                  </a:lnTo>
                  <a:lnTo>
                    <a:pt x="921067" y="168656"/>
                  </a:lnTo>
                  <a:lnTo>
                    <a:pt x="896785" y="163753"/>
                  </a:lnTo>
                  <a:lnTo>
                    <a:pt x="872502" y="168656"/>
                  </a:lnTo>
                  <a:lnTo>
                    <a:pt x="852665" y="182029"/>
                  </a:lnTo>
                  <a:lnTo>
                    <a:pt x="839304" y="201853"/>
                  </a:lnTo>
                  <a:lnTo>
                    <a:pt x="834402" y="226136"/>
                  </a:lnTo>
                  <a:lnTo>
                    <a:pt x="834402" y="826579"/>
                  </a:lnTo>
                  <a:lnTo>
                    <a:pt x="839304" y="850874"/>
                  </a:lnTo>
                  <a:lnTo>
                    <a:pt x="852665" y="870699"/>
                  </a:lnTo>
                  <a:lnTo>
                    <a:pt x="872502" y="884072"/>
                  </a:lnTo>
                  <a:lnTo>
                    <a:pt x="896785" y="888974"/>
                  </a:lnTo>
                  <a:lnTo>
                    <a:pt x="921067" y="884072"/>
                  </a:lnTo>
                  <a:lnTo>
                    <a:pt x="940892" y="870699"/>
                  </a:lnTo>
                  <a:lnTo>
                    <a:pt x="954265" y="850874"/>
                  </a:lnTo>
                  <a:lnTo>
                    <a:pt x="959167" y="826579"/>
                  </a:lnTo>
                  <a:lnTo>
                    <a:pt x="959167" y="226136"/>
                  </a:lnTo>
                  <a:close/>
                </a:path>
              </a:pathLst>
            </a:custGeom>
            <a:solidFill>
              <a:srgbClr val="D2E1E7">
                <a:alpha val="58000"/>
              </a:srgbClr>
            </a:solidFill>
          </p:spPr>
          <p:txBody>
            <a:bodyPr wrap="square" lIns="0" tIns="0" rIns="0" bIns="0" rtlCol="0"/>
            <a:lstStyle/>
            <a:p>
              <a:endParaRPr/>
            </a:p>
          </p:txBody>
        </p:sp>
        <p:sp>
          <p:nvSpPr>
            <p:cNvPr id="49" name="object 49"/>
            <p:cNvSpPr/>
            <p:nvPr/>
          </p:nvSpPr>
          <p:spPr>
            <a:xfrm>
              <a:off x="5252385" y="3516559"/>
              <a:ext cx="109220" cy="467995"/>
            </a:xfrm>
            <a:custGeom>
              <a:avLst/>
              <a:gdLst/>
              <a:ahLst/>
              <a:cxnLst/>
              <a:rect l="l" t="t" r="r" b="b"/>
              <a:pathLst>
                <a:path w="109220" h="467995">
                  <a:moveTo>
                    <a:pt x="54584" y="0"/>
                  </a:moveTo>
                  <a:lnTo>
                    <a:pt x="33336" y="4288"/>
                  </a:lnTo>
                  <a:lnTo>
                    <a:pt x="15986" y="15984"/>
                  </a:lnTo>
                  <a:lnTo>
                    <a:pt x="4289" y="33330"/>
                  </a:lnTo>
                  <a:lnTo>
                    <a:pt x="0" y="54571"/>
                  </a:lnTo>
                  <a:lnTo>
                    <a:pt x="0" y="413296"/>
                  </a:lnTo>
                  <a:lnTo>
                    <a:pt x="4289" y="434544"/>
                  </a:lnTo>
                  <a:lnTo>
                    <a:pt x="15986" y="451894"/>
                  </a:lnTo>
                  <a:lnTo>
                    <a:pt x="33336" y="463591"/>
                  </a:lnTo>
                  <a:lnTo>
                    <a:pt x="54584" y="467880"/>
                  </a:lnTo>
                  <a:lnTo>
                    <a:pt x="75832" y="463591"/>
                  </a:lnTo>
                  <a:lnTo>
                    <a:pt x="93183" y="451894"/>
                  </a:lnTo>
                  <a:lnTo>
                    <a:pt x="104880" y="434544"/>
                  </a:lnTo>
                  <a:lnTo>
                    <a:pt x="109169" y="413296"/>
                  </a:lnTo>
                  <a:lnTo>
                    <a:pt x="109169" y="54571"/>
                  </a:lnTo>
                  <a:lnTo>
                    <a:pt x="104880" y="33330"/>
                  </a:lnTo>
                  <a:lnTo>
                    <a:pt x="93183" y="15984"/>
                  </a:lnTo>
                  <a:lnTo>
                    <a:pt x="75832" y="4288"/>
                  </a:lnTo>
                  <a:lnTo>
                    <a:pt x="54584" y="0"/>
                  </a:lnTo>
                  <a:close/>
                </a:path>
              </a:pathLst>
            </a:custGeom>
            <a:solidFill>
              <a:srgbClr val="9CC2D0">
                <a:alpha val="58000"/>
              </a:srgbClr>
            </a:solidFill>
          </p:spPr>
          <p:txBody>
            <a:bodyPr wrap="square" lIns="0" tIns="0" rIns="0" bIns="0" rtlCol="0"/>
            <a:lstStyle/>
            <a:p>
              <a:endParaRPr/>
            </a:p>
          </p:txBody>
        </p:sp>
        <p:sp>
          <p:nvSpPr>
            <p:cNvPr id="50" name="object 50"/>
            <p:cNvSpPr/>
            <p:nvPr/>
          </p:nvSpPr>
          <p:spPr>
            <a:xfrm>
              <a:off x="3934504" y="3703707"/>
              <a:ext cx="296545" cy="249554"/>
            </a:xfrm>
            <a:custGeom>
              <a:avLst/>
              <a:gdLst/>
              <a:ahLst/>
              <a:cxnLst/>
              <a:rect l="l" t="t" r="r" b="b"/>
              <a:pathLst>
                <a:path w="296545" h="249554">
                  <a:moveTo>
                    <a:pt x="171551" y="0"/>
                  </a:moveTo>
                  <a:lnTo>
                    <a:pt x="124764" y="0"/>
                  </a:lnTo>
                  <a:lnTo>
                    <a:pt x="76198" y="9802"/>
                  </a:lnTo>
                  <a:lnTo>
                    <a:pt x="36541" y="36536"/>
                  </a:lnTo>
                  <a:lnTo>
                    <a:pt x="9804" y="76193"/>
                  </a:lnTo>
                  <a:lnTo>
                    <a:pt x="0" y="124764"/>
                  </a:lnTo>
                  <a:lnTo>
                    <a:pt x="9804" y="173325"/>
                  </a:lnTo>
                  <a:lnTo>
                    <a:pt x="36541" y="212983"/>
                  </a:lnTo>
                  <a:lnTo>
                    <a:pt x="76198" y="239723"/>
                  </a:lnTo>
                  <a:lnTo>
                    <a:pt x="124764" y="249529"/>
                  </a:lnTo>
                  <a:lnTo>
                    <a:pt x="171551" y="249529"/>
                  </a:lnTo>
                  <a:lnTo>
                    <a:pt x="220119" y="239723"/>
                  </a:lnTo>
                  <a:lnTo>
                    <a:pt x="259781" y="212983"/>
                  </a:lnTo>
                  <a:lnTo>
                    <a:pt x="286523" y="173325"/>
                  </a:lnTo>
                  <a:lnTo>
                    <a:pt x="296329" y="124764"/>
                  </a:lnTo>
                  <a:lnTo>
                    <a:pt x="286523" y="76193"/>
                  </a:lnTo>
                  <a:lnTo>
                    <a:pt x="259781" y="36536"/>
                  </a:lnTo>
                  <a:lnTo>
                    <a:pt x="220119" y="9802"/>
                  </a:lnTo>
                  <a:lnTo>
                    <a:pt x="171551" y="0"/>
                  </a:lnTo>
                  <a:close/>
                </a:path>
              </a:pathLst>
            </a:custGeom>
            <a:solidFill>
              <a:srgbClr val="E0AFC2">
                <a:alpha val="58000"/>
              </a:srgbClr>
            </a:solidFill>
          </p:spPr>
          <p:txBody>
            <a:bodyPr wrap="square" lIns="0" tIns="0" rIns="0" bIns="0" rtlCol="0"/>
            <a:lstStyle/>
            <a:p>
              <a:endParaRPr/>
            </a:p>
          </p:txBody>
        </p:sp>
        <p:sp>
          <p:nvSpPr>
            <p:cNvPr id="51" name="object 51"/>
            <p:cNvSpPr/>
            <p:nvPr/>
          </p:nvSpPr>
          <p:spPr>
            <a:xfrm>
              <a:off x="3692753" y="3532149"/>
              <a:ext cx="982980" cy="920750"/>
            </a:xfrm>
            <a:custGeom>
              <a:avLst/>
              <a:gdLst/>
              <a:ahLst/>
              <a:cxnLst/>
              <a:rect l="l" t="t" r="r" b="b"/>
              <a:pathLst>
                <a:path w="982979" h="920750">
                  <a:moveTo>
                    <a:pt x="77965" y="764222"/>
                  </a:moveTo>
                  <a:lnTo>
                    <a:pt x="0" y="764222"/>
                  </a:lnTo>
                  <a:lnTo>
                    <a:pt x="0" y="920191"/>
                  </a:lnTo>
                  <a:lnTo>
                    <a:pt x="77965" y="920191"/>
                  </a:lnTo>
                  <a:lnTo>
                    <a:pt x="77965" y="764222"/>
                  </a:lnTo>
                  <a:close/>
                </a:path>
                <a:path w="982979" h="920750">
                  <a:moveTo>
                    <a:pt x="305422" y="753389"/>
                  </a:moveTo>
                  <a:lnTo>
                    <a:pt x="227444" y="753389"/>
                  </a:lnTo>
                  <a:lnTo>
                    <a:pt x="227444" y="909358"/>
                  </a:lnTo>
                  <a:lnTo>
                    <a:pt x="305422" y="909358"/>
                  </a:lnTo>
                  <a:lnTo>
                    <a:pt x="305422" y="753389"/>
                  </a:lnTo>
                  <a:close/>
                </a:path>
                <a:path w="982979" h="920750">
                  <a:moveTo>
                    <a:pt x="982560" y="85775"/>
                  </a:moveTo>
                  <a:lnTo>
                    <a:pt x="975829" y="52387"/>
                  </a:lnTo>
                  <a:lnTo>
                    <a:pt x="957440" y="25120"/>
                  </a:lnTo>
                  <a:lnTo>
                    <a:pt x="930173" y="6743"/>
                  </a:lnTo>
                  <a:lnTo>
                    <a:pt x="896772" y="0"/>
                  </a:lnTo>
                  <a:lnTo>
                    <a:pt x="772007" y="0"/>
                  </a:lnTo>
                  <a:lnTo>
                    <a:pt x="738619" y="6743"/>
                  </a:lnTo>
                  <a:lnTo>
                    <a:pt x="711365" y="25120"/>
                  </a:lnTo>
                  <a:lnTo>
                    <a:pt x="692975" y="52387"/>
                  </a:lnTo>
                  <a:lnTo>
                    <a:pt x="686231" y="85775"/>
                  </a:lnTo>
                  <a:lnTo>
                    <a:pt x="692975" y="119164"/>
                  </a:lnTo>
                  <a:lnTo>
                    <a:pt x="711365" y="146443"/>
                  </a:lnTo>
                  <a:lnTo>
                    <a:pt x="738619" y="164820"/>
                  </a:lnTo>
                  <a:lnTo>
                    <a:pt x="772007" y="171564"/>
                  </a:lnTo>
                  <a:lnTo>
                    <a:pt x="896772" y="171564"/>
                  </a:lnTo>
                  <a:lnTo>
                    <a:pt x="930173" y="164820"/>
                  </a:lnTo>
                  <a:lnTo>
                    <a:pt x="957440" y="146443"/>
                  </a:lnTo>
                  <a:lnTo>
                    <a:pt x="975829" y="119164"/>
                  </a:lnTo>
                  <a:lnTo>
                    <a:pt x="982560" y="85775"/>
                  </a:lnTo>
                  <a:close/>
                </a:path>
              </a:pathLst>
            </a:custGeom>
            <a:solidFill>
              <a:srgbClr val="FFFFFF">
                <a:alpha val="58000"/>
              </a:srgbClr>
            </a:solidFill>
          </p:spPr>
          <p:txBody>
            <a:bodyPr wrap="square" lIns="0" tIns="0" rIns="0" bIns="0" rtlCol="0"/>
            <a:lstStyle/>
            <a:p>
              <a:endParaRPr/>
            </a:p>
          </p:txBody>
        </p:sp>
        <p:pic>
          <p:nvPicPr>
            <p:cNvPr id="52" name="object 52"/>
            <p:cNvPicPr/>
            <p:nvPr/>
          </p:nvPicPr>
          <p:blipFill>
            <a:blip r:embed="rId4" cstate="print"/>
            <a:stretch>
              <a:fillRect/>
            </a:stretch>
          </p:blipFill>
          <p:spPr>
            <a:xfrm>
              <a:off x="1134966" y="982154"/>
              <a:ext cx="6529635" cy="5765419"/>
            </a:xfrm>
            <a:prstGeom prst="rect">
              <a:avLst/>
            </a:prstGeom>
          </p:spPr>
        </p:pic>
      </p:grpSp>
      <p:sp>
        <p:nvSpPr>
          <p:cNvPr id="53" name="object 53"/>
          <p:cNvSpPr txBox="1">
            <a:spLocks noGrp="1"/>
          </p:cNvSpPr>
          <p:nvPr>
            <p:ph type="title"/>
          </p:nvPr>
        </p:nvSpPr>
        <p:spPr>
          <a:xfrm>
            <a:off x="2273300" y="402333"/>
            <a:ext cx="4652645" cy="482600"/>
          </a:xfrm>
          <a:prstGeom prst="rect">
            <a:avLst/>
          </a:prstGeom>
        </p:spPr>
        <p:txBody>
          <a:bodyPr vert="horz" wrap="square" lIns="0" tIns="12700" rIns="0" bIns="0" rtlCol="0">
            <a:spAutoFit/>
          </a:bodyPr>
          <a:lstStyle/>
          <a:p>
            <a:pPr marL="12700">
              <a:lnSpc>
                <a:spcPct val="100000"/>
              </a:lnSpc>
              <a:spcBef>
                <a:spcPts val="100"/>
              </a:spcBef>
            </a:pPr>
            <a:r>
              <a:rPr sz="3000" spc="130" dirty="0"/>
              <a:t>What</a:t>
            </a:r>
            <a:r>
              <a:rPr sz="3000" spc="5" dirty="0"/>
              <a:t> </a:t>
            </a:r>
            <a:r>
              <a:rPr sz="3000" dirty="0"/>
              <a:t>is</a:t>
            </a:r>
            <a:r>
              <a:rPr sz="3000" spc="10" dirty="0"/>
              <a:t> </a:t>
            </a:r>
            <a:r>
              <a:rPr sz="3000" spc="80" dirty="0"/>
              <a:t>indoor</a:t>
            </a:r>
            <a:r>
              <a:rPr sz="3000" spc="5" dirty="0"/>
              <a:t> </a:t>
            </a:r>
            <a:r>
              <a:rPr sz="3000" spc="90" dirty="0"/>
              <a:t>air</a:t>
            </a:r>
            <a:r>
              <a:rPr sz="3000" spc="10" dirty="0"/>
              <a:t> </a:t>
            </a:r>
            <a:r>
              <a:rPr sz="3000" spc="-10" dirty="0"/>
              <a:t>pollution?</a:t>
            </a:r>
            <a:endParaRPr sz="3000"/>
          </a:p>
        </p:txBody>
      </p:sp>
      <p:sp>
        <p:nvSpPr>
          <p:cNvPr id="54" name="object 54"/>
          <p:cNvSpPr txBox="1"/>
          <p:nvPr/>
        </p:nvSpPr>
        <p:spPr>
          <a:xfrm>
            <a:off x="901700" y="897511"/>
            <a:ext cx="2612300" cy="320601"/>
          </a:xfrm>
          <a:prstGeom prst="rect">
            <a:avLst/>
          </a:prstGeom>
        </p:spPr>
        <p:txBody>
          <a:bodyPr vert="horz" wrap="square" lIns="0" tIns="12700" rIns="0" bIns="0" rtlCol="0">
            <a:spAutoFit/>
          </a:bodyPr>
          <a:lstStyle/>
          <a:p>
            <a:pPr marL="12700">
              <a:lnSpc>
                <a:spcPct val="100000"/>
              </a:lnSpc>
              <a:spcBef>
                <a:spcPts val="100"/>
              </a:spcBef>
            </a:pPr>
            <a:r>
              <a:rPr sz="2000" b="1" dirty="0">
                <a:solidFill>
                  <a:srgbClr val="231F20"/>
                </a:solidFill>
                <a:latin typeface="Avenir Heavy"/>
                <a:cs typeface="Avenir Heavy"/>
              </a:rPr>
              <a:t>Potential</a:t>
            </a:r>
            <a:r>
              <a:rPr sz="2000" b="1" spc="-85" dirty="0">
                <a:solidFill>
                  <a:srgbClr val="231F20"/>
                </a:solidFill>
                <a:latin typeface="Avenir Heavy"/>
                <a:cs typeface="Avenir Heavy"/>
              </a:rPr>
              <a:t> </a:t>
            </a:r>
            <a:r>
              <a:rPr sz="2000" b="1" dirty="0">
                <a:solidFill>
                  <a:srgbClr val="231F20"/>
                </a:solidFill>
                <a:latin typeface="Avenir Heavy"/>
                <a:cs typeface="Avenir Heavy"/>
              </a:rPr>
              <a:t>Sources</a:t>
            </a:r>
            <a:r>
              <a:rPr sz="2000" b="1" spc="-85" dirty="0">
                <a:solidFill>
                  <a:srgbClr val="231F20"/>
                </a:solidFill>
                <a:latin typeface="Avenir Heavy"/>
                <a:cs typeface="Avenir Heavy"/>
              </a:rPr>
              <a:t> </a:t>
            </a:r>
            <a:r>
              <a:rPr sz="2000" b="1" spc="-25" dirty="0">
                <a:solidFill>
                  <a:srgbClr val="231F20"/>
                </a:solidFill>
                <a:latin typeface="Avenir Heavy"/>
                <a:cs typeface="Avenir Heavy"/>
              </a:rPr>
              <a:t>of</a:t>
            </a:r>
            <a:endParaRPr sz="2000" dirty="0">
              <a:latin typeface="Avenir Heavy"/>
              <a:cs typeface="Avenir Heavy"/>
            </a:endParaRPr>
          </a:p>
        </p:txBody>
      </p:sp>
      <p:sp>
        <p:nvSpPr>
          <p:cNvPr id="55" name="object 55"/>
          <p:cNvSpPr txBox="1"/>
          <p:nvPr/>
        </p:nvSpPr>
        <p:spPr>
          <a:xfrm>
            <a:off x="373690" y="1252911"/>
            <a:ext cx="3089399" cy="1503680"/>
          </a:xfrm>
          <a:prstGeom prst="rect">
            <a:avLst/>
          </a:prstGeom>
        </p:spPr>
        <p:txBody>
          <a:bodyPr vert="horz" wrap="square" lIns="0" tIns="12700" rIns="0" bIns="0" rtlCol="0">
            <a:spAutoFit/>
          </a:bodyPr>
          <a:lstStyle/>
          <a:p>
            <a:pPr marL="520700">
              <a:lnSpc>
                <a:spcPct val="100000"/>
              </a:lnSpc>
              <a:spcBef>
                <a:spcPts val="100"/>
              </a:spcBef>
            </a:pPr>
            <a:r>
              <a:rPr sz="2000" b="1" dirty="0">
                <a:solidFill>
                  <a:srgbClr val="231F20"/>
                </a:solidFill>
                <a:latin typeface="Avenir Heavy"/>
                <a:cs typeface="Avenir Heavy"/>
              </a:rPr>
              <a:t>Indoor</a:t>
            </a:r>
            <a:r>
              <a:rPr sz="2000" b="1" spc="-45" dirty="0">
                <a:solidFill>
                  <a:srgbClr val="231F20"/>
                </a:solidFill>
                <a:latin typeface="Avenir Heavy"/>
                <a:cs typeface="Avenir Heavy"/>
              </a:rPr>
              <a:t> </a:t>
            </a:r>
            <a:r>
              <a:rPr sz="2000" b="1" dirty="0">
                <a:solidFill>
                  <a:srgbClr val="231F20"/>
                </a:solidFill>
                <a:latin typeface="Avenir Heavy"/>
                <a:cs typeface="Avenir Heavy"/>
              </a:rPr>
              <a:t>Air</a:t>
            </a:r>
            <a:r>
              <a:rPr sz="2000" b="1" spc="-45" dirty="0">
                <a:solidFill>
                  <a:srgbClr val="231F20"/>
                </a:solidFill>
                <a:latin typeface="Avenir Heavy"/>
                <a:cs typeface="Avenir Heavy"/>
              </a:rPr>
              <a:t> </a:t>
            </a:r>
            <a:r>
              <a:rPr sz="2000" b="1" spc="-10" dirty="0">
                <a:solidFill>
                  <a:srgbClr val="231F20"/>
                </a:solidFill>
                <a:latin typeface="Avenir Heavy"/>
                <a:cs typeface="Avenir Heavy"/>
              </a:rPr>
              <a:t>Pollution</a:t>
            </a:r>
            <a:endParaRPr sz="2000" dirty="0">
              <a:latin typeface="Avenir Heavy"/>
              <a:cs typeface="Avenir Heavy"/>
            </a:endParaRPr>
          </a:p>
          <a:p>
            <a:pPr marL="12700" marR="121920">
              <a:lnSpc>
                <a:spcPts val="2300"/>
              </a:lnSpc>
              <a:spcBef>
                <a:spcPts val="2395"/>
              </a:spcBef>
            </a:pPr>
            <a:r>
              <a:rPr sz="2000" dirty="0">
                <a:solidFill>
                  <a:srgbClr val="231F20"/>
                </a:solidFill>
                <a:latin typeface="Avenir Book"/>
                <a:cs typeface="Avenir Book"/>
              </a:rPr>
              <a:t>chemicals</a:t>
            </a:r>
            <a:r>
              <a:rPr sz="2000" spc="-20" dirty="0">
                <a:solidFill>
                  <a:srgbClr val="231F20"/>
                </a:solidFill>
                <a:latin typeface="Avenir Book"/>
                <a:cs typeface="Avenir Book"/>
              </a:rPr>
              <a:t> </a:t>
            </a:r>
            <a:r>
              <a:rPr sz="2000" dirty="0">
                <a:solidFill>
                  <a:srgbClr val="231F20"/>
                </a:solidFill>
                <a:latin typeface="Avenir Book"/>
                <a:cs typeface="Avenir Book"/>
              </a:rPr>
              <a:t>released</a:t>
            </a:r>
            <a:r>
              <a:rPr sz="2000" spc="-20" dirty="0">
                <a:solidFill>
                  <a:srgbClr val="231F20"/>
                </a:solidFill>
                <a:latin typeface="Avenir Book"/>
                <a:cs typeface="Avenir Book"/>
              </a:rPr>
              <a:t> from </a:t>
            </a:r>
            <a:r>
              <a:rPr sz="2000" dirty="0">
                <a:solidFill>
                  <a:srgbClr val="231F20"/>
                </a:solidFill>
                <a:latin typeface="Avenir Book"/>
                <a:cs typeface="Avenir Book"/>
              </a:rPr>
              <a:t>modern</a:t>
            </a:r>
            <a:r>
              <a:rPr sz="2000" spc="10" dirty="0">
                <a:solidFill>
                  <a:srgbClr val="231F20"/>
                </a:solidFill>
                <a:latin typeface="Avenir Book"/>
                <a:cs typeface="Avenir Book"/>
              </a:rPr>
              <a:t> </a:t>
            </a:r>
            <a:r>
              <a:rPr sz="2000" dirty="0">
                <a:solidFill>
                  <a:srgbClr val="231F20"/>
                </a:solidFill>
                <a:latin typeface="Avenir Book"/>
                <a:cs typeface="Avenir Book"/>
              </a:rPr>
              <a:t>building</a:t>
            </a:r>
            <a:r>
              <a:rPr sz="2000" spc="10" dirty="0">
                <a:solidFill>
                  <a:srgbClr val="231F20"/>
                </a:solidFill>
                <a:latin typeface="Avenir Book"/>
                <a:cs typeface="Avenir Book"/>
              </a:rPr>
              <a:t> </a:t>
            </a:r>
            <a:r>
              <a:rPr sz="2000" spc="-50" dirty="0">
                <a:solidFill>
                  <a:srgbClr val="231F20"/>
                </a:solidFill>
                <a:latin typeface="Avenir Book"/>
                <a:cs typeface="Avenir Book"/>
              </a:rPr>
              <a:t>&amp; </a:t>
            </a:r>
            <a:r>
              <a:rPr sz="2000" dirty="0">
                <a:solidFill>
                  <a:srgbClr val="231F20"/>
                </a:solidFill>
                <a:latin typeface="Avenir Book"/>
                <a:cs typeface="Avenir Book"/>
              </a:rPr>
              <a:t>furnishing</a:t>
            </a:r>
            <a:r>
              <a:rPr sz="2000" spc="35" dirty="0">
                <a:solidFill>
                  <a:srgbClr val="231F20"/>
                </a:solidFill>
                <a:latin typeface="Avenir Book"/>
                <a:cs typeface="Avenir Book"/>
              </a:rPr>
              <a:t> </a:t>
            </a:r>
            <a:r>
              <a:rPr sz="2000" spc="-10" dirty="0">
                <a:solidFill>
                  <a:srgbClr val="231F20"/>
                </a:solidFill>
                <a:latin typeface="Avenir Book"/>
                <a:cs typeface="Avenir Book"/>
              </a:rPr>
              <a:t>materials</a:t>
            </a:r>
            <a:endParaRPr sz="2000" dirty="0">
              <a:latin typeface="Avenir Book"/>
              <a:cs typeface="Avenir Book"/>
            </a:endParaRPr>
          </a:p>
        </p:txBody>
      </p:sp>
      <p:sp>
        <p:nvSpPr>
          <p:cNvPr id="56" name="object 56"/>
          <p:cNvSpPr txBox="1"/>
          <p:nvPr/>
        </p:nvSpPr>
        <p:spPr>
          <a:xfrm>
            <a:off x="673100" y="3263900"/>
            <a:ext cx="2334895" cy="914400"/>
          </a:xfrm>
          <a:prstGeom prst="rect">
            <a:avLst/>
          </a:prstGeom>
        </p:spPr>
        <p:txBody>
          <a:bodyPr vert="horz" wrap="square" lIns="0" tIns="33020" rIns="0" bIns="0" rtlCol="0">
            <a:spAutoFit/>
          </a:bodyPr>
          <a:lstStyle/>
          <a:p>
            <a:pPr marL="12700" marR="5080">
              <a:lnSpc>
                <a:spcPts val="2300"/>
              </a:lnSpc>
              <a:spcBef>
                <a:spcPts val="260"/>
              </a:spcBef>
            </a:pPr>
            <a:r>
              <a:rPr sz="2000" dirty="0">
                <a:solidFill>
                  <a:srgbClr val="231F20"/>
                </a:solidFill>
                <a:latin typeface="Avenir Book"/>
                <a:cs typeface="Avenir Book"/>
              </a:rPr>
              <a:t>combustion </a:t>
            </a:r>
            <a:r>
              <a:rPr sz="2000" spc="-10" dirty="0">
                <a:solidFill>
                  <a:srgbClr val="231F20"/>
                </a:solidFill>
                <a:latin typeface="Avenir Book"/>
                <a:cs typeface="Avenir Book"/>
              </a:rPr>
              <a:t>gases </a:t>
            </a:r>
            <a:r>
              <a:rPr sz="2000" dirty="0">
                <a:solidFill>
                  <a:srgbClr val="231F20"/>
                </a:solidFill>
                <a:latin typeface="Avenir Book"/>
                <a:cs typeface="Avenir Book"/>
              </a:rPr>
              <a:t>from</a:t>
            </a:r>
            <a:r>
              <a:rPr sz="2000" spc="-40" dirty="0">
                <a:solidFill>
                  <a:srgbClr val="231F20"/>
                </a:solidFill>
                <a:latin typeface="Avenir Book"/>
                <a:cs typeface="Avenir Book"/>
              </a:rPr>
              <a:t> </a:t>
            </a:r>
            <a:r>
              <a:rPr sz="2000" dirty="0">
                <a:solidFill>
                  <a:srgbClr val="231F20"/>
                </a:solidFill>
                <a:latin typeface="Avenir Book"/>
                <a:cs typeface="Avenir Book"/>
              </a:rPr>
              <a:t>fireplaces</a:t>
            </a:r>
            <a:r>
              <a:rPr sz="2000" spc="-40" dirty="0">
                <a:solidFill>
                  <a:srgbClr val="231F20"/>
                </a:solidFill>
                <a:latin typeface="Avenir Book"/>
                <a:cs typeface="Avenir Book"/>
              </a:rPr>
              <a:t> </a:t>
            </a:r>
            <a:r>
              <a:rPr sz="2000" spc="-50" dirty="0">
                <a:solidFill>
                  <a:srgbClr val="231F20"/>
                </a:solidFill>
                <a:latin typeface="Avenir Book"/>
                <a:cs typeface="Avenir Book"/>
              </a:rPr>
              <a:t>&amp; </a:t>
            </a:r>
            <a:r>
              <a:rPr sz="2000" dirty="0">
                <a:solidFill>
                  <a:srgbClr val="231F20"/>
                </a:solidFill>
                <a:latin typeface="Avenir Book"/>
                <a:cs typeface="Avenir Book"/>
              </a:rPr>
              <a:t>woodburning</a:t>
            </a:r>
            <a:r>
              <a:rPr sz="2000" spc="-50" dirty="0">
                <a:solidFill>
                  <a:srgbClr val="231F20"/>
                </a:solidFill>
                <a:latin typeface="Avenir Book"/>
                <a:cs typeface="Avenir Book"/>
              </a:rPr>
              <a:t> </a:t>
            </a:r>
            <a:r>
              <a:rPr sz="2000" spc="-10" dirty="0">
                <a:solidFill>
                  <a:srgbClr val="231F20"/>
                </a:solidFill>
                <a:latin typeface="Avenir Book"/>
                <a:cs typeface="Avenir Book"/>
              </a:rPr>
              <a:t>stoves</a:t>
            </a:r>
            <a:endParaRPr sz="2000">
              <a:latin typeface="Avenir Book"/>
              <a:cs typeface="Avenir Book"/>
            </a:endParaRPr>
          </a:p>
        </p:txBody>
      </p:sp>
      <p:sp>
        <p:nvSpPr>
          <p:cNvPr id="57" name="object 57"/>
          <p:cNvSpPr txBox="1"/>
          <p:nvPr/>
        </p:nvSpPr>
        <p:spPr>
          <a:xfrm>
            <a:off x="1130300" y="5866892"/>
            <a:ext cx="1300480" cy="1206500"/>
          </a:xfrm>
          <a:prstGeom prst="rect">
            <a:avLst/>
          </a:prstGeom>
        </p:spPr>
        <p:txBody>
          <a:bodyPr vert="horz" wrap="square" lIns="0" tIns="33019" rIns="0" bIns="0" rtlCol="0">
            <a:spAutoFit/>
          </a:bodyPr>
          <a:lstStyle/>
          <a:p>
            <a:pPr marL="12700" marR="5080">
              <a:lnSpc>
                <a:spcPts val="2300"/>
              </a:lnSpc>
              <a:spcBef>
                <a:spcPts val="259"/>
              </a:spcBef>
            </a:pPr>
            <a:r>
              <a:rPr sz="2000" spc="-10" dirty="0">
                <a:solidFill>
                  <a:srgbClr val="231F20"/>
                </a:solidFill>
                <a:latin typeface="Avenir Book"/>
                <a:cs typeface="Avenir Book"/>
              </a:rPr>
              <a:t>chemical </a:t>
            </a:r>
            <a:r>
              <a:rPr sz="2000" dirty="0">
                <a:solidFill>
                  <a:srgbClr val="231F20"/>
                </a:solidFill>
                <a:latin typeface="Avenir Book"/>
                <a:cs typeface="Avenir Book"/>
              </a:rPr>
              <a:t>fumes</a:t>
            </a:r>
            <a:r>
              <a:rPr sz="2000" spc="-10" dirty="0">
                <a:solidFill>
                  <a:srgbClr val="231F20"/>
                </a:solidFill>
                <a:latin typeface="Avenir Book"/>
                <a:cs typeface="Avenir Book"/>
              </a:rPr>
              <a:t> </a:t>
            </a:r>
            <a:r>
              <a:rPr sz="2000" spc="-20" dirty="0">
                <a:solidFill>
                  <a:srgbClr val="231F20"/>
                </a:solidFill>
                <a:latin typeface="Avenir Book"/>
                <a:cs typeface="Avenir Book"/>
              </a:rPr>
              <a:t>from </a:t>
            </a:r>
            <a:r>
              <a:rPr sz="2000" dirty="0">
                <a:solidFill>
                  <a:srgbClr val="231F20"/>
                </a:solidFill>
                <a:latin typeface="Avenir Book"/>
                <a:cs typeface="Avenir Book"/>
              </a:rPr>
              <a:t>paints </a:t>
            </a:r>
            <a:r>
              <a:rPr sz="2000" spc="-50" dirty="0">
                <a:solidFill>
                  <a:srgbClr val="231F20"/>
                </a:solidFill>
                <a:latin typeface="Avenir Book"/>
                <a:cs typeface="Avenir Book"/>
              </a:rPr>
              <a:t>&amp; </a:t>
            </a:r>
            <a:r>
              <a:rPr sz="2000" spc="-10" dirty="0">
                <a:solidFill>
                  <a:srgbClr val="231F20"/>
                </a:solidFill>
                <a:latin typeface="Avenir Book"/>
                <a:cs typeface="Avenir Book"/>
              </a:rPr>
              <a:t>solvents</a:t>
            </a:r>
            <a:endParaRPr sz="2000">
              <a:latin typeface="Avenir Book"/>
              <a:cs typeface="Avenir Book"/>
            </a:endParaRPr>
          </a:p>
        </p:txBody>
      </p:sp>
      <p:sp>
        <p:nvSpPr>
          <p:cNvPr id="58" name="object 58"/>
          <p:cNvSpPr txBox="1"/>
          <p:nvPr/>
        </p:nvSpPr>
        <p:spPr>
          <a:xfrm>
            <a:off x="407923" y="4336288"/>
            <a:ext cx="1691005" cy="622300"/>
          </a:xfrm>
          <a:prstGeom prst="rect">
            <a:avLst/>
          </a:prstGeom>
        </p:spPr>
        <p:txBody>
          <a:bodyPr vert="horz" wrap="square" lIns="0" tIns="12700" rIns="0" bIns="0" rtlCol="0">
            <a:spAutoFit/>
          </a:bodyPr>
          <a:lstStyle/>
          <a:p>
            <a:pPr marL="12700">
              <a:lnSpc>
                <a:spcPts val="2350"/>
              </a:lnSpc>
              <a:spcBef>
                <a:spcPts val="100"/>
              </a:spcBef>
            </a:pPr>
            <a:r>
              <a:rPr sz="2000" dirty="0">
                <a:solidFill>
                  <a:srgbClr val="231F20"/>
                </a:solidFill>
                <a:latin typeface="Avenir Book"/>
                <a:cs typeface="Avenir Book"/>
              </a:rPr>
              <a:t>animal </a:t>
            </a:r>
            <a:r>
              <a:rPr sz="2000" spc="-20" dirty="0">
                <a:solidFill>
                  <a:srgbClr val="231F20"/>
                </a:solidFill>
                <a:latin typeface="Avenir Book"/>
                <a:cs typeface="Avenir Book"/>
              </a:rPr>
              <a:t>hair</a:t>
            </a:r>
            <a:endParaRPr sz="2000">
              <a:latin typeface="Avenir Book"/>
              <a:cs typeface="Avenir Book"/>
            </a:endParaRPr>
          </a:p>
          <a:p>
            <a:pPr marL="12700">
              <a:lnSpc>
                <a:spcPts val="2350"/>
              </a:lnSpc>
            </a:pPr>
            <a:r>
              <a:rPr sz="2000" dirty="0">
                <a:solidFill>
                  <a:srgbClr val="231F20"/>
                </a:solidFill>
                <a:latin typeface="Avenir Book"/>
                <a:cs typeface="Avenir Book"/>
              </a:rPr>
              <a:t>&amp;</a:t>
            </a:r>
            <a:r>
              <a:rPr sz="2000" spc="-60" dirty="0">
                <a:solidFill>
                  <a:srgbClr val="231F20"/>
                </a:solidFill>
                <a:latin typeface="Avenir Book"/>
                <a:cs typeface="Avenir Book"/>
              </a:rPr>
              <a:t> </a:t>
            </a:r>
            <a:r>
              <a:rPr sz="2000" spc="-20" dirty="0">
                <a:solidFill>
                  <a:srgbClr val="231F20"/>
                </a:solidFill>
                <a:latin typeface="Avenir Book"/>
                <a:cs typeface="Avenir Book"/>
              </a:rPr>
              <a:t>dander,</a:t>
            </a:r>
            <a:r>
              <a:rPr sz="2000" spc="-55" dirty="0">
                <a:solidFill>
                  <a:srgbClr val="231F20"/>
                </a:solidFill>
                <a:latin typeface="Avenir Book"/>
                <a:cs typeface="Avenir Book"/>
              </a:rPr>
              <a:t> </a:t>
            </a:r>
            <a:r>
              <a:rPr sz="2000" spc="-20" dirty="0">
                <a:solidFill>
                  <a:srgbClr val="231F20"/>
                </a:solidFill>
                <a:latin typeface="Avenir Book"/>
                <a:cs typeface="Avenir Book"/>
              </a:rPr>
              <a:t>pest</a:t>
            </a:r>
            <a:endParaRPr sz="2000">
              <a:latin typeface="Avenir Book"/>
              <a:cs typeface="Avenir Book"/>
            </a:endParaRPr>
          </a:p>
        </p:txBody>
      </p:sp>
      <p:sp>
        <p:nvSpPr>
          <p:cNvPr id="59" name="object 59"/>
          <p:cNvSpPr txBox="1"/>
          <p:nvPr/>
        </p:nvSpPr>
        <p:spPr>
          <a:xfrm>
            <a:off x="407923" y="4920488"/>
            <a:ext cx="1187450" cy="330200"/>
          </a:xfrm>
          <a:prstGeom prst="rect">
            <a:avLst/>
          </a:prstGeom>
        </p:spPr>
        <p:txBody>
          <a:bodyPr vert="horz" wrap="square" lIns="0" tIns="12700" rIns="0" bIns="0" rtlCol="0">
            <a:spAutoFit/>
          </a:bodyPr>
          <a:lstStyle/>
          <a:p>
            <a:pPr marL="12700">
              <a:lnSpc>
                <a:spcPct val="100000"/>
              </a:lnSpc>
              <a:spcBef>
                <a:spcPts val="100"/>
              </a:spcBef>
            </a:pPr>
            <a:r>
              <a:rPr sz="2000" spc="-10" dirty="0">
                <a:solidFill>
                  <a:srgbClr val="231F20"/>
                </a:solidFill>
                <a:latin typeface="Avenir Book"/>
                <a:cs typeface="Avenir Book"/>
              </a:rPr>
              <a:t>droppings</a:t>
            </a:r>
            <a:endParaRPr sz="2000">
              <a:latin typeface="Avenir Book"/>
              <a:cs typeface="Avenir Book"/>
            </a:endParaRPr>
          </a:p>
        </p:txBody>
      </p:sp>
      <p:sp>
        <p:nvSpPr>
          <p:cNvPr id="60" name="object 60"/>
          <p:cNvSpPr txBox="1"/>
          <p:nvPr/>
        </p:nvSpPr>
        <p:spPr>
          <a:xfrm>
            <a:off x="4486147" y="6470396"/>
            <a:ext cx="1780539" cy="622300"/>
          </a:xfrm>
          <a:prstGeom prst="rect">
            <a:avLst/>
          </a:prstGeom>
        </p:spPr>
        <p:txBody>
          <a:bodyPr vert="horz" wrap="square" lIns="0" tIns="33019" rIns="0" bIns="0" rtlCol="0">
            <a:spAutoFit/>
          </a:bodyPr>
          <a:lstStyle/>
          <a:p>
            <a:pPr marL="12700" marR="5080">
              <a:lnSpc>
                <a:spcPts val="2300"/>
              </a:lnSpc>
              <a:spcBef>
                <a:spcPts val="259"/>
              </a:spcBef>
            </a:pPr>
            <a:r>
              <a:rPr sz="2000" dirty="0">
                <a:solidFill>
                  <a:srgbClr val="231F20"/>
                </a:solidFill>
                <a:latin typeface="Avenir Book"/>
                <a:cs typeface="Avenir Book"/>
              </a:rPr>
              <a:t>gases </a:t>
            </a:r>
            <a:r>
              <a:rPr sz="2000" spc="-10" dirty="0">
                <a:solidFill>
                  <a:srgbClr val="231F20"/>
                </a:solidFill>
                <a:latin typeface="Avenir Book"/>
                <a:cs typeface="Avenir Book"/>
              </a:rPr>
              <a:t>including </a:t>
            </a:r>
            <a:r>
              <a:rPr sz="2000" dirty="0">
                <a:solidFill>
                  <a:srgbClr val="231F20"/>
                </a:solidFill>
                <a:latin typeface="Avenir Book"/>
                <a:cs typeface="Avenir Book"/>
              </a:rPr>
              <a:t>radon</a:t>
            </a:r>
            <a:r>
              <a:rPr sz="2000" spc="-55" dirty="0">
                <a:solidFill>
                  <a:srgbClr val="231F20"/>
                </a:solidFill>
                <a:latin typeface="Avenir Book"/>
                <a:cs typeface="Avenir Book"/>
              </a:rPr>
              <a:t> </a:t>
            </a:r>
            <a:r>
              <a:rPr sz="2000" spc="-10" dirty="0">
                <a:solidFill>
                  <a:srgbClr val="231F20"/>
                </a:solidFill>
                <a:latin typeface="Avenir Book"/>
                <a:cs typeface="Avenir Book"/>
              </a:rPr>
              <a:t>seeping</a:t>
            </a:r>
            <a:endParaRPr sz="2000">
              <a:latin typeface="Avenir Book"/>
              <a:cs typeface="Avenir Book"/>
            </a:endParaRPr>
          </a:p>
        </p:txBody>
      </p:sp>
      <p:sp>
        <p:nvSpPr>
          <p:cNvPr id="61" name="object 61"/>
          <p:cNvSpPr txBox="1"/>
          <p:nvPr/>
        </p:nvSpPr>
        <p:spPr>
          <a:xfrm>
            <a:off x="4486147" y="7054595"/>
            <a:ext cx="2222500" cy="330200"/>
          </a:xfrm>
          <a:prstGeom prst="rect">
            <a:avLst/>
          </a:prstGeom>
        </p:spPr>
        <p:txBody>
          <a:bodyPr vert="horz" wrap="square" lIns="0" tIns="12700" rIns="0" bIns="0" rtlCol="0">
            <a:spAutoFit/>
          </a:bodyPr>
          <a:lstStyle/>
          <a:p>
            <a:pPr marL="12700">
              <a:lnSpc>
                <a:spcPct val="100000"/>
              </a:lnSpc>
              <a:spcBef>
                <a:spcPts val="100"/>
              </a:spcBef>
            </a:pPr>
            <a:r>
              <a:rPr sz="2000" dirty="0">
                <a:solidFill>
                  <a:srgbClr val="231F20"/>
                </a:solidFill>
                <a:latin typeface="Avenir Book"/>
                <a:cs typeface="Avenir Book"/>
              </a:rPr>
              <a:t>through</a:t>
            </a:r>
            <a:r>
              <a:rPr sz="2000" spc="-90" dirty="0">
                <a:solidFill>
                  <a:srgbClr val="231F20"/>
                </a:solidFill>
                <a:latin typeface="Avenir Book"/>
                <a:cs typeface="Avenir Book"/>
              </a:rPr>
              <a:t> </a:t>
            </a:r>
            <a:r>
              <a:rPr sz="2000" spc="-10" dirty="0">
                <a:solidFill>
                  <a:srgbClr val="231F20"/>
                </a:solidFill>
                <a:latin typeface="Avenir Book"/>
                <a:cs typeface="Avenir Book"/>
              </a:rPr>
              <a:t>foundation</a:t>
            </a:r>
            <a:endParaRPr sz="2000">
              <a:latin typeface="Avenir Book"/>
              <a:cs typeface="Avenir Book"/>
            </a:endParaRPr>
          </a:p>
        </p:txBody>
      </p:sp>
      <p:sp>
        <p:nvSpPr>
          <p:cNvPr id="62" name="object 62"/>
          <p:cNvSpPr txBox="1"/>
          <p:nvPr/>
        </p:nvSpPr>
        <p:spPr>
          <a:xfrm>
            <a:off x="2675635" y="6543547"/>
            <a:ext cx="937894" cy="622300"/>
          </a:xfrm>
          <a:prstGeom prst="rect">
            <a:avLst/>
          </a:prstGeom>
        </p:spPr>
        <p:txBody>
          <a:bodyPr vert="horz" wrap="square" lIns="0" tIns="33019" rIns="0" bIns="0" rtlCol="0">
            <a:spAutoFit/>
          </a:bodyPr>
          <a:lstStyle/>
          <a:p>
            <a:pPr marL="12700" marR="5080">
              <a:lnSpc>
                <a:spcPts val="2300"/>
              </a:lnSpc>
              <a:spcBef>
                <a:spcPts val="259"/>
              </a:spcBef>
            </a:pPr>
            <a:r>
              <a:rPr sz="2000" dirty="0">
                <a:solidFill>
                  <a:srgbClr val="231F20"/>
                </a:solidFill>
                <a:latin typeface="Avenir Book"/>
                <a:cs typeface="Avenir Book"/>
              </a:rPr>
              <a:t>mold </a:t>
            </a:r>
            <a:r>
              <a:rPr sz="2000" spc="-50" dirty="0">
                <a:solidFill>
                  <a:srgbClr val="231F20"/>
                </a:solidFill>
                <a:latin typeface="Avenir Book"/>
                <a:cs typeface="Avenir Book"/>
              </a:rPr>
              <a:t>&amp; </a:t>
            </a:r>
            <a:r>
              <a:rPr sz="2000" spc="-10" dirty="0">
                <a:solidFill>
                  <a:srgbClr val="231F20"/>
                </a:solidFill>
                <a:latin typeface="Avenir Book"/>
                <a:cs typeface="Avenir Book"/>
              </a:rPr>
              <a:t>bacteria</a:t>
            </a:r>
            <a:endParaRPr sz="2000">
              <a:latin typeface="Avenir Book"/>
              <a:cs typeface="Avenir Book"/>
            </a:endParaRPr>
          </a:p>
        </p:txBody>
      </p:sp>
      <p:sp>
        <p:nvSpPr>
          <p:cNvPr id="63" name="object 63"/>
          <p:cNvSpPr txBox="1"/>
          <p:nvPr/>
        </p:nvSpPr>
        <p:spPr>
          <a:xfrm>
            <a:off x="5450840" y="1386332"/>
            <a:ext cx="2875280" cy="1293495"/>
          </a:xfrm>
          <a:prstGeom prst="rect">
            <a:avLst/>
          </a:prstGeom>
        </p:spPr>
        <p:txBody>
          <a:bodyPr vert="horz" wrap="square" lIns="0" tIns="12700" rIns="0" bIns="0" rtlCol="0">
            <a:spAutoFit/>
          </a:bodyPr>
          <a:lstStyle/>
          <a:p>
            <a:pPr marL="12700">
              <a:lnSpc>
                <a:spcPct val="100000"/>
              </a:lnSpc>
              <a:spcBef>
                <a:spcPts val="100"/>
              </a:spcBef>
            </a:pPr>
            <a:r>
              <a:rPr sz="2000" dirty="0">
                <a:solidFill>
                  <a:srgbClr val="231F20"/>
                </a:solidFill>
                <a:latin typeface="Avenir Book"/>
                <a:cs typeface="Avenir Book"/>
              </a:rPr>
              <a:t>outdoor</a:t>
            </a:r>
            <a:r>
              <a:rPr sz="2000" spc="-40" dirty="0">
                <a:solidFill>
                  <a:srgbClr val="231F20"/>
                </a:solidFill>
                <a:latin typeface="Avenir Book"/>
                <a:cs typeface="Avenir Book"/>
              </a:rPr>
              <a:t> </a:t>
            </a:r>
            <a:r>
              <a:rPr sz="2000" dirty="0">
                <a:solidFill>
                  <a:srgbClr val="231F20"/>
                </a:solidFill>
                <a:latin typeface="Avenir Book"/>
                <a:cs typeface="Avenir Book"/>
              </a:rPr>
              <a:t>air</a:t>
            </a:r>
            <a:r>
              <a:rPr sz="2000" spc="-35" dirty="0">
                <a:solidFill>
                  <a:srgbClr val="231F20"/>
                </a:solidFill>
                <a:latin typeface="Avenir Book"/>
                <a:cs typeface="Avenir Book"/>
              </a:rPr>
              <a:t> </a:t>
            </a:r>
            <a:r>
              <a:rPr sz="2000" spc="-10" dirty="0">
                <a:solidFill>
                  <a:srgbClr val="231F20"/>
                </a:solidFill>
                <a:latin typeface="Avenir Book"/>
                <a:cs typeface="Avenir Book"/>
              </a:rPr>
              <a:t>pollutants</a:t>
            </a:r>
            <a:endParaRPr sz="2000">
              <a:latin typeface="Avenir Book"/>
              <a:cs typeface="Avenir Book"/>
            </a:endParaRPr>
          </a:p>
          <a:p>
            <a:pPr marL="1163955" marR="5080" indent="-251460">
              <a:lnSpc>
                <a:spcPct val="145000"/>
              </a:lnSpc>
              <a:spcBef>
                <a:spcPts val="625"/>
              </a:spcBef>
            </a:pPr>
            <a:r>
              <a:rPr sz="2000" dirty="0">
                <a:solidFill>
                  <a:srgbClr val="231F20"/>
                </a:solidFill>
                <a:latin typeface="Avenir Book"/>
                <a:cs typeface="Avenir Book"/>
              </a:rPr>
              <a:t>mold</a:t>
            </a:r>
            <a:r>
              <a:rPr sz="2000" spc="-10" dirty="0">
                <a:solidFill>
                  <a:srgbClr val="231F20"/>
                </a:solidFill>
                <a:latin typeface="Avenir Book"/>
                <a:cs typeface="Avenir Book"/>
              </a:rPr>
              <a:t> </a:t>
            </a:r>
            <a:r>
              <a:rPr sz="2000" dirty="0">
                <a:solidFill>
                  <a:srgbClr val="231F20"/>
                </a:solidFill>
                <a:latin typeface="Avenir Book"/>
                <a:cs typeface="Avenir Book"/>
              </a:rPr>
              <a:t>&amp;</a:t>
            </a:r>
            <a:r>
              <a:rPr sz="2000" spc="-5" dirty="0">
                <a:solidFill>
                  <a:srgbClr val="231F20"/>
                </a:solidFill>
                <a:latin typeface="Avenir Book"/>
                <a:cs typeface="Avenir Book"/>
              </a:rPr>
              <a:t> </a:t>
            </a:r>
            <a:r>
              <a:rPr sz="2000" spc="-10" dirty="0">
                <a:solidFill>
                  <a:srgbClr val="231F20"/>
                </a:solidFill>
                <a:latin typeface="Avenir Book"/>
                <a:cs typeface="Avenir Book"/>
              </a:rPr>
              <a:t>bacteria </a:t>
            </a:r>
            <a:r>
              <a:rPr sz="2000" dirty="0">
                <a:solidFill>
                  <a:srgbClr val="231F20"/>
                </a:solidFill>
                <a:latin typeface="Avenir Book"/>
                <a:cs typeface="Avenir Book"/>
              </a:rPr>
              <a:t>chemicals </a:t>
            </a:r>
            <a:r>
              <a:rPr sz="2000" spc="-20" dirty="0">
                <a:solidFill>
                  <a:srgbClr val="231F20"/>
                </a:solidFill>
                <a:latin typeface="Avenir Book"/>
                <a:cs typeface="Avenir Book"/>
              </a:rPr>
              <a:t>from</a:t>
            </a:r>
            <a:endParaRPr sz="2000">
              <a:latin typeface="Avenir Book"/>
              <a:cs typeface="Avenir Book"/>
            </a:endParaRPr>
          </a:p>
        </p:txBody>
      </p:sp>
      <p:sp>
        <p:nvSpPr>
          <p:cNvPr id="64" name="object 64"/>
          <p:cNvSpPr txBox="1"/>
          <p:nvPr/>
        </p:nvSpPr>
        <p:spPr>
          <a:xfrm>
            <a:off x="6602476" y="2525267"/>
            <a:ext cx="2048510" cy="1160145"/>
          </a:xfrm>
          <a:prstGeom prst="rect">
            <a:avLst/>
          </a:prstGeom>
        </p:spPr>
        <p:txBody>
          <a:bodyPr vert="horz" wrap="square" lIns="0" tIns="128905" rIns="0" bIns="0" rtlCol="0">
            <a:spAutoFit/>
          </a:bodyPr>
          <a:lstStyle/>
          <a:p>
            <a:pPr marL="12700">
              <a:lnSpc>
                <a:spcPct val="100000"/>
              </a:lnSpc>
              <a:spcBef>
                <a:spcPts val="1015"/>
              </a:spcBef>
            </a:pPr>
            <a:r>
              <a:rPr sz="2000" dirty="0">
                <a:solidFill>
                  <a:srgbClr val="231F20"/>
                </a:solidFill>
                <a:latin typeface="Avenir Book"/>
                <a:cs typeface="Avenir Book"/>
              </a:rPr>
              <a:t>cleaning </a:t>
            </a:r>
            <a:r>
              <a:rPr sz="2000" spc="-10" dirty="0">
                <a:solidFill>
                  <a:srgbClr val="231F20"/>
                </a:solidFill>
                <a:latin typeface="Avenir Book"/>
                <a:cs typeface="Avenir Book"/>
              </a:rPr>
              <a:t>products</a:t>
            </a:r>
            <a:endParaRPr sz="2000">
              <a:latin typeface="Avenir Book"/>
              <a:cs typeface="Avenir Book"/>
            </a:endParaRPr>
          </a:p>
          <a:p>
            <a:pPr marL="12700" marR="245110">
              <a:lnSpc>
                <a:spcPts val="2300"/>
              </a:lnSpc>
              <a:spcBef>
                <a:spcPts val="1075"/>
              </a:spcBef>
            </a:pPr>
            <a:r>
              <a:rPr sz="2000" dirty="0">
                <a:solidFill>
                  <a:srgbClr val="231F20"/>
                </a:solidFill>
                <a:latin typeface="Avenir Book"/>
                <a:cs typeface="Avenir Book"/>
              </a:rPr>
              <a:t>cooking-</a:t>
            </a:r>
            <a:r>
              <a:rPr sz="2000" spc="-10" dirty="0">
                <a:solidFill>
                  <a:srgbClr val="231F20"/>
                </a:solidFill>
                <a:latin typeface="Avenir Book"/>
                <a:cs typeface="Avenir Book"/>
              </a:rPr>
              <a:t>related emissions</a:t>
            </a:r>
            <a:endParaRPr sz="2000">
              <a:latin typeface="Avenir Book"/>
              <a:cs typeface="Avenir Book"/>
            </a:endParaRPr>
          </a:p>
        </p:txBody>
      </p:sp>
      <p:sp>
        <p:nvSpPr>
          <p:cNvPr id="65" name="object 65"/>
          <p:cNvSpPr txBox="1"/>
          <p:nvPr/>
        </p:nvSpPr>
        <p:spPr>
          <a:xfrm>
            <a:off x="7796276" y="3987800"/>
            <a:ext cx="1300480" cy="1498600"/>
          </a:xfrm>
          <a:prstGeom prst="rect">
            <a:avLst/>
          </a:prstGeom>
        </p:spPr>
        <p:txBody>
          <a:bodyPr vert="horz" wrap="square" lIns="0" tIns="33020" rIns="0" bIns="0" rtlCol="0">
            <a:spAutoFit/>
          </a:bodyPr>
          <a:lstStyle/>
          <a:p>
            <a:pPr marL="12700" marR="5080">
              <a:lnSpc>
                <a:spcPts val="2300"/>
              </a:lnSpc>
              <a:spcBef>
                <a:spcPts val="260"/>
              </a:spcBef>
            </a:pPr>
            <a:r>
              <a:rPr sz="2000" spc="-10" dirty="0">
                <a:solidFill>
                  <a:srgbClr val="231F20"/>
                </a:solidFill>
                <a:latin typeface="Avenir Book"/>
                <a:cs typeface="Avenir Book"/>
              </a:rPr>
              <a:t>carbon monoxide </a:t>
            </a:r>
            <a:r>
              <a:rPr sz="2000" dirty="0">
                <a:solidFill>
                  <a:srgbClr val="231F20"/>
                </a:solidFill>
                <a:latin typeface="Avenir Book"/>
                <a:cs typeface="Avenir Book"/>
              </a:rPr>
              <a:t>fumes</a:t>
            </a:r>
            <a:r>
              <a:rPr sz="2000" spc="-10" dirty="0">
                <a:solidFill>
                  <a:srgbClr val="231F20"/>
                </a:solidFill>
                <a:latin typeface="Avenir Book"/>
                <a:cs typeface="Avenir Book"/>
              </a:rPr>
              <a:t> </a:t>
            </a:r>
            <a:r>
              <a:rPr sz="2000" spc="-20" dirty="0">
                <a:solidFill>
                  <a:srgbClr val="231F20"/>
                </a:solidFill>
                <a:latin typeface="Avenir Book"/>
                <a:cs typeface="Avenir Book"/>
              </a:rPr>
              <a:t>from </a:t>
            </a:r>
            <a:r>
              <a:rPr sz="2000" spc="-10" dirty="0">
                <a:solidFill>
                  <a:srgbClr val="231F20"/>
                </a:solidFill>
                <a:latin typeface="Avenir Book"/>
                <a:cs typeface="Avenir Book"/>
              </a:rPr>
              <a:t>attached garage</a:t>
            </a:r>
            <a:endParaRPr sz="2000">
              <a:latin typeface="Avenir Book"/>
              <a:cs typeface="Avenir Book"/>
            </a:endParaRPr>
          </a:p>
        </p:txBody>
      </p:sp>
      <p:grpSp>
        <p:nvGrpSpPr>
          <p:cNvPr id="66" name="object 66"/>
          <p:cNvGrpSpPr/>
          <p:nvPr/>
        </p:nvGrpSpPr>
        <p:grpSpPr>
          <a:xfrm>
            <a:off x="1476247" y="2295641"/>
            <a:ext cx="6245860" cy="4730115"/>
            <a:chOff x="1476247" y="2295641"/>
            <a:chExt cx="6245860" cy="4730115"/>
          </a:xfrm>
        </p:grpSpPr>
        <p:sp>
          <p:nvSpPr>
            <p:cNvPr id="67" name="object 67"/>
            <p:cNvSpPr/>
            <p:nvPr/>
          </p:nvSpPr>
          <p:spPr>
            <a:xfrm>
              <a:off x="1527047" y="2837693"/>
              <a:ext cx="1417320" cy="0"/>
            </a:xfrm>
            <a:custGeom>
              <a:avLst/>
              <a:gdLst/>
              <a:ahLst/>
              <a:cxnLst/>
              <a:rect l="l" t="t" r="r" b="b"/>
              <a:pathLst>
                <a:path w="1417320">
                  <a:moveTo>
                    <a:pt x="0" y="0"/>
                  </a:moveTo>
                  <a:lnTo>
                    <a:pt x="1417320" y="0"/>
                  </a:lnTo>
                </a:path>
              </a:pathLst>
            </a:custGeom>
            <a:ln w="25400">
              <a:solidFill>
                <a:srgbClr val="4F4F51"/>
              </a:solidFill>
            </a:ln>
          </p:spPr>
          <p:txBody>
            <a:bodyPr wrap="square" lIns="0" tIns="0" rIns="0" bIns="0" rtlCol="0"/>
            <a:lstStyle/>
            <a:p>
              <a:endParaRPr/>
            </a:p>
          </p:txBody>
        </p:sp>
        <p:pic>
          <p:nvPicPr>
            <p:cNvPr id="68" name="object 68"/>
            <p:cNvPicPr/>
            <p:nvPr/>
          </p:nvPicPr>
          <p:blipFill>
            <a:blip r:embed="rId5" cstate="print"/>
            <a:stretch>
              <a:fillRect/>
            </a:stretch>
          </p:blipFill>
          <p:spPr>
            <a:xfrm>
              <a:off x="1476247" y="2786893"/>
              <a:ext cx="101600" cy="101600"/>
            </a:xfrm>
            <a:prstGeom prst="rect">
              <a:avLst/>
            </a:prstGeom>
          </p:spPr>
        </p:pic>
        <p:sp>
          <p:nvSpPr>
            <p:cNvPr id="69" name="object 69"/>
            <p:cNvSpPr/>
            <p:nvPr/>
          </p:nvSpPr>
          <p:spPr>
            <a:xfrm>
              <a:off x="1527047" y="4271267"/>
              <a:ext cx="2131060" cy="0"/>
            </a:xfrm>
            <a:custGeom>
              <a:avLst/>
              <a:gdLst/>
              <a:ahLst/>
              <a:cxnLst/>
              <a:rect l="l" t="t" r="r" b="b"/>
              <a:pathLst>
                <a:path w="2131060">
                  <a:moveTo>
                    <a:pt x="0" y="0"/>
                  </a:moveTo>
                  <a:lnTo>
                    <a:pt x="2130552" y="0"/>
                  </a:lnTo>
                </a:path>
              </a:pathLst>
            </a:custGeom>
            <a:ln w="25400">
              <a:solidFill>
                <a:srgbClr val="4F4F51"/>
              </a:solidFill>
            </a:ln>
          </p:spPr>
          <p:txBody>
            <a:bodyPr wrap="square" lIns="0" tIns="0" rIns="0" bIns="0" rtlCol="0"/>
            <a:lstStyle/>
            <a:p>
              <a:endParaRPr/>
            </a:p>
          </p:txBody>
        </p:sp>
        <p:pic>
          <p:nvPicPr>
            <p:cNvPr id="70" name="object 70"/>
            <p:cNvPicPr/>
            <p:nvPr/>
          </p:nvPicPr>
          <p:blipFill>
            <a:blip r:embed="rId5" cstate="print"/>
            <a:stretch>
              <a:fillRect/>
            </a:stretch>
          </p:blipFill>
          <p:spPr>
            <a:xfrm>
              <a:off x="1476247" y="4220467"/>
              <a:ext cx="101600" cy="101600"/>
            </a:xfrm>
            <a:prstGeom prst="rect">
              <a:avLst/>
            </a:prstGeom>
          </p:spPr>
        </p:pic>
        <p:sp>
          <p:nvSpPr>
            <p:cNvPr id="71" name="object 71"/>
            <p:cNvSpPr/>
            <p:nvPr/>
          </p:nvSpPr>
          <p:spPr>
            <a:xfrm>
              <a:off x="2331708" y="5574197"/>
              <a:ext cx="1172210" cy="521970"/>
            </a:xfrm>
            <a:custGeom>
              <a:avLst/>
              <a:gdLst/>
              <a:ahLst/>
              <a:cxnLst/>
              <a:rect l="l" t="t" r="r" b="b"/>
              <a:pathLst>
                <a:path w="1172210" h="521970">
                  <a:moveTo>
                    <a:pt x="0" y="521703"/>
                  </a:moveTo>
                  <a:lnTo>
                    <a:pt x="1171765" y="0"/>
                  </a:lnTo>
                </a:path>
              </a:pathLst>
            </a:custGeom>
            <a:ln w="25400">
              <a:solidFill>
                <a:srgbClr val="4F4F51"/>
              </a:solidFill>
            </a:ln>
          </p:spPr>
          <p:txBody>
            <a:bodyPr wrap="square" lIns="0" tIns="0" rIns="0" bIns="0" rtlCol="0"/>
            <a:lstStyle/>
            <a:p>
              <a:endParaRPr/>
            </a:p>
          </p:txBody>
        </p:sp>
        <p:pic>
          <p:nvPicPr>
            <p:cNvPr id="72" name="object 72"/>
            <p:cNvPicPr/>
            <p:nvPr/>
          </p:nvPicPr>
          <p:blipFill>
            <a:blip r:embed="rId6" cstate="print"/>
            <a:stretch>
              <a:fillRect/>
            </a:stretch>
          </p:blipFill>
          <p:spPr>
            <a:xfrm>
              <a:off x="2280904" y="6045091"/>
              <a:ext cx="101608" cy="101615"/>
            </a:xfrm>
            <a:prstGeom prst="rect">
              <a:avLst/>
            </a:prstGeom>
          </p:spPr>
        </p:pic>
        <p:sp>
          <p:nvSpPr>
            <p:cNvPr id="73" name="object 73"/>
            <p:cNvSpPr/>
            <p:nvPr/>
          </p:nvSpPr>
          <p:spPr>
            <a:xfrm>
              <a:off x="4398267" y="6074663"/>
              <a:ext cx="0" cy="900430"/>
            </a:xfrm>
            <a:custGeom>
              <a:avLst/>
              <a:gdLst/>
              <a:ahLst/>
              <a:cxnLst/>
              <a:rect l="l" t="t" r="r" b="b"/>
              <a:pathLst>
                <a:path h="900429">
                  <a:moveTo>
                    <a:pt x="0" y="900176"/>
                  </a:moveTo>
                  <a:lnTo>
                    <a:pt x="0" y="0"/>
                  </a:lnTo>
                </a:path>
              </a:pathLst>
            </a:custGeom>
            <a:ln w="25400">
              <a:solidFill>
                <a:srgbClr val="4F4F51"/>
              </a:solidFill>
            </a:ln>
          </p:spPr>
          <p:txBody>
            <a:bodyPr wrap="square" lIns="0" tIns="0" rIns="0" bIns="0" rtlCol="0"/>
            <a:lstStyle/>
            <a:p>
              <a:endParaRPr/>
            </a:p>
          </p:txBody>
        </p:sp>
        <p:pic>
          <p:nvPicPr>
            <p:cNvPr id="74" name="object 74"/>
            <p:cNvPicPr/>
            <p:nvPr/>
          </p:nvPicPr>
          <p:blipFill>
            <a:blip r:embed="rId7" cstate="print"/>
            <a:stretch>
              <a:fillRect/>
            </a:stretch>
          </p:blipFill>
          <p:spPr>
            <a:xfrm>
              <a:off x="4347467" y="6924039"/>
              <a:ext cx="101600" cy="101600"/>
            </a:xfrm>
            <a:prstGeom prst="rect">
              <a:avLst/>
            </a:prstGeom>
          </p:spPr>
        </p:pic>
        <p:sp>
          <p:nvSpPr>
            <p:cNvPr id="75" name="object 75"/>
            <p:cNvSpPr/>
            <p:nvPr/>
          </p:nvSpPr>
          <p:spPr>
            <a:xfrm>
              <a:off x="5491380" y="5758496"/>
              <a:ext cx="1240155" cy="716280"/>
            </a:xfrm>
            <a:custGeom>
              <a:avLst/>
              <a:gdLst/>
              <a:ahLst/>
              <a:cxnLst/>
              <a:rect l="l" t="t" r="r" b="b"/>
              <a:pathLst>
                <a:path w="1240154" h="716279">
                  <a:moveTo>
                    <a:pt x="1240015" y="715924"/>
                  </a:moveTo>
                  <a:lnTo>
                    <a:pt x="0" y="0"/>
                  </a:lnTo>
                </a:path>
              </a:pathLst>
            </a:custGeom>
            <a:ln w="25400">
              <a:solidFill>
                <a:srgbClr val="4F4F51"/>
              </a:solidFill>
            </a:ln>
          </p:spPr>
          <p:txBody>
            <a:bodyPr wrap="square" lIns="0" tIns="0" rIns="0" bIns="0" rtlCol="0"/>
            <a:lstStyle/>
            <a:p>
              <a:endParaRPr/>
            </a:p>
          </p:txBody>
        </p:sp>
        <p:pic>
          <p:nvPicPr>
            <p:cNvPr id="76" name="object 76"/>
            <p:cNvPicPr/>
            <p:nvPr/>
          </p:nvPicPr>
          <p:blipFill>
            <a:blip r:embed="rId8" cstate="print"/>
            <a:stretch>
              <a:fillRect/>
            </a:stretch>
          </p:blipFill>
          <p:spPr>
            <a:xfrm>
              <a:off x="6680971" y="6423992"/>
              <a:ext cx="100849" cy="100849"/>
            </a:xfrm>
            <a:prstGeom prst="rect">
              <a:avLst/>
            </a:prstGeom>
          </p:spPr>
        </p:pic>
        <p:sp>
          <p:nvSpPr>
            <p:cNvPr id="77" name="object 77"/>
            <p:cNvSpPr/>
            <p:nvPr/>
          </p:nvSpPr>
          <p:spPr>
            <a:xfrm>
              <a:off x="7108291" y="4356100"/>
              <a:ext cx="562610" cy="0"/>
            </a:xfrm>
            <a:custGeom>
              <a:avLst/>
              <a:gdLst/>
              <a:ahLst/>
              <a:cxnLst/>
              <a:rect l="l" t="t" r="r" b="b"/>
              <a:pathLst>
                <a:path w="562609">
                  <a:moveTo>
                    <a:pt x="562508" y="0"/>
                  </a:moveTo>
                  <a:lnTo>
                    <a:pt x="0" y="0"/>
                  </a:lnTo>
                </a:path>
              </a:pathLst>
            </a:custGeom>
            <a:ln w="25400">
              <a:solidFill>
                <a:srgbClr val="4F4F51"/>
              </a:solidFill>
            </a:ln>
          </p:spPr>
          <p:txBody>
            <a:bodyPr wrap="square" lIns="0" tIns="0" rIns="0" bIns="0" rtlCol="0"/>
            <a:lstStyle/>
            <a:p>
              <a:endParaRPr/>
            </a:p>
          </p:txBody>
        </p:sp>
        <p:pic>
          <p:nvPicPr>
            <p:cNvPr id="78" name="object 78"/>
            <p:cNvPicPr/>
            <p:nvPr/>
          </p:nvPicPr>
          <p:blipFill>
            <a:blip r:embed="rId9" cstate="print"/>
            <a:stretch>
              <a:fillRect/>
            </a:stretch>
          </p:blipFill>
          <p:spPr>
            <a:xfrm>
              <a:off x="7620000" y="4305300"/>
              <a:ext cx="101600" cy="101600"/>
            </a:xfrm>
            <a:prstGeom prst="rect">
              <a:avLst/>
            </a:prstGeom>
          </p:spPr>
        </p:pic>
        <p:sp>
          <p:nvSpPr>
            <p:cNvPr id="79" name="object 79"/>
            <p:cNvSpPr/>
            <p:nvPr/>
          </p:nvSpPr>
          <p:spPr>
            <a:xfrm>
              <a:off x="5401561" y="3574665"/>
              <a:ext cx="1094105" cy="918210"/>
            </a:xfrm>
            <a:custGeom>
              <a:avLst/>
              <a:gdLst/>
              <a:ahLst/>
              <a:cxnLst/>
              <a:rect l="l" t="t" r="r" b="b"/>
              <a:pathLst>
                <a:path w="1094104" h="918210">
                  <a:moveTo>
                    <a:pt x="1094066" y="0"/>
                  </a:moveTo>
                  <a:lnTo>
                    <a:pt x="0" y="918019"/>
                  </a:lnTo>
                </a:path>
              </a:pathLst>
            </a:custGeom>
            <a:ln w="25399">
              <a:solidFill>
                <a:srgbClr val="4F4F51"/>
              </a:solidFill>
            </a:ln>
          </p:spPr>
          <p:txBody>
            <a:bodyPr wrap="square" lIns="0" tIns="0" rIns="0" bIns="0" rtlCol="0"/>
            <a:lstStyle/>
            <a:p>
              <a:endParaRPr/>
            </a:p>
          </p:txBody>
        </p:sp>
        <p:pic>
          <p:nvPicPr>
            <p:cNvPr id="80" name="object 80"/>
            <p:cNvPicPr/>
            <p:nvPr/>
          </p:nvPicPr>
          <p:blipFill>
            <a:blip r:embed="rId10" cstate="print"/>
            <a:stretch>
              <a:fillRect/>
            </a:stretch>
          </p:blipFill>
          <p:spPr>
            <a:xfrm>
              <a:off x="6445021" y="3524056"/>
              <a:ext cx="101217" cy="101207"/>
            </a:xfrm>
            <a:prstGeom prst="rect">
              <a:avLst/>
            </a:prstGeom>
          </p:spPr>
        </p:pic>
        <p:sp>
          <p:nvSpPr>
            <p:cNvPr id="81" name="object 81"/>
            <p:cNvSpPr/>
            <p:nvPr/>
          </p:nvSpPr>
          <p:spPr>
            <a:xfrm>
              <a:off x="5580912" y="2730301"/>
              <a:ext cx="878205" cy="737235"/>
            </a:xfrm>
            <a:custGeom>
              <a:avLst/>
              <a:gdLst/>
              <a:ahLst/>
              <a:cxnLst/>
              <a:rect l="l" t="t" r="r" b="b"/>
              <a:pathLst>
                <a:path w="878204" h="737235">
                  <a:moveTo>
                    <a:pt x="878141" y="0"/>
                  </a:moveTo>
                  <a:lnTo>
                    <a:pt x="0" y="736841"/>
                  </a:lnTo>
                </a:path>
              </a:pathLst>
            </a:custGeom>
            <a:ln w="25400">
              <a:solidFill>
                <a:srgbClr val="4F4F51"/>
              </a:solidFill>
            </a:ln>
          </p:spPr>
          <p:txBody>
            <a:bodyPr wrap="square" lIns="0" tIns="0" rIns="0" bIns="0" rtlCol="0"/>
            <a:lstStyle/>
            <a:p>
              <a:endParaRPr/>
            </a:p>
          </p:txBody>
        </p:sp>
        <p:pic>
          <p:nvPicPr>
            <p:cNvPr id="82" name="object 82"/>
            <p:cNvPicPr/>
            <p:nvPr/>
          </p:nvPicPr>
          <p:blipFill>
            <a:blip r:embed="rId11" cstate="print"/>
            <a:stretch>
              <a:fillRect/>
            </a:stretch>
          </p:blipFill>
          <p:spPr>
            <a:xfrm>
              <a:off x="6408446" y="2679692"/>
              <a:ext cx="101217" cy="101207"/>
            </a:xfrm>
            <a:prstGeom prst="rect">
              <a:avLst/>
            </a:prstGeom>
          </p:spPr>
        </p:pic>
        <p:sp>
          <p:nvSpPr>
            <p:cNvPr id="83" name="object 83"/>
            <p:cNvSpPr/>
            <p:nvPr/>
          </p:nvSpPr>
          <p:spPr>
            <a:xfrm>
              <a:off x="5115801" y="2346250"/>
              <a:ext cx="1179195" cy="989330"/>
            </a:xfrm>
            <a:custGeom>
              <a:avLst/>
              <a:gdLst/>
              <a:ahLst/>
              <a:cxnLst/>
              <a:rect l="l" t="t" r="r" b="b"/>
              <a:pathLst>
                <a:path w="1179195" h="989329">
                  <a:moveTo>
                    <a:pt x="1178661" y="0"/>
                  </a:moveTo>
                  <a:lnTo>
                    <a:pt x="0" y="989012"/>
                  </a:lnTo>
                </a:path>
              </a:pathLst>
            </a:custGeom>
            <a:ln w="25400">
              <a:solidFill>
                <a:srgbClr val="4F4F51"/>
              </a:solidFill>
            </a:ln>
          </p:spPr>
          <p:txBody>
            <a:bodyPr wrap="square" lIns="0" tIns="0" rIns="0" bIns="0" rtlCol="0"/>
            <a:lstStyle/>
            <a:p>
              <a:endParaRPr/>
            </a:p>
          </p:txBody>
        </p:sp>
        <p:pic>
          <p:nvPicPr>
            <p:cNvPr id="84" name="object 84"/>
            <p:cNvPicPr/>
            <p:nvPr/>
          </p:nvPicPr>
          <p:blipFill>
            <a:blip r:embed="rId11" cstate="print"/>
            <a:stretch>
              <a:fillRect/>
            </a:stretch>
          </p:blipFill>
          <p:spPr>
            <a:xfrm>
              <a:off x="6243855" y="2295641"/>
              <a:ext cx="101217" cy="101207"/>
            </a:xfrm>
            <a:prstGeom prst="rect">
              <a:avLst/>
            </a:prstGeom>
          </p:spPr>
        </p:pic>
        <p:sp>
          <p:nvSpPr>
            <p:cNvPr id="85" name="object 85"/>
            <p:cNvSpPr/>
            <p:nvPr/>
          </p:nvSpPr>
          <p:spPr>
            <a:xfrm>
              <a:off x="3646723" y="6105398"/>
              <a:ext cx="351155" cy="608330"/>
            </a:xfrm>
            <a:custGeom>
              <a:avLst/>
              <a:gdLst/>
              <a:ahLst/>
              <a:cxnLst/>
              <a:rect l="l" t="t" r="r" b="b"/>
              <a:pathLst>
                <a:path w="351154" h="608329">
                  <a:moveTo>
                    <a:pt x="0" y="608114"/>
                  </a:moveTo>
                  <a:lnTo>
                    <a:pt x="351104" y="0"/>
                  </a:lnTo>
                </a:path>
              </a:pathLst>
            </a:custGeom>
            <a:ln w="25400">
              <a:solidFill>
                <a:srgbClr val="4F4F51"/>
              </a:solidFill>
            </a:ln>
          </p:spPr>
          <p:txBody>
            <a:bodyPr wrap="square" lIns="0" tIns="0" rIns="0" bIns="0" rtlCol="0"/>
            <a:lstStyle/>
            <a:p>
              <a:endParaRPr/>
            </a:p>
          </p:txBody>
        </p:sp>
        <p:pic>
          <p:nvPicPr>
            <p:cNvPr id="86" name="object 86"/>
            <p:cNvPicPr/>
            <p:nvPr/>
          </p:nvPicPr>
          <p:blipFill>
            <a:blip r:embed="rId12" cstate="print"/>
            <a:stretch>
              <a:fillRect/>
            </a:stretch>
          </p:blipFill>
          <p:spPr>
            <a:xfrm>
              <a:off x="3596301" y="6663087"/>
              <a:ext cx="100854" cy="100849"/>
            </a:xfrm>
            <a:prstGeom prst="rect">
              <a:avLst/>
            </a:prstGeom>
          </p:spPr>
        </p:pic>
      </p:grpSp>
      <p:sp>
        <p:nvSpPr>
          <p:cNvPr id="87" name="object 87"/>
          <p:cNvSpPr txBox="1"/>
          <p:nvPr/>
        </p:nvSpPr>
        <p:spPr>
          <a:xfrm>
            <a:off x="331215" y="7396140"/>
            <a:ext cx="4489882" cy="180679"/>
          </a:xfrm>
          <a:prstGeom prst="rect">
            <a:avLst/>
          </a:prstGeom>
        </p:spPr>
        <p:txBody>
          <a:bodyPr vert="horz" wrap="square" lIns="0" tIns="12700" rIns="0" bIns="0" rtlCol="0">
            <a:spAutoFit/>
          </a:bodyPr>
          <a:lstStyle/>
          <a:p>
            <a:pPr marL="12700">
              <a:lnSpc>
                <a:spcPct val="100000"/>
              </a:lnSpc>
              <a:spcBef>
                <a:spcPts val="100"/>
              </a:spcBef>
            </a:pPr>
            <a:r>
              <a:rPr sz="1100" dirty="0">
                <a:solidFill>
                  <a:srgbClr val="004E71"/>
                </a:solidFill>
                <a:latin typeface="Avenir Next Medium"/>
                <a:cs typeface="Avenir Next Medium"/>
              </a:rPr>
              <a:t>C</a:t>
            </a:r>
            <a:r>
              <a:rPr sz="1100" spc="-60" dirty="0">
                <a:solidFill>
                  <a:srgbClr val="004E71"/>
                </a:solidFill>
                <a:latin typeface="Avenir Next Medium"/>
                <a:cs typeface="Avenir Next Medium"/>
              </a:rPr>
              <a:t> </a:t>
            </a:r>
            <a:r>
              <a:rPr sz="1100" dirty="0">
                <a:solidFill>
                  <a:srgbClr val="004E71"/>
                </a:solidFill>
                <a:latin typeface="Avenir Next Medium"/>
                <a:cs typeface="Avenir Next Medium"/>
              </a:rPr>
              <a:t>H</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I</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L</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D</a:t>
            </a:r>
            <a:r>
              <a:rPr sz="1100" spc="-55" dirty="0">
                <a:solidFill>
                  <a:srgbClr val="004E71"/>
                </a:solidFill>
                <a:latin typeface="Avenir Next Medium"/>
                <a:cs typeface="Avenir Next Medium"/>
              </a:rPr>
              <a:t> </a:t>
            </a:r>
            <a:r>
              <a:rPr sz="1100" dirty="0">
                <a:solidFill>
                  <a:srgbClr val="004E71"/>
                </a:solidFill>
                <a:latin typeface="Avenir Next Medium"/>
                <a:cs typeface="Avenir Next Medium"/>
              </a:rPr>
              <a:t>H</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O</a:t>
            </a:r>
            <a:r>
              <a:rPr sz="1100" spc="-55" dirty="0">
                <a:solidFill>
                  <a:srgbClr val="004E71"/>
                </a:solidFill>
                <a:latin typeface="Avenir Next Medium"/>
                <a:cs typeface="Avenir Next Medium"/>
              </a:rPr>
              <a:t> </a:t>
            </a:r>
            <a:r>
              <a:rPr sz="1100" spc="100" dirty="0">
                <a:solidFill>
                  <a:srgbClr val="004E71"/>
                </a:solidFill>
                <a:latin typeface="Avenir Next Medium"/>
                <a:cs typeface="Avenir Next Medium"/>
              </a:rPr>
              <a:t>OD</a:t>
            </a:r>
            <a:r>
              <a:rPr sz="1100" spc="434" dirty="0">
                <a:solidFill>
                  <a:srgbClr val="004E71"/>
                </a:solidFill>
                <a:latin typeface="Avenir Next Medium"/>
                <a:cs typeface="Avenir Next Medium"/>
              </a:rPr>
              <a:t> </a:t>
            </a:r>
            <a:r>
              <a:rPr sz="1100" dirty="0">
                <a:solidFill>
                  <a:srgbClr val="004E71"/>
                </a:solidFill>
                <a:latin typeface="Avenir Next Medium"/>
                <a:cs typeface="Avenir Next Medium"/>
              </a:rPr>
              <a:t>C</a:t>
            </a:r>
            <a:r>
              <a:rPr sz="1100" spc="-30" dirty="0">
                <a:solidFill>
                  <a:srgbClr val="004E71"/>
                </a:solidFill>
                <a:latin typeface="Avenir Next Medium"/>
                <a:cs typeface="Avenir Next Medium"/>
              </a:rPr>
              <a:t> </a:t>
            </a:r>
            <a:r>
              <a:rPr sz="1100" spc="140" dirty="0">
                <a:solidFill>
                  <a:srgbClr val="004E71"/>
                </a:solidFill>
                <a:latin typeface="Avenir Next Medium"/>
                <a:cs typeface="Avenir Next Medium"/>
              </a:rPr>
              <a:t>ANC</a:t>
            </a:r>
            <a:r>
              <a:rPr sz="1100" spc="-55" dirty="0">
                <a:solidFill>
                  <a:srgbClr val="004E71"/>
                </a:solidFill>
                <a:latin typeface="Avenir Next Medium"/>
                <a:cs typeface="Avenir Next Medium"/>
              </a:rPr>
              <a:t> </a:t>
            </a:r>
            <a:r>
              <a:rPr sz="1100" dirty="0">
                <a:solidFill>
                  <a:srgbClr val="004E71"/>
                </a:solidFill>
                <a:latin typeface="Avenir Next Medium"/>
                <a:cs typeface="Avenir Next Medium"/>
              </a:rPr>
              <a:t>E</a:t>
            </a:r>
            <a:r>
              <a:rPr sz="1100" spc="-60" dirty="0">
                <a:solidFill>
                  <a:srgbClr val="004E71"/>
                </a:solidFill>
                <a:latin typeface="Avenir Next Medium"/>
                <a:cs typeface="Avenir Next Medium"/>
              </a:rPr>
              <a:t> </a:t>
            </a:r>
            <a:r>
              <a:rPr sz="1100" dirty="0">
                <a:solidFill>
                  <a:srgbClr val="004E71"/>
                </a:solidFill>
                <a:latin typeface="Avenir Next Medium"/>
                <a:cs typeface="Avenir Next Medium"/>
              </a:rPr>
              <a:t>R</a:t>
            </a:r>
            <a:r>
              <a:rPr sz="1100" spc="434" dirty="0">
                <a:solidFill>
                  <a:srgbClr val="004E71"/>
                </a:solidFill>
                <a:latin typeface="Avenir Next Medium"/>
                <a:cs typeface="Avenir Next Medium"/>
              </a:rPr>
              <a:t> </a:t>
            </a:r>
            <a:r>
              <a:rPr sz="1100" spc="140" dirty="0">
                <a:solidFill>
                  <a:srgbClr val="004E71"/>
                </a:solidFill>
                <a:latin typeface="Avenir Next Medium"/>
                <a:cs typeface="Avenir Next Medium"/>
              </a:rPr>
              <a:t>AND</a:t>
            </a:r>
            <a:r>
              <a:rPr sz="1100" spc="434" dirty="0">
                <a:solidFill>
                  <a:srgbClr val="004E71"/>
                </a:solidFill>
                <a:latin typeface="Avenir Next Medium"/>
                <a:cs typeface="Avenir Next Medium"/>
              </a:rPr>
              <a:t> </a:t>
            </a:r>
            <a:r>
              <a:rPr sz="1100" dirty="0">
                <a:solidFill>
                  <a:srgbClr val="004E71"/>
                </a:solidFill>
                <a:latin typeface="Avenir Next Medium"/>
                <a:cs typeface="Avenir Next Medium"/>
              </a:rPr>
              <a:t>T</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H</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E</a:t>
            </a:r>
            <a:r>
              <a:rPr sz="1100" spc="434" dirty="0">
                <a:solidFill>
                  <a:srgbClr val="004E71"/>
                </a:solidFill>
                <a:latin typeface="Avenir Next Medium"/>
                <a:cs typeface="Avenir Next Medium"/>
              </a:rPr>
              <a:t> </a:t>
            </a:r>
            <a:r>
              <a:rPr sz="1100" dirty="0">
                <a:solidFill>
                  <a:srgbClr val="004E71"/>
                </a:solidFill>
                <a:latin typeface="Avenir Next Medium"/>
                <a:cs typeface="Avenir Next Medium"/>
              </a:rPr>
              <a:t>E</a:t>
            </a:r>
            <a:r>
              <a:rPr sz="1100" spc="-60" dirty="0">
                <a:solidFill>
                  <a:srgbClr val="004E71"/>
                </a:solidFill>
                <a:latin typeface="Avenir Next Medium"/>
                <a:cs typeface="Avenir Next Medium"/>
              </a:rPr>
              <a:t> </a:t>
            </a:r>
            <a:r>
              <a:rPr sz="1100" dirty="0">
                <a:solidFill>
                  <a:srgbClr val="004E71"/>
                </a:solidFill>
                <a:latin typeface="Avenir Next Medium"/>
                <a:cs typeface="Avenir Next Medium"/>
              </a:rPr>
              <a:t>N</a:t>
            </a:r>
            <a:r>
              <a:rPr sz="1100" spc="-45" dirty="0">
                <a:solidFill>
                  <a:srgbClr val="004E71"/>
                </a:solidFill>
                <a:latin typeface="Avenir Next Medium"/>
                <a:cs typeface="Avenir Next Medium"/>
              </a:rPr>
              <a:t> </a:t>
            </a:r>
            <a:r>
              <a:rPr sz="1100" dirty="0">
                <a:solidFill>
                  <a:srgbClr val="004E71"/>
                </a:solidFill>
                <a:latin typeface="Avenir Next Medium"/>
                <a:cs typeface="Avenir Next Medium"/>
              </a:rPr>
              <a:t>V</a:t>
            </a:r>
            <a:r>
              <a:rPr sz="1100" spc="-45" dirty="0">
                <a:solidFill>
                  <a:srgbClr val="004E71"/>
                </a:solidFill>
                <a:latin typeface="Avenir Next Medium"/>
                <a:cs typeface="Avenir Next Medium"/>
              </a:rPr>
              <a:t> </a:t>
            </a:r>
            <a:r>
              <a:rPr sz="1100" dirty="0">
                <a:solidFill>
                  <a:srgbClr val="004E71"/>
                </a:solidFill>
                <a:latin typeface="Avenir Next Medium"/>
                <a:cs typeface="Avenir Next Medium"/>
              </a:rPr>
              <a:t>I</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R</a:t>
            </a:r>
            <a:r>
              <a:rPr sz="1100" spc="-65" dirty="0">
                <a:solidFill>
                  <a:srgbClr val="004E71"/>
                </a:solidFill>
                <a:latin typeface="Avenir Next Medium"/>
                <a:cs typeface="Avenir Next Medium"/>
              </a:rPr>
              <a:t> </a:t>
            </a:r>
            <a:r>
              <a:rPr sz="1100" spc="165" dirty="0">
                <a:solidFill>
                  <a:srgbClr val="004E71"/>
                </a:solidFill>
                <a:latin typeface="Avenir Next Medium"/>
                <a:cs typeface="Avenir Next Medium"/>
              </a:rPr>
              <a:t>ONME</a:t>
            </a:r>
            <a:r>
              <a:rPr sz="1100" spc="-60" dirty="0">
                <a:solidFill>
                  <a:srgbClr val="004E71"/>
                </a:solidFill>
                <a:latin typeface="Avenir Next Medium"/>
                <a:cs typeface="Avenir Next Medium"/>
              </a:rPr>
              <a:t> </a:t>
            </a:r>
            <a:r>
              <a:rPr sz="1100" dirty="0">
                <a:solidFill>
                  <a:srgbClr val="004E71"/>
                </a:solidFill>
                <a:latin typeface="Avenir Next Medium"/>
                <a:cs typeface="Avenir Next Medium"/>
              </a:rPr>
              <a:t>N</a:t>
            </a:r>
            <a:r>
              <a:rPr sz="1100" spc="-50" dirty="0">
                <a:solidFill>
                  <a:srgbClr val="004E71"/>
                </a:solidFill>
                <a:latin typeface="Avenir Next Medium"/>
                <a:cs typeface="Avenir Next Medium"/>
              </a:rPr>
              <a:t> T</a:t>
            </a:r>
            <a:endParaRPr sz="1100" dirty="0">
              <a:latin typeface="Avenir Next Medium"/>
              <a:cs typeface="Avenir Next Medium"/>
            </a:endParaRPr>
          </a:p>
        </p:txBody>
      </p:sp>
      <p:sp>
        <p:nvSpPr>
          <p:cNvPr id="88" name="object 88"/>
          <p:cNvSpPr txBox="1"/>
          <p:nvPr/>
        </p:nvSpPr>
        <p:spPr>
          <a:xfrm>
            <a:off x="6863080" y="5970523"/>
            <a:ext cx="2853690" cy="1654810"/>
          </a:xfrm>
          <a:prstGeom prst="rect">
            <a:avLst/>
          </a:prstGeom>
        </p:spPr>
        <p:txBody>
          <a:bodyPr vert="horz" wrap="square" lIns="0" tIns="33019" rIns="0" bIns="0" rtlCol="0">
            <a:spAutoFit/>
          </a:bodyPr>
          <a:lstStyle/>
          <a:p>
            <a:pPr marL="12700" marR="1021080">
              <a:lnSpc>
                <a:spcPts val="2300"/>
              </a:lnSpc>
              <a:spcBef>
                <a:spcPts val="259"/>
              </a:spcBef>
            </a:pPr>
            <a:r>
              <a:rPr sz="2000" dirty="0">
                <a:solidFill>
                  <a:srgbClr val="231F20"/>
                </a:solidFill>
                <a:latin typeface="Avenir Book"/>
                <a:cs typeface="Avenir Book"/>
              </a:rPr>
              <a:t>cigarette</a:t>
            </a:r>
            <a:r>
              <a:rPr sz="2000" spc="-40" dirty="0">
                <a:solidFill>
                  <a:srgbClr val="231F20"/>
                </a:solidFill>
                <a:latin typeface="Avenir Book"/>
                <a:cs typeface="Avenir Book"/>
              </a:rPr>
              <a:t> </a:t>
            </a:r>
            <a:r>
              <a:rPr sz="2000" spc="-10" dirty="0">
                <a:solidFill>
                  <a:srgbClr val="231F20"/>
                </a:solidFill>
                <a:latin typeface="Avenir Book"/>
                <a:cs typeface="Avenir Book"/>
              </a:rPr>
              <a:t>smoke </a:t>
            </a:r>
            <a:r>
              <a:rPr sz="2000" dirty="0">
                <a:solidFill>
                  <a:srgbClr val="231F20"/>
                </a:solidFill>
                <a:latin typeface="Avenir Book"/>
                <a:cs typeface="Avenir Book"/>
              </a:rPr>
              <a:t>contains </a:t>
            </a:r>
            <a:r>
              <a:rPr sz="2000" spc="-20" dirty="0">
                <a:solidFill>
                  <a:srgbClr val="231F20"/>
                </a:solidFill>
                <a:latin typeface="Avenir Book"/>
                <a:cs typeface="Avenir Book"/>
              </a:rPr>
              <a:t>some </a:t>
            </a:r>
            <a:r>
              <a:rPr sz="2000" dirty="0">
                <a:solidFill>
                  <a:srgbClr val="231F20"/>
                </a:solidFill>
                <a:latin typeface="Avenir Book"/>
                <a:cs typeface="Avenir Book"/>
              </a:rPr>
              <a:t>4,000 </a:t>
            </a:r>
            <a:r>
              <a:rPr sz="2000" spc="-10" dirty="0">
                <a:solidFill>
                  <a:srgbClr val="231F20"/>
                </a:solidFill>
                <a:latin typeface="Avenir Book"/>
                <a:cs typeface="Avenir Book"/>
              </a:rPr>
              <a:t>chemicals</a:t>
            </a:r>
            <a:endParaRPr sz="2000">
              <a:latin typeface="Avenir Book"/>
              <a:cs typeface="Avenir Book"/>
            </a:endParaRPr>
          </a:p>
          <a:p>
            <a:pPr marL="1379855">
              <a:lnSpc>
                <a:spcPct val="100000"/>
              </a:lnSpc>
              <a:spcBef>
                <a:spcPts val="2165"/>
              </a:spcBef>
            </a:pPr>
            <a:r>
              <a:rPr sz="2000" dirty="0">
                <a:solidFill>
                  <a:srgbClr val="004E71"/>
                </a:solidFill>
                <a:latin typeface="Avenir Next Medium"/>
                <a:cs typeface="Avenir Next Medium"/>
              </a:rPr>
              <a:t>Learner</a:t>
            </a:r>
            <a:r>
              <a:rPr sz="2000" spc="65" dirty="0">
                <a:solidFill>
                  <a:srgbClr val="004E71"/>
                </a:solidFill>
                <a:latin typeface="Avenir Next Medium"/>
                <a:cs typeface="Avenir Next Medium"/>
              </a:rPr>
              <a:t>  </a:t>
            </a:r>
            <a:r>
              <a:rPr sz="3000" spc="-95" dirty="0">
                <a:solidFill>
                  <a:srgbClr val="004E71"/>
                </a:solidFill>
                <a:latin typeface="Avenir Next Medium"/>
                <a:cs typeface="Avenir Next Medium"/>
              </a:rPr>
              <a:t>20</a:t>
            </a:r>
            <a:endParaRPr sz="3000">
              <a:latin typeface="Avenir Next Medium"/>
              <a:cs typeface="Avenir Next Medium"/>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4926457" y="4050804"/>
            <a:ext cx="4382135" cy="3008630"/>
          </a:xfrm>
          <a:custGeom>
            <a:avLst/>
            <a:gdLst/>
            <a:ahLst/>
            <a:cxnLst/>
            <a:rect l="l" t="t" r="r" b="b"/>
            <a:pathLst>
              <a:path w="4382134" h="3008629">
                <a:moveTo>
                  <a:pt x="4382135" y="285750"/>
                </a:moveTo>
                <a:lnTo>
                  <a:pt x="4378388" y="239395"/>
                </a:lnTo>
                <a:lnTo>
                  <a:pt x="4367555" y="195427"/>
                </a:lnTo>
                <a:lnTo>
                  <a:pt x="4350232" y="154432"/>
                </a:lnTo>
                <a:lnTo>
                  <a:pt x="4326991" y="116992"/>
                </a:lnTo>
                <a:lnTo>
                  <a:pt x="4298429" y="83693"/>
                </a:lnTo>
                <a:lnTo>
                  <a:pt x="4265142" y="55130"/>
                </a:lnTo>
                <a:lnTo>
                  <a:pt x="4227690" y="31902"/>
                </a:lnTo>
                <a:lnTo>
                  <a:pt x="4186694" y="14566"/>
                </a:lnTo>
                <a:lnTo>
                  <a:pt x="4142727" y="3746"/>
                </a:lnTo>
                <a:lnTo>
                  <a:pt x="4096385" y="0"/>
                </a:lnTo>
                <a:lnTo>
                  <a:pt x="626237" y="0"/>
                </a:lnTo>
                <a:lnTo>
                  <a:pt x="579882" y="3746"/>
                </a:lnTo>
                <a:lnTo>
                  <a:pt x="535914" y="14566"/>
                </a:lnTo>
                <a:lnTo>
                  <a:pt x="494919" y="31902"/>
                </a:lnTo>
                <a:lnTo>
                  <a:pt x="457466" y="55130"/>
                </a:lnTo>
                <a:lnTo>
                  <a:pt x="424180" y="83693"/>
                </a:lnTo>
                <a:lnTo>
                  <a:pt x="395617" y="116992"/>
                </a:lnTo>
                <a:lnTo>
                  <a:pt x="372376" y="154432"/>
                </a:lnTo>
                <a:lnTo>
                  <a:pt x="355053" y="195427"/>
                </a:lnTo>
                <a:lnTo>
                  <a:pt x="344220" y="239395"/>
                </a:lnTo>
                <a:lnTo>
                  <a:pt x="340487" y="285750"/>
                </a:lnTo>
                <a:lnTo>
                  <a:pt x="340487" y="1077722"/>
                </a:lnTo>
                <a:lnTo>
                  <a:pt x="0" y="1065834"/>
                </a:lnTo>
                <a:lnTo>
                  <a:pt x="340487" y="1329893"/>
                </a:lnTo>
                <a:lnTo>
                  <a:pt x="340487" y="2722613"/>
                </a:lnTo>
                <a:lnTo>
                  <a:pt x="344220" y="2768968"/>
                </a:lnTo>
                <a:lnTo>
                  <a:pt x="355053" y="2812935"/>
                </a:lnTo>
                <a:lnTo>
                  <a:pt x="372376" y="2853931"/>
                </a:lnTo>
                <a:lnTo>
                  <a:pt x="395617" y="2891371"/>
                </a:lnTo>
                <a:lnTo>
                  <a:pt x="424180" y="2924670"/>
                </a:lnTo>
                <a:lnTo>
                  <a:pt x="457466" y="2953232"/>
                </a:lnTo>
                <a:lnTo>
                  <a:pt x="494919" y="2976473"/>
                </a:lnTo>
                <a:lnTo>
                  <a:pt x="535914" y="2993796"/>
                </a:lnTo>
                <a:lnTo>
                  <a:pt x="579882" y="3004629"/>
                </a:lnTo>
                <a:lnTo>
                  <a:pt x="626237" y="3008363"/>
                </a:lnTo>
                <a:lnTo>
                  <a:pt x="4096385" y="3008363"/>
                </a:lnTo>
                <a:lnTo>
                  <a:pt x="4142727" y="3004629"/>
                </a:lnTo>
                <a:lnTo>
                  <a:pt x="4186694" y="2993796"/>
                </a:lnTo>
                <a:lnTo>
                  <a:pt x="4227690" y="2976473"/>
                </a:lnTo>
                <a:lnTo>
                  <a:pt x="4265142" y="2953232"/>
                </a:lnTo>
                <a:lnTo>
                  <a:pt x="4298429" y="2924670"/>
                </a:lnTo>
                <a:lnTo>
                  <a:pt x="4326991" y="2891371"/>
                </a:lnTo>
                <a:lnTo>
                  <a:pt x="4350232" y="2853931"/>
                </a:lnTo>
                <a:lnTo>
                  <a:pt x="4367555" y="2812935"/>
                </a:lnTo>
                <a:lnTo>
                  <a:pt x="4378388" y="2768968"/>
                </a:lnTo>
                <a:lnTo>
                  <a:pt x="4382135" y="2722613"/>
                </a:lnTo>
                <a:lnTo>
                  <a:pt x="4382135" y="285750"/>
                </a:lnTo>
                <a:close/>
              </a:path>
            </a:pathLst>
          </a:custGeom>
          <a:solidFill>
            <a:srgbClr val="D6E3E9"/>
          </a:solidFill>
        </p:spPr>
        <p:txBody>
          <a:bodyPr wrap="square" lIns="0" tIns="0" rIns="0" bIns="0" rtlCol="0"/>
          <a:lstStyle/>
          <a:p>
            <a:endParaRPr/>
          </a:p>
        </p:txBody>
      </p:sp>
      <p:sp>
        <p:nvSpPr>
          <p:cNvPr id="3" name="object 3"/>
          <p:cNvSpPr txBox="1">
            <a:spLocks noGrp="1"/>
          </p:cNvSpPr>
          <p:nvPr>
            <p:ph type="title"/>
          </p:nvPr>
        </p:nvSpPr>
        <p:spPr>
          <a:xfrm>
            <a:off x="517651" y="540006"/>
            <a:ext cx="5962650" cy="423545"/>
          </a:xfrm>
          <a:prstGeom prst="rect">
            <a:avLst/>
          </a:prstGeom>
        </p:spPr>
        <p:txBody>
          <a:bodyPr vert="horz" wrap="square" lIns="0" tIns="13970" rIns="0" bIns="0" rtlCol="0">
            <a:spAutoFit/>
          </a:bodyPr>
          <a:lstStyle/>
          <a:p>
            <a:pPr marL="12700">
              <a:lnSpc>
                <a:spcPct val="100000"/>
              </a:lnSpc>
              <a:spcBef>
                <a:spcPts val="110"/>
              </a:spcBef>
            </a:pPr>
            <a:r>
              <a:rPr sz="2600" spc="145" dirty="0"/>
              <a:t>How</a:t>
            </a:r>
            <a:r>
              <a:rPr sz="2600" spc="65" dirty="0"/>
              <a:t> </a:t>
            </a:r>
            <a:r>
              <a:rPr sz="2600" dirty="0"/>
              <a:t>you</a:t>
            </a:r>
            <a:r>
              <a:rPr sz="2600" spc="70" dirty="0"/>
              <a:t> </a:t>
            </a:r>
            <a:r>
              <a:rPr sz="2600" spc="85" dirty="0"/>
              <a:t>can</a:t>
            </a:r>
            <a:r>
              <a:rPr sz="2600" spc="70" dirty="0"/>
              <a:t> </a:t>
            </a:r>
            <a:r>
              <a:rPr sz="2600" dirty="0"/>
              <a:t>decrease</a:t>
            </a:r>
            <a:r>
              <a:rPr sz="2600" spc="65" dirty="0"/>
              <a:t> </a:t>
            </a:r>
            <a:r>
              <a:rPr sz="2600" spc="70" dirty="0"/>
              <a:t>indoor </a:t>
            </a:r>
            <a:r>
              <a:rPr sz="2600" spc="90" dirty="0"/>
              <a:t>air</a:t>
            </a:r>
            <a:r>
              <a:rPr sz="2600" spc="70" dirty="0"/>
              <a:t> </a:t>
            </a:r>
            <a:r>
              <a:rPr sz="2600" spc="-10" dirty="0"/>
              <a:t>pollution</a:t>
            </a:r>
            <a:endParaRPr sz="2600"/>
          </a:p>
        </p:txBody>
      </p:sp>
      <p:sp>
        <p:nvSpPr>
          <p:cNvPr id="4" name="object 4"/>
          <p:cNvSpPr txBox="1"/>
          <p:nvPr/>
        </p:nvSpPr>
        <p:spPr>
          <a:xfrm>
            <a:off x="517620" y="2389126"/>
            <a:ext cx="143510" cy="185420"/>
          </a:xfrm>
          <a:prstGeom prst="rect">
            <a:avLst/>
          </a:prstGeom>
        </p:spPr>
        <p:txBody>
          <a:bodyPr vert="horz" wrap="square" lIns="0" tIns="12700" rIns="0" bIns="0" rtlCol="0">
            <a:spAutoFit/>
          </a:bodyPr>
          <a:lstStyle/>
          <a:p>
            <a:pPr marL="12700">
              <a:lnSpc>
                <a:spcPct val="100000"/>
              </a:lnSpc>
              <a:spcBef>
                <a:spcPts val="100"/>
              </a:spcBef>
            </a:pPr>
            <a:r>
              <a:rPr sz="1050" spc="-50" dirty="0">
                <a:solidFill>
                  <a:srgbClr val="E16C25"/>
                </a:solidFill>
                <a:latin typeface="Apple Symbols"/>
                <a:cs typeface="Apple Symbols"/>
              </a:rPr>
              <a:t>■</a:t>
            </a:r>
            <a:endParaRPr sz="1050">
              <a:latin typeface="Apple Symbols"/>
              <a:cs typeface="Apple Symbols"/>
            </a:endParaRPr>
          </a:p>
        </p:txBody>
      </p:sp>
      <p:sp>
        <p:nvSpPr>
          <p:cNvPr id="5" name="object 5"/>
          <p:cNvSpPr txBox="1"/>
          <p:nvPr/>
        </p:nvSpPr>
        <p:spPr>
          <a:xfrm>
            <a:off x="517620" y="1011176"/>
            <a:ext cx="4255135" cy="1892300"/>
          </a:xfrm>
          <a:prstGeom prst="rect">
            <a:avLst/>
          </a:prstGeom>
        </p:spPr>
        <p:txBody>
          <a:bodyPr vert="horz" wrap="square" lIns="0" tIns="33020" rIns="0" bIns="0" rtlCol="0">
            <a:spAutoFit/>
          </a:bodyPr>
          <a:lstStyle/>
          <a:p>
            <a:pPr marL="234315" marR="5080" indent="-222250">
              <a:lnSpc>
                <a:spcPts val="2300"/>
              </a:lnSpc>
              <a:spcBef>
                <a:spcPts val="260"/>
              </a:spcBef>
              <a:buClr>
                <a:srgbClr val="E16C25"/>
              </a:buClr>
              <a:buSzPct val="52500"/>
              <a:buFont typeface="Apple Symbols"/>
              <a:buChar char="■"/>
              <a:tabLst>
                <a:tab pos="235585" algn="l"/>
              </a:tabLst>
            </a:pPr>
            <a:r>
              <a:rPr sz="2000" dirty="0">
                <a:solidFill>
                  <a:srgbClr val="231F20"/>
                </a:solidFill>
                <a:latin typeface="Avenir Book"/>
                <a:cs typeface="Avenir Book"/>
              </a:rPr>
              <a:t>Limit</a:t>
            </a:r>
            <a:r>
              <a:rPr sz="2000" spc="-10" dirty="0">
                <a:solidFill>
                  <a:srgbClr val="231F20"/>
                </a:solidFill>
                <a:latin typeface="Avenir Book"/>
                <a:cs typeface="Avenir Book"/>
              </a:rPr>
              <a:t> </a:t>
            </a:r>
            <a:r>
              <a:rPr sz="2000" dirty="0">
                <a:solidFill>
                  <a:srgbClr val="231F20"/>
                </a:solidFill>
                <a:latin typeface="Avenir Book"/>
                <a:cs typeface="Avenir Book"/>
              </a:rPr>
              <a:t>sources</a:t>
            </a:r>
            <a:r>
              <a:rPr sz="2000" spc="-10" dirty="0">
                <a:solidFill>
                  <a:srgbClr val="231F20"/>
                </a:solidFill>
                <a:latin typeface="Avenir Book"/>
                <a:cs typeface="Avenir Book"/>
              </a:rPr>
              <a:t> </a:t>
            </a:r>
            <a:r>
              <a:rPr sz="2000" dirty="0">
                <a:solidFill>
                  <a:srgbClr val="231F20"/>
                </a:solidFill>
                <a:latin typeface="Avenir Book"/>
                <a:cs typeface="Avenir Book"/>
              </a:rPr>
              <a:t>of</a:t>
            </a:r>
            <a:r>
              <a:rPr sz="2000" spc="-5" dirty="0">
                <a:solidFill>
                  <a:srgbClr val="231F20"/>
                </a:solidFill>
                <a:latin typeface="Avenir Book"/>
                <a:cs typeface="Avenir Book"/>
              </a:rPr>
              <a:t> </a:t>
            </a:r>
            <a:r>
              <a:rPr sz="2000" dirty="0">
                <a:solidFill>
                  <a:srgbClr val="231F20"/>
                </a:solidFill>
                <a:latin typeface="Avenir Book"/>
                <a:cs typeface="Avenir Book"/>
              </a:rPr>
              <a:t>indoor</a:t>
            </a:r>
            <a:r>
              <a:rPr sz="2000" spc="-10" dirty="0">
                <a:solidFill>
                  <a:srgbClr val="231F20"/>
                </a:solidFill>
                <a:latin typeface="Avenir Book"/>
                <a:cs typeface="Avenir Book"/>
              </a:rPr>
              <a:t> </a:t>
            </a:r>
            <a:r>
              <a:rPr sz="2000" dirty="0">
                <a:solidFill>
                  <a:srgbClr val="231F20"/>
                </a:solidFill>
                <a:latin typeface="Avenir Book"/>
                <a:cs typeface="Avenir Book"/>
              </a:rPr>
              <a:t>air</a:t>
            </a:r>
            <a:r>
              <a:rPr sz="2000" spc="-5" dirty="0">
                <a:solidFill>
                  <a:srgbClr val="231F20"/>
                </a:solidFill>
                <a:latin typeface="Avenir Book"/>
                <a:cs typeface="Avenir Book"/>
              </a:rPr>
              <a:t> </a:t>
            </a:r>
            <a:r>
              <a:rPr sz="2000" spc="-10" dirty="0">
                <a:solidFill>
                  <a:srgbClr val="231F20"/>
                </a:solidFill>
                <a:latin typeface="Avenir Book"/>
                <a:cs typeface="Avenir Book"/>
              </a:rPr>
              <a:t>pollution 	</a:t>
            </a:r>
            <a:r>
              <a:rPr sz="2000" dirty="0">
                <a:solidFill>
                  <a:srgbClr val="231F20"/>
                </a:solidFill>
                <a:latin typeface="Avenir Book"/>
                <a:cs typeface="Avenir Book"/>
              </a:rPr>
              <a:t>such</a:t>
            </a:r>
            <a:r>
              <a:rPr sz="2000" spc="-20" dirty="0">
                <a:solidFill>
                  <a:srgbClr val="231F20"/>
                </a:solidFill>
                <a:latin typeface="Avenir Book"/>
                <a:cs typeface="Avenir Book"/>
              </a:rPr>
              <a:t> </a:t>
            </a:r>
            <a:r>
              <a:rPr sz="2000" dirty="0">
                <a:solidFill>
                  <a:srgbClr val="231F20"/>
                </a:solidFill>
                <a:latin typeface="Avenir Book"/>
                <a:cs typeface="Avenir Book"/>
              </a:rPr>
              <a:t>as</a:t>
            </a:r>
            <a:r>
              <a:rPr sz="2000" spc="-20" dirty="0">
                <a:solidFill>
                  <a:srgbClr val="231F20"/>
                </a:solidFill>
                <a:latin typeface="Avenir Book"/>
                <a:cs typeface="Avenir Book"/>
              </a:rPr>
              <a:t> </a:t>
            </a:r>
            <a:r>
              <a:rPr sz="2000" dirty="0">
                <a:solidFill>
                  <a:srgbClr val="231F20"/>
                </a:solidFill>
                <a:latin typeface="Avenir Book"/>
                <a:cs typeface="Avenir Book"/>
              </a:rPr>
              <a:t>tobacco</a:t>
            </a:r>
            <a:r>
              <a:rPr sz="2000" spc="-15" dirty="0">
                <a:solidFill>
                  <a:srgbClr val="231F20"/>
                </a:solidFill>
                <a:latin typeface="Avenir Book"/>
                <a:cs typeface="Avenir Book"/>
              </a:rPr>
              <a:t> </a:t>
            </a:r>
            <a:r>
              <a:rPr sz="2000" dirty="0">
                <a:solidFill>
                  <a:srgbClr val="231F20"/>
                </a:solidFill>
                <a:latin typeface="Avenir Book"/>
                <a:cs typeface="Avenir Book"/>
              </a:rPr>
              <a:t>smoke,</a:t>
            </a:r>
            <a:r>
              <a:rPr sz="2000" spc="-20" dirty="0">
                <a:solidFill>
                  <a:srgbClr val="231F20"/>
                </a:solidFill>
                <a:latin typeface="Avenir Book"/>
                <a:cs typeface="Avenir Book"/>
              </a:rPr>
              <a:t> </a:t>
            </a:r>
            <a:r>
              <a:rPr sz="2000" spc="-10" dirty="0">
                <a:solidFill>
                  <a:srgbClr val="231F20"/>
                </a:solidFill>
                <a:latin typeface="Avenir Book"/>
                <a:cs typeface="Avenir Book"/>
              </a:rPr>
              <a:t>cleaning 	</a:t>
            </a:r>
            <a:r>
              <a:rPr sz="2000" dirty="0">
                <a:solidFill>
                  <a:srgbClr val="231F20"/>
                </a:solidFill>
                <a:latin typeface="Avenir Book"/>
                <a:cs typeface="Avenir Book"/>
              </a:rPr>
              <a:t>products,</a:t>
            </a:r>
            <a:r>
              <a:rPr sz="2000" spc="-35" dirty="0">
                <a:solidFill>
                  <a:srgbClr val="231F20"/>
                </a:solidFill>
                <a:latin typeface="Avenir Book"/>
                <a:cs typeface="Avenir Book"/>
              </a:rPr>
              <a:t> </a:t>
            </a:r>
            <a:r>
              <a:rPr sz="2000" dirty="0">
                <a:solidFill>
                  <a:srgbClr val="231F20"/>
                </a:solidFill>
                <a:latin typeface="Avenir Book"/>
                <a:cs typeface="Avenir Book"/>
              </a:rPr>
              <a:t>air</a:t>
            </a:r>
            <a:r>
              <a:rPr sz="2000" spc="-35" dirty="0">
                <a:solidFill>
                  <a:srgbClr val="231F20"/>
                </a:solidFill>
                <a:latin typeface="Avenir Book"/>
                <a:cs typeface="Avenir Book"/>
              </a:rPr>
              <a:t> </a:t>
            </a:r>
            <a:r>
              <a:rPr sz="2000" dirty="0">
                <a:solidFill>
                  <a:srgbClr val="231F20"/>
                </a:solidFill>
                <a:latin typeface="Avenir Book"/>
                <a:cs typeface="Avenir Book"/>
              </a:rPr>
              <a:t>fresheners,</a:t>
            </a:r>
            <a:r>
              <a:rPr sz="2000" spc="-30" dirty="0">
                <a:solidFill>
                  <a:srgbClr val="231F20"/>
                </a:solidFill>
                <a:latin typeface="Avenir Book"/>
                <a:cs typeface="Avenir Book"/>
              </a:rPr>
              <a:t> </a:t>
            </a:r>
            <a:r>
              <a:rPr sz="2000" spc="-10" dirty="0">
                <a:solidFill>
                  <a:srgbClr val="231F20"/>
                </a:solidFill>
                <a:latin typeface="Avenir Book"/>
                <a:cs typeface="Avenir Book"/>
              </a:rPr>
              <a:t>candles, 	</a:t>
            </a:r>
            <a:r>
              <a:rPr sz="2000" dirty="0">
                <a:solidFill>
                  <a:srgbClr val="231F20"/>
                </a:solidFill>
                <a:latin typeface="Avenir Book"/>
                <a:cs typeface="Avenir Book"/>
              </a:rPr>
              <a:t>dust,</a:t>
            </a:r>
            <a:r>
              <a:rPr sz="2000" spc="-20" dirty="0">
                <a:solidFill>
                  <a:srgbClr val="231F20"/>
                </a:solidFill>
                <a:latin typeface="Avenir Book"/>
                <a:cs typeface="Avenir Book"/>
              </a:rPr>
              <a:t> </a:t>
            </a:r>
            <a:r>
              <a:rPr sz="2000" dirty="0">
                <a:solidFill>
                  <a:srgbClr val="231F20"/>
                </a:solidFill>
                <a:latin typeface="Avenir Book"/>
                <a:cs typeface="Avenir Book"/>
              </a:rPr>
              <a:t>emissions</a:t>
            </a:r>
            <a:r>
              <a:rPr sz="2000" spc="-20" dirty="0">
                <a:solidFill>
                  <a:srgbClr val="231F20"/>
                </a:solidFill>
                <a:latin typeface="Avenir Book"/>
                <a:cs typeface="Avenir Book"/>
              </a:rPr>
              <a:t> </a:t>
            </a:r>
            <a:r>
              <a:rPr sz="2000" dirty="0">
                <a:solidFill>
                  <a:srgbClr val="231F20"/>
                </a:solidFill>
                <a:latin typeface="Avenir Book"/>
                <a:cs typeface="Avenir Book"/>
              </a:rPr>
              <a:t>from</a:t>
            </a:r>
            <a:r>
              <a:rPr sz="2000" spc="-15" dirty="0">
                <a:solidFill>
                  <a:srgbClr val="231F20"/>
                </a:solidFill>
                <a:latin typeface="Avenir Book"/>
                <a:cs typeface="Avenir Book"/>
              </a:rPr>
              <a:t> </a:t>
            </a:r>
            <a:r>
              <a:rPr sz="2000" dirty="0">
                <a:solidFill>
                  <a:srgbClr val="231F20"/>
                </a:solidFill>
                <a:latin typeface="Avenir Book"/>
                <a:cs typeface="Avenir Book"/>
              </a:rPr>
              <a:t>gas</a:t>
            </a:r>
            <a:r>
              <a:rPr sz="2000" spc="-20" dirty="0">
                <a:solidFill>
                  <a:srgbClr val="231F20"/>
                </a:solidFill>
                <a:latin typeface="Avenir Book"/>
                <a:cs typeface="Avenir Book"/>
              </a:rPr>
              <a:t> </a:t>
            </a:r>
            <a:r>
              <a:rPr sz="2000" spc="-10" dirty="0">
                <a:solidFill>
                  <a:srgbClr val="231F20"/>
                </a:solidFill>
                <a:latin typeface="Avenir Book"/>
                <a:cs typeface="Avenir Book"/>
              </a:rPr>
              <a:t>stoves.</a:t>
            </a:r>
            <a:endParaRPr sz="2000">
              <a:latin typeface="Avenir Book"/>
              <a:cs typeface="Avenir Book"/>
            </a:endParaRPr>
          </a:p>
          <a:p>
            <a:pPr marL="235585" marR="356870">
              <a:lnSpc>
                <a:spcPts val="2300"/>
              </a:lnSpc>
              <a:spcBef>
                <a:spcPts val="800"/>
              </a:spcBef>
            </a:pPr>
            <a:r>
              <a:rPr sz="2000" dirty="0">
                <a:solidFill>
                  <a:srgbClr val="231F20"/>
                </a:solidFill>
                <a:latin typeface="Avenir Book"/>
                <a:cs typeface="Avenir Book"/>
              </a:rPr>
              <a:t>Clean</a:t>
            </a:r>
            <a:r>
              <a:rPr sz="2000" spc="-25" dirty="0">
                <a:solidFill>
                  <a:srgbClr val="231F20"/>
                </a:solidFill>
                <a:latin typeface="Avenir Book"/>
                <a:cs typeface="Avenir Book"/>
              </a:rPr>
              <a:t> </a:t>
            </a:r>
            <a:r>
              <a:rPr sz="2000" dirty="0">
                <a:solidFill>
                  <a:srgbClr val="231F20"/>
                </a:solidFill>
                <a:latin typeface="Avenir Book"/>
                <a:cs typeface="Avenir Book"/>
              </a:rPr>
              <a:t>the</a:t>
            </a:r>
            <a:r>
              <a:rPr sz="2000" spc="-20" dirty="0">
                <a:solidFill>
                  <a:srgbClr val="231F20"/>
                </a:solidFill>
                <a:latin typeface="Avenir Book"/>
                <a:cs typeface="Avenir Book"/>
              </a:rPr>
              <a:t> </a:t>
            </a:r>
            <a:r>
              <a:rPr sz="2000" dirty="0">
                <a:solidFill>
                  <a:srgbClr val="231F20"/>
                </a:solidFill>
                <a:latin typeface="Avenir Book"/>
                <a:cs typeface="Avenir Book"/>
              </a:rPr>
              <a:t>air</a:t>
            </a:r>
            <a:r>
              <a:rPr sz="2000" spc="-20" dirty="0">
                <a:solidFill>
                  <a:srgbClr val="231F20"/>
                </a:solidFill>
                <a:latin typeface="Avenir Book"/>
                <a:cs typeface="Avenir Book"/>
              </a:rPr>
              <a:t> </a:t>
            </a:r>
            <a:r>
              <a:rPr sz="2000" dirty="0">
                <a:solidFill>
                  <a:srgbClr val="231F20"/>
                </a:solidFill>
                <a:latin typeface="Avenir Book"/>
                <a:cs typeface="Avenir Book"/>
              </a:rPr>
              <a:t>through</a:t>
            </a:r>
            <a:r>
              <a:rPr sz="2000" spc="-25" dirty="0">
                <a:solidFill>
                  <a:srgbClr val="231F20"/>
                </a:solidFill>
                <a:latin typeface="Avenir Book"/>
                <a:cs typeface="Avenir Book"/>
              </a:rPr>
              <a:t> </a:t>
            </a:r>
            <a:r>
              <a:rPr sz="2000" spc="-10" dirty="0">
                <a:solidFill>
                  <a:srgbClr val="231F20"/>
                </a:solidFill>
                <a:latin typeface="Avenir Book"/>
                <a:cs typeface="Avenir Book"/>
              </a:rPr>
              <a:t>ventilation </a:t>
            </a:r>
            <a:r>
              <a:rPr sz="2000" dirty="0">
                <a:solidFill>
                  <a:srgbClr val="231F20"/>
                </a:solidFill>
                <a:latin typeface="Avenir Book"/>
                <a:cs typeface="Avenir Book"/>
              </a:rPr>
              <a:t>and</a:t>
            </a:r>
            <a:r>
              <a:rPr sz="2000" spc="-35" dirty="0">
                <a:solidFill>
                  <a:srgbClr val="231F20"/>
                </a:solidFill>
                <a:latin typeface="Avenir Book"/>
                <a:cs typeface="Avenir Book"/>
              </a:rPr>
              <a:t> </a:t>
            </a:r>
            <a:r>
              <a:rPr sz="2000" spc="-10" dirty="0">
                <a:solidFill>
                  <a:srgbClr val="231F20"/>
                </a:solidFill>
                <a:latin typeface="Avenir Book"/>
                <a:cs typeface="Avenir Book"/>
              </a:rPr>
              <a:t>filtration.</a:t>
            </a:r>
            <a:endParaRPr sz="2000">
              <a:latin typeface="Avenir Book"/>
              <a:cs typeface="Avenir Book"/>
            </a:endParaRPr>
          </a:p>
        </p:txBody>
      </p:sp>
      <p:sp>
        <p:nvSpPr>
          <p:cNvPr id="6" name="object 6"/>
          <p:cNvSpPr txBox="1"/>
          <p:nvPr/>
        </p:nvSpPr>
        <p:spPr>
          <a:xfrm>
            <a:off x="713610" y="3760726"/>
            <a:ext cx="93345" cy="185420"/>
          </a:xfrm>
          <a:prstGeom prst="rect">
            <a:avLst/>
          </a:prstGeom>
        </p:spPr>
        <p:txBody>
          <a:bodyPr vert="horz" wrap="square" lIns="0" tIns="12700" rIns="0" bIns="0" rtlCol="0">
            <a:spAutoFit/>
          </a:bodyPr>
          <a:lstStyle/>
          <a:p>
            <a:pPr marL="12700">
              <a:lnSpc>
                <a:spcPct val="100000"/>
              </a:lnSpc>
              <a:spcBef>
                <a:spcPts val="100"/>
              </a:spcBef>
            </a:pPr>
            <a:r>
              <a:rPr sz="1050" spc="-50" dirty="0">
                <a:solidFill>
                  <a:srgbClr val="E16C25"/>
                </a:solidFill>
                <a:latin typeface="Arial"/>
                <a:cs typeface="Arial"/>
              </a:rPr>
              <a:t>&gt;</a:t>
            </a:r>
            <a:endParaRPr sz="1050">
              <a:latin typeface="Arial"/>
              <a:cs typeface="Arial"/>
            </a:endParaRPr>
          </a:p>
        </p:txBody>
      </p:sp>
      <p:sp>
        <p:nvSpPr>
          <p:cNvPr id="7" name="object 7"/>
          <p:cNvSpPr txBox="1"/>
          <p:nvPr/>
        </p:nvSpPr>
        <p:spPr>
          <a:xfrm>
            <a:off x="713610" y="4446526"/>
            <a:ext cx="93345" cy="185420"/>
          </a:xfrm>
          <a:prstGeom prst="rect">
            <a:avLst/>
          </a:prstGeom>
        </p:spPr>
        <p:txBody>
          <a:bodyPr vert="horz" wrap="square" lIns="0" tIns="12700" rIns="0" bIns="0" rtlCol="0">
            <a:spAutoFit/>
          </a:bodyPr>
          <a:lstStyle/>
          <a:p>
            <a:pPr marL="12700">
              <a:lnSpc>
                <a:spcPct val="100000"/>
              </a:lnSpc>
              <a:spcBef>
                <a:spcPts val="100"/>
              </a:spcBef>
            </a:pPr>
            <a:r>
              <a:rPr sz="1050" spc="-50" dirty="0">
                <a:solidFill>
                  <a:srgbClr val="E16C25"/>
                </a:solidFill>
                <a:latin typeface="Arial"/>
                <a:cs typeface="Arial"/>
              </a:rPr>
              <a:t>&gt;</a:t>
            </a:r>
            <a:endParaRPr sz="1050">
              <a:latin typeface="Arial"/>
              <a:cs typeface="Arial"/>
            </a:endParaRPr>
          </a:p>
        </p:txBody>
      </p:sp>
      <p:sp>
        <p:nvSpPr>
          <p:cNvPr id="8" name="object 8"/>
          <p:cNvSpPr txBox="1"/>
          <p:nvPr/>
        </p:nvSpPr>
        <p:spPr>
          <a:xfrm>
            <a:off x="713610" y="5424426"/>
            <a:ext cx="93345" cy="185420"/>
          </a:xfrm>
          <a:prstGeom prst="rect">
            <a:avLst/>
          </a:prstGeom>
        </p:spPr>
        <p:txBody>
          <a:bodyPr vert="horz" wrap="square" lIns="0" tIns="12700" rIns="0" bIns="0" rtlCol="0">
            <a:spAutoFit/>
          </a:bodyPr>
          <a:lstStyle/>
          <a:p>
            <a:pPr marL="12700">
              <a:lnSpc>
                <a:spcPct val="100000"/>
              </a:lnSpc>
              <a:spcBef>
                <a:spcPts val="100"/>
              </a:spcBef>
            </a:pPr>
            <a:r>
              <a:rPr sz="1050" spc="-50" dirty="0">
                <a:solidFill>
                  <a:srgbClr val="E16C25"/>
                </a:solidFill>
                <a:latin typeface="Arial"/>
                <a:cs typeface="Arial"/>
              </a:rPr>
              <a:t>&gt;</a:t>
            </a:r>
            <a:endParaRPr sz="1050">
              <a:latin typeface="Arial"/>
              <a:cs typeface="Arial"/>
            </a:endParaRPr>
          </a:p>
        </p:txBody>
      </p:sp>
      <p:sp>
        <p:nvSpPr>
          <p:cNvPr id="9" name="object 9"/>
          <p:cNvSpPr txBox="1"/>
          <p:nvPr/>
        </p:nvSpPr>
        <p:spPr>
          <a:xfrm>
            <a:off x="713610" y="6110226"/>
            <a:ext cx="93345" cy="185420"/>
          </a:xfrm>
          <a:prstGeom prst="rect">
            <a:avLst/>
          </a:prstGeom>
        </p:spPr>
        <p:txBody>
          <a:bodyPr vert="horz" wrap="square" lIns="0" tIns="12700" rIns="0" bIns="0" rtlCol="0">
            <a:spAutoFit/>
          </a:bodyPr>
          <a:lstStyle/>
          <a:p>
            <a:pPr marL="12700">
              <a:lnSpc>
                <a:spcPct val="100000"/>
              </a:lnSpc>
              <a:spcBef>
                <a:spcPts val="100"/>
              </a:spcBef>
            </a:pPr>
            <a:r>
              <a:rPr sz="1050" spc="-50" dirty="0">
                <a:solidFill>
                  <a:srgbClr val="E16C25"/>
                </a:solidFill>
                <a:latin typeface="Arial"/>
                <a:cs typeface="Arial"/>
              </a:rPr>
              <a:t>&gt;</a:t>
            </a:r>
            <a:endParaRPr sz="1050">
              <a:latin typeface="Arial"/>
              <a:cs typeface="Arial"/>
            </a:endParaRPr>
          </a:p>
        </p:txBody>
      </p:sp>
      <p:sp>
        <p:nvSpPr>
          <p:cNvPr id="10" name="object 10"/>
          <p:cNvSpPr txBox="1"/>
          <p:nvPr/>
        </p:nvSpPr>
        <p:spPr>
          <a:xfrm>
            <a:off x="713610" y="2966976"/>
            <a:ext cx="4106545" cy="3657600"/>
          </a:xfrm>
          <a:prstGeom prst="rect">
            <a:avLst/>
          </a:prstGeom>
        </p:spPr>
        <p:txBody>
          <a:bodyPr vert="horz" wrap="square" lIns="0" tIns="33020" rIns="0" bIns="0" rtlCol="0">
            <a:spAutoFit/>
          </a:bodyPr>
          <a:lstStyle/>
          <a:p>
            <a:pPr marL="235585" marR="5080" indent="-223520">
              <a:lnSpc>
                <a:spcPts val="2300"/>
              </a:lnSpc>
              <a:spcBef>
                <a:spcPts val="260"/>
              </a:spcBef>
              <a:buClr>
                <a:srgbClr val="E16C25"/>
              </a:buClr>
              <a:buSzPct val="52500"/>
              <a:buFont typeface="Arial"/>
              <a:buChar char="&gt;"/>
              <a:tabLst>
                <a:tab pos="235585" algn="l"/>
              </a:tabLst>
            </a:pPr>
            <a:r>
              <a:rPr sz="2000" dirty="0">
                <a:solidFill>
                  <a:srgbClr val="231F20"/>
                </a:solidFill>
                <a:latin typeface="Avenir Book"/>
                <a:cs typeface="Avenir Book"/>
              </a:rPr>
              <a:t>Open</a:t>
            </a:r>
            <a:r>
              <a:rPr sz="2000" spc="-50" dirty="0">
                <a:solidFill>
                  <a:srgbClr val="231F20"/>
                </a:solidFill>
                <a:latin typeface="Avenir Book"/>
                <a:cs typeface="Avenir Book"/>
              </a:rPr>
              <a:t> </a:t>
            </a:r>
            <a:r>
              <a:rPr sz="2000" dirty="0">
                <a:solidFill>
                  <a:srgbClr val="231F20"/>
                </a:solidFill>
                <a:latin typeface="Avenir Book"/>
                <a:cs typeface="Avenir Book"/>
              </a:rPr>
              <a:t>windows</a:t>
            </a:r>
            <a:r>
              <a:rPr sz="2000" spc="-50" dirty="0">
                <a:solidFill>
                  <a:srgbClr val="231F20"/>
                </a:solidFill>
                <a:latin typeface="Avenir Book"/>
                <a:cs typeface="Avenir Book"/>
              </a:rPr>
              <a:t> </a:t>
            </a:r>
            <a:r>
              <a:rPr sz="2000" dirty="0">
                <a:solidFill>
                  <a:srgbClr val="231F20"/>
                </a:solidFill>
                <a:latin typeface="Avenir Book"/>
                <a:cs typeface="Avenir Book"/>
              </a:rPr>
              <a:t>when</a:t>
            </a:r>
            <a:r>
              <a:rPr sz="2000" spc="-50" dirty="0">
                <a:solidFill>
                  <a:srgbClr val="231F20"/>
                </a:solidFill>
                <a:latin typeface="Avenir Book"/>
                <a:cs typeface="Avenir Book"/>
              </a:rPr>
              <a:t> </a:t>
            </a:r>
            <a:r>
              <a:rPr sz="2000" dirty="0">
                <a:solidFill>
                  <a:srgbClr val="231F20"/>
                </a:solidFill>
                <a:latin typeface="Avenir Book"/>
                <a:cs typeface="Avenir Book"/>
              </a:rPr>
              <a:t>weather</a:t>
            </a:r>
            <a:r>
              <a:rPr sz="2000" spc="-50" dirty="0">
                <a:solidFill>
                  <a:srgbClr val="231F20"/>
                </a:solidFill>
                <a:latin typeface="Avenir Book"/>
                <a:cs typeface="Avenir Book"/>
              </a:rPr>
              <a:t> </a:t>
            </a:r>
            <a:r>
              <a:rPr sz="2000" spc="-25" dirty="0">
                <a:solidFill>
                  <a:srgbClr val="231F20"/>
                </a:solidFill>
                <a:latin typeface="Avenir Book"/>
                <a:cs typeface="Avenir Book"/>
              </a:rPr>
              <a:t>and </a:t>
            </a:r>
            <a:r>
              <a:rPr sz="2000" dirty="0">
                <a:solidFill>
                  <a:srgbClr val="231F20"/>
                </a:solidFill>
                <a:latin typeface="Avenir Book"/>
                <a:cs typeface="Avenir Book"/>
              </a:rPr>
              <a:t>outdoor</a:t>
            </a:r>
            <a:r>
              <a:rPr sz="2000" spc="-25" dirty="0">
                <a:solidFill>
                  <a:srgbClr val="231F20"/>
                </a:solidFill>
                <a:latin typeface="Avenir Book"/>
                <a:cs typeface="Avenir Book"/>
              </a:rPr>
              <a:t> </a:t>
            </a:r>
            <a:r>
              <a:rPr sz="2000" dirty="0">
                <a:solidFill>
                  <a:srgbClr val="231F20"/>
                </a:solidFill>
                <a:latin typeface="Avenir Book"/>
                <a:cs typeface="Avenir Book"/>
              </a:rPr>
              <a:t>air</a:t>
            </a:r>
            <a:r>
              <a:rPr sz="2000" spc="-25" dirty="0">
                <a:solidFill>
                  <a:srgbClr val="231F20"/>
                </a:solidFill>
                <a:latin typeface="Avenir Book"/>
                <a:cs typeface="Avenir Book"/>
              </a:rPr>
              <a:t> </a:t>
            </a:r>
            <a:r>
              <a:rPr sz="2000" dirty="0">
                <a:solidFill>
                  <a:srgbClr val="231F20"/>
                </a:solidFill>
                <a:latin typeface="Avenir Book"/>
                <a:cs typeface="Avenir Book"/>
              </a:rPr>
              <a:t>quality</a:t>
            </a:r>
            <a:r>
              <a:rPr sz="2000" spc="-25" dirty="0">
                <a:solidFill>
                  <a:srgbClr val="231F20"/>
                </a:solidFill>
                <a:latin typeface="Avenir Book"/>
                <a:cs typeface="Avenir Book"/>
              </a:rPr>
              <a:t> </a:t>
            </a:r>
            <a:r>
              <a:rPr sz="2000" spc="-10" dirty="0">
                <a:solidFill>
                  <a:srgbClr val="231F20"/>
                </a:solidFill>
                <a:latin typeface="Avenir Book"/>
                <a:cs typeface="Avenir Book"/>
              </a:rPr>
              <a:t>permits,</a:t>
            </a:r>
            <a:endParaRPr sz="2000">
              <a:latin typeface="Avenir Book"/>
              <a:cs typeface="Avenir Book"/>
            </a:endParaRPr>
          </a:p>
          <a:p>
            <a:pPr marL="235585" marR="860425">
              <a:lnSpc>
                <a:spcPts val="2300"/>
              </a:lnSpc>
              <a:spcBef>
                <a:spcPts val="800"/>
              </a:spcBef>
            </a:pPr>
            <a:r>
              <a:rPr sz="2000" spc="-20" dirty="0">
                <a:solidFill>
                  <a:srgbClr val="231F20"/>
                </a:solidFill>
                <a:latin typeface="Avenir Book"/>
                <a:cs typeface="Avenir Book"/>
              </a:rPr>
              <a:t>Turn</a:t>
            </a:r>
            <a:r>
              <a:rPr sz="2000" spc="-30" dirty="0">
                <a:solidFill>
                  <a:srgbClr val="231F20"/>
                </a:solidFill>
                <a:latin typeface="Avenir Book"/>
                <a:cs typeface="Avenir Book"/>
              </a:rPr>
              <a:t> </a:t>
            </a:r>
            <a:r>
              <a:rPr sz="2000" dirty="0">
                <a:solidFill>
                  <a:srgbClr val="231F20"/>
                </a:solidFill>
                <a:latin typeface="Avenir Book"/>
                <a:cs typeface="Avenir Book"/>
              </a:rPr>
              <a:t>on</a:t>
            </a:r>
            <a:r>
              <a:rPr sz="2000" spc="-30" dirty="0">
                <a:solidFill>
                  <a:srgbClr val="231F20"/>
                </a:solidFill>
                <a:latin typeface="Avenir Book"/>
                <a:cs typeface="Avenir Book"/>
              </a:rPr>
              <a:t> </a:t>
            </a:r>
            <a:r>
              <a:rPr sz="2000" dirty="0">
                <a:solidFill>
                  <a:srgbClr val="231F20"/>
                </a:solidFill>
                <a:latin typeface="Avenir Book"/>
                <a:cs typeface="Avenir Book"/>
              </a:rPr>
              <a:t>exhaust</a:t>
            </a:r>
            <a:r>
              <a:rPr sz="2000" spc="-30" dirty="0">
                <a:solidFill>
                  <a:srgbClr val="231F20"/>
                </a:solidFill>
                <a:latin typeface="Avenir Book"/>
                <a:cs typeface="Avenir Book"/>
              </a:rPr>
              <a:t> </a:t>
            </a:r>
            <a:r>
              <a:rPr sz="2000" dirty="0">
                <a:solidFill>
                  <a:srgbClr val="231F20"/>
                </a:solidFill>
                <a:latin typeface="Avenir Book"/>
                <a:cs typeface="Avenir Book"/>
              </a:rPr>
              <a:t>fans</a:t>
            </a:r>
            <a:r>
              <a:rPr sz="2000" spc="-30" dirty="0">
                <a:solidFill>
                  <a:srgbClr val="231F20"/>
                </a:solidFill>
                <a:latin typeface="Avenir Book"/>
                <a:cs typeface="Avenir Book"/>
              </a:rPr>
              <a:t> </a:t>
            </a:r>
            <a:r>
              <a:rPr sz="2000" spc="-20" dirty="0">
                <a:solidFill>
                  <a:srgbClr val="231F20"/>
                </a:solidFill>
                <a:latin typeface="Avenir Book"/>
                <a:cs typeface="Avenir Book"/>
              </a:rPr>
              <a:t>when </a:t>
            </a:r>
            <a:r>
              <a:rPr sz="2000" dirty="0">
                <a:solidFill>
                  <a:srgbClr val="231F20"/>
                </a:solidFill>
                <a:latin typeface="Avenir Book"/>
                <a:cs typeface="Avenir Book"/>
              </a:rPr>
              <a:t>cooking, </a:t>
            </a:r>
            <a:r>
              <a:rPr sz="2000" spc="-25" dirty="0">
                <a:solidFill>
                  <a:srgbClr val="231F20"/>
                </a:solidFill>
                <a:latin typeface="Avenir Book"/>
                <a:cs typeface="Avenir Book"/>
              </a:rPr>
              <a:t>and</a:t>
            </a:r>
            <a:endParaRPr sz="2000">
              <a:latin typeface="Avenir Book"/>
              <a:cs typeface="Avenir Book"/>
            </a:endParaRPr>
          </a:p>
          <a:p>
            <a:pPr marL="235585" marR="40640">
              <a:lnSpc>
                <a:spcPts val="2300"/>
              </a:lnSpc>
              <a:spcBef>
                <a:spcPts val="800"/>
              </a:spcBef>
            </a:pPr>
            <a:r>
              <a:rPr sz="2000" dirty="0">
                <a:solidFill>
                  <a:srgbClr val="231F20"/>
                </a:solidFill>
                <a:latin typeface="Avenir Book"/>
                <a:cs typeface="Avenir Book"/>
              </a:rPr>
              <a:t>Filter</a:t>
            </a:r>
            <a:r>
              <a:rPr sz="2000" spc="-25" dirty="0">
                <a:solidFill>
                  <a:srgbClr val="231F20"/>
                </a:solidFill>
                <a:latin typeface="Avenir Book"/>
                <a:cs typeface="Avenir Book"/>
              </a:rPr>
              <a:t> </a:t>
            </a:r>
            <a:r>
              <a:rPr sz="2000" dirty="0">
                <a:solidFill>
                  <a:srgbClr val="231F20"/>
                </a:solidFill>
                <a:latin typeface="Avenir Book"/>
                <a:cs typeface="Avenir Book"/>
              </a:rPr>
              <a:t>indoor</a:t>
            </a:r>
            <a:r>
              <a:rPr sz="2000" spc="-20" dirty="0">
                <a:solidFill>
                  <a:srgbClr val="231F20"/>
                </a:solidFill>
                <a:latin typeface="Avenir Book"/>
                <a:cs typeface="Avenir Book"/>
              </a:rPr>
              <a:t> </a:t>
            </a:r>
            <a:r>
              <a:rPr sz="2000" dirty="0">
                <a:solidFill>
                  <a:srgbClr val="231F20"/>
                </a:solidFill>
                <a:latin typeface="Avenir Book"/>
                <a:cs typeface="Avenir Book"/>
              </a:rPr>
              <a:t>air</a:t>
            </a:r>
            <a:r>
              <a:rPr sz="2000" spc="-20" dirty="0">
                <a:solidFill>
                  <a:srgbClr val="231F20"/>
                </a:solidFill>
                <a:latin typeface="Avenir Book"/>
                <a:cs typeface="Avenir Book"/>
              </a:rPr>
              <a:t> </a:t>
            </a:r>
            <a:r>
              <a:rPr sz="2000" dirty="0">
                <a:solidFill>
                  <a:srgbClr val="231F20"/>
                </a:solidFill>
                <a:latin typeface="Avenir Book"/>
                <a:cs typeface="Avenir Book"/>
              </a:rPr>
              <a:t>with</a:t>
            </a:r>
            <a:r>
              <a:rPr sz="2000" spc="-20" dirty="0">
                <a:solidFill>
                  <a:srgbClr val="231F20"/>
                </a:solidFill>
                <a:latin typeface="Avenir Book"/>
                <a:cs typeface="Avenir Book"/>
              </a:rPr>
              <a:t> “HEPA” </a:t>
            </a:r>
            <a:r>
              <a:rPr sz="2000" spc="-10" dirty="0">
                <a:solidFill>
                  <a:srgbClr val="231F20"/>
                </a:solidFill>
                <a:latin typeface="Avenir Book"/>
                <a:cs typeface="Avenir Book"/>
              </a:rPr>
              <a:t>filter </a:t>
            </a:r>
            <a:r>
              <a:rPr sz="2000" dirty="0">
                <a:solidFill>
                  <a:srgbClr val="231F20"/>
                </a:solidFill>
                <a:latin typeface="Avenir Book"/>
                <a:cs typeface="Avenir Book"/>
              </a:rPr>
              <a:t>labeled</a:t>
            </a:r>
            <a:r>
              <a:rPr sz="2000" spc="-5" dirty="0">
                <a:solidFill>
                  <a:srgbClr val="231F20"/>
                </a:solidFill>
                <a:latin typeface="Avenir Book"/>
                <a:cs typeface="Avenir Book"/>
              </a:rPr>
              <a:t> </a:t>
            </a:r>
            <a:r>
              <a:rPr sz="2000" dirty="0">
                <a:solidFill>
                  <a:srgbClr val="231F20"/>
                </a:solidFill>
                <a:latin typeface="Avenir Book"/>
                <a:cs typeface="Avenir Book"/>
              </a:rPr>
              <a:t>MERV</a:t>
            </a:r>
            <a:r>
              <a:rPr sz="2000" spc="-5" dirty="0">
                <a:solidFill>
                  <a:srgbClr val="231F20"/>
                </a:solidFill>
                <a:latin typeface="Avenir Book"/>
                <a:cs typeface="Avenir Book"/>
              </a:rPr>
              <a:t> </a:t>
            </a:r>
            <a:r>
              <a:rPr sz="2000" dirty="0">
                <a:solidFill>
                  <a:srgbClr val="231F20"/>
                </a:solidFill>
                <a:latin typeface="Avenir Book"/>
                <a:cs typeface="Avenir Book"/>
              </a:rPr>
              <a:t>11</a:t>
            </a:r>
            <a:r>
              <a:rPr sz="2000" spc="-5" dirty="0">
                <a:solidFill>
                  <a:srgbClr val="231F20"/>
                </a:solidFill>
                <a:latin typeface="Avenir Book"/>
                <a:cs typeface="Avenir Book"/>
              </a:rPr>
              <a:t> </a:t>
            </a:r>
            <a:r>
              <a:rPr sz="2000" dirty="0">
                <a:solidFill>
                  <a:srgbClr val="231F20"/>
                </a:solidFill>
                <a:latin typeface="Avenir Book"/>
                <a:cs typeface="Avenir Book"/>
              </a:rPr>
              <a:t>or</a:t>
            </a:r>
            <a:r>
              <a:rPr sz="2000" spc="-5" dirty="0">
                <a:solidFill>
                  <a:srgbClr val="231F20"/>
                </a:solidFill>
                <a:latin typeface="Avenir Book"/>
                <a:cs typeface="Avenir Book"/>
              </a:rPr>
              <a:t> </a:t>
            </a:r>
            <a:r>
              <a:rPr sz="2000" dirty="0">
                <a:solidFill>
                  <a:srgbClr val="231F20"/>
                </a:solidFill>
                <a:latin typeface="Avenir Book"/>
                <a:cs typeface="Avenir Book"/>
              </a:rPr>
              <a:t>higher</a:t>
            </a:r>
            <a:r>
              <a:rPr sz="2000" spc="-5" dirty="0">
                <a:solidFill>
                  <a:srgbClr val="231F20"/>
                </a:solidFill>
                <a:latin typeface="Avenir Book"/>
                <a:cs typeface="Avenir Book"/>
              </a:rPr>
              <a:t> </a:t>
            </a:r>
            <a:r>
              <a:rPr sz="2000" spc="-25" dirty="0">
                <a:solidFill>
                  <a:srgbClr val="231F20"/>
                </a:solidFill>
                <a:latin typeface="Avenir Book"/>
                <a:cs typeface="Avenir Book"/>
              </a:rPr>
              <a:t>if </a:t>
            </a:r>
            <a:r>
              <a:rPr sz="2000" spc="-10" dirty="0">
                <a:solidFill>
                  <a:srgbClr val="231F20"/>
                </a:solidFill>
                <a:latin typeface="Avenir Book"/>
                <a:cs typeface="Avenir Book"/>
              </a:rPr>
              <a:t>possible.*</a:t>
            </a:r>
            <a:endParaRPr sz="2000">
              <a:latin typeface="Avenir Book"/>
              <a:cs typeface="Avenir Book"/>
            </a:endParaRPr>
          </a:p>
          <a:p>
            <a:pPr marL="235585" marR="653415">
              <a:lnSpc>
                <a:spcPts val="2300"/>
              </a:lnSpc>
              <a:spcBef>
                <a:spcPts val="800"/>
              </a:spcBef>
            </a:pPr>
            <a:r>
              <a:rPr sz="2000" dirty="0">
                <a:solidFill>
                  <a:srgbClr val="231F20"/>
                </a:solidFill>
                <a:latin typeface="Avenir Book"/>
                <a:cs typeface="Avenir Book"/>
              </a:rPr>
              <a:t>Use</a:t>
            </a:r>
            <a:r>
              <a:rPr sz="2000" spc="-10" dirty="0">
                <a:solidFill>
                  <a:srgbClr val="231F20"/>
                </a:solidFill>
                <a:latin typeface="Avenir Book"/>
                <a:cs typeface="Avenir Book"/>
              </a:rPr>
              <a:t> </a:t>
            </a:r>
            <a:r>
              <a:rPr sz="2000" dirty="0">
                <a:solidFill>
                  <a:srgbClr val="231F20"/>
                </a:solidFill>
                <a:latin typeface="Avenir Book"/>
                <a:cs typeface="Avenir Book"/>
              </a:rPr>
              <a:t>a</a:t>
            </a:r>
            <a:r>
              <a:rPr sz="2000" spc="-5" dirty="0">
                <a:solidFill>
                  <a:srgbClr val="231F20"/>
                </a:solidFill>
                <a:latin typeface="Avenir Book"/>
                <a:cs typeface="Avenir Book"/>
              </a:rPr>
              <a:t> </a:t>
            </a:r>
            <a:r>
              <a:rPr sz="2000" dirty="0">
                <a:solidFill>
                  <a:srgbClr val="231F20"/>
                </a:solidFill>
                <a:latin typeface="Avenir Book"/>
                <a:cs typeface="Avenir Book"/>
              </a:rPr>
              <a:t>vacuum</a:t>
            </a:r>
            <a:r>
              <a:rPr sz="2000" spc="-5" dirty="0">
                <a:solidFill>
                  <a:srgbClr val="231F20"/>
                </a:solidFill>
                <a:latin typeface="Avenir Book"/>
                <a:cs typeface="Avenir Book"/>
              </a:rPr>
              <a:t> </a:t>
            </a:r>
            <a:r>
              <a:rPr sz="2000" dirty="0">
                <a:solidFill>
                  <a:srgbClr val="231F20"/>
                </a:solidFill>
                <a:latin typeface="Avenir Book"/>
                <a:cs typeface="Avenir Book"/>
              </a:rPr>
              <a:t>cleaner</a:t>
            </a:r>
            <a:r>
              <a:rPr sz="2000" spc="-10" dirty="0">
                <a:solidFill>
                  <a:srgbClr val="231F20"/>
                </a:solidFill>
                <a:latin typeface="Avenir Book"/>
                <a:cs typeface="Avenir Book"/>
              </a:rPr>
              <a:t> </a:t>
            </a:r>
            <a:r>
              <a:rPr sz="2000" dirty="0">
                <a:solidFill>
                  <a:srgbClr val="231F20"/>
                </a:solidFill>
                <a:latin typeface="Avenir Book"/>
                <a:cs typeface="Avenir Book"/>
              </a:rPr>
              <a:t>with</a:t>
            </a:r>
            <a:r>
              <a:rPr sz="2000" spc="-5" dirty="0">
                <a:solidFill>
                  <a:srgbClr val="231F20"/>
                </a:solidFill>
                <a:latin typeface="Avenir Book"/>
                <a:cs typeface="Avenir Book"/>
              </a:rPr>
              <a:t> </a:t>
            </a:r>
            <a:r>
              <a:rPr sz="2000" spc="-50" dirty="0">
                <a:solidFill>
                  <a:srgbClr val="231F20"/>
                </a:solidFill>
                <a:latin typeface="Avenir Book"/>
                <a:cs typeface="Avenir Book"/>
              </a:rPr>
              <a:t>a </a:t>
            </a:r>
            <a:r>
              <a:rPr sz="2000" spc="-25" dirty="0">
                <a:solidFill>
                  <a:srgbClr val="231F20"/>
                </a:solidFill>
                <a:latin typeface="Avenir Book"/>
                <a:cs typeface="Avenir Book"/>
              </a:rPr>
              <a:t>HEPA</a:t>
            </a:r>
            <a:r>
              <a:rPr sz="2000" spc="-105" dirty="0">
                <a:solidFill>
                  <a:srgbClr val="231F20"/>
                </a:solidFill>
                <a:latin typeface="Avenir Book"/>
                <a:cs typeface="Avenir Book"/>
              </a:rPr>
              <a:t> </a:t>
            </a:r>
            <a:r>
              <a:rPr sz="2000" spc="-10" dirty="0">
                <a:solidFill>
                  <a:srgbClr val="231F20"/>
                </a:solidFill>
                <a:latin typeface="Avenir Book"/>
                <a:cs typeface="Avenir Book"/>
              </a:rPr>
              <a:t>filter.</a:t>
            </a:r>
            <a:endParaRPr sz="2000">
              <a:latin typeface="Avenir Book"/>
              <a:cs typeface="Avenir Book"/>
            </a:endParaRPr>
          </a:p>
          <a:p>
            <a:pPr marL="235585" marR="156210">
              <a:lnSpc>
                <a:spcPts val="2300"/>
              </a:lnSpc>
              <a:spcBef>
                <a:spcPts val="800"/>
              </a:spcBef>
            </a:pPr>
            <a:r>
              <a:rPr sz="2000" dirty="0">
                <a:solidFill>
                  <a:srgbClr val="231F20"/>
                </a:solidFill>
                <a:latin typeface="Avenir Book"/>
                <a:cs typeface="Avenir Book"/>
              </a:rPr>
              <a:t>Change</a:t>
            </a:r>
            <a:r>
              <a:rPr sz="2000" spc="-25" dirty="0">
                <a:solidFill>
                  <a:srgbClr val="231F20"/>
                </a:solidFill>
                <a:latin typeface="Avenir Book"/>
                <a:cs typeface="Avenir Book"/>
              </a:rPr>
              <a:t> </a:t>
            </a:r>
            <a:r>
              <a:rPr sz="2000" dirty="0">
                <a:solidFill>
                  <a:srgbClr val="231F20"/>
                </a:solidFill>
                <a:latin typeface="Avenir Book"/>
                <a:cs typeface="Avenir Book"/>
              </a:rPr>
              <a:t>your</a:t>
            </a:r>
            <a:r>
              <a:rPr sz="2000" spc="-25" dirty="0">
                <a:solidFill>
                  <a:srgbClr val="231F20"/>
                </a:solidFill>
                <a:latin typeface="Avenir Book"/>
                <a:cs typeface="Avenir Book"/>
              </a:rPr>
              <a:t> </a:t>
            </a:r>
            <a:r>
              <a:rPr sz="2000" dirty="0">
                <a:solidFill>
                  <a:srgbClr val="231F20"/>
                </a:solidFill>
                <a:latin typeface="Avenir Book"/>
                <a:cs typeface="Avenir Book"/>
              </a:rPr>
              <a:t>heating,</a:t>
            </a:r>
            <a:r>
              <a:rPr sz="2000" spc="-25" dirty="0">
                <a:solidFill>
                  <a:srgbClr val="231F20"/>
                </a:solidFill>
                <a:latin typeface="Avenir Book"/>
                <a:cs typeface="Avenir Book"/>
              </a:rPr>
              <a:t> </a:t>
            </a:r>
            <a:r>
              <a:rPr sz="2000" spc="-10" dirty="0">
                <a:solidFill>
                  <a:srgbClr val="231F20"/>
                </a:solidFill>
                <a:latin typeface="Avenir Book"/>
                <a:cs typeface="Avenir Book"/>
              </a:rPr>
              <a:t>ventilation </a:t>
            </a:r>
            <a:r>
              <a:rPr sz="2000" dirty="0">
                <a:solidFill>
                  <a:srgbClr val="231F20"/>
                </a:solidFill>
                <a:latin typeface="Avenir Book"/>
                <a:cs typeface="Avenir Book"/>
              </a:rPr>
              <a:t>and</a:t>
            </a:r>
            <a:r>
              <a:rPr sz="2000" spc="-15" dirty="0">
                <a:solidFill>
                  <a:srgbClr val="231F20"/>
                </a:solidFill>
                <a:latin typeface="Avenir Book"/>
                <a:cs typeface="Avenir Book"/>
              </a:rPr>
              <a:t> </a:t>
            </a:r>
            <a:r>
              <a:rPr sz="2000" dirty="0">
                <a:solidFill>
                  <a:srgbClr val="231F20"/>
                </a:solidFill>
                <a:latin typeface="Avenir Book"/>
                <a:cs typeface="Avenir Book"/>
              </a:rPr>
              <a:t>air</a:t>
            </a:r>
            <a:r>
              <a:rPr sz="2000" spc="-10" dirty="0">
                <a:solidFill>
                  <a:srgbClr val="231F20"/>
                </a:solidFill>
                <a:latin typeface="Avenir Book"/>
                <a:cs typeface="Avenir Book"/>
              </a:rPr>
              <a:t> </a:t>
            </a:r>
            <a:r>
              <a:rPr sz="2000" dirty="0">
                <a:solidFill>
                  <a:srgbClr val="231F20"/>
                </a:solidFill>
                <a:latin typeface="Avenir Book"/>
                <a:cs typeface="Avenir Book"/>
              </a:rPr>
              <a:t>conditioning</a:t>
            </a:r>
            <a:r>
              <a:rPr sz="2000" spc="-10" dirty="0">
                <a:solidFill>
                  <a:srgbClr val="231F20"/>
                </a:solidFill>
                <a:latin typeface="Avenir Book"/>
                <a:cs typeface="Avenir Book"/>
              </a:rPr>
              <a:t> (HVAC)</a:t>
            </a:r>
            <a:endParaRPr sz="2000">
              <a:latin typeface="Avenir Book"/>
              <a:cs typeface="Avenir Book"/>
            </a:endParaRPr>
          </a:p>
        </p:txBody>
      </p:sp>
      <p:sp>
        <p:nvSpPr>
          <p:cNvPr id="11" name="object 11"/>
          <p:cNvSpPr txBox="1"/>
          <p:nvPr/>
        </p:nvSpPr>
        <p:spPr>
          <a:xfrm>
            <a:off x="5418785" y="1011176"/>
            <a:ext cx="4347845" cy="6617970"/>
          </a:xfrm>
          <a:prstGeom prst="rect">
            <a:avLst/>
          </a:prstGeom>
        </p:spPr>
        <p:txBody>
          <a:bodyPr vert="horz" wrap="square" lIns="0" tIns="33020" rIns="0" bIns="0" rtlCol="0">
            <a:spAutoFit/>
          </a:bodyPr>
          <a:lstStyle/>
          <a:p>
            <a:pPr marL="30480" marR="563880">
              <a:lnSpc>
                <a:spcPts val="2300"/>
              </a:lnSpc>
              <a:spcBef>
                <a:spcPts val="260"/>
              </a:spcBef>
            </a:pPr>
            <a:r>
              <a:rPr sz="2000" dirty="0">
                <a:solidFill>
                  <a:srgbClr val="231F20"/>
                </a:solidFill>
                <a:latin typeface="Avenir Book"/>
                <a:cs typeface="Avenir Book"/>
              </a:rPr>
              <a:t>system</a:t>
            </a:r>
            <a:r>
              <a:rPr sz="2000" spc="-40" dirty="0">
                <a:solidFill>
                  <a:srgbClr val="231F20"/>
                </a:solidFill>
                <a:latin typeface="Avenir Book"/>
                <a:cs typeface="Avenir Book"/>
              </a:rPr>
              <a:t> </a:t>
            </a:r>
            <a:r>
              <a:rPr sz="2000" dirty="0">
                <a:solidFill>
                  <a:srgbClr val="231F20"/>
                </a:solidFill>
                <a:latin typeface="Avenir Book"/>
                <a:cs typeface="Avenir Book"/>
              </a:rPr>
              <a:t>filters</a:t>
            </a:r>
            <a:r>
              <a:rPr sz="2000" spc="-40" dirty="0">
                <a:solidFill>
                  <a:srgbClr val="231F20"/>
                </a:solidFill>
                <a:latin typeface="Avenir Book"/>
                <a:cs typeface="Avenir Book"/>
              </a:rPr>
              <a:t> </a:t>
            </a:r>
            <a:r>
              <a:rPr sz="2000" spc="-10" dirty="0">
                <a:solidFill>
                  <a:srgbClr val="231F20"/>
                </a:solidFill>
                <a:latin typeface="Avenir Book"/>
                <a:cs typeface="Avenir Book"/>
              </a:rPr>
              <a:t>regularly.</a:t>
            </a:r>
            <a:r>
              <a:rPr sz="2000" spc="-40" dirty="0">
                <a:solidFill>
                  <a:srgbClr val="231F20"/>
                </a:solidFill>
                <a:latin typeface="Avenir Book"/>
                <a:cs typeface="Avenir Book"/>
              </a:rPr>
              <a:t> </a:t>
            </a:r>
            <a:r>
              <a:rPr sz="2000" spc="-20" dirty="0">
                <a:solidFill>
                  <a:srgbClr val="231F20"/>
                </a:solidFill>
                <a:latin typeface="Avenir Book"/>
                <a:cs typeface="Avenir Book"/>
              </a:rPr>
              <a:t>Make </a:t>
            </a:r>
            <a:r>
              <a:rPr sz="2000" dirty="0">
                <a:solidFill>
                  <a:srgbClr val="231F20"/>
                </a:solidFill>
                <a:latin typeface="Avenir Book"/>
                <a:cs typeface="Avenir Book"/>
              </a:rPr>
              <a:t>sure</a:t>
            </a:r>
            <a:r>
              <a:rPr sz="2000" spc="-20" dirty="0">
                <a:solidFill>
                  <a:srgbClr val="231F20"/>
                </a:solidFill>
                <a:latin typeface="Avenir Book"/>
                <a:cs typeface="Avenir Book"/>
              </a:rPr>
              <a:t> </a:t>
            </a:r>
            <a:r>
              <a:rPr sz="2000" dirty="0">
                <a:solidFill>
                  <a:srgbClr val="231F20"/>
                </a:solidFill>
                <a:latin typeface="Avenir Book"/>
                <a:cs typeface="Avenir Book"/>
              </a:rPr>
              <a:t>you</a:t>
            </a:r>
            <a:r>
              <a:rPr sz="2000" spc="-20" dirty="0">
                <a:solidFill>
                  <a:srgbClr val="231F20"/>
                </a:solidFill>
                <a:latin typeface="Avenir Book"/>
                <a:cs typeface="Avenir Book"/>
              </a:rPr>
              <a:t> </a:t>
            </a:r>
            <a:r>
              <a:rPr sz="2000" dirty="0">
                <a:solidFill>
                  <a:srgbClr val="231F20"/>
                </a:solidFill>
                <a:latin typeface="Avenir Book"/>
                <a:cs typeface="Avenir Book"/>
              </a:rPr>
              <a:t>put</a:t>
            </a:r>
            <a:r>
              <a:rPr sz="2000" spc="-20" dirty="0">
                <a:solidFill>
                  <a:srgbClr val="231F20"/>
                </a:solidFill>
                <a:latin typeface="Avenir Book"/>
                <a:cs typeface="Avenir Book"/>
              </a:rPr>
              <a:t> </a:t>
            </a:r>
            <a:r>
              <a:rPr sz="2000" dirty="0">
                <a:solidFill>
                  <a:srgbClr val="231F20"/>
                </a:solidFill>
                <a:latin typeface="Avenir Book"/>
                <a:cs typeface="Avenir Book"/>
              </a:rPr>
              <a:t>them</a:t>
            </a:r>
            <a:r>
              <a:rPr sz="2000" spc="-20" dirty="0">
                <a:solidFill>
                  <a:srgbClr val="231F20"/>
                </a:solidFill>
                <a:latin typeface="Avenir Book"/>
                <a:cs typeface="Avenir Book"/>
              </a:rPr>
              <a:t> </a:t>
            </a:r>
            <a:r>
              <a:rPr sz="2000" dirty="0">
                <a:solidFill>
                  <a:srgbClr val="231F20"/>
                </a:solidFill>
                <a:latin typeface="Avenir Book"/>
                <a:cs typeface="Avenir Book"/>
              </a:rPr>
              <a:t>in</a:t>
            </a:r>
            <a:r>
              <a:rPr sz="2000" spc="-15" dirty="0">
                <a:solidFill>
                  <a:srgbClr val="231F20"/>
                </a:solidFill>
                <a:latin typeface="Avenir Book"/>
                <a:cs typeface="Avenir Book"/>
              </a:rPr>
              <a:t> </a:t>
            </a:r>
            <a:r>
              <a:rPr sz="2000" dirty="0">
                <a:solidFill>
                  <a:srgbClr val="231F20"/>
                </a:solidFill>
                <a:latin typeface="Avenir Book"/>
                <a:cs typeface="Avenir Book"/>
              </a:rPr>
              <a:t>the</a:t>
            </a:r>
            <a:r>
              <a:rPr sz="2000" spc="-20" dirty="0">
                <a:solidFill>
                  <a:srgbClr val="231F20"/>
                </a:solidFill>
                <a:latin typeface="Avenir Book"/>
                <a:cs typeface="Avenir Book"/>
              </a:rPr>
              <a:t> </a:t>
            </a:r>
            <a:r>
              <a:rPr sz="2000" spc="-10" dirty="0">
                <a:solidFill>
                  <a:srgbClr val="231F20"/>
                </a:solidFill>
                <a:latin typeface="Avenir Book"/>
                <a:cs typeface="Avenir Book"/>
              </a:rPr>
              <a:t>correct </a:t>
            </a:r>
            <a:r>
              <a:rPr sz="2000" spc="-25" dirty="0">
                <a:solidFill>
                  <a:srgbClr val="231F20"/>
                </a:solidFill>
                <a:latin typeface="Avenir Book"/>
                <a:cs typeface="Avenir Book"/>
              </a:rPr>
              <a:t>way.</a:t>
            </a:r>
            <a:r>
              <a:rPr sz="2000" spc="-50" dirty="0">
                <a:solidFill>
                  <a:srgbClr val="231F20"/>
                </a:solidFill>
                <a:latin typeface="Avenir Book"/>
                <a:cs typeface="Avenir Book"/>
              </a:rPr>
              <a:t> </a:t>
            </a:r>
            <a:r>
              <a:rPr sz="2000" dirty="0">
                <a:solidFill>
                  <a:srgbClr val="231F20"/>
                </a:solidFill>
                <a:latin typeface="Avenir Book"/>
                <a:cs typeface="Avenir Book"/>
              </a:rPr>
              <a:t>When</a:t>
            </a:r>
            <a:r>
              <a:rPr sz="2000" spc="-45" dirty="0">
                <a:solidFill>
                  <a:srgbClr val="231F20"/>
                </a:solidFill>
                <a:latin typeface="Avenir Book"/>
                <a:cs typeface="Avenir Book"/>
              </a:rPr>
              <a:t> </a:t>
            </a:r>
            <a:r>
              <a:rPr sz="2000" dirty="0">
                <a:solidFill>
                  <a:srgbClr val="231F20"/>
                </a:solidFill>
                <a:latin typeface="Avenir Book"/>
                <a:cs typeface="Avenir Book"/>
              </a:rPr>
              <a:t>possible,</a:t>
            </a:r>
            <a:r>
              <a:rPr sz="2000" spc="-45" dirty="0">
                <a:solidFill>
                  <a:srgbClr val="231F20"/>
                </a:solidFill>
                <a:latin typeface="Avenir Book"/>
                <a:cs typeface="Avenir Book"/>
              </a:rPr>
              <a:t> </a:t>
            </a:r>
            <a:r>
              <a:rPr sz="2000" dirty="0">
                <a:solidFill>
                  <a:srgbClr val="231F20"/>
                </a:solidFill>
                <a:latin typeface="Avenir Book"/>
                <a:cs typeface="Avenir Book"/>
              </a:rPr>
              <a:t>get</a:t>
            </a:r>
            <a:r>
              <a:rPr sz="2000" spc="-50" dirty="0">
                <a:solidFill>
                  <a:srgbClr val="231F20"/>
                </a:solidFill>
                <a:latin typeface="Avenir Book"/>
                <a:cs typeface="Avenir Book"/>
              </a:rPr>
              <a:t> </a:t>
            </a:r>
            <a:r>
              <a:rPr sz="2000" spc="-10" dirty="0">
                <a:solidFill>
                  <a:srgbClr val="231F20"/>
                </a:solidFill>
                <a:latin typeface="Avenir Book"/>
                <a:cs typeface="Avenir Book"/>
              </a:rPr>
              <a:t>regular </a:t>
            </a:r>
            <a:r>
              <a:rPr sz="2000" dirty="0">
                <a:solidFill>
                  <a:srgbClr val="231F20"/>
                </a:solidFill>
                <a:latin typeface="Avenir Book"/>
                <a:cs typeface="Avenir Book"/>
              </a:rPr>
              <a:t>maintenance</a:t>
            </a:r>
            <a:r>
              <a:rPr sz="2000" spc="-10" dirty="0">
                <a:solidFill>
                  <a:srgbClr val="231F20"/>
                </a:solidFill>
                <a:latin typeface="Avenir Book"/>
                <a:cs typeface="Avenir Book"/>
              </a:rPr>
              <a:t> </a:t>
            </a:r>
            <a:r>
              <a:rPr sz="2000" dirty="0">
                <a:solidFill>
                  <a:srgbClr val="231F20"/>
                </a:solidFill>
                <a:latin typeface="Avenir Book"/>
                <a:cs typeface="Avenir Book"/>
              </a:rPr>
              <a:t>to clean your </a:t>
            </a:r>
            <a:r>
              <a:rPr sz="2000" spc="-30" dirty="0">
                <a:solidFill>
                  <a:srgbClr val="231F20"/>
                </a:solidFill>
                <a:latin typeface="Avenir Book"/>
                <a:cs typeface="Avenir Book"/>
              </a:rPr>
              <a:t>HVAC </a:t>
            </a:r>
            <a:r>
              <a:rPr sz="2000" spc="-10" dirty="0">
                <a:solidFill>
                  <a:srgbClr val="231F20"/>
                </a:solidFill>
                <a:latin typeface="Avenir Book"/>
                <a:cs typeface="Avenir Book"/>
              </a:rPr>
              <a:t>systems.</a:t>
            </a:r>
            <a:endParaRPr sz="2000">
              <a:latin typeface="Avenir Book"/>
              <a:cs typeface="Avenir Book"/>
            </a:endParaRPr>
          </a:p>
          <a:p>
            <a:pPr marL="30480" marR="700405">
              <a:lnSpc>
                <a:spcPts val="2300"/>
              </a:lnSpc>
              <a:spcBef>
                <a:spcPts val="800"/>
              </a:spcBef>
            </a:pPr>
            <a:r>
              <a:rPr sz="2000" dirty="0">
                <a:solidFill>
                  <a:srgbClr val="231F20"/>
                </a:solidFill>
                <a:latin typeface="Avenir Book"/>
                <a:cs typeface="Avenir Book"/>
              </a:rPr>
              <a:t>Check</a:t>
            </a:r>
            <a:r>
              <a:rPr sz="2000" spc="-60" dirty="0">
                <a:solidFill>
                  <a:srgbClr val="231F20"/>
                </a:solidFill>
                <a:latin typeface="Avenir Book"/>
                <a:cs typeface="Avenir Book"/>
              </a:rPr>
              <a:t> </a:t>
            </a:r>
            <a:r>
              <a:rPr sz="2000" dirty="0">
                <a:solidFill>
                  <a:srgbClr val="231F20"/>
                </a:solidFill>
                <a:latin typeface="Avenir Book"/>
                <a:cs typeface="Avenir Book"/>
              </a:rPr>
              <a:t>the</a:t>
            </a:r>
            <a:r>
              <a:rPr sz="2000" spc="-60" dirty="0">
                <a:solidFill>
                  <a:srgbClr val="231F20"/>
                </a:solidFill>
                <a:latin typeface="Avenir Book"/>
                <a:cs typeface="Avenir Book"/>
              </a:rPr>
              <a:t> </a:t>
            </a:r>
            <a:r>
              <a:rPr sz="2000" spc="-25" dirty="0">
                <a:solidFill>
                  <a:srgbClr val="231F20"/>
                </a:solidFill>
                <a:latin typeface="Avenir Book"/>
                <a:cs typeface="Avenir Book"/>
              </a:rPr>
              <a:t>EPA</a:t>
            </a:r>
            <a:r>
              <a:rPr sz="2000" spc="-60" dirty="0">
                <a:solidFill>
                  <a:srgbClr val="231F20"/>
                </a:solidFill>
                <a:latin typeface="Avenir Book"/>
                <a:cs typeface="Avenir Book"/>
              </a:rPr>
              <a:t> </a:t>
            </a:r>
            <a:r>
              <a:rPr sz="2000" dirty="0">
                <a:solidFill>
                  <a:srgbClr val="231F20"/>
                </a:solidFill>
                <a:latin typeface="Avenir Book"/>
                <a:cs typeface="Avenir Book"/>
              </a:rPr>
              <a:t>Care</a:t>
            </a:r>
            <a:r>
              <a:rPr sz="2000" spc="-60" dirty="0">
                <a:solidFill>
                  <a:srgbClr val="231F20"/>
                </a:solidFill>
                <a:latin typeface="Avenir Book"/>
                <a:cs typeface="Avenir Book"/>
              </a:rPr>
              <a:t> </a:t>
            </a:r>
            <a:r>
              <a:rPr sz="2000" dirty="0">
                <a:solidFill>
                  <a:srgbClr val="231F20"/>
                </a:solidFill>
                <a:latin typeface="Avenir Book"/>
                <a:cs typeface="Avenir Book"/>
              </a:rPr>
              <a:t>for</a:t>
            </a:r>
            <a:r>
              <a:rPr sz="2000" spc="-60" dirty="0">
                <a:solidFill>
                  <a:srgbClr val="231F20"/>
                </a:solidFill>
                <a:latin typeface="Avenir Book"/>
                <a:cs typeface="Avenir Book"/>
              </a:rPr>
              <a:t> </a:t>
            </a:r>
            <a:r>
              <a:rPr sz="2000" spc="-30" dirty="0">
                <a:solidFill>
                  <a:srgbClr val="231F20"/>
                </a:solidFill>
                <a:latin typeface="Avenir Book"/>
                <a:cs typeface="Avenir Book"/>
              </a:rPr>
              <a:t>Your</a:t>
            </a:r>
            <a:r>
              <a:rPr sz="2000" spc="-60" dirty="0">
                <a:solidFill>
                  <a:srgbClr val="231F20"/>
                </a:solidFill>
                <a:latin typeface="Avenir Book"/>
                <a:cs typeface="Avenir Book"/>
              </a:rPr>
              <a:t> </a:t>
            </a:r>
            <a:r>
              <a:rPr sz="2000" spc="-25" dirty="0">
                <a:solidFill>
                  <a:srgbClr val="231F20"/>
                </a:solidFill>
                <a:latin typeface="Avenir Book"/>
                <a:cs typeface="Avenir Book"/>
              </a:rPr>
              <a:t>Air </a:t>
            </a:r>
            <a:r>
              <a:rPr sz="2000" dirty="0">
                <a:solidFill>
                  <a:srgbClr val="231F20"/>
                </a:solidFill>
                <a:latin typeface="Avenir Book"/>
                <a:cs typeface="Avenir Book"/>
              </a:rPr>
              <a:t>website</a:t>
            </a:r>
            <a:r>
              <a:rPr sz="2000" spc="-25" dirty="0">
                <a:solidFill>
                  <a:srgbClr val="231F20"/>
                </a:solidFill>
                <a:latin typeface="Avenir Book"/>
                <a:cs typeface="Avenir Book"/>
              </a:rPr>
              <a:t> </a:t>
            </a:r>
            <a:r>
              <a:rPr sz="2000" dirty="0">
                <a:solidFill>
                  <a:srgbClr val="231F20"/>
                </a:solidFill>
                <a:latin typeface="Avenir Book"/>
                <a:cs typeface="Avenir Book"/>
              </a:rPr>
              <a:t>for</a:t>
            </a:r>
            <a:r>
              <a:rPr sz="2000" spc="-25" dirty="0">
                <a:solidFill>
                  <a:srgbClr val="231F20"/>
                </a:solidFill>
                <a:latin typeface="Avenir Book"/>
                <a:cs typeface="Avenir Book"/>
              </a:rPr>
              <a:t> </a:t>
            </a:r>
            <a:r>
              <a:rPr sz="2000" dirty="0">
                <a:solidFill>
                  <a:srgbClr val="231F20"/>
                </a:solidFill>
                <a:latin typeface="Avenir Book"/>
                <a:cs typeface="Avenir Book"/>
              </a:rPr>
              <a:t>tips</a:t>
            </a:r>
            <a:r>
              <a:rPr sz="2000" spc="-20" dirty="0">
                <a:solidFill>
                  <a:srgbClr val="231F20"/>
                </a:solidFill>
                <a:latin typeface="Avenir Book"/>
                <a:cs typeface="Avenir Book"/>
              </a:rPr>
              <a:t> </a:t>
            </a:r>
            <a:r>
              <a:rPr sz="2000" dirty="0">
                <a:solidFill>
                  <a:srgbClr val="231F20"/>
                </a:solidFill>
                <a:latin typeface="Avenir Book"/>
                <a:cs typeface="Avenir Book"/>
              </a:rPr>
              <a:t>on</a:t>
            </a:r>
            <a:r>
              <a:rPr sz="2000" spc="-25" dirty="0">
                <a:solidFill>
                  <a:srgbClr val="231F20"/>
                </a:solidFill>
                <a:latin typeface="Avenir Book"/>
                <a:cs typeface="Avenir Book"/>
              </a:rPr>
              <a:t> </a:t>
            </a:r>
            <a:r>
              <a:rPr sz="2000" spc="-10" dirty="0">
                <a:solidFill>
                  <a:srgbClr val="231F20"/>
                </a:solidFill>
                <a:latin typeface="Avenir Book"/>
                <a:cs typeface="Avenir Book"/>
              </a:rPr>
              <a:t>improving </a:t>
            </a:r>
            <a:r>
              <a:rPr sz="2000" dirty="0">
                <a:solidFill>
                  <a:srgbClr val="231F20"/>
                </a:solidFill>
                <a:latin typeface="Avenir Book"/>
                <a:cs typeface="Avenir Book"/>
              </a:rPr>
              <a:t>indoor air </a:t>
            </a:r>
            <a:r>
              <a:rPr sz="2000" spc="-10" dirty="0">
                <a:solidFill>
                  <a:srgbClr val="231F20"/>
                </a:solidFill>
                <a:latin typeface="Avenir Book"/>
                <a:cs typeface="Avenir Book"/>
              </a:rPr>
              <a:t>quality.</a:t>
            </a:r>
            <a:endParaRPr sz="2000">
              <a:latin typeface="Avenir Book"/>
              <a:cs typeface="Avenir Book"/>
            </a:endParaRPr>
          </a:p>
          <a:p>
            <a:pPr marL="30480">
              <a:lnSpc>
                <a:spcPct val="100000"/>
              </a:lnSpc>
              <a:spcBef>
                <a:spcPts val="640"/>
              </a:spcBef>
            </a:pPr>
            <a:r>
              <a:rPr sz="2000" spc="-40" dirty="0">
                <a:solidFill>
                  <a:srgbClr val="231F20"/>
                </a:solidFill>
                <a:latin typeface="Avenir Book"/>
                <a:cs typeface="Avenir Book"/>
              </a:rPr>
              <a:t>Test</a:t>
            </a:r>
            <a:r>
              <a:rPr sz="2000" spc="-35" dirty="0">
                <a:solidFill>
                  <a:srgbClr val="231F20"/>
                </a:solidFill>
                <a:latin typeface="Avenir Book"/>
                <a:cs typeface="Avenir Book"/>
              </a:rPr>
              <a:t> </a:t>
            </a:r>
            <a:r>
              <a:rPr sz="2000" dirty="0">
                <a:solidFill>
                  <a:srgbClr val="231F20"/>
                </a:solidFill>
                <a:latin typeface="Avenir Book"/>
                <a:cs typeface="Avenir Book"/>
              </a:rPr>
              <a:t>your</a:t>
            </a:r>
            <a:r>
              <a:rPr sz="2000" spc="-35" dirty="0">
                <a:solidFill>
                  <a:srgbClr val="231F20"/>
                </a:solidFill>
                <a:latin typeface="Avenir Book"/>
                <a:cs typeface="Avenir Book"/>
              </a:rPr>
              <a:t> </a:t>
            </a:r>
            <a:r>
              <a:rPr sz="2000" dirty="0">
                <a:solidFill>
                  <a:srgbClr val="231F20"/>
                </a:solidFill>
                <a:latin typeface="Avenir Book"/>
                <a:cs typeface="Avenir Book"/>
              </a:rPr>
              <a:t>house</a:t>
            </a:r>
            <a:r>
              <a:rPr sz="2000" spc="-30" dirty="0">
                <a:solidFill>
                  <a:srgbClr val="231F20"/>
                </a:solidFill>
                <a:latin typeface="Avenir Book"/>
                <a:cs typeface="Avenir Book"/>
              </a:rPr>
              <a:t> </a:t>
            </a:r>
            <a:r>
              <a:rPr sz="2000" dirty="0">
                <a:solidFill>
                  <a:srgbClr val="231F20"/>
                </a:solidFill>
                <a:latin typeface="Avenir Book"/>
                <a:cs typeface="Avenir Book"/>
              </a:rPr>
              <a:t>for</a:t>
            </a:r>
            <a:r>
              <a:rPr sz="2000" spc="-35" dirty="0">
                <a:solidFill>
                  <a:srgbClr val="231F20"/>
                </a:solidFill>
                <a:latin typeface="Avenir Book"/>
                <a:cs typeface="Avenir Book"/>
              </a:rPr>
              <a:t> </a:t>
            </a:r>
            <a:r>
              <a:rPr sz="2000" spc="-10" dirty="0">
                <a:solidFill>
                  <a:srgbClr val="231F20"/>
                </a:solidFill>
                <a:latin typeface="Avenir Book"/>
                <a:cs typeface="Avenir Book"/>
              </a:rPr>
              <a:t>radon.</a:t>
            </a:r>
            <a:endParaRPr sz="2000">
              <a:latin typeface="Avenir Book"/>
              <a:cs typeface="Avenir Book"/>
            </a:endParaRPr>
          </a:p>
          <a:p>
            <a:pPr marL="12700">
              <a:lnSpc>
                <a:spcPct val="100000"/>
              </a:lnSpc>
              <a:spcBef>
                <a:spcPts val="2585"/>
              </a:spcBef>
            </a:pPr>
            <a:r>
              <a:rPr sz="2000" b="1" dirty="0">
                <a:solidFill>
                  <a:srgbClr val="231F20"/>
                </a:solidFill>
                <a:latin typeface="Avenir Heavy"/>
                <a:cs typeface="Avenir Heavy"/>
              </a:rPr>
              <a:t>*What</a:t>
            </a:r>
            <a:r>
              <a:rPr sz="2000" b="1" spc="-60" dirty="0">
                <a:solidFill>
                  <a:srgbClr val="231F20"/>
                </a:solidFill>
                <a:latin typeface="Avenir Heavy"/>
                <a:cs typeface="Avenir Heavy"/>
              </a:rPr>
              <a:t> </a:t>
            </a:r>
            <a:r>
              <a:rPr sz="2000" b="1" dirty="0">
                <a:solidFill>
                  <a:srgbClr val="231F20"/>
                </a:solidFill>
                <a:latin typeface="Avenir Heavy"/>
                <a:cs typeface="Avenir Heavy"/>
              </a:rPr>
              <a:t>are</a:t>
            </a:r>
            <a:r>
              <a:rPr sz="2000" b="1" spc="-60" dirty="0">
                <a:solidFill>
                  <a:srgbClr val="231F20"/>
                </a:solidFill>
                <a:latin typeface="Avenir Heavy"/>
                <a:cs typeface="Avenir Heavy"/>
              </a:rPr>
              <a:t> </a:t>
            </a:r>
            <a:r>
              <a:rPr sz="2000" b="1" spc="-20" dirty="0">
                <a:solidFill>
                  <a:srgbClr val="231F20"/>
                </a:solidFill>
                <a:latin typeface="Avenir Heavy"/>
                <a:cs typeface="Avenir Heavy"/>
              </a:rPr>
              <a:t>HEPA</a:t>
            </a:r>
            <a:r>
              <a:rPr sz="2000" b="1" spc="-60" dirty="0">
                <a:solidFill>
                  <a:srgbClr val="231F20"/>
                </a:solidFill>
                <a:latin typeface="Avenir Heavy"/>
                <a:cs typeface="Avenir Heavy"/>
              </a:rPr>
              <a:t> </a:t>
            </a:r>
            <a:r>
              <a:rPr sz="2000" b="1" spc="-10" dirty="0">
                <a:solidFill>
                  <a:srgbClr val="231F20"/>
                </a:solidFill>
                <a:latin typeface="Avenir Heavy"/>
                <a:cs typeface="Avenir Heavy"/>
              </a:rPr>
              <a:t>filters?</a:t>
            </a:r>
            <a:endParaRPr sz="2000">
              <a:latin typeface="Avenir Heavy"/>
              <a:cs typeface="Avenir Heavy"/>
            </a:endParaRPr>
          </a:p>
          <a:p>
            <a:pPr marL="12700" marR="631190">
              <a:lnSpc>
                <a:spcPct val="109300"/>
              </a:lnSpc>
              <a:spcBef>
                <a:spcPts val="370"/>
              </a:spcBef>
            </a:pPr>
            <a:r>
              <a:rPr sz="1600" spc="-10" dirty="0">
                <a:solidFill>
                  <a:srgbClr val="231F20"/>
                </a:solidFill>
                <a:latin typeface="Avenir Book"/>
                <a:cs typeface="Avenir Book"/>
              </a:rPr>
              <a:t>HEPA</a:t>
            </a:r>
            <a:r>
              <a:rPr sz="1600" spc="-20" dirty="0">
                <a:solidFill>
                  <a:srgbClr val="231F20"/>
                </a:solidFill>
                <a:latin typeface="Avenir Book"/>
                <a:cs typeface="Avenir Book"/>
              </a:rPr>
              <a:t> </a:t>
            </a:r>
            <a:r>
              <a:rPr sz="1600" dirty="0">
                <a:solidFill>
                  <a:srgbClr val="231F20"/>
                </a:solidFill>
                <a:latin typeface="Avenir Book"/>
                <a:cs typeface="Avenir Book"/>
              </a:rPr>
              <a:t>are</a:t>
            </a:r>
            <a:r>
              <a:rPr sz="1600" spc="-15" dirty="0">
                <a:solidFill>
                  <a:srgbClr val="231F20"/>
                </a:solidFill>
                <a:latin typeface="Avenir Book"/>
                <a:cs typeface="Avenir Book"/>
              </a:rPr>
              <a:t> </a:t>
            </a:r>
            <a:r>
              <a:rPr sz="1600" dirty="0">
                <a:solidFill>
                  <a:srgbClr val="231F20"/>
                </a:solidFill>
                <a:latin typeface="Avenir Book"/>
                <a:cs typeface="Avenir Book"/>
              </a:rPr>
              <a:t>air</a:t>
            </a:r>
            <a:r>
              <a:rPr sz="1600" spc="-20" dirty="0">
                <a:solidFill>
                  <a:srgbClr val="231F20"/>
                </a:solidFill>
                <a:latin typeface="Avenir Book"/>
                <a:cs typeface="Avenir Book"/>
              </a:rPr>
              <a:t> </a:t>
            </a:r>
            <a:r>
              <a:rPr sz="1600" dirty="0">
                <a:solidFill>
                  <a:srgbClr val="231F20"/>
                </a:solidFill>
                <a:latin typeface="Avenir Book"/>
                <a:cs typeface="Avenir Book"/>
              </a:rPr>
              <a:t>filters</a:t>
            </a:r>
            <a:r>
              <a:rPr sz="1600" spc="-15" dirty="0">
                <a:solidFill>
                  <a:srgbClr val="231F20"/>
                </a:solidFill>
                <a:latin typeface="Avenir Book"/>
                <a:cs typeface="Avenir Book"/>
              </a:rPr>
              <a:t> </a:t>
            </a:r>
            <a:r>
              <a:rPr sz="1600" dirty="0">
                <a:solidFill>
                  <a:srgbClr val="231F20"/>
                </a:solidFill>
                <a:latin typeface="Avenir Book"/>
                <a:cs typeface="Avenir Book"/>
              </a:rPr>
              <a:t>which</a:t>
            </a:r>
            <a:r>
              <a:rPr sz="1600" spc="-20" dirty="0">
                <a:solidFill>
                  <a:srgbClr val="231F20"/>
                </a:solidFill>
                <a:latin typeface="Avenir Book"/>
                <a:cs typeface="Avenir Book"/>
              </a:rPr>
              <a:t> </a:t>
            </a:r>
            <a:r>
              <a:rPr sz="1600" dirty="0">
                <a:solidFill>
                  <a:srgbClr val="231F20"/>
                </a:solidFill>
                <a:latin typeface="Avenir Book"/>
                <a:cs typeface="Avenir Book"/>
              </a:rPr>
              <a:t>filter</a:t>
            </a:r>
            <a:r>
              <a:rPr sz="1600" spc="-15" dirty="0">
                <a:solidFill>
                  <a:srgbClr val="231F20"/>
                </a:solidFill>
                <a:latin typeface="Avenir Book"/>
                <a:cs typeface="Avenir Book"/>
              </a:rPr>
              <a:t> </a:t>
            </a:r>
            <a:r>
              <a:rPr sz="1600" dirty="0">
                <a:solidFill>
                  <a:srgbClr val="231F20"/>
                </a:solidFill>
                <a:latin typeface="Avenir Book"/>
                <a:cs typeface="Avenir Book"/>
              </a:rPr>
              <a:t>out</a:t>
            </a:r>
            <a:r>
              <a:rPr sz="1600" spc="-20" dirty="0">
                <a:solidFill>
                  <a:srgbClr val="231F20"/>
                </a:solidFill>
                <a:latin typeface="Avenir Book"/>
                <a:cs typeface="Avenir Book"/>
              </a:rPr>
              <a:t> more </a:t>
            </a:r>
            <a:r>
              <a:rPr sz="1600" dirty="0">
                <a:solidFill>
                  <a:srgbClr val="231F20"/>
                </a:solidFill>
                <a:latin typeface="Avenir Book"/>
                <a:cs typeface="Avenir Book"/>
              </a:rPr>
              <a:t>pollution</a:t>
            </a:r>
            <a:r>
              <a:rPr sz="1600" spc="-10" dirty="0">
                <a:solidFill>
                  <a:srgbClr val="231F20"/>
                </a:solidFill>
                <a:latin typeface="Avenir Book"/>
                <a:cs typeface="Avenir Book"/>
              </a:rPr>
              <a:t> </a:t>
            </a:r>
            <a:r>
              <a:rPr sz="1600" dirty="0">
                <a:solidFill>
                  <a:srgbClr val="231F20"/>
                </a:solidFill>
                <a:latin typeface="Avenir Book"/>
                <a:cs typeface="Avenir Book"/>
              </a:rPr>
              <a:t>particles.</a:t>
            </a:r>
            <a:r>
              <a:rPr sz="1600" spc="-5" dirty="0">
                <a:solidFill>
                  <a:srgbClr val="231F20"/>
                </a:solidFill>
                <a:latin typeface="Avenir Book"/>
                <a:cs typeface="Avenir Book"/>
              </a:rPr>
              <a:t> </a:t>
            </a:r>
            <a:r>
              <a:rPr sz="1600" dirty="0">
                <a:solidFill>
                  <a:srgbClr val="231F20"/>
                </a:solidFill>
                <a:latin typeface="Avenir Book"/>
                <a:cs typeface="Avenir Book"/>
              </a:rPr>
              <a:t>These</a:t>
            </a:r>
            <a:r>
              <a:rPr sz="1600" spc="-5" dirty="0">
                <a:solidFill>
                  <a:srgbClr val="231F20"/>
                </a:solidFill>
                <a:latin typeface="Avenir Book"/>
                <a:cs typeface="Avenir Book"/>
              </a:rPr>
              <a:t> </a:t>
            </a:r>
            <a:r>
              <a:rPr sz="1600" dirty="0">
                <a:solidFill>
                  <a:srgbClr val="231F20"/>
                </a:solidFill>
                <a:latin typeface="Avenir Book"/>
                <a:cs typeface="Avenir Book"/>
              </a:rPr>
              <a:t>filters</a:t>
            </a:r>
            <a:r>
              <a:rPr sz="1600" spc="-5" dirty="0">
                <a:solidFill>
                  <a:srgbClr val="231F20"/>
                </a:solidFill>
                <a:latin typeface="Avenir Book"/>
                <a:cs typeface="Avenir Book"/>
              </a:rPr>
              <a:t> </a:t>
            </a:r>
            <a:r>
              <a:rPr sz="1600" dirty="0">
                <a:solidFill>
                  <a:srgbClr val="231F20"/>
                </a:solidFill>
                <a:latin typeface="Avenir Book"/>
                <a:cs typeface="Avenir Book"/>
              </a:rPr>
              <a:t>are</a:t>
            </a:r>
            <a:r>
              <a:rPr sz="1600" spc="-5" dirty="0">
                <a:solidFill>
                  <a:srgbClr val="231F20"/>
                </a:solidFill>
                <a:latin typeface="Avenir Book"/>
                <a:cs typeface="Avenir Book"/>
              </a:rPr>
              <a:t> </a:t>
            </a:r>
            <a:r>
              <a:rPr sz="1600" spc="-20" dirty="0">
                <a:solidFill>
                  <a:srgbClr val="231F20"/>
                </a:solidFill>
                <a:latin typeface="Avenir Book"/>
                <a:cs typeface="Avenir Book"/>
              </a:rPr>
              <a:t>very </a:t>
            </a:r>
            <a:r>
              <a:rPr sz="1600" dirty="0">
                <a:solidFill>
                  <a:srgbClr val="231F20"/>
                </a:solidFill>
                <a:latin typeface="Avenir Book"/>
                <a:cs typeface="Avenir Book"/>
              </a:rPr>
              <a:t>helpful when the air quality outside </a:t>
            </a:r>
            <a:r>
              <a:rPr sz="1600" spc="-25" dirty="0">
                <a:solidFill>
                  <a:srgbClr val="231F20"/>
                </a:solidFill>
                <a:latin typeface="Avenir Book"/>
                <a:cs typeface="Avenir Book"/>
              </a:rPr>
              <a:t>is </a:t>
            </a:r>
            <a:r>
              <a:rPr sz="1600" spc="-20" dirty="0">
                <a:solidFill>
                  <a:srgbClr val="231F20"/>
                </a:solidFill>
                <a:latin typeface="Avenir Book"/>
                <a:cs typeface="Avenir Book"/>
              </a:rPr>
              <a:t>poor,</a:t>
            </a:r>
            <a:r>
              <a:rPr sz="1600" spc="-25" dirty="0">
                <a:solidFill>
                  <a:srgbClr val="231F20"/>
                </a:solidFill>
                <a:latin typeface="Avenir Book"/>
                <a:cs typeface="Avenir Book"/>
              </a:rPr>
              <a:t> </a:t>
            </a:r>
            <a:r>
              <a:rPr sz="1600" dirty="0">
                <a:solidFill>
                  <a:srgbClr val="231F20"/>
                </a:solidFill>
                <a:latin typeface="Avenir Book"/>
                <a:cs typeface="Avenir Book"/>
              </a:rPr>
              <a:t>or</a:t>
            </a:r>
            <a:r>
              <a:rPr sz="1600" spc="-30" dirty="0">
                <a:solidFill>
                  <a:srgbClr val="231F20"/>
                </a:solidFill>
                <a:latin typeface="Avenir Book"/>
                <a:cs typeface="Avenir Book"/>
              </a:rPr>
              <a:t> </a:t>
            </a:r>
            <a:r>
              <a:rPr sz="1600" dirty="0">
                <a:solidFill>
                  <a:srgbClr val="231F20"/>
                </a:solidFill>
                <a:latin typeface="Avenir Book"/>
                <a:cs typeface="Avenir Book"/>
              </a:rPr>
              <a:t>in</a:t>
            </a:r>
            <a:r>
              <a:rPr sz="1600" spc="-25" dirty="0">
                <a:solidFill>
                  <a:srgbClr val="231F20"/>
                </a:solidFill>
                <a:latin typeface="Avenir Book"/>
                <a:cs typeface="Avenir Book"/>
              </a:rPr>
              <a:t> </a:t>
            </a:r>
            <a:r>
              <a:rPr sz="1600" dirty="0">
                <a:solidFill>
                  <a:srgbClr val="231F20"/>
                </a:solidFill>
                <a:latin typeface="Avenir Book"/>
                <a:cs typeface="Avenir Book"/>
              </a:rPr>
              <a:t>wildfire</a:t>
            </a:r>
            <a:r>
              <a:rPr sz="1600" spc="-25" dirty="0">
                <a:solidFill>
                  <a:srgbClr val="231F20"/>
                </a:solidFill>
                <a:latin typeface="Avenir Book"/>
                <a:cs typeface="Avenir Book"/>
              </a:rPr>
              <a:t> </a:t>
            </a:r>
            <a:r>
              <a:rPr sz="1600" dirty="0">
                <a:solidFill>
                  <a:srgbClr val="231F20"/>
                </a:solidFill>
                <a:latin typeface="Avenir Book"/>
                <a:cs typeface="Avenir Book"/>
              </a:rPr>
              <a:t>season,</a:t>
            </a:r>
            <a:r>
              <a:rPr sz="1600" spc="-25" dirty="0">
                <a:solidFill>
                  <a:srgbClr val="231F20"/>
                </a:solidFill>
                <a:latin typeface="Avenir Book"/>
                <a:cs typeface="Avenir Book"/>
              </a:rPr>
              <a:t> </a:t>
            </a:r>
            <a:r>
              <a:rPr sz="1600" dirty="0">
                <a:solidFill>
                  <a:srgbClr val="231F20"/>
                </a:solidFill>
                <a:latin typeface="Avenir Book"/>
                <a:cs typeface="Avenir Book"/>
              </a:rPr>
              <a:t>when</a:t>
            </a:r>
            <a:r>
              <a:rPr sz="1600" spc="-25" dirty="0">
                <a:solidFill>
                  <a:srgbClr val="231F20"/>
                </a:solidFill>
                <a:latin typeface="Avenir Book"/>
                <a:cs typeface="Avenir Book"/>
              </a:rPr>
              <a:t> you </a:t>
            </a:r>
            <a:r>
              <a:rPr sz="1600" dirty="0">
                <a:solidFill>
                  <a:srgbClr val="231F20"/>
                </a:solidFill>
                <a:latin typeface="Avenir Book"/>
                <a:cs typeface="Avenir Book"/>
              </a:rPr>
              <a:t>can’t</a:t>
            </a:r>
            <a:r>
              <a:rPr sz="1600" spc="-30" dirty="0">
                <a:solidFill>
                  <a:srgbClr val="231F20"/>
                </a:solidFill>
                <a:latin typeface="Avenir Book"/>
                <a:cs typeface="Avenir Book"/>
              </a:rPr>
              <a:t> </a:t>
            </a:r>
            <a:r>
              <a:rPr sz="1600" dirty="0">
                <a:solidFill>
                  <a:srgbClr val="231F20"/>
                </a:solidFill>
                <a:latin typeface="Avenir Book"/>
                <a:cs typeface="Avenir Book"/>
              </a:rPr>
              <a:t>open</a:t>
            </a:r>
            <a:r>
              <a:rPr sz="1600" spc="-25" dirty="0">
                <a:solidFill>
                  <a:srgbClr val="231F20"/>
                </a:solidFill>
                <a:latin typeface="Avenir Book"/>
                <a:cs typeface="Avenir Book"/>
              </a:rPr>
              <a:t> </a:t>
            </a:r>
            <a:r>
              <a:rPr sz="1600" dirty="0">
                <a:solidFill>
                  <a:srgbClr val="231F20"/>
                </a:solidFill>
                <a:latin typeface="Avenir Book"/>
                <a:cs typeface="Avenir Book"/>
              </a:rPr>
              <a:t>the</a:t>
            </a:r>
            <a:r>
              <a:rPr sz="1600" spc="-25" dirty="0">
                <a:solidFill>
                  <a:srgbClr val="231F20"/>
                </a:solidFill>
                <a:latin typeface="Avenir Book"/>
                <a:cs typeface="Avenir Book"/>
              </a:rPr>
              <a:t> </a:t>
            </a:r>
            <a:r>
              <a:rPr sz="1600" dirty="0">
                <a:solidFill>
                  <a:srgbClr val="231F20"/>
                </a:solidFill>
                <a:latin typeface="Avenir Book"/>
                <a:cs typeface="Avenir Book"/>
              </a:rPr>
              <a:t>windows.</a:t>
            </a:r>
            <a:r>
              <a:rPr sz="1600" spc="-25" dirty="0">
                <a:solidFill>
                  <a:srgbClr val="231F20"/>
                </a:solidFill>
                <a:latin typeface="Avenir Book"/>
                <a:cs typeface="Avenir Book"/>
              </a:rPr>
              <a:t> </a:t>
            </a:r>
            <a:r>
              <a:rPr sz="1600" dirty="0">
                <a:solidFill>
                  <a:srgbClr val="231F20"/>
                </a:solidFill>
                <a:latin typeface="Avenir Book"/>
                <a:cs typeface="Avenir Book"/>
              </a:rPr>
              <a:t>(A</a:t>
            </a:r>
            <a:r>
              <a:rPr sz="1600" spc="-25" dirty="0">
                <a:solidFill>
                  <a:srgbClr val="231F20"/>
                </a:solidFill>
                <a:latin typeface="Avenir Book"/>
                <a:cs typeface="Avenir Book"/>
              </a:rPr>
              <a:t> </a:t>
            </a:r>
            <a:r>
              <a:rPr sz="1600" spc="-10" dirty="0">
                <a:solidFill>
                  <a:srgbClr val="231F20"/>
                </a:solidFill>
                <a:latin typeface="Avenir Book"/>
                <a:cs typeface="Avenir Book"/>
              </a:rPr>
              <a:t>“HEPA”</a:t>
            </a:r>
            <a:r>
              <a:rPr sz="1600" spc="-25" dirty="0">
                <a:solidFill>
                  <a:srgbClr val="231F20"/>
                </a:solidFill>
                <a:latin typeface="Avenir Book"/>
                <a:cs typeface="Avenir Book"/>
              </a:rPr>
              <a:t> </a:t>
            </a:r>
            <a:r>
              <a:rPr sz="1600" spc="-10" dirty="0">
                <a:solidFill>
                  <a:srgbClr val="231F20"/>
                </a:solidFill>
                <a:latin typeface="Avenir Book"/>
                <a:cs typeface="Avenir Book"/>
              </a:rPr>
              <a:t>filter </a:t>
            </a:r>
            <a:r>
              <a:rPr sz="1600" dirty="0">
                <a:solidFill>
                  <a:srgbClr val="231F20"/>
                </a:solidFill>
                <a:latin typeface="Avenir Book"/>
                <a:cs typeface="Avenir Book"/>
              </a:rPr>
              <a:t>is</a:t>
            </a:r>
            <a:r>
              <a:rPr sz="1600" spc="-15" dirty="0">
                <a:solidFill>
                  <a:srgbClr val="231F20"/>
                </a:solidFill>
                <a:latin typeface="Avenir Book"/>
                <a:cs typeface="Avenir Book"/>
              </a:rPr>
              <a:t> </a:t>
            </a:r>
            <a:r>
              <a:rPr sz="1600" dirty="0">
                <a:solidFill>
                  <a:srgbClr val="231F20"/>
                </a:solidFill>
                <a:latin typeface="Avenir Book"/>
                <a:cs typeface="Avenir Book"/>
              </a:rPr>
              <a:t>a</a:t>
            </a:r>
            <a:r>
              <a:rPr sz="1600" spc="-15" dirty="0">
                <a:solidFill>
                  <a:srgbClr val="231F20"/>
                </a:solidFill>
                <a:latin typeface="Avenir Book"/>
                <a:cs typeface="Avenir Book"/>
              </a:rPr>
              <a:t> </a:t>
            </a:r>
            <a:r>
              <a:rPr sz="1600" dirty="0">
                <a:solidFill>
                  <a:srgbClr val="231F20"/>
                </a:solidFill>
                <a:latin typeface="Avenir Book"/>
                <a:cs typeface="Avenir Book"/>
              </a:rPr>
              <a:t>high</a:t>
            </a:r>
            <a:r>
              <a:rPr sz="1600" spc="-10" dirty="0">
                <a:solidFill>
                  <a:srgbClr val="231F20"/>
                </a:solidFill>
                <a:latin typeface="Avenir Book"/>
                <a:cs typeface="Avenir Book"/>
              </a:rPr>
              <a:t> </a:t>
            </a:r>
            <a:r>
              <a:rPr sz="1600" dirty="0">
                <a:solidFill>
                  <a:srgbClr val="231F20"/>
                </a:solidFill>
                <a:latin typeface="Avenir Book"/>
                <a:cs typeface="Avenir Book"/>
              </a:rPr>
              <a:t>efficiency</a:t>
            </a:r>
            <a:r>
              <a:rPr sz="1600" spc="-15" dirty="0">
                <a:solidFill>
                  <a:srgbClr val="231F20"/>
                </a:solidFill>
                <a:latin typeface="Avenir Book"/>
                <a:cs typeface="Avenir Book"/>
              </a:rPr>
              <a:t> </a:t>
            </a:r>
            <a:r>
              <a:rPr sz="1600" dirty="0">
                <a:solidFill>
                  <a:srgbClr val="231F20"/>
                </a:solidFill>
                <a:latin typeface="Avenir Book"/>
                <a:cs typeface="Avenir Book"/>
              </a:rPr>
              <a:t>particulate</a:t>
            </a:r>
            <a:r>
              <a:rPr sz="1600" spc="-10" dirty="0">
                <a:solidFill>
                  <a:srgbClr val="231F20"/>
                </a:solidFill>
                <a:latin typeface="Avenir Book"/>
                <a:cs typeface="Avenir Book"/>
              </a:rPr>
              <a:t> </a:t>
            </a:r>
            <a:r>
              <a:rPr sz="1600" dirty="0">
                <a:solidFill>
                  <a:srgbClr val="231F20"/>
                </a:solidFill>
                <a:latin typeface="Avenir Book"/>
                <a:cs typeface="Avenir Book"/>
              </a:rPr>
              <a:t>air</a:t>
            </a:r>
            <a:r>
              <a:rPr sz="1600" spc="-15" dirty="0">
                <a:solidFill>
                  <a:srgbClr val="231F20"/>
                </a:solidFill>
                <a:latin typeface="Avenir Book"/>
                <a:cs typeface="Avenir Book"/>
              </a:rPr>
              <a:t> </a:t>
            </a:r>
            <a:r>
              <a:rPr sz="1600" spc="-10" dirty="0">
                <a:solidFill>
                  <a:srgbClr val="231F20"/>
                </a:solidFill>
                <a:latin typeface="Avenir Book"/>
                <a:cs typeface="Avenir Book"/>
              </a:rPr>
              <a:t>filter </a:t>
            </a:r>
            <a:r>
              <a:rPr sz="1600" dirty="0">
                <a:solidFill>
                  <a:srgbClr val="231F20"/>
                </a:solidFill>
                <a:latin typeface="Avenir Book"/>
                <a:cs typeface="Avenir Book"/>
              </a:rPr>
              <a:t>that</a:t>
            </a:r>
            <a:r>
              <a:rPr sz="1600" spc="-25" dirty="0">
                <a:solidFill>
                  <a:srgbClr val="231F20"/>
                </a:solidFill>
                <a:latin typeface="Avenir Book"/>
                <a:cs typeface="Avenir Book"/>
              </a:rPr>
              <a:t> </a:t>
            </a:r>
            <a:r>
              <a:rPr sz="1600" dirty="0">
                <a:solidFill>
                  <a:srgbClr val="231F20"/>
                </a:solidFill>
                <a:latin typeface="Avenir Book"/>
                <a:cs typeface="Avenir Book"/>
              </a:rPr>
              <a:t>can</a:t>
            </a:r>
            <a:r>
              <a:rPr sz="1600" spc="-20" dirty="0">
                <a:solidFill>
                  <a:srgbClr val="231F20"/>
                </a:solidFill>
                <a:latin typeface="Avenir Book"/>
                <a:cs typeface="Avenir Book"/>
              </a:rPr>
              <a:t> </a:t>
            </a:r>
            <a:r>
              <a:rPr sz="1600" dirty="0">
                <a:solidFill>
                  <a:srgbClr val="231F20"/>
                </a:solidFill>
                <a:latin typeface="Avenir Book"/>
                <a:cs typeface="Avenir Book"/>
              </a:rPr>
              <a:t>remove</a:t>
            </a:r>
            <a:r>
              <a:rPr sz="1600" spc="-25" dirty="0">
                <a:solidFill>
                  <a:srgbClr val="231F20"/>
                </a:solidFill>
                <a:latin typeface="Avenir Book"/>
                <a:cs typeface="Avenir Book"/>
              </a:rPr>
              <a:t> </a:t>
            </a:r>
            <a:r>
              <a:rPr sz="1600" dirty="0">
                <a:solidFill>
                  <a:srgbClr val="231F20"/>
                </a:solidFill>
                <a:latin typeface="Avenir Book"/>
                <a:cs typeface="Avenir Book"/>
              </a:rPr>
              <a:t>at</a:t>
            </a:r>
            <a:r>
              <a:rPr sz="1600" spc="-20" dirty="0">
                <a:solidFill>
                  <a:srgbClr val="231F20"/>
                </a:solidFill>
                <a:latin typeface="Avenir Book"/>
                <a:cs typeface="Avenir Book"/>
              </a:rPr>
              <a:t> </a:t>
            </a:r>
            <a:r>
              <a:rPr sz="1600" dirty="0">
                <a:solidFill>
                  <a:srgbClr val="231F20"/>
                </a:solidFill>
                <a:latin typeface="Avenir Book"/>
                <a:cs typeface="Avenir Book"/>
              </a:rPr>
              <a:t>least</a:t>
            </a:r>
            <a:r>
              <a:rPr sz="1600" spc="-20" dirty="0">
                <a:solidFill>
                  <a:srgbClr val="231F20"/>
                </a:solidFill>
                <a:latin typeface="Avenir Book"/>
                <a:cs typeface="Avenir Book"/>
              </a:rPr>
              <a:t> </a:t>
            </a:r>
            <a:r>
              <a:rPr sz="1600" dirty="0">
                <a:solidFill>
                  <a:srgbClr val="231F20"/>
                </a:solidFill>
                <a:latin typeface="Avenir Book"/>
                <a:cs typeface="Avenir Book"/>
              </a:rPr>
              <a:t>99.97%</a:t>
            </a:r>
            <a:r>
              <a:rPr sz="1600" spc="-20" dirty="0">
                <a:solidFill>
                  <a:srgbClr val="231F20"/>
                </a:solidFill>
                <a:latin typeface="Avenir Book"/>
                <a:cs typeface="Avenir Book"/>
              </a:rPr>
              <a:t> </a:t>
            </a:r>
            <a:r>
              <a:rPr sz="1600" dirty="0">
                <a:solidFill>
                  <a:srgbClr val="231F20"/>
                </a:solidFill>
                <a:latin typeface="Avenir Book"/>
                <a:cs typeface="Avenir Book"/>
              </a:rPr>
              <a:t>of</a:t>
            </a:r>
            <a:r>
              <a:rPr sz="1600" spc="-20" dirty="0">
                <a:solidFill>
                  <a:srgbClr val="231F20"/>
                </a:solidFill>
                <a:latin typeface="Avenir Book"/>
                <a:cs typeface="Avenir Book"/>
              </a:rPr>
              <a:t> </a:t>
            </a:r>
            <a:r>
              <a:rPr sz="1600" spc="-10" dirty="0">
                <a:solidFill>
                  <a:srgbClr val="231F20"/>
                </a:solidFill>
                <a:latin typeface="Avenir Book"/>
                <a:cs typeface="Avenir Book"/>
              </a:rPr>
              <a:t>dust, </a:t>
            </a:r>
            <a:r>
              <a:rPr sz="1600" dirty="0">
                <a:solidFill>
                  <a:srgbClr val="231F20"/>
                </a:solidFill>
                <a:latin typeface="Avenir Book"/>
                <a:cs typeface="Avenir Book"/>
              </a:rPr>
              <a:t>pollen,</a:t>
            </a:r>
            <a:r>
              <a:rPr sz="1600" spc="-20" dirty="0">
                <a:solidFill>
                  <a:srgbClr val="231F20"/>
                </a:solidFill>
                <a:latin typeface="Avenir Book"/>
                <a:cs typeface="Avenir Book"/>
              </a:rPr>
              <a:t> </a:t>
            </a:r>
            <a:r>
              <a:rPr sz="1600" dirty="0">
                <a:solidFill>
                  <a:srgbClr val="231F20"/>
                </a:solidFill>
                <a:latin typeface="Avenir Book"/>
                <a:cs typeface="Avenir Book"/>
              </a:rPr>
              <a:t>mold,</a:t>
            </a:r>
            <a:r>
              <a:rPr sz="1600" spc="-20" dirty="0">
                <a:solidFill>
                  <a:srgbClr val="231F20"/>
                </a:solidFill>
                <a:latin typeface="Avenir Book"/>
                <a:cs typeface="Avenir Book"/>
              </a:rPr>
              <a:t> </a:t>
            </a:r>
            <a:r>
              <a:rPr sz="1600" dirty="0">
                <a:solidFill>
                  <a:srgbClr val="231F20"/>
                </a:solidFill>
                <a:latin typeface="Avenir Book"/>
                <a:cs typeface="Avenir Book"/>
              </a:rPr>
              <a:t>bacteria,</a:t>
            </a:r>
            <a:r>
              <a:rPr sz="1600" spc="-15" dirty="0">
                <a:solidFill>
                  <a:srgbClr val="231F20"/>
                </a:solidFill>
                <a:latin typeface="Avenir Book"/>
                <a:cs typeface="Avenir Book"/>
              </a:rPr>
              <a:t> </a:t>
            </a:r>
            <a:r>
              <a:rPr sz="1600" dirty="0">
                <a:solidFill>
                  <a:srgbClr val="231F20"/>
                </a:solidFill>
                <a:latin typeface="Avenir Book"/>
                <a:cs typeface="Avenir Book"/>
              </a:rPr>
              <a:t>and</a:t>
            </a:r>
            <a:r>
              <a:rPr sz="1600" spc="-20" dirty="0">
                <a:solidFill>
                  <a:srgbClr val="231F20"/>
                </a:solidFill>
                <a:latin typeface="Avenir Book"/>
                <a:cs typeface="Avenir Book"/>
              </a:rPr>
              <a:t> </a:t>
            </a:r>
            <a:r>
              <a:rPr sz="1600" dirty="0">
                <a:solidFill>
                  <a:srgbClr val="231F20"/>
                </a:solidFill>
                <a:latin typeface="Avenir Book"/>
                <a:cs typeface="Avenir Book"/>
              </a:rPr>
              <a:t>many</a:t>
            </a:r>
            <a:r>
              <a:rPr sz="1600" spc="-20" dirty="0">
                <a:solidFill>
                  <a:srgbClr val="231F20"/>
                </a:solidFill>
                <a:latin typeface="Avenir Book"/>
                <a:cs typeface="Avenir Book"/>
              </a:rPr>
              <a:t> </a:t>
            </a:r>
            <a:r>
              <a:rPr sz="1600" spc="-10" dirty="0">
                <a:solidFill>
                  <a:srgbClr val="231F20"/>
                </a:solidFill>
                <a:latin typeface="Avenir Book"/>
                <a:cs typeface="Avenir Book"/>
              </a:rPr>
              <a:t>other </a:t>
            </a:r>
            <a:r>
              <a:rPr sz="1600" dirty="0">
                <a:solidFill>
                  <a:srgbClr val="231F20"/>
                </a:solidFill>
                <a:latin typeface="Avenir Book"/>
                <a:cs typeface="Avenir Book"/>
              </a:rPr>
              <a:t>airborne</a:t>
            </a:r>
            <a:r>
              <a:rPr sz="1600" spc="25" dirty="0">
                <a:solidFill>
                  <a:srgbClr val="231F20"/>
                </a:solidFill>
                <a:latin typeface="Avenir Book"/>
                <a:cs typeface="Avenir Book"/>
              </a:rPr>
              <a:t> </a:t>
            </a:r>
            <a:r>
              <a:rPr sz="1600" spc="-10" dirty="0">
                <a:solidFill>
                  <a:srgbClr val="231F20"/>
                </a:solidFill>
                <a:latin typeface="Avenir Book"/>
                <a:cs typeface="Avenir Book"/>
              </a:rPr>
              <a:t>particles.)</a:t>
            </a:r>
            <a:endParaRPr sz="1600">
              <a:latin typeface="Avenir Book"/>
              <a:cs typeface="Avenir Book"/>
            </a:endParaRPr>
          </a:p>
          <a:p>
            <a:pPr marL="2569210">
              <a:lnSpc>
                <a:spcPct val="100000"/>
              </a:lnSpc>
              <a:spcBef>
                <a:spcPts val="1655"/>
              </a:spcBef>
              <a:tabLst>
                <a:tab pos="3924935" algn="l"/>
              </a:tabLst>
            </a:pPr>
            <a:r>
              <a:rPr sz="2000" spc="-10" dirty="0">
                <a:solidFill>
                  <a:srgbClr val="004E71"/>
                </a:solidFill>
                <a:latin typeface="Avenir Next Medium"/>
                <a:cs typeface="Avenir Next Medium"/>
              </a:rPr>
              <a:t>Educator</a:t>
            </a:r>
            <a:r>
              <a:rPr sz="2000" dirty="0">
                <a:solidFill>
                  <a:srgbClr val="004E71"/>
                </a:solidFill>
                <a:latin typeface="Avenir Next Medium"/>
                <a:cs typeface="Avenir Next Medium"/>
              </a:rPr>
              <a:t>	</a:t>
            </a:r>
            <a:r>
              <a:rPr sz="3000" spc="-290" dirty="0">
                <a:solidFill>
                  <a:srgbClr val="004E71"/>
                </a:solidFill>
                <a:latin typeface="Avenir Next Medium"/>
                <a:cs typeface="Avenir Next Medium"/>
              </a:rPr>
              <a:t>21</a:t>
            </a:r>
            <a:endParaRPr sz="3000">
              <a:latin typeface="Avenir Next Medium"/>
              <a:cs typeface="Avenir Next Medium"/>
            </a:endParaRPr>
          </a:p>
        </p:txBody>
      </p:sp>
      <p:sp>
        <p:nvSpPr>
          <p:cNvPr id="12" name="object 12"/>
          <p:cNvSpPr txBox="1"/>
          <p:nvPr/>
        </p:nvSpPr>
        <p:spPr>
          <a:xfrm>
            <a:off x="5213677" y="2681226"/>
            <a:ext cx="93345" cy="185420"/>
          </a:xfrm>
          <a:prstGeom prst="rect">
            <a:avLst/>
          </a:prstGeom>
        </p:spPr>
        <p:txBody>
          <a:bodyPr vert="horz" wrap="square" lIns="0" tIns="12700" rIns="0" bIns="0" rtlCol="0">
            <a:spAutoFit/>
          </a:bodyPr>
          <a:lstStyle/>
          <a:p>
            <a:pPr marL="12700">
              <a:lnSpc>
                <a:spcPct val="100000"/>
              </a:lnSpc>
              <a:spcBef>
                <a:spcPts val="100"/>
              </a:spcBef>
            </a:pPr>
            <a:r>
              <a:rPr sz="1050" spc="-50" dirty="0">
                <a:solidFill>
                  <a:srgbClr val="E16C25"/>
                </a:solidFill>
                <a:latin typeface="Arial"/>
                <a:cs typeface="Arial"/>
              </a:rPr>
              <a:t>&gt;</a:t>
            </a:r>
            <a:endParaRPr sz="1050">
              <a:latin typeface="Arial"/>
              <a:cs typeface="Arial"/>
            </a:endParaRPr>
          </a:p>
        </p:txBody>
      </p:sp>
      <p:sp>
        <p:nvSpPr>
          <p:cNvPr id="13" name="object 13"/>
          <p:cNvSpPr txBox="1"/>
          <p:nvPr/>
        </p:nvSpPr>
        <p:spPr>
          <a:xfrm>
            <a:off x="5213677" y="3659126"/>
            <a:ext cx="93345" cy="185420"/>
          </a:xfrm>
          <a:prstGeom prst="rect">
            <a:avLst/>
          </a:prstGeom>
        </p:spPr>
        <p:txBody>
          <a:bodyPr vert="horz" wrap="square" lIns="0" tIns="12700" rIns="0" bIns="0" rtlCol="0">
            <a:spAutoFit/>
          </a:bodyPr>
          <a:lstStyle/>
          <a:p>
            <a:pPr marL="12700">
              <a:lnSpc>
                <a:spcPct val="100000"/>
              </a:lnSpc>
              <a:spcBef>
                <a:spcPts val="100"/>
              </a:spcBef>
            </a:pPr>
            <a:r>
              <a:rPr sz="1050" spc="-50" dirty="0">
                <a:solidFill>
                  <a:srgbClr val="E16C25"/>
                </a:solidFill>
                <a:latin typeface="Arial"/>
                <a:cs typeface="Arial"/>
              </a:rPr>
              <a:t>&gt;</a:t>
            </a:r>
            <a:endParaRPr sz="1050">
              <a:latin typeface="Arial"/>
              <a:cs typeface="Arial"/>
            </a:endParaRPr>
          </a:p>
        </p:txBody>
      </p:sp>
      <p:sp>
        <p:nvSpPr>
          <p:cNvPr id="14" name="object 14"/>
          <p:cNvSpPr txBox="1"/>
          <p:nvPr/>
        </p:nvSpPr>
        <p:spPr>
          <a:xfrm>
            <a:off x="292100" y="7315200"/>
            <a:ext cx="5270500" cy="182101"/>
          </a:xfrm>
          <a:prstGeom prst="rect">
            <a:avLst/>
          </a:prstGeom>
        </p:spPr>
        <p:txBody>
          <a:bodyPr vert="horz" wrap="square" lIns="0" tIns="12700" rIns="0" bIns="0" rtlCol="0">
            <a:spAutoFit/>
          </a:bodyPr>
          <a:lstStyle/>
          <a:p>
            <a:pPr marL="12700">
              <a:lnSpc>
                <a:spcPct val="100000"/>
              </a:lnSpc>
              <a:spcBef>
                <a:spcPts val="100"/>
              </a:spcBef>
            </a:pPr>
            <a:r>
              <a:rPr sz="1100" dirty="0">
                <a:solidFill>
                  <a:srgbClr val="004E71"/>
                </a:solidFill>
                <a:latin typeface="Avenir Next Medium"/>
                <a:cs typeface="Avenir Next Medium"/>
              </a:rPr>
              <a:t>P</a:t>
            </a:r>
            <a:r>
              <a:rPr sz="1100" spc="-70" dirty="0">
                <a:solidFill>
                  <a:srgbClr val="004E71"/>
                </a:solidFill>
                <a:latin typeface="Avenir Next Medium"/>
                <a:cs typeface="Avenir Next Medium"/>
              </a:rPr>
              <a:t> </a:t>
            </a:r>
            <a:r>
              <a:rPr sz="1100" dirty="0">
                <a:solidFill>
                  <a:srgbClr val="004E71"/>
                </a:solidFill>
                <a:latin typeface="Avenir Next Medium"/>
                <a:cs typeface="Avenir Next Medium"/>
              </a:rPr>
              <a:t>E</a:t>
            </a:r>
            <a:r>
              <a:rPr sz="1100" spc="-60" dirty="0">
                <a:solidFill>
                  <a:srgbClr val="004E71"/>
                </a:solidFill>
                <a:latin typeface="Avenir Next Medium"/>
                <a:cs typeface="Avenir Next Medium"/>
              </a:rPr>
              <a:t> </a:t>
            </a:r>
            <a:r>
              <a:rPr sz="1100" dirty="0">
                <a:solidFill>
                  <a:srgbClr val="004E71"/>
                </a:solidFill>
                <a:latin typeface="Avenir Next Medium"/>
                <a:cs typeface="Avenir Next Medium"/>
              </a:rPr>
              <a:t>D</a:t>
            </a:r>
            <a:r>
              <a:rPr sz="1100" spc="-50" dirty="0">
                <a:solidFill>
                  <a:srgbClr val="004E71"/>
                </a:solidFill>
                <a:latin typeface="Avenir Next Medium"/>
                <a:cs typeface="Avenir Next Medium"/>
              </a:rPr>
              <a:t> </a:t>
            </a:r>
            <a:r>
              <a:rPr sz="1100" spc="105" dirty="0">
                <a:solidFill>
                  <a:srgbClr val="004E71"/>
                </a:solidFill>
                <a:latin typeface="Avenir Next Medium"/>
                <a:cs typeface="Avenir Next Medium"/>
              </a:rPr>
              <a:t>IA</a:t>
            </a:r>
            <a:r>
              <a:rPr sz="1100" spc="-130" dirty="0">
                <a:solidFill>
                  <a:srgbClr val="004E71"/>
                </a:solidFill>
                <a:latin typeface="Avenir Next Medium"/>
                <a:cs typeface="Avenir Next Medium"/>
              </a:rPr>
              <a:t> </a:t>
            </a:r>
            <a:r>
              <a:rPr sz="1100" dirty="0">
                <a:solidFill>
                  <a:srgbClr val="004E71"/>
                </a:solidFill>
                <a:latin typeface="Avenir Next Medium"/>
                <a:cs typeface="Avenir Next Medium"/>
              </a:rPr>
              <a:t>T</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R</a:t>
            </a:r>
            <a:r>
              <a:rPr sz="1100" spc="-45" dirty="0">
                <a:solidFill>
                  <a:srgbClr val="004E71"/>
                </a:solidFill>
                <a:latin typeface="Avenir Next Medium"/>
                <a:cs typeface="Avenir Next Medium"/>
              </a:rPr>
              <a:t> </a:t>
            </a:r>
            <a:r>
              <a:rPr sz="1100" dirty="0">
                <a:solidFill>
                  <a:srgbClr val="004E71"/>
                </a:solidFill>
                <a:latin typeface="Avenir Next Medium"/>
                <a:cs typeface="Avenir Next Medium"/>
              </a:rPr>
              <a:t>I</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C</a:t>
            </a:r>
            <a:r>
              <a:rPr sz="1100" spc="440" dirty="0">
                <a:solidFill>
                  <a:srgbClr val="004E71"/>
                </a:solidFill>
                <a:latin typeface="Avenir Next Medium"/>
                <a:cs typeface="Avenir Next Medium"/>
              </a:rPr>
              <a:t> </a:t>
            </a:r>
            <a:r>
              <a:rPr sz="1100" dirty="0">
                <a:solidFill>
                  <a:srgbClr val="004E71"/>
                </a:solidFill>
                <a:latin typeface="Avenir Next Medium"/>
                <a:cs typeface="Avenir Next Medium"/>
              </a:rPr>
              <a:t>E</a:t>
            </a:r>
            <a:r>
              <a:rPr sz="1100" spc="-60" dirty="0">
                <a:solidFill>
                  <a:srgbClr val="004E71"/>
                </a:solidFill>
                <a:latin typeface="Avenir Next Medium"/>
                <a:cs typeface="Avenir Next Medium"/>
              </a:rPr>
              <a:t> </a:t>
            </a:r>
            <a:r>
              <a:rPr sz="1100" dirty="0">
                <a:solidFill>
                  <a:srgbClr val="004E71"/>
                </a:solidFill>
                <a:latin typeface="Avenir Next Medium"/>
                <a:cs typeface="Avenir Next Medium"/>
              </a:rPr>
              <a:t>N</a:t>
            </a:r>
            <a:r>
              <a:rPr sz="1100" spc="-45" dirty="0">
                <a:solidFill>
                  <a:srgbClr val="004E71"/>
                </a:solidFill>
                <a:latin typeface="Avenir Next Medium"/>
                <a:cs typeface="Avenir Next Medium"/>
              </a:rPr>
              <a:t> </a:t>
            </a:r>
            <a:r>
              <a:rPr sz="1100" dirty="0">
                <a:solidFill>
                  <a:srgbClr val="004E71"/>
                </a:solidFill>
                <a:latin typeface="Avenir Next Medium"/>
                <a:cs typeface="Avenir Next Medium"/>
              </a:rPr>
              <a:t>V</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I</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R</a:t>
            </a:r>
            <a:r>
              <a:rPr sz="1100" spc="-60" dirty="0">
                <a:solidFill>
                  <a:srgbClr val="004E71"/>
                </a:solidFill>
                <a:latin typeface="Avenir Next Medium"/>
                <a:cs typeface="Avenir Next Medium"/>
              </a:rPr>
              <a:t> </a:t>
            </a:r>
            <a:r>
              <a:rPr sz="1100" spc="165" dirty="0">
                <a:solidFill>
                  <a:srgbClr val="004E71"/>
                </a:solidFill>
                <a:latin typeface="Avenir Next Medium"/>
                <a:cs typeface="Avenir Next Medium"/>
              </a:rPr>
              <a:t>ONME</a:t>
            </a:r>
            <a:r>
              <a:rPr sz="1100" spc="-60" dirty="0">
                <a:solidFill>
                  <a:srgbClr val="004E71"/>
                </a:solidFill>
                <a:latin typeface="Avenir Next Medium"/>
                <a:cs typeface="Avenir Next Medium"/>
              </a:rPr>
              <a:t> </a:t>
            </a:r>
            <a:r>
              <a:rPr sz="1100" dirty="0">
                <a:solidFill>
                  <a:srgbClr val="004E71"/>
                </a:solidFill>
                <a:latin typeface="Avenir Next Medium"/>
                <a:cs typeface="Avenir Next Medium"/>
              </a:rPr>
              <a:t>N</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T</a:t>
            </a:r>
            <a:r>
              <a:rPr sz="1100" spc="-130" dirty="0">
                <a:solidFill>
                  <a:srgbClr val="004E71"/>
                </a:solidFill>
                <a:latin typeface="Avenir Next Medium"/>
                <a:cs typeface="Avenir Next Medium"/>
              </a:rPr>
              <a:t> </a:t>
            </a:r>
            <a:r>
              <a:rPr sz="1100" spc="105" dirty="0">
                <a:solidFill>
                  <a:srgbClr val="004E71"/>
                </a:solidFill>
                <a:latin typeface="Avenir Next Medium"/>
                <a:cs typeface="Avenir Next Medium"/>
              </a:rPr>
              <a:t>AL</a:t>
            </a:r>
            <a:r>
              <a:rPr sz="1100" spc="440" dirty="0">
                <a:solidFill>
                  <a:srgbClr val="004E71"/>
                </a:solidFill>
                <a:latin typeface="Avenir Next Medium"/>
                <a:cs typeface="Avenir Next Medium"/>
              </a:rPr>
              <a:t> </a:t>
            </a:r>
            <a:r>
              <a:rPr sz="1100" dirty="0">
                <a:solidFill>
                  <a:srgbClr val="004E71"/>
                </a:solidFill>
                <a:latin typeface="Avenir Next Medium"/>
                <a:cs typeface="Avenir Next Medium"/>
              </a:rPr>
              <a:t>H</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E</a:t>
            </a:r>
            <a:r>
              <a:rPr sz="1100" spc="-25" dirty="0">
                <a:solidFill>
                  <a:srgbClr val="004E71"/>
                </a:solidFill>
                <a:latin typeface="Avenir Next Medium"/>
                <a:cs typeface="Avenir Next Medium"/>
              </a:rPr>
              <a:t> </a:t>
            </a:r>
            <a:r>
              <a:rPr sz="1100" spc="105" dirty="0">
                <a:solidFill>
                  <a:srgbClr val="004E71"/>
                </a:solidFill>
                <a:latin typeface="Avenir Next Medium"/>
                <a:cs typeface="Avenir Next Medium"/>
              </a:rPr>
              <a:t>AL</a:t>
            </a:r>
            <a:r>
              <a:rPr sz="1100" spc="-130" dirty="0">
                <a:solidFill>
                  <a:srgbClr val="004E71"/>
                </a:solidFill>
                <a:latin typeface="Avenir Next Medium"/>
                <a:cs typeface="Avenir Next Medium"/>
              </a:rPr>
              <a:t> </a:t>
            </a:r>
            <a:r>
              <a:rPr sz="1100" dirty="0">
                <a:solidFill>
                  <a:srgbClr val="004E71"/>
                </a:solidFill>
                <a:latin typeface="Avenir Next Medium"/>
                <a:cs typeface="Avenir Next Medium"/>
              </a:rPr>
              <a:t>T</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H</a:t>
            </a:r>
            <a:r>
              <a:rPr sz="1100" spc="440" dirty="0">
                <a:solidFill>
                  <a:srgbClr val="004E71"/>
                </a:solidFill>
                <a:latin typeface="Avenir Next Medium"/>
                <a:cs typeface="Avenir Next Medium"/>
              </a:rPr>
              <a:t> </a:t>
            </a:r>
            <a:r>
              <a:rPr sz="1100" dirty="0">
                <a:solidFill>
                  <a:srgbClr val="004E71"/>
                </a:solidFill>
                <a:latin typeface="Avenir Next Medium"/>
                <a:cs typeface="Avenir Next Medium"/>
              </a:rPr>
              <a:t>S</a:t>
            </a:r>
            <a:r>
              <a:rPr sz="1100" spc="-60" dirty="0">
                <a:solidFill>
                  <a:srgbClr val="004E71"/>
                </a:solidFill>
                <a:latin typeface="Avenir Next Medium"/>
                <a:cs typeface="Avenir Next Medium"/>
              </a:rPr>
              <a:t> </a:t>
            </a:r>
            <a:r>
              <a:rPr sz="1100" dirty="0">
                <a:solidFill>
                  <a:srgbClr val="004E71"/>
                </a:solidFill>
                <a:latin typeface="Avenir Next Medium"/>
                <a:cs typeface="Avenir Next Medium"/>
              </a:rPr>
              <a:t>P</a:t>
            </a:r>
            <a:r>
              <a:rPr sz="1100" spc="-65" dirty="0">
                <a:solidFill>
                  <a:srgbClr val="004E71"/>
                </a:solidFill>
                <a:latin typeface="Avenir Next Medium"/>
                <a:cs typeface="Avenir Next Medium"/>
              </a:rPr>
              <a:t> </a:t>
            </a:r>
            <a:r>
              <a:rPr sz="1100" spc="-10" dirty="0">
                <a:solidFill>
                  <a:srgbClr val="004E71"/>
                </a:solidFill>
                <a:latin typeface="Avenir Next Medium"/>
                <a:cs typeface="Avenir Next Medium"/>
              </a:rPr>
              <a:t>E</a:t>
            </a:r>
            <a:r>
              <a:rPr sz="1100" spc="-70" dirty="0">
                <a:solidFill>
                  <a:srgbClr val="004E71"/>
                </a:solidFill>
                <a:latin typeface="Avenir Next Medium"/>
                <a:cs typeface="Avenir Next Medium"/>
              </a:rPr>
              <a:t> </a:t>
            </a:r>
            <a:r>
              <a:rPr sz="1100" dirty="0">
                <a:solidFill>
                  <a:srgbClr val="004E71"/>
                </a:solidFill>
                <a:latin typeface="Avenir Next Medium"/>
                <a:cs typeface="Avenir Next Medium"/>
              </a:rPr>
              <a:t>C</a:t>
            </a:r>
            <a:r>
              <a:rPr sz="1100" spc="-55" dirty="0">
                <a:solidFill>
                  <a:srgbClr val="004E71"/>
                </a:solidFill>
                <a:latin typeface="Avenir Next Medium"/>
                <a:cs typeface="Avenir Next Medium"/>
              </a:rPr>
              <a:t> </a:t>
            </a:r>
            <a:r>
              <a:rPr sz="1100" spc="140" dirty="0">
                <a:solidFill>
                  <a:srgbClr val="004E71"/>
                </a:solidFill>
                <a:latin typeface="Avenir Next Medium"/>
                <a:cs typeface="Avenir Next Medium"/>
              </a:rPr>
              <a:t>IAL</a:t>
            </a:r>
            <a:r>
              <a:rPr sz="1100" spc="-130" dirty="0">
                <a:solidFill>
                  <a:srgbClr val="004E71"/>
                </a:solidFill>
                <a:latin typeface="Avenir Next Medium"/>
                <a:cs typeface="Avenir Next Medium"/>
              </a:rPr>
              <a:t> </a:t>
            </a:r>
            <a:r>
              <a:rPr sz="1100" dirty="0">
                <a:solidFill>
                  <a:srgbClr val="004E71"/>
                </a:solidFill>
                <a:latin typeface="Avenir Next Medium"/>
                <a:cs typeface="Avenir Next Medium"/>
              </a:rPr>
              <a:t>T Y</a:t>
            </a:r>
            <a:r>
              <a:rPr sz="1100" spc="440" dirty="0">
                <a:solidFill>
                  <a:srgbClr val="004E71"/>
                </a:solidFill>
                <a:latin typeface="Avenir Next Medium"/>
                <a:cs typeface="Avenir Next Medium"/>
              </a:rPr>
              <a:t> </a:t>
            </a:r>
            <a:r>
              <a:rPr sz="1100" spc="100" dirty="0">
                <a:solidFill>
                  <a:srgbClr val="004E71"/>
                </a:solidFill>
                <a:latin typeface="Avenir Next Medium"/>
                <a:cs typeface="Avenir Next Medium"/>
              </a:rPr>
              <a:t>UN</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I</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T</a:t>
            </a:r>
            <a:r>
              <a:rPr sz="1100" spc="-45" dirty="0">
                <a:solidFill>
                  <a:srgbClr val="004E71"/>
                </a:solidFill>
                <a:latin typeface="Avenir Next Medium"/>
                <a:cs typeface="Avenir Next Medium"/>
              </a:rPr>
              <a:t> </a:t>
            </a:r>
            <a:r>
              <a:rPr sz="1100" spc="-50" dirty="0">
                <a:solidFill>
                  <a:srgbClr val="004E71"/>
                </a:solidFill>
                <a:latin typeface="Avenir Next Medium"/>
                <a:cs typeface="Avenir Next Medium"/>
              </a:rPr>
              <a:t>S</a:t>
            </a:r>
            <a:endParaRPr sz="1100" dirty="0">
              <a:latin typeface="Avenir Next Medium"/>
              <a:cs typeface="Avenir Next Medium"/>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016000" y="4380486"/>
            <a:ext cx="5962650" cy="423545"/>
          </a:xfrm>
          <a:prstGeom prst="rect">
            <a:avLst/>
          </a:prstGeom>
        </p:spPr>
        <p:txBody>
          <a:bodyPr vert="horz" wrap="square" lIns="0" tIns="13970" rIns="0" bIns="0" rtlCol="0">
            <a:spAutoFit/>
          </a:bodyPr>
          <a:lstStyle/>
          <a:p>
            <a:pPr marL="12700">
              <a:lnSpc>
                <a:spcPct val="100000"/>
              </a:lnSpc>
              <a:spcBef>
                <a:spcPts val="110"/>
              </a:spcBef>
            </a:pPr>
            <a:r>
              <a:rPr sz="2600" spc="145" dirty="0">
                <a:solidFill>
                  <a:srgbClr val="004A91"/>
                </a:solidFill>
                <a:latin typeface="Times New Roman"/>
                <a:cs typeface="Times New Roman"/>
              </a:rPr>
              <a:t>How</a:t>
            </a:r>
            <a:r>
              <a:rPr sz="2600" spc="65" dirty="0">
                <a:solidFill>
                  <a:srgbClr val="004A91"/>
                </a:solidFill>
                <a:latin typeface="Times New Roman"/>
                <a:cs typeface="Times New Roman"/>
              </a:rPr>
              <a:t> </a:t>
            </a:r>
            <a:r>
              <a:rPr sz="2600" dirty="0">
                <a:solidFill>
                  <a:srgbClr val="004A91"/>
                </a:solidFill>
                <a:latin typeface="Times New Roman"/>
                <a:cs typeface="Times New Roman"/>
              </a:rPr>
              <a:t>you</a:t>
            </a:r>
            <a:r>
              <a:rPr sz="2600" spc="70" dirty="0">
                <a:solidFill>
                  <a:srgbClr val="004A91"/>
                </a:solidFill>
                <a:latin typeface="Times New Roman"/>
                <a:cs typeface="Times New Roman"/>
              </a:rPr>
              <a:t> </a:t>
            </a:r>
            <a:r>
              <a:rPr sz="2600" spc="85" dirty="0">
                <a:solidFill>
                  <a:srgbClr val="004A91"/>
                </a:solidFill>
                <a:latin typeface="Times New Roman"/>
                <a:cs typeface="Times New Roman"/>
              </a:rPr>
              <a:t>can</a:t>
            </a:r>
            <a:r>
              <a:rPr sz="2600" spc="70" dirty="0">
                <a:solidFill>
                  <a:srgbClr val="004A91"/>
                </a:solidFill>
                <a:latin typeface="Times New Roman"/>
                <a:cs typeface="Times New Roman"/>
              </a:rPr>
              <a:t> </a:t>
            </a:r>
            <a:r>
              <a:rPr sz="2600" dirty="0">
                <a:solidFill>
                  <a:srgbClr val="004A91"/>
                </a:solidFill>
                <a:latin typeface="Times New Roman"/>
                <a:cs typeface="Times New Roman"/>
              </a:rPr>
              <a:t>decrease</a:t>
            </a:r>
            <a:r>
              <a:rPr sz="2600" spc="65" dirty="0">
                <a:solidFill>
                  <a:srgbClr val="004A91"/>
                </a:solidFill>
                <a:latin typeface="Times New Roman"/>
                <a:cs typeface="Times New Roman"/>
              </a:rPr>
              <a:t> </a:t>
            </a:r>
            <a:r>
              <a:rPr sz="2600" spc="70" dirty="0">
                <a:solidFill>
                  <a:srgbClr val="004A91"/>
                </a:solidFill>
                <a:latin typeface="Times New Roman"/>
                <a:cs typeface="Times New Roman"/>
              </a:rPr>
              <a:t>indoor </a:t>
            </a:r>
            <a:r>
              <a:rPr sz="2600" spc="90" dirty="0">
                <a:solidFill>
                  <a:srgbClr val="004A91"/>
                </a:solidFill>
                <a:latin typeface="Times New Roman"/>
                <a:cs typeface="Times New Roman"/>
              </a:rPr>
              <a:t>air</a:t>
            </a:r>
            <a:r>
              <a:rPr sz="2600" spc="70" dirty="0">
                <a:solidFill>
                  <a:srgbClr val="004A91"/>
                </a:solidFill>
                <a:latin typeface="Times New Roman"/>
                <a:cs typeface="Times New Roman"/>
              </a:rPr>
              <a:t> </a:t>
            </a:r>
            <a:r>
              <a:rPr sz="2600" spc="-10" dirty="0">
                <a:solidFill>
                  <a:srgbClr val="004A91"/>
                </a:solidFill>
                <a:latin typeface="Times New Roman"/>
                <a:cs typeface="Times New Roman"/>
              </a:rPr>
              <a:t>pollution</a:t>
            </a:r>
            <a:endParaRPr sz="2600">
              <a:latin typeface="Times New Roman"/>
              <a:cs typeface="Times New Roman"/>
            </a:endParaRPr>
          </a:p>
        </p:txBody>
      </p:sp>
      <p:sp>
        <p:nvSpPr>
          <p:cNvPr id="3" name="object 3"/>
          <p:cNvSpPr txBox="1"/>
          <p:nvPr/>
        </p:nvSpPr>
        <p:spPr>
          <a:xfrm>
            <a:off x="1015968" y="4851656"/>
            <a:ext cx="3461385" cy="1498600"/>
          </a:xfrm>
          <a:prstGeom prst="rect">
            <a:avLst/>
          </a:prstGeom>
        </p:spPr>
        <p:txBody>
          <a:bodyPr vert="horz" wrap="square" lIns="0" tIns="33019" rIns="0" bIns="0" rtlCol="0">
            <a:spAutoFit/>
          </a:bodyPr>
          <a:lstStyle/>
          <a:p>
            <a:pPr marL="234315" marR="5080" indent="-222250">
              <a:lnSpc>
                <a:spcPts val="2300"/>
              </a:lnSpc>
              <a:spcBef>
                <a:spcPts val="259"/>
              </a:spcBef>
              <a:buClr>
                <a:srgbClr val="E16C25"/>
              </a:buClr>
              <a:buSzPct val="52500"/>
              <a:buFont typeface="Apple Symbols"/>
              <a:buChar char="■"/>
              <a:tabLst>
                <a:tab pos="235585" algn="l"/>
              </a:tabLst>
            </a:pPr>
            <a:r>
              <a:rPr sz="2000" dirty="0">
                <a:solidFill>
                  <a:srgbClr val="231F20"/>
                </a:solidFill>
                <a:latin typeface="Avenir Book"/>
                <a:cs typeface="Avenir Book"/>
              </a:rPr>
              <a:t>Limit</a:t>
            </a:r>
            <a:r>
              <a:rPr sz="2000" spc="-20" dirty="0">
                <a:solidFill>
                  <a:srgbClr val="231F20"/>
                </a:solidFill>
                <a:latin typeface="Avenir Book"/>
                <a:cs typeface="Avenir Book"/>
              </a:rPr>
              <a:t> </a:t>
            </a:r>
            <a:r>
              <a:rPr sz="2000" dirty="0">
                <a:solidFill>
                  <a:srgbClr val="231F20"/>
                </a:solidFill>
                <a:latin typeface="Avenir Book"/>
                <a:cs typeface="Avenir Book"/>
              </a:rPr>
              <a:t>sources</a:t>
            </a:r>
            <a:r>
              <a:rPr sz="2000" spc="-10" dirty="0">
                <a:solidFill>
                  <a:srgbClr val="231F20"/>
                </a:solidFill>
                <a:latin typeface="Avenir Book"/>
                <a:cs typeface="Avenir Book"/>
              </a:rPr>
              <a:t> </a:t>
            </a:r>
            <a:r>
              <a:rPr sz="2000" dirty="0">
                <a:solidFill>
                  <a:srgbClr val="231F20"/>
                </a:solidFill>
                <a:latin typeface="Avenir Book"/>
                <a:cs typeface="Avenir Book"/>
              </a:rPr>
              <a:t>of</a:t>
            </a:r>
            <a:r>
              <a:rPr sz="2000" spc="-10" dirty="0">
                <a:solidFill>
                  <a:srgbClr val="231F20"/>
                </a:solidFill>
                <a:latin typeface="Avenir Book"/>
                <a:cs typeface="Avenir Book"/>
              </a:rPr>
              <a:t> </a:t>
            </a:r>
            <a:r>
              <a:rPr sz="2000" dirty="0">
                <a:solidFill>
                  <a:srgbClr val="231F20"/>
                </a:solidFill>
                <a:latin typeface="Avenir Book"/>
                <a:cs typeface="Avenir Book"/>
              </a:rPr>
              <a:t>indoor</a:t>
            </a:r>
            <a:r>
              <a:rPr sz="2000" spc="-10" dirty="0">
                <a:solidFill>
                  <a:srgbClr val="231F20"/>
                </a:solidFill>
                <a:latin typeface="Avenir Book"/>
                <a:cs typeface="Avenir Book"/>
              </a:rPr>
              <a:t> </a:t>
            </a:r>
            <a:r>
              <a:rPr sz="2000" spc="-25" dirty="0">
                <a:solidFill>
                  <a:srgbClr val="231F20"/>
                </a:solidFill>
                <a:latin typeface="Avenir Book"/>
                <a:cs typeface="Avenir Book"/>
              </a:rPr>
              <a:t>air 	</a:t>
            </a:r>
            <a:r>
              <a:rPr sz="2000" dirty="0">
                <a:solidFill>
                  <a:srgbClr val="231F20"/>
                </a:solidFill>
                <a:latin typeface="Avenir Book"/>
                <a:cs typeface="Avenir Book"/>
              </a:rPr>
              <a:t>pollution</a:t>
            </a:r>
            <a:r>
              <a:rPr sz="2000" spc="-10" dirty="0">
                <a:solidFill>
                  <a:srgbClr val="231F20"/>
                </a:solidFill>
                <a:latin typeface="Avenir Book"/>
                <a:cs typeface="Avenir Book"/>
              </a:rPr>
              <a:t> </a:t>
            </a:r>
            <a:r>
              <a:rPr sz="2000" dirty="0">
                <a:solidFill>
                  <a:srgbClr val="231F20"/>
                </a:solidFill>
                <a:latin typeface="Avenir Book"/>
                <a:cs typeface="Avenir Book"/>
              </a:rPr>
              <a:t>such as </a:t>
            </a:r>
            <a:r>
              <a:rPr sz="2000" spc="-10" dirty="0">
                <a:solidFill>
                  <a:srgbClr val="231F20"/>
                </a:solidFill>
                <a:latin typeface="Avenir Book"/>
                <a:cs typeface="Avenir Book"/>
              </a:rPr>
              <a:t>tobacco 	</a:t>
            </a:r>
            <a:r>
              <a:rPr sz="2000" dirty="0">
                <a:solidFill>
                  <a:srgbClr val="231F20"/>
                </a:solidFill>
                <a:latin typeface="Avenir Book"/>
                <a:cs typeface="Avenir Book"/>
              </a:rPr>
              <a:t>smoke, cleaning </a:t>
            </a:r>
            <a:r>
              <a:rPr sz="2000" spc="-10" dirty="0">
                <a:solidFill>
                  <a:srgbClr val="231F20"/>
                </a:solidFill>
                <a:latin typeface="Avenir Book"/>
                <a:cs typeface="Avenir Book"/>
              </a:rPr>
              <a:t>products, 	</a:t>
            </a:r>
            <a:r>
              <a:rPr sz="2000" dirty="0">
                <a:solidFill>
                  <a:srgbClr val="231F20"/>
                </a:solidFill>
                <a:latin typeface="Avenir Book"/>
                <a:cs typeface="Avenir Book"/>
              </a:rPr>
              <a:t>air</a:t>
            </a:r>
            <a:r>
              <a:rPr sz="2000" spc="-15" dirty="0">
                <a:solidFill>
                  <a:srgbClr val="231F20"/>
                </a:solidFill>
                <a:latin typeface="Avenir Book"/>
                <a:cs typeface="Avenir Book"/>
              </a:rPr>
              <a:t> </a:t>
            </a:r>
            <a:r>
              <a:rPr sz="2000" dirty="0">
                <a:solidFill>
                  <a:srgbClr val="231F20"/>
                </a:solidFill>
                <a:latin typeface="Avenir Book"/>
                <a:cs typeface="Avenir Book"/>
              </a:rPr>
              <a:t>fresheners,</a:t>
            </a:r>
            <a:r>
              <a:rPr sz="2000" spc="-15" dirty="0">
                <a:solidFill>
                  <a:srgbClr val="231F20"/>
                </a:solidFill>
                <a:latin typeface="Avenir Book"/>
                <a:cs typeface="Avenir Book"/>
              </a:rPr>
              <a:t> </a:t>
            </a:r>
            <a:r>
              <a:rPr sz="2000" dirty="0">
                <a:solidFill>
                  <a:srgbClr val="231F20"/>
                </a:solidFill>
                <a:latin typeface="Avenir Book"/>
                <a:cs typeface="Avenir Book"/>
              </a:rPr>
              <a:t>candles,</a:t>
            </a:r>
            <a:r>
              <a:rPr sz="2000" spc="-10" dirty="0">
                <a:solidFill>
                  <a:srgbClr val="231F20"/>
                </a:solidFill>
                <a:latin typeface="Avenir Book"/>
                <a:cs typeface="Avenir Book"/>
              </a:rPr>
              <a:t> dust, 	</a:t>
            </a:r>
            <a:r>
              <a:rPr sz="2000" dirty="0">
                <a:solidFill>
                  <a:srgbClr val="231F20"/>
                </a:solidFill>
                <a:latin typeface="Avenir Book"/>
                <a:cs typeface="Avenir Book"/>
              </a:rPr>
              <a:t>emissions</a:t>
            </a:r>
            <a:r>
              <a:rPr sz="2000" spc="-25" dirty="0">
                <a:solidFill>
                  <a:srgbClr val="231F20"/>
                </a:solidFill>
                <a:latin typeface="Avenir Book"/>
                <a:cs typeface="Avenir Book"/>
              </a:rPr>
              <a:t> </a:t>
            </a:r>
            <a:r>
              <a:rPr sz="2000" dirty="0">
                <a:solidFill>
                  <a:srgbClr val="231F20"/>
                </a:solidFill>
                <a:latin typeface="Avenir Book"/>
                <a:cs typeface="Avenir Book"/>
              </a:rPr>
              <a:t>from</a:t>
            </a:r>
            <a:r>
              <a:rPr sz="2000" spc="-25" dirty="0">
                <a:solidFill>
                  <a:srgbClr val="231F20"/>
                </a:solidFill>
                <a:latin typeface="Avenir Book"/>
                <a:cs typeface="Avenir Book"/>
              </a:rPr>
              <a:t> </a:t>
            </a:r>
            <a:r>
              <a:rPr sz="2000" dirty="0">
                <a:solidFill>
                  <a:srgbClr val="231F20"/>
                </a:solidFill>
                <a:latin typeface="Avenir Book"/>
                <a:cs typeface="Avenir Book"/>
              </a:rPr>
              <a:t>gas</a:t>
            </a:r>
            <a:r>
              <a:rPr sz="2000" spc="-25" dirty="0">
                <a:solidFill>
                  <a:srgbClr val="231F20"/>
                </a:solidFill>
                <a:latin typeface="Avenir Book"/>
                <a:cs typeface="Avenir Book"/>
              </a:rPr>
              <a:t> </a:t>
            </a:r>
            <a:r>
              <a:rPr sz="2000" spc="-10" dirty="0">
                <a:solidFill>
                  <a:srgbClr val="231F20"/>
                </a:solidFill>
                <a:latin typeface="Avenir Book"/>
                <a:cs typeface="Avenir Book"/>
              </a:rPr>
              <a:t>stoves.</a:t>
            </a:r>
            <a:endParaRPr sz="2000">
              <a:latin typeface="Avenir Book"/>
              <a:cs typeface="Avenir Book"/>
            </a:endParaRPr>
          </a:p>
        </p:txBody>
      </p:sp>
      <p:sp>
        <p:nvSpPr>
          <p:cNvPr id="4" name="object 4"/>
          <p:cNvSpPr txBox="1"/>
          <p:nvPr/>
        </p:nvSpPr>
        <p:spPr>
          <a:xfrm>
            <a:off x="5138845" y="4851656"/>
            <a:ext cx="3004185" cy="622300"/>
          </a:xfrm>
          <a:prstGeom prst="rect">
            <a:avLst/>
          </a:prstGeom>
        </p:spPr>
        <p:txBody>
          <a:bodyPr vert="horz" wrap="square" lIns="0" tIns="33019" rIns="0" bIns="0" rtlCol="0">
            <a:spAutoFit/>
          </a:bodyPr>
          <a:lstStyle/>
          <a:p>
            <a:pPr marL="234315" marR="5080" indent="-222250">
              <a:lnSpc>
                <a:spcPts val="2300"/>
              </a:lnSpc>
              <a:spcBef>
                <a:spcPts val="259"/>
              </a:spcBef>
              <a:buClr>
                <a:srgbClr val="E16C25"/>
              </a:buClr>
              <a:buSzPct val="52500"/>
              <a:buFont typeface="Apple Symbols"/>
              <a:buChar char="■"/>
              <a:tabLst>
                <a:tab pos="235585" algn="l"/>
              </a:tabLst>
            </a:pPr>
            <a:r>
              <a:rPr sz="2000" dirty="0">
                <a:solidFill>
                  <a:srgbClr val="231F20"/>
                </a:solidFill>
                <a:latin typeface="Avenir Book"/>
                <a:cs typeface="Avenir Book"/>
              </a:rPr>
              <a:t>Clean the air </a:t>
            </a:r>
            <a:r>
              <a:rPr sz="2000" spc="-10" dirty="0">
                <a:solidFill>
                  <a:srgbClr val="231F20"/>
                </a:solidFill>
                <a:latin typeface="Avenir Book"/>
                <a:cs typeface="Avenir Book"/>
              </a:rPr>
              <a:t>through 	</a:t>
            </a:r>
            <a:r>
              <a:rPr sz="2000" dirty="0">
                <a:solidFill>
                  <a:srgbClr val="231F20"/>
                </a:solidFill>
                <a:latin typeface="Avenir Book"/>
                <a:cs typeface="Avenir Book"/>
              </a:rPr>
              <a:t>ventilation</a:t>
            </a:r>
            <a:r>
              <a:rPr sz="2000" spc="-20" dirty="0">
                <a:solidFill>
                  <a:srgbClr val="231F20"/>
                </a:solidFill>
                <a:latin typeface="Avenir Book"/>
                <a:cs typeface="Avenir Book"/>
              </a:rPr>
              <a:t> </a:t>
            </a:r>
            <a:r>
              <a:rPr sz="2000" dirty="0">
                <a:solidFill>
                  <a:srgbClr val="231F20"/>
                </a:solidFill>
                <a:latin typeface="Avenir Book"/>
                <a:cs typeface="Avenir Book"/>
              </a:rPr>
              <a:t>and</a:t>
            </a:r>
            <a:r>
              <a:rPr sz="2000" spc="-15" dirty="0">
                <a:solidFill>
                  <a:srgbClr val="231F20"/>
                </a:solidFill>
                <a:latin typeface="Avenir Book"/>
                <a:cs typeface="Avenir Book"/>
              </a:rPr>
              <a:t> </a:t>
            </a:r>
            <a:r>
              <a:rPr sz="2000" spc="-10" dirty="0">
                <a:solidFill>
                  <a:srgbClr val="231F20"/>
                </a:solidFill>
                <a:latin typeface="Avenir Book"/>
                <a:cs typeface="Avenir Book"/>
              </a:rPr>
              <a:t>filtration.</a:t>
            </a:r>
            <a:endParaRPr sz="2000">
              <a:latin typeface="Avenir Book"/>
              <a:cs typeface="Avenir Book"/>
            </a:endParaRPr>
          </a:p>
        </p:txBody>
      </p:sp>
      <p:grpSp>
        <p:nvGrpSpPr>
          <p:cNvPr id="5" name="object 5"/>
          <p:cNvGrpSpPr/>
          <p:nvPr/>
        </p:nvGrpSpPr>
        <p:grpSpPr>
          <a:xfrm>
            <a:off x="114299" y="393191"/>
            <a:ext cx="9568815" cy="3837940"/>
            <a:chOff x="114299" y="393191"/>
            <a:chExt cx="9568815" cy="3837940"/>
          </a:xfrm>
        </p:grpSpPr>
        <p:pic>
          <p:nvPicPr>
            <p:cNvPr id="6" name="object 6"/>
            <p:cNvPicPr/>
            <p:nvPr/>
          </p:nvPicPr>
          <p:blipFill>
            <a:blip r:embed="rId2" cstate="print"/>
            <a:stretch>
              <a:fillRect/>
            </a:stretch>
          </p:blipFill>
          <p:spPr>
            <a:xfrm>
              <a:off x="6711695" y="393191"/>
              <a:ext cx="2970961" cy="3641826"/>
            </a:xfrm>
            <a:prstGeom prst="rect">
              <a:avLst/>
            </a:prstGeom>
          </p:spPr>
        </p:pic>
        <p:sp>
          <p:nvSpPr>
            <p:cNvPr id="7" name="object 7"/>
            <p:cNvSpPr/>
            <p:nvPr/>
          </p:nvSpPr>
          <p:spPr>
            <a:xfrm>
              <a:off x="7022799" y="966817"/>
              <a:ext cx="2586990" cy="3243580"/>
            </a:xfrm>
            <a:custGeom>
              <a:avLst/>
              <a:gdLst/>
              <a:ahLst/>
              <a:cxnLst/>
              <a:rect l="l" t="t" r="r" b="b"/>
              <a:pathLst>
                <a:path w="2586990" h="3243579">
                  <a:moveTo>
                    <a:pt x="2586685" y="122593"/>
                  </a:moveTo>
                  <a:lnTo>
                    <a:pt x="0" y="0"/>
                  </a:lnTo>
                  <a:lnTo>
                    <a:pt x="109893" y="3243491"/>
                  </a:lnTo>
                  <a:lnTo>
                    <a:pt x="2586685" y="3024047"/>
                  </a:lnTo>
                  <a:lnTo>
                    <a:pt x="2586685" y="122593"/>
                  </a:lnTo>
                  <a:close/>
                </a:path>
              </a:pathLst>
            </a:custGeom>
            <a:ln w="41236">
              <a:solidFill>
                <a:srgbClr val="000000"/>
              </a:solidFill>
            </a:ln>
          </p:spPr>
          <p:txBody>
            <a:bodyPr wrap="square" lIns="0" tIns="0" rIns="0" bIns="0" rtlCol="0"/>
            <a:lstStyle/>
            <a:p>
              <a:endParaRPr/>
            </a:p>
          </p:txBody>
        </p:sp>
        <p:pic>
          <p:nvPicPr>
            <p:cNvPr id="8" name="object 8"/>
            <p:cNvPicPr/>
            <p:nvPr/>
          </p:nvPicPr>
          <p:blipFill>
            <a:blip r:embed="rId3" cstate="print"/>
            <a:stretch>
              <a:fillRect/>
            </a:stretch>
          </p:blipFill>
          <p:spPr>
            <a:xfrm>
              <a:off x="3300310" y="886967"/>
              <a:ext cx="3758857" cy="2160663"/>
            </a:xfrm>
            <a:prstGeom prst="rect">
              <a:avLst/>
            </a:prstGeom>
          </p:spPr>
        </p:pic>
        <p:sp>
          <p:nvSpPr>
            <p:cNvPr id="9" name="object 9"/>
            <p:cNvSpPr/>
            <p:nvPr/>
          </p:nvSpPr>
          <p:spPr>
            <a:xfrm>
              <a:off x="3545533" y="1084949"/>
              <a:ext cx="3412490" cy="2136140"/>
            </a:xfrm>
            <a:custGeom>
              <a:avLst/>
              <a:gdLst/>
              <a:ahLst/>
              <a:cxnLst/>
              <a:rect l="l" t="t" r="r" b="b"/>
              <a:pathLst>
                <a:path w="3412490" h="2136140">
                  <a:moveTo>
                    <a:pt x="3412007" y="80733"/>
                  </a:moveTo>
                  <a:lnTo>
                    <a:pt x="0" y="0"/>
                  </a:lnTo>
                  <a:lnTo>
                    <a:pt x="144983" y="2136127"/>
                  </a:lnTo>
                  <a:lnTo>
                    <a:pt x="3412007" y="1991601"/>
                  </a:lnTo>
                  <a:lnTo>
                    <a:pt x="3412007" y="80733"/>
                  </a:lnTo>
                  <a:close/>
                </a:path>
              </a:pathLst>
            </a:custGeom>
            <a:ln w="27152">
              <a:solidFill>
                <a:srgbClr val="000000"/>
              </a:solidFill>
            </a:ln>
          </p:spPr>
          <p:txBody>
            <a:bodyPr wrap="square" lIns="0" tIns="0" rIns="0" bIns="0" rtlCol="0"/>
            <a:lstStyle/>
            <a:p>
              <a:endParaRPr/>
            </a:p>
          </p:txBody>
        </p:sp>
        <p:pic>
          <p:nvPicPr>
            <p:cNvPr id="10" name="object 10"/>
            <p:cNvPicPr/>
            <p:nvPr/>
          </p:nvPicPr>
          <p:blipFill>
            <a:blip r:embed="rId4" cstate="print"/>
            <a:stretch>
              <a:fillRect/>
            </a:stretch>
          </p:blipFill>
          <p:spPr>
            <a:xfrm>
              <a:off x="3285166" y="992327"/>
              <a:ext cx="3859256" cy="2712681"/>
            </a:xfrm>
            <a:prstGeom prst="rect">
              <a:avLst/>
            </a:prstGeom>
          </p:spPr>
        </p:pic>
        <p:pic>
          <p:nvPicPr>
            <p:cNvPr id="11" name="object 11"/>
            <p:cNvPicPr/>
            <p:nvPr/>
          </p:nvPicPr>
          <p:blipFill>
            <a:blip r:embed="rId5" cstate="print"/>
            <a:stretch>
              <a:fillRect/>
            </a:stretch>
          </p:blipFill>
          <p:spPr>
            <a:xfrm>
              <a:off x="603504" y="923543"/>
              <a:ext cx="2875787" cy="3035807"/>
            </a:xfrm>
            <a:prstGeom prst="rect">
              <a:avLst/>
            </a:prstGeom>
          </p:spPr>
        </p:pic>
        <p:pic>
          <p:nvPicPr>
            <p:cNvPr id="12" name="object 12"/>
            <p:cNvPicPr/>
            <p:nvPr/>
          </p:nvPicPr>
          <p:blipFill>
            <a:blip r:embed="rId6" cstate="print"/>
            <a:stretch>
              <a:fillRect/>
            </a:stretch>
          </p:blipFill>
          <p:spPr>
            <a:xfrm>
              <a:off x="114299" y="850379"/>
              <a:ext cx="2961512" cy="2160663"/>
            </a:xfrm>
            <a:prstGeom prst="rect">
              <a:avLst/>
            </a:prstGeom>
          </p:spPr>
        </p:pic>
        <p:sp>
          <p:nvSpPr>
            <p:cNvPr id="13" name="object 13"/>
            <p:cNvSpPr/>
            <p:nvPr/>
          </p:nvSpPr>
          <p:spPr>
            <a:xfrm>
              <a:off x="585817" y="517249"/>
              <a:ext cx="2715260" cy="3412490"/>
            </a:xfrm>
            <a:custGeom>
              <a:avLst/>
              <a:gdLst/>
              <a:ahLst/>
              <a:cxnLst/>
              <a:rect l="l" t="t" r="r" b="b"/>
              <a:pathLst>
                <a:path w="2715260" h="3412490">
                  <a:moveTo>
                    <a:pt x="2612263" y="3412210"/>
                  </a:moveTo>
                  <a:lnTo>
                    <a:pt x="2714866" y="0"/>
                  </a:lnTo>
                  <a:lnTo>
                    <a:pt x="0" y="144983"/>
                  </a:lnTo>
                  <a:lnTo>
                    <a:pt x="183667" y="3412210"/>
                  </a:lnTo>
                  <a:lnTo>
                    <a:pt x="2612263" y="3412210"/>
                  </a:lnTo>
                  <a:close/>
                </a:path>
              </a:pathLst>
            </a:custGeom>
            <a:ln w="27152">
              <a:solidFill>
                <a:srgbClr val="000000"/>
              </a:solidFill>
            </a:ln>
          </p:spPr>
          <p:txBody>
            <a:bodyPr wrap="square" lIns="0" tIns="0" rIns="0" bIns="0" rtlCol="0"/>
            <a:lstStyle/>
            <a:p>
              <a:endParaRPr/>
            </a:p>
          </p:txBody>
        </p:sp>
      </p:grpSp>
      <p:sp>
        <p:nvSpPr>
          <p:cNvPr id="14" name="object 14"/>
          <p:cNvSpPr txBox="1"/>
          <p:nvPr/>
        </p:nvSpPr>
        <p:spPr>
          <a:xfrm>
            <a:off x="331214" y="7315200"/>
            <a:ext cx="4545585" cy="182101"/>
          </a:xfrm>
          <a:prstGeom prst="rect">
            <a:avLst/>
          </a:prstGeom>
        </p:spPr>
        <p:txBody>
          <a:bodyPr vert="horz" wrap="square" lIns="0" tIns="12700" rIns="0" bIns="0" rtlCol="0">
            <a:spAutoFit/>
          </a:bodyPr>
          <a:lstStyle/>
          <a:p>
            <a:pPr marL="12700">
              <a:lnSpc>
                <a:spcPct val="100000"/>
              </a:lnSpc>
              <a:spcBef>
                <a:spcPts val="100"/>
              </a:spcBef>
            </a:pPr>
            <a:r>
              <a:rPr sz="1100" dirty="0">
                <a:solidFill>
                  <a:srgbClr val="004E71"/>
                </a:solidFill>
                <a:latin typeface="Avenir Next Medium"/>
                <a:cs typeface="Avenir Next Medium"/>
              </a:rPr>
              <a:t>C</a:t>
            </a:r>
            <a:r>
              <a:rPr sz="1100" spc="-60" dirty="0">
                <a:solidFill>
                  <a:srgbClr val="004E71"/>
                </a:solidFill>
                <a:latin typeface="Avenir Next Medium"/>
                <a:cs typeface="Avenir Next Medium"/>
              </a:rPr>
              <a:t> </a:t>
            </a:r>
            <a:r>
              <a:rPr sz="1100" dirty="0">
                <a:solidFill>
                  <a:srgbClr val="004E71"/>
                </a:solidFill>
                <a:latin typeface="Avenir Next Medium"/>
                <a:cs typeface="Avenir Next Medium"/>
              </a:rPr>
              <a:t>H</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I</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L</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D</a:t>
            </a:r>
            <a:r>
              <a:rPr sz="1100" spc="-55" dirty="0">
                <a:solidFill>
                  <a:srgbClr val="004E71"/>
                </a:solidFill>
                <a:latin typeface="Avenir Next Medium"/>
                <a:cs typeface="Avenir Next Medium"/>
              </a:rPr>
              <a:t> </a:t>
            </a:r>
            <a:r>
              <a:rPr sz="1100" dirty="0">
                <a:solidFill>
                  <a:srgbClr val="004E71"/>
                </a:solidFill>
                <a:latin typeface="Avenir Next Medium"/>
                <a:cs typeface="Avenir Next Medium"/>
              </a:rPr>
              <a:t>H</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O</a:t>
            </a:r>
            <a:r>
              <a:rPr sz="1100" spc="-55" dirty="0">
                <a:solidFill>
                  <a:srgbClr val="004E71"/>
                </a:solidFill>
                <a:latin typeface="Avenir Next Medium"/>
                <a:cs typeface="Avenir Next Medium"/>
              </a:rPr>
              <a:t> </a:t>
            </a:r>
            <a:r>
              <a:rPr sz="1100" spc="100" dirty="0">
                <a:solidFill>
                  <a:srgbClr val="004E71"/>
                </a:solidFill>
                <a:latin typeface="Avenir Next Medium"/>
                <a:cs typeface="Avenir Next Medium"/>
              </a:rPr>
              <a:t>OD</a:t>
            </a:r>
            <a:r>
              <a:rPr sz="1100" spc="434" dirty="0">
                <a:solidFill>
                  <a:srgbClr val="004E71"/>
                </a:solidFill>
                <a:latin typeface="Avenir Next Medium"/>
                <a:cs typeface="Avenir Next Medium"/>
              </a:rPr>
              <a:t> </a:t>
            </a:r>
            <a:r>
              <a:rPr sz="1100" dirty="0">
                <a:solidFill>
                  <a:srgbClr val="004E71"/>
                </a:solidFill>
                <a:latin typeface="Avenir Next Medium"/>
                <a:cs typeface="Avenir Next Medium"/>
              </a:rPr>
              <a:t>C</a:t>
            </a:r>
            <a:r>
              <a:rPr sz="1100" spc="-30" dirty="0">
                <a:solidFill>
                  <a:srgbClr val="004E71"/>
                </a:solidFill>
                <a:latin typeface="Avenir Next Medium"/>
                <a:cs typeface="Avenir Next Medium"/>
              </a:rPr>
              <a:t> </a:t>
            </a:r>
            <a:r>
              <a:rPr sz="1100" spc="140" dirty="0">
                <a:solidFill>
                  <a:srgbClr val="004E71"/>
                </a:solidFill>
                <a:latin typeface="Avenir Next Medium"/>
                <a:cs typeface="Avenir Next Medium"/>
              </a:rPr>
              <a:t>ANC</a:t>
            </a:r>
            <a:r>
              <a:rPr sz="1100" spc="-55" dirty="0">
                <a:solidFill>
                  <a:srgbClr val="004E71"/>
                </a:solidFill>
                <a:latin typeface="Avenir Next Medium"/>
                <a:cs typeface="Avenir Next Medium"/>
              </a:rPr>
              <a:t> </a:t>
            </a:r>
            <a:r>
              <a:rPr sz="1100" dirty="0">
                <a:solidFill>
                  <a:srgbClr val="004E71"/>
                </a:solidFill>
                <a:latin typeface="Avenir Next Medium"/>
                <a:cs typeface="Avenir Next Medium"/>
              </a:rPr>
              <a:t>E</a:t>
            </a:r>
            <a:r>
              <a:rPr sz="1100" spc="-60" dirty="0">
                <a:solidFill>
                  <a:srgbClr val="004E71"/>
                </a:solidFill>
                <a:latin typeface="Avenir Next Medium"/>
                <a:cs typeface="Avenir Next Medium"/>
              </a:rPr>
              <a:t> </a:t>
            </a:r>
            <a:r>
              <a:rPr sz="1100" dirty="0">
                <a:solidFill>
                  <a:srgbClr val="004E71"/>
                </a:solidFill>
                <a:latin typeface="Avenir Next Medium"/>
                <a:cs typeface="Avenir Next Medium"/>
              </a:rPr>
              <a:t>R</a:t>
            </a:r>
            <a:r>
              <a:rPr sz="1100" spc="434" dirty="0">
                <a:solidFill>
                  <a:srgbClr val="004E71"/>
                </a:solidFill>
                <a:latin typeface="Avenir Next Medium"/>
                <a:cs typeface="Avenir Next Medium"/>
              </a:rPr>
              <a:t> </a:t>
            </a:r>
            <a:r>
              <a:rPr sz="1100" spc="140" dirty="0">
                <a:solidFill>
                  <a:srgbClr val="004E71"/>
                </a:solidFill>
                <a:latin typeface="Avenir Next Medium"/>
                <a:cs typeface="Avenir Next Medium"/>
              </a:rPr>
              <a:t>AND</a:t>
            </a:r>
            <a:r>
              <a:rPr sz="1100" spc="434" dirty="0">
                <a:solidFill>
                  <a:srgbClr val="004E71"/>
                </a:solidFill>
                <a:latin typeface="Avenir Next Medium"/>
                <a:cs typeface="Avenir Next Medium"/>
              </a:rPr>
              <a:t> </a:t>
            </a:r>
            <a:r>
              <a:rPr sz="1100" dirty="0">
                <a:solidFill>
                  <a:srgbClr val="004E71"/>
                </a:solidFill>
                <a:latin typeface="Avenir Next Medium"/>
                <a:cs typeface="Avenir Next Medium"/>
              </a:rPr>
              <a:t>T</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H</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E</a:t>
            </a:r>
            <a:r>
              <a:rPr sz="1100" spc="434" dirty="0">
                <a:solidFill>
                  <a:srgbClr val="004E71"/>
                </a:solidFill>
                <a:latin typeface="Avenir Next Medium"/>
                <a:cs typeface="Avenir Next Medium"/>
              </a:rPr>
              <a:t> </a:t>
            </a:r>
            <a:r>
              <a:rPr sz="1100" dirty="0">
                <a:solidFill>
                  <a:srgbClr val="004E71"/>
                </a:solidFill>
                <a:latin typeface="Avenir Next Medium"/>
                <a:cs typeface="Avenir Next Medium"/>
              </a:rPr>
              <a:t>E</a:t>
            </a:r>
            <a:r>
              <a:rPr sz="1100" spc="-60" dirty="0">
                <a:solidFill>
                  <a:srgbClr val="004E71"/>
                </a:solidFill>
                <a:latin typeface="Avenir Next Medium"/>
                <a:cs typeface="Avenir Next Medium"/>
              </a:rPr>
              <a:t> </a:t>
            </a:r>
            <a:r>
              <a:rPr sz="1100" dirty="0">
                <a:solidFill>
                  <a:srgbClr val="004E71"/>
                </a:solidFill>
                <a:latin typeface="Avenir Next Medium"/>
                <a:cs typeface="Avenir Next Medium"/>
              </a:rPr>
              <a:t>N</a:t>
            </a:r>
            <a:r>
              <a:rPr sz="1100" spc="-45" dirty="0">
                <a:solidFill>
                  <a:srgbClr val="004E71"/>
                </a:solidFill>
                <a:latin typeface="Avenir Next Medium"/>
                <a:cs typeface="Avenir Next Medium"/>
              </a:rPr>
              <a:t> </a:t>
            </a:r>
            <a:r>
              <a:rPr sz="1100" dirty="0">
                <a:solidFill>
                  <a:srgbClr val="004E71"/>
                </a:solidFill>
                <a:latin typeface="Avenir Next Medium"/>
                <a:cs typeface="Avenir Next Medium"/>
              </a:rPr>
              <a:t>V</a:t>
            </a:r>
            <a:r>
              <a:rPr sz="1100" spc="-45" dirty="0">
                <a:solidFill>
                  <a:srgbClr val="004E71"/>
                </a:solidFill>
                <a:latin typeface="Avenir Next Medium"/>
                <a:cs typeface="Avenir Next Medium"/>
              </a:rPr>
              <a:t> </a:t>
            </a:r>
            <a:r>
              <a:rPr sz="1100" dirty="0">
                <a:solidFill>
                  <a:srgbClr val="004E71"/>
                </a:solidFill>
                <a:latin typeface="Avenir Next Medium"/>
                <a:cs typeface="Avenir Next Medium"/>
              </a:rPr>
              <a:t>I</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R</a:t>
            </a:r>
            <a:r>
              <a:rPr sz="1100" spc="-65" dirty="0">
                <a:solidFill>
                  <a:srgbClr val="004E71"/>
                </a:solidFill>
                <a:latin typeface="Avenir Next Medium"/>
                <a:cs typeface="Avenir Next Medium"/>
              </a:rPr>
              <a:t> </a:t>
            </a:r>
            <a:r>
              <a:rPr sz="1100" spc="165" dirty="0">
                <a:solidFill>
                  <a:srgbClr val="004E71"/>
                </a:solidFill>
                <a:latin typeface="Avenir Next Medium"/>
                <a:cs typeface="Avenir Next Medium"/>
              </a:rPr>
              <a:t>ONME</a:t>
            </a:r>
            <a:r>
              <a:rPr sz="1100" spc="-60" dirty="0">
                <a:solidFill>
                  <a:srgbClr val="004E71"/>
                </a:solidFill>
                <a:latin typeface="Avenir Next Medium"/>
                <a:cs typeface="Avenir Next Medium"/>
              </a:rPr>
              <a:t> </a:t>
            </a:r>
            <a:r>
              <a:rPr sz="1100" dirty="0">
                <a:solidFill>
                  <a:srgbClr val="004E71"/>
                </a:solidFill>
                <a:latin typeface="Avenir Next Medium"/>
                <a:cs typeface="Avenir Next Medium"/>
              </a:rPr>
              <a:t>N</a:t>
            </a:r>
            <a:r>
              <a:rPr sz="1100" spc="-50" dirty="0">
                <a:solidFill>
                  <a:srgbClr val="004E71"/>
                </a:solidFill>
                <a:latin typeface="Avenir Next Medium"/>
                <a:cs typeface="Avenir Next Medium"/>
              </a:rPr>
              <a:t> T</a:t>
            </a:r>
            <a:endParaRPr sz="1100" dirty="0">
              <a:latin typeface="Avenir Next Medium"/>
              <a:cs typeface="Avenir Next Medium"/>
            </a:endParaRPr>
          </a:p>
        </p:txBody>
      </p:sp>
      <p:sp>
        <p:nvSpPr>
          <p:cNvPr id="15" name="object 15"/>
          <p:cNvSpPr txBox="1"/>
          <p:nvPr/>
        </p:nvSpPr>
        <p:spPr>
          <a:xfrm>
            <a:off x="8230616" y="7142480"/>
            <a:ext cx="1486535" cy="482600"/>
          </a:xfrm>
          <a:prstGeom prst="rect">
            <a:avLst/>
          </a:prstGeom>
        </p:spPr>
        <p:txBody>
          <a:bodyPr vert="horz" wrap="square" lIns="0" tIns="12700" rIns="0" bIns="0" rtlCol="0">
            <a:spAutoFit/>
          </a:bodyPr>
          <a:lstStyle/>
          <a:p>
            <a:pPr marL="12700">
              <a:lnSpc>
                <a:spcPct val="100000"/>
              </a:lnSpc>
              <a:spcBef>
                <a:spcPts val="100"/>
              </a:spcBef>
              <a:tabLst>
                <a:tab pos="1062990" algn="l"/>
              </a:tabLst>
            </a:pPr>
            <a:r>
              <a:rPr sz="2000" spc="-10" dirty="0">
                <a:solidFill>
                  <a:srgbClr val="004E71"/>
                </a:solidFill>
                <a:latin typeface="Avenir Next Medium"/>
                <a:cs typeface="Avenir Next Medium"/>
              </a:rPr>
              <a:t>Learner</a:t>
            </a:r>
            <a:r>
              <a:rPr sz="2000" dirty="0">
                <a:solidFill>
                  <a:srgbClr val="004E71"/>
                </a:solidFill>
                <a:latin typeface="Avenir Next Medium"/>
                <a:cs typeface="Avenir Next Medium"/>
              </a:rPr>
              <a:t>	</a:t>
            </a:r>
            <a:r>
              <a:rPr sz="3000" spc="-290" dirty="0">
                <a:solidFill>
                  <a:srgbClr val="004E71"/>
                </a:solidFill>
                <a:latin typeface="Avenir Next Medium"/>
                <a:cs typeface="Avenir Next Medium"/>
              </a:rPr>
              <a:t>21</a:t>
            </a:r>
            <a:endParaRPr sz="3000">
              <a:latin typeface="Avenir Next Medium"/>
              <a:cs typeface="Avenir Next Medium"/>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185163" y="1089406"/>
            <a:ext cx="5718175" cy="423545"/>
          </a:xfrm>
          <a:prstGeom prst="rect">
            <a:avLst/>
          </a:prstGeom>
        </p:spPr>
        <p:txBody>
          <a:bodyPr vert="horz" wrap="square" lIns="0" tIns="13970" rIns="0" bIns="0" rtlCol="0">
            <a:spAutoFit/>
          </a:bodyPr>
          <a:lstStyle/>
          <a:p>
            <a:pPr marL="12700">
              <a:lnSpc>
                <a:spcPct val="100000"/>
              </a:lnSpc>
              <a:spcBef>
                <a:spcPts val="110"/>
              </a:spcBef>
            </a:pPr>
            <a:r>
              <a:rPr sz="2600" dirty="0"/>
              <a:t>You</a:t>
            </a:r>
            <a:r>
              <a:rPr sz="2600" spc="15" dirty="0"/>
              <a:t> </a:t>
            </a:r>
            <a:r>
              <a:rPr sz="2600" spc="85" dirty="0"/>
              <a:t>can</a:t>
            </a:r>
            <a:r>
              <a:rPr sz="2600" spc="15" dirty="0"/>
              <a:t> </a:t>
            </a:r>
            <a:r>
              <a:rPr sz="2600" spc="75" dirty="0"/>
              <a:t>make</a:t>
            </a:r>
            <a:r>
              <a:rPr sz="2600" spc="15" dirty="0"/>
              <a:t> </a:t>
            </a:r>
            <a:r>
              <a:rPr sz="2600" spc="60" dirty="0"/>
              <a:t>your</a:t>
            </a:r>
            <a:r>
              <a:rPr sz="2600" spc="15" dirty="0"/>
              <a:t> </a:t>
            </a:r>
            <a:r>
              <a:rPr sz="2600" spc="114" dirty="0"/>
              <a:t>own</a:t>
            </a:r>
            <a:r>
              <a:rPr sz="2600" spc="15" dirty="0"/>
              <a:t> </a:t>
            </a:r>
            <a:r>
              <a:rPr sz="2600" spc="70" dirty="0"/>
              <a:t>indoor</a:t>
            </a:r>
            <a:r>
              <a:rPr sz="2600" spc="15" dirty="0"/>
              <a:t> </a:t>
            </a:r>
            <a:r>
              <a:rPr sz="2600" spc="90" dirty="0"/>
              <a:t>air</a:t>
            </a:r>
            <a:r>
              <a:rPr sz="2600" spc="15" dirty="0"/>
              <a:t> </a:t>
            </a:r>
            <a:r>
              <a:rPr sz="2600" spc="-10" dirty="0"/>
              <a:t>filter.</a:t>
            </a:r>
            <a:endParaRPr sz="2600"/>
          </a:p>
        </p:txBody>
      </p:sp>
      <p:sp>
        <p:nvSpPr>
          <p:cNvPr id="3" name="object 3"/>
          <p:cNvSpPr txBox="1">
            <a:spLocks noGrp="1"/>
          </p:cNvSpPr>
          <p:nvPr>
            <p:ph type="body" idx="1"/>
          </p:nvPr>
        </p:nvSpPr>
        <p:spPr>
          <a:prstGeom prst="rect">
            <a:avLst/>
          </a:prstGeom>
        </p:spPr>
        <p:txBody>
          <a:bodyPr vert="horz" wrap="square" lIns="0" tIns="33020" rIns="0" bIns="0" rtlCol="0">
            <a:spAutoFit/>
          </a:bodyPr>
          <a:lstStyle/>
          <a:p>
            <a:pPr marL="12700" marR="5080">
              <a:lnSpc>
                <a:spcPts val="2300"/>
              </a:lnSpc>
              <a:spcBef>
                <a:spcPts val="260"/>
              </a:spcBef>
            </a:pPr>
            <a:r>
              <a:rPr dirty="0"/>
              <a:t>These</a:t>
            </a:r>
            <a:r>
              <a:rPr spc="-20" dirty="0"/>
              <a:t> </a:t>
            </a:r>
            <a:r>
              <a:rPr dirty="0"/>
              <a:t>do-it-yourself</a:t>
            </a:r>
            <a:r>
              <a:rPr spc="-20" dirty="0"/>
              <a:t> </a:t>
            </a:r>
            <a:r>
              <a:rPr dirty="0"/>
              <a:t>boxes</a:t>
            </a:r>
            <a:r>
              <a:rPr spc="-20" dirty="0"/>
              <a:t> </a:t>
            </a:r>
            <a:r>
              <a:rPr dirty="0"/>
              <a:t>using</a:t>
            </a:r>
            <a:r>
              <a:rPr spc="-20" dirty="0"/>
              <a:t> </a:t>
            </a:r>
            <a:r>
              <a:rPr dirty="0"/>
              <a:t>a</a:t>
            </a:r>
            <a:r>
              <a:rPr spc="-15" dirty="0"/>
              <a:t> </a:t>
            </a:r>
            <a:r>
              <a:rPr dirty="0"/>
              <a:t>fan</a:t>
            </a:r>
            <a:r>
              <a:rPr spc="-20" dirty="0"/>
              <a:t> </a:t>
            </a:r>
            <a:r>
              <a:rPr dirty="0"/>
              <a:t>and</a:t>
            </a:r>
            <a:r>
              <a:rPr spc="-20" dirty="0"/>
              <a:t> </a:t>
            </a:r>
            <a:r>
              <a:rPr dirty="0"/>
              <a:t>4</a:t>
            </a:r>
            <a:r>
              <a:rPr spc="-20" dirty="0"/>
              <a:t> </a:t>
            </a:r>
            <a:r>
              <a:rPr spc="-10" dirty="0"/>
              <a:t>filters </a:t>
            </a:r>
            <a:r>
              <a:rPr dirty="0"/>
              <a:t>are</a:t>
            </a:r>
            <a:r>
              <a:rPr spc="-40" dirty="0"/>
              <a:t> </a:t>
            </a:r>
            <a:r>
              <a:rPr dirty="0"/>
              <a:t>much</a:t>
            </a:r>
            <a:r>
              <a:rPr spc="-35" dirty="0"/>
              <a:t> </a:t>
            </a:r>
            <a:r>
              <a:rPr dirty="0"/>
              <a:t>cheaper</a:t>
            </a:r>
            <a:r>
              <a:rPr spc="-35" dirty="0"/>
              <a:t> </a:t>
            </a:r>
            <a:r>
              <a:rPr dirty="0"/>
              <a:t>and</a:t>
            </a:r>
            <a:r>
              <a:rPr spc="-35" dirty="0"/>
              <a:t> </a:t>
            </a:r>
            <a:r>
              <a:rPr dirty="0"/>
              <a:t>more</a:t>
            </a:r>
            <a:r>
              <a:rPr spc="-35" dirty="0"/>
              <a:t> </a:t>
            </a:r>
            <a:r>
              <a:rPr dirty="0"/>
              <a:t>effective</a:t>
            </a:r>
            <a:r>
              <a:rPr spc="-35" dirty="0"/>
              <a:t> </a:t>
            </a:r>
            <a:r>
              <a:rPr dirty="0"/>
              <a:t>than</a:t>
            </a:r>
            <a:r>
              <a:rPr spc="-35" dirty="0"/>
              <a:t> </a:t>
            </a:r>
            <a:r>
              <a:rPr spc="-20" dirty="0"/>
              <a:t>most </a:t>
            </a:r>
            <a:r>
              <a:rPr dirty="0"/>
              <a:t>commercial</a:t>
            </a:r>
            <a:r>
              <a:rPr spc="-35" dirty="0"/>
              <a:t> </a:t>
            </a:r>
            <a:r>
              <a:rPr dirty="0"/>
              <a:t>air</a:t>
            </a:r>
            <a:r>
              <a:rPr spc="-30" dirty="0"/>
              <a:t> </a:t>
            </a:r>
            <a:r>
              <a:rPr dirty="0"/>
              <a:t>filters.</a:t>
            </a:r>
            <a:r>
              <a:rPr spc="-30" dirty="0"/>
              <a:t> </a:t>
            </a:r>
            <a:r>
              <a:rPr spc="-114" dirty="0"/>
              <a:t>To</a:t>
            </a:r>
            <a:r>
              <a:rPr spc="-20" dirty="0"/>
              <a:t> </a:t>
            </a:r>
            <a:r>
              <a:rPr dirty="0"/>
              <a:t>download</a:t>
            </a:r>
            <a:r>
              <a:rPr spc="-30" dirty="0"/>
              <a:t> </a:t>
            </a:r>
            <a:r>
              <a:rPr dirty="0"/>
              <a:t>the</a:t>
            </a:r>
            <a:r>
              <a:rPr spc="-30" dirty="0"/>
              <a:t> </a:t>
            </a:r>
            <a:r>
              <a:rPr dirty="0"/>
              <a:t>guide</a:t>
            </a:r>
            <a:r>
              <a:rPr spc="-25" dirty="0"/>
              <a:t> to </a:t>
            </a:r>
            <a:r>
              <a:rPr dirty="0"/>
              <a:t>make</a:t>
            </a:r>
            <a:r>
              <a:rPr spc="-20" dirty="0"/>
              <a:t> </a:t>
            </a:r>
            <a:r>
              <a:rPr dirty="0"/>
              <a:t>your</a:t>
            </a:r>
            <a:r>
              <a:rPr spc="-20" dirty="0"/>
              <a:t> </a:t>
            </a:r>
            <a:r>
              <a:rPr dirty="0"/>
              <a:t>own</a:t>
            </a:r>
            <a:r>
              <a:rPr spc="-20" dirty="0"/>
              <a:t> </a:t>
            </a:r>
            <a:r>
              <a:rPr dirty="0"/>
              <a:t>air</a:t>
            </a:r>
            <a:r>
              <a:rPr spc="-20" dirty="0"/>
              <a:t> </a:t>
            </a:r>
            <a:r>
              <a:rPr spc="-10" dirty="0"/>
              <a:t>filter,</a:t>
            </a:r>
            <a:r>
              <a:rPr spc="-20" dirty="0"/>
              <a:t> </a:t>
            </a:r>
            <a:r>
              <a:rPr dirty="0"/>
              <a:t>scan</a:t>
            </a:r>
            <a:r>
              <a:rPr spc="-20" dirty="0"/>
              <a:t> </a:t>
            </a:r>
            <a:r>
              <a:rPr dirty="0"/>
              <a:t>the</a:t>
            </a:r>
            <a:r>
              <a:rPr spc="-15" dirty="0"/>
              <a:t> </a:t>
            </a:r>
            <a:r>
              <a:rPr dirty="0"/>
              <a:t>QR</a:t>
            </a:r>
            <a:r>
              <a:rPr spc="-20" dirty="0"/>
              <a:t> </a:t>
            </a:r>
            <a:r>
              <a:rPr dirty="0"/>
              <a:t>code</a:t>
            </a:r>
            <a:r>
              <a:rPr spc="-20" dirty="0"/>
              <a:t> </a:t>
            </a:r>
            <a:r>
              <a:rPr dirty="0"/>
              <a:t>at</a:t>
            </a:r>
            <a:r>
              <a:rPr spc="-20" dirty="0"/>
              <a:t> </a:t>
            </a:r>
            <a:r>
              <a:rPr spc="-10" dirty="0"/>
              <a:t>right.</a:t>
            </a:r>
          </a:p>
          <a:p>
            <a:pPr marL="12700" marR="279400">
              <a:lnSpc>
                <a:spcPts val="2300"/>
              </a:lnSpc>
              <a:spcBef>
                <a:spcPts val="875"/>
              </a:spcBef>
            </a:pPr>
            <a:r>
              <a:rPr spc="-45" dirty="0"/>
              <a:t>You</a:t>
            </a:r>
            <a:r>
              <a:rPr spc="-20" dirty="0"/>
              <a:t> </a:t>
            </a:r>
            <a:r>
              <a:rPr dirty="0"/>
              <a:t>can</a:t>
            </a:r>
            <a:r>
              <a:rPr spc="-20" dirty="0"/>
              <a:t> </a:t>
            </a:r>
            <a:r>
              <a:rPr dirty="0"/>
              <a:t>also</a:t>
            </a:r>
            <a:r>
              <a:rPr spc="-20" dirty="0"/>
              <a:t> </a:t>
            </a:r>
            <a:r>
              <a:rPr dirty="0"/>
              <a:t>watch</a:t>
            </a:r>
            <a:r>
              <a:rPr spc="-20" dirty="0"/>
              <a:t> </a:t>
            </a:r>
            <a:r>
              <a:rPr dirty="0"/>
              <a:t>a</a:t>
            </a:r>
            <a:r>
              <a:rPr spc="-20" dirty="0"/>
              <a:t> </a:t>
            </a:r>
            <a:r>
              <a:rPr dirty="0"/>
              <a:t>video</a:t>
            </a:r>
            <a:r>
              <a:rPr spc="-20" dirty="0"/>
              <a:t> </a:t>
            </a:r>
            <a:r>
              <a:rPr dirty="0"/>
              <a:t>demonstration,</a:t>
            </a:r>
            <a:r>
              <a:rPr spc="-20" dirty="0"/>
              <a:t> </a:t>
            </a:r>
            <a:r>
              <a:rPr spc="-10" dirty="0"/>
              <a:t>visit </a:t>
            </a:r>
            <a:r>
              <a:rPr spc="-10" dirty="0">
                <a:solidFill>
                  <a:srgbClr val="006599"/>
                </a:solidFill>
                <a:hlinkClick r:id="rId2"/>
              </a:rPr>
              <a:t>https://ww</a:t>
            </a:r>
            <a:r>
              <a:rPr spc="-10" dirty="0">
                <a:solidFill>
                  <a:srgbClr val="006599"/>
                </a:solidFill>
              </a:rPr>
              <a:t>w</a:t>
            </a:r>
            <a:r>
              <a:rPr spc="-10" dirty="0">
                <a:solidFill>
                  <a:srgbClr val="006599"/>
                </a:solidFill>
                <a:hlinkClick r:id="rId2"/>
              </a:rPr>
              <a:t>.youtube.com/watch?v=hIuH-2naozI</a:t>
            </a:r>
            <a:r>
              <a:rPr spc="-10" dirty="0">
                <a:solidFill>
                  <a:srgbClr val="006599"/>
                </a:solidFill>
              </a:rPr>
              <a:t> </a:t>
            </a:r>
            <a:r>
              <a:rPr dirty="0"/>
              <a:t>or</a:t>
            </a:r>
            <a:r>
              <a:rPr spc="-10" dirty="0"/>
              <a:t> </a:t>
            </a:r>
            <a:r>
              <a:rPr dirty="0"/>
              <a:t>scan</a:t>
            </a:r>
            <a:r>
              <a:rPr spc="-10" dirty="0"/>
              <a:t> </a:t>
            </a:r>
            <a:r>
              <a:rPr dirty="0"/>
              <a:t>the</a:t>
            </a:r>
            <a:r>
              <a:rPr spc="-10" dirty="0"/>
              <a:t> </a:t>
            </a:r>
            <a:r>
              <a:rPr dirty="0"/>
              <a:t>QR</a:t>
            </a:r>
            <a:r>
              <a:rPr spc="-10" dirty="0"/>
              <a:t> </a:t>
            </a:r>
            <a:r>
              <a:rPr dirty="0"/>
              <a:t>code</a:t>
            </a:r>
            <a:r>
              <a:rPr spc="-5" dirty="0"/>
              <a:t> </a:t>
            </a:r>
            <a:r>
              <a:rPr spc="-10" dirty="0"/>
              <a:t>below.</a:t>
            </a:r>
          </a:p>
        </p:txBody>
      </p:sp>
      <p:grpSp>
        <p:nvGrpSpPr>
          <p:cNvPr id="4" name="object 4"/>
          <p:cNvGrpSpPr/>
          <p:nvPr/>
        </p:nvGrpSpPr>
        <p:grpSpPr>
          <a:xfrm>
            <a:off x="3734942" y="4288574"/>
            <a:ext cx="1358265" cy="1358265"/>
            <a:chOff x="3734942" y="4288574"/>
            <a:chExt cx="1358265" cy="1358265"/>
          </a:xfrm>
        </p:grpSpPr>
        <p:sp>
          <p:nvSpPr>
            <p:cNvPr id="5" name="object 5"/>
            <p:cNvSpPr/>
            <p:nvPr/>
          </p:nvSpPr>
          <p:spPr>
            <a:xfrm>
              <a:off x="3734943" y="4288574"/>
              <a:ext cx="288290" cy="1358265"/>
            </a:xfrm>
            <a:custGeom>
              <a:avLst/>
              <a:gdLst/>
              <a:ahLst/>
              <a:cxnLst/>
              <a:rect l="l" t="t" r="r" b="b"/>
              <a:pathLst>
                <a:path w="288289" h="1358264">
                  <a:moveTo>
                    <a:pt x="41148" y="1275918"/>
                  </a:moveTo>
                  <a:lnTo>
                    <a:pt x="0" y="1275918"/>
                  </a:lnTo>
                  <a:lnTo>
                    <a:pt x="0" y="1358239"/>
                  </a:lnTo>
                  <a:lnTo>
                    <a:pt x="41148" y="1358239"/>
                  </a:lnTo>
                  <a:lnTo>
                    <a:pt x="41148" y="1275918"/>
                  </a:lnTo>
                  <a:close/>
                </a:path>
                <a:path w="288289" h="1358264">
                  <a:moveTo>
                    <a:pt x="41148" y="1070114"/>
                  </a:moveTo>
                  <a:lnTo>
                    <a:pt x="0" y="1070114"/>
                  </a:lnTo>
                  <a:lnTo>
                    <a:pt x="0" y="1275905"/>
                  </a:lnTo>
                  <a:lnTo>
                    <a:pt x="41148" y="1275905"/>
                  </a:lnTo>
                  <a:lnTo>
                    <a:pt x="41148" y="1070114"/>
                  </a:lnTo>
                  <a:close/>
                </a:path>
                <a:path w="288289" h="1358264">
                  <a:moveTo>
                    <a:pt x="41148" y="864323"/>
                  </a:moveTo>
                  <a:lnTo>
                    <a:pt x="0" y="864323"/>
                  </a:lnTo>
                  <a:lnTo>
                    <a:pt x="0" y="905484"/>
                  </a:lnTo>
                  <a:lnTo>
                    <a:pt x="0" y="1028954"/>
                  </a:lnTo>
                  <a:lnTo>
                    <a:pt x="41148" y="1028954"/>
                  </a:lnTo>
                  <a:lnTo>
                    <a:pt x="41148" y="905497"/>
                  </a:lnTo>
                  <a:lnTo>
                    <a:pt x="41148" y="864323"/>
                  </a:lnTo>
                  <a:close/>
                </a:path>
                <a:path w="288289" h="1358264">
                  <a:moveTo>
                    <a:pt x="41148" y="658533"/>
                  </a:moveTo>
                  <a:lnTo>
                    <a:pt x="0" y="658533"/>
                  </a:lnTo>
                  <a:lnTo>
                    <a:pt x="0" y="699706"/>
                  </a:lnTo>
                  <a:lnTo>
                    <a:pt x="41148" y="699706"/>
                  </a:lnTo>
                  <a:lnTo>
                    <a:pt x="41148" y="658533"/>
                  </a:lnTo>
                  <a:close/>
                </a:path>
                <a:path w="288289" h="1358264">
                  <a:moveTo>
                    <a:pt x="41148" y="576224"/>
                  </a:moveTo>
                  <a:lnTo>
                    <a:pt x="0" y="576224"/>
                  </a:lnTo>
                  <a:lnTo>
                    <a:pt x="0" y="617397"/>
                  </a:lnTo>
                  <a:lnTo>
                    <a:pt x="41148" y="617397"/>
                  </a:lnTo>
                  <a:lnTo>
                    <a:pt x="41148" y="576224"/>
                  </a:lnTo>
                  <a:close/>
                </a:path>
                <a:path w="288289" h="1358264">
                  <a:moveTo>
                    <a:pt x="41148" y="411581"/>
                  </a:moveTo>
                  <a:lnTo>
                    <a:pt x="0" y="411581"/>
                  </a:lnTo>
                  <a:lnTo>
                    <a:pt x="0" y="452755"/>
                  </a:lnTo>
                  <a:lnTo>
                    <a:pt x="41148" y="452755"/>
                  </a:lnTo>
                  <a:lnTo>
                    <a:pt x="41148" y="411581"/>
                  </a:lnTo>
                  <a:close/>
                </a:path>
                <a:path w="288289" h="1358264">
                  <a:moveTo>
                    <a:pt x="41148" y="329272"/>
                  </a:moveTo>
                  <a:lnTo>
                    <a:pt x="0" y="329272"/>
                  </a:lnTo>
                  <a:lnTo>
                    <a:pt x="0" y="370446"/>
                  </a:lnTo>
                  <a:lnTo>
                    <a:pt x="41148" y="370446"/>
                  </a:lnTo>
                  <a:lnTo>
                    <a:pt x="41148" y="329272"/>
                  </a:lnTo>
                  <a:close/>
                </a:path>
                <a:path w="288289" h="1358264">
                  <a:moveTo>
                    <a:pt x="41148" y="123482"/>
                  </a:moveTo>
                  <a:lnTo>
                    <a:pt x="0" y="123482"/>
                  </a:lnTo>
                  <a:lnTo>
                    <a:pt x="0" y="288112"/>
                  </a:lnTo>
                  <a:lnTo>
                    <a:pt x="41148" y="288112"/>
                  </a:lnTo>
                  <a:lnTo>
                    <a:pt x="41148" y="123482"/>
                  </a:lnTo>
                  <a:close/>
                </a:path>
                <a:path w="288289" h="1358264">
                  <a:moveTo>
                    <a:pt x="41148" y="0"/>
                  </a:moveTo>
                  <a:lnTo>
                    <a:pt x="0" y="0"/>
                  </a:lnTo>
                  <a:lnTo>
                    <a:pt x="0" y="123469"/>
                  </a:lnTo>
                  <a:lnTo>
                    <a:pt x="41148" y="123469"/>
                  </a:lnTo>
                  <a:lnTo>
                    <a:pt x="41148" y="0"/>
                  </a:lnTo>
                  <a:close/>
                </a:path>
                <a:path w="288289" h="1358264">
                  <a:moveTo>
                    <a:pt x="82321" y="370433"/>
                  </a:moveTo>
                  <a:lnTo>
                    <a:pt x="41160" y="370433"/>
                  </a:lnTo>
                  <a:lnTo>
                    <a:pt x="41160" y="411594"/>
                  </a:lnTo>
                  <a:lnTo>
                    <a:pt x="82321" y="411594"/>
                  </a:lnTo>
                  <a:lnTo>
                    <a:pt x="82321" y="370433"/>
                  </a:lnTo>
                  <a:close/>
                </a:path>
                <a:path w="288289" h="1358264">
                  <a:moveTo>
                    <a:pt x="205790" y="1152436"/>
                  </a:moveTo>
                  <a:lnTo>
                    <a:pt x="164630" y="1152436"/>
                  </a:lnTo>
                  <a:lnTo>
                    <a:pt x="123469" y="1152436"/>
                  </a:lnTo>
                  <a:lnTo>
                    <a:pt x="82308" y="1152436"/>
                  </a:lnTo>
                  <a:lnTo>
                    <a:pt x="82308" y="1275905"/>
                  </a:lnTo>
                  <a:lnTo>
                    <a:pt x="123469" y="1275905"/>
                  </a:lnTo>
                  <a:lnTo>
                    <a:pt x="164630" y="1275905"/>
                  </a:lnTo>
                  <a:lnTo>
                    <a:pt x="205790" y="1275905"/>
                  </a:lnTo>
                  <a:lnTo>
                    <a:pt x="205790" y="1152436"/>
                  </a:lnTo>
                  <a:close/>
                </a:path>
                <a:path w="288289" h="1358264">
                  <a:moveTo>
                    <a:pt x="205790" y="82321"/>
                  </a:moveTo>
                  <a:lnTo>
                    <a:pt x="164630" y="82321"/>
                  </a:lnTo>
                  <a:lnTo>
                    <a:pt x="123469" y="82321"/>
                  </a:lnTo>
                  <a:lnTo>
                    <a:pt x="82308" y="82321"/>
                  </a:lnTo>
                  <a:lnTo>
                    <a:pt x="82308" y="123482"/>
                  </a:lnTo>
                  <a:lnTo>
                    <a:pt x="82308" y="205816"/>
                  </a:lnTo>
                  <a:lnTo>
                    <a:pt x="123469" y="205816"/>
                  </a:lnTo>
                  <a:lnTo>
                    <a:pt x="164630" y="205816"/>
                  </a:lnTo>
                  <a:lnTo>
                    <a:pt x="205790" y="205816"/>
                  </a:lnTo>
                  <a:lnTo>
                    <a:pt x="205790" y="123482"/>
                  </a:lnTo>
                  <a:lnTo>
                    <a:pt x="205790" y="82321"/>
                  </a:lnTo>
                  <a:close/>
                </a:path>
                <a:path w="288289" h="1358264">
                  <a:moveTo>
                    <a:pt x="246938" y="1317066"/>
                  </a:moveTo>
                  <a:lnTo>
                    <a:pt x="246938" y="1317066"/>
                  </a:lnTo>
                  <a:lnTo>
                    <a:pt x="41160" y="1317066"/>
                  </a:lnTo>
                  <a:lnTo>
                    <a:pt x="41160" y="1358239"/>
                  </a:lnTo>
                  <a:lnTo>
                    <a:pt x="246938" y="1358239"/>
                  </a:lnTo>
                  <a:lnTo>
                    <a:pt x="246938" y="1317066"/>
                  </a:lnTo>
                  <a:close/>
                </a:path>
                <a:path w="288289" h="1358264">
                  <a:moveTo>
                    <a:pt x="246938" y="1070114"/>
                  </a:moveTo>
                  <a:lnTo>
                    <a:pt x="246938" y="1070114"/>
                  </a:lnTo>
                  <a:lnTo>
                    <a:pt x="41160" y="1070114"/>
                  </a:lnTo>
                  <a:lnTo>
                    <a:pt x="41160" y="1111275"/>
                  </a:lnTo>
                  <a:lnTo>
                    <a:pt x="246938" y="1111275"/>
                  </a:lnTo>
                  <a:lnTo>
                    <a:pt x="246938" y="1070114"/>
                  </a:lnTo>
                  <a:close/>
                </a:path>
                <a:path w="288289" h="1358264">
                  <a:moveTo>
                    <a:pt x="246938" y="617385"/>
                  </a:moveTo>
                  <a:lnTo>
                    <a:pt x="205790" y="617385"/>
                  </a:lnTo>
                  <a:lnTo>
                    <a:pt x="164630" y="617385"/>
                  </a:lnTo>
                  <a:lnTo>
                    <a:pt x="164630" y="658545"/>
                  </a:lnTo>
                  <a:lnTo>
                    <a:pt x="164630" y="699693"/>
                  </a:lnTo>
                  <a:lnTo>
                    <a:pt x="123469" y="699693"/>
                  </a:lnTo>
                  <a:lnTo>
                    <a:pt x="82321" y="699693"/>
                  </a:lnTo>
                  <a:lnTo>
                    <a:pt x="82321" y="658545"/>
                  </a:lnTo>
                  <a:lnTo>
                    <a:pt x="123469" y="658545"/>
                  </a:lnTo>
                  <a:lnTo>
                    <a:pt x="164630" y="658545"/>
                  </a:lnTo>
                  <a:lnTo>
                    <a:pt x="164630" y="617385"/>
                  </a:lnTo>
                  <a:lnTo>
                    <a:pt x="123469" y="617385"/>
                  </a:lnTo>
                  <a:lnTo>
                    <a:pt x="82321" y="617385"/>
                  </a:lnTo>
                  <a:lnTo>
                    <a:pt x="82321" y="576224"/>
                  </a:lnTo>
                  <a:lnTo>
                    <a:pt x="41160" y="576224"/>
                  </a:lnTo>
                  <a:lnTo>
                    <a:pt x="41160" y="699706"/>
                  </a:lnTo>
                  <a:lnTo>
                    <a:pt x="82308" y="699706"/>
                  </a:lnTo>
                  <a:lnTo>
                    <a:pt x="82308" y="740854"/>
                  </a:lnTo>
                  <a:lnTo>
                    <a:pt x="123469" y="740854"/>
                  </a:lnTo>
                  <a:lnTo>
                    <a:pt x="164630" y="740854"/>
                  </a:lnTo>
                  <a:lnTo>
                    <a:pt x="205790" y="740854"/>
                  </a:lnTo>
                  <a:lnTo>
                    <a:pt x="205790" y="782015"/>
                  </a:lnTo>
                  <a:lnTo>
                    <a:pt x="164630" y="782015"/>
                  </a:lnTo>
                  <a:lnTo>
                    <a:pt x="123469" y="782015"/>
                  </a:lnTo>
                  <a:lnTo>
                    <a:pt x="82308" y="782015"/>
                  </a:lnTo>
                  <a:lnTo>
                    <a:pt x="82308" y="823175"/>
                  </a:lnTo>
                  <a:lnTo>
                    <a:pt x="41160" y="823175"/>
                  </a:lnTo>
                  <a:lnTo>
                    <a:pt x="41160" y="864336"/>
                  </a:lnTo>
                  <a:lnTo>
                    <a:pt x="82321" y="864336"/>
                  </a:lnTo>
                  <a:lnTo>
                    <a:pt x="82321" y="823175"/>
                  </a:lnTo>
                  <a:lnTo>
                    <a:pt x="123469" y="823175"/>
                  </a:lnTo>
                  <a:lnTo>
                    <a:pt x="164630" y="823175"/>
                  </a:lnTo>
                  <a:lnTo>
                    <a:pt x="164630" y="864323"/>
                  </a:lnTo>
                  <a:lnTo>
                    <a:pt x="123469" y="864323"/>
                  </a:lnTo>
                  <a:lnTo>
                    <a:pt x="123469" y="905484"/>
                  </a:lnTo>
                  <a:lnTo>
                    <a:pt x="82308" y="905484"/>
                  </a:lnTo>
                  <a:lnTo>
                    <a:pt x="82308" y="987806"/>
                  </a:lnTo>
                  <a:lnTo>
                    <a:pt x="41160" y="987806"/>
                  </a:lnTo>
                  <a:lnTo>
                    <a:pt x="41160" y="1028966"/>
                  </a:lnTo>
                  <a:lnTo>
                    <a:pt x="82321" y="1028966"/>
                  </a:lnTo>
                  <a:lnTo>
                    <a:pt x="82321" y="987806"/>
                  </a:lnTo>
                  <a:lnTo>
                    <a:pt x="123469" y="987806"/>
                  </a:lnTo>
                  <a:lnTo>
                    <a:pt x="123469" y="905497"/>
                  </a:lnTo>
                  <a:lnTo>
                    <a:pt x="164630" y="905497"/>
                  </a:lnTo>
                  <a:lnTo>
                    <a:pt x="164630" y="864336"/>
                  </a:lnTo>
                  <a:lnTo>
                    <a:pt x="205790" y="864336"/>
                  </a:lnTo>
                  <a:lnTo>
                    <a:pt x="205790" y="905484"/>
                  </a:lnTo>
                  <a:lnTo>
                    <a:pt x="205790" y="946645"/>
                  </a:lnTo>
                  <a:lnTo>
                    <a:pt x="164630" y="946645"/>
                  </a:lnTo>
                  <a:lnTo>
                    <a:pt x="164630" y="987806"/>
                  </a:lnTo>
                  <a:lnTo>
                    <a:pt x="123469" y="987806"/>
                  </a:lnTo>
                  <a:lnTo>
                    <a:pt x="123469" y="1028966"/>
                  </a:lnTo>
                  <a:lnTo>
                    <a:pt x="164630" y="1028966"/>
                  </a:lnTo>
                  <a:lnTo>
                    <a:pt x="164630" y="987818"/>
                  </a:lnTo>
                  <a:lnTo>
                    <a:pt x="205790" y="987818"/>
                  </a:lnTo>
                  <a:lnTo>
                    <a:pt x="205790" y="1028954"/>
                  </a:lnTo>
                  <a:lnTo>
                    <a:pt x="246938" y="1028954"/>
                  </a:lnTo>
                  <a:lnTo>
                    <a:pt x="246938" y="905497"/>
                  </a:lnTo>
                  <a:lnTo>
                    <a:pt x="246938" y="864323"/>
                  </a:lnTo>
                  <a:lnTo>
                    <a:pt x="205790" y="864323"/>
                  </a:lnTo>
                  <a:lnTo>
                    <a:pt x="205790" y="823175"/>
                  </a:lnTo>
                  <a:lnTo>
                    <a:pt x="246938" y="823175"/>
                  </a:lnTo>
                  <a:lnTo>
                    <a:pt x="246938" y="617385"/>
                  </a:lnTo>
                  <a:close/>
                </a:path>
                <a:path w="288289" h="1358264">
                  <a:moveTo>
                    <a:pt x="246938" y="329272"/>
                  </a:moveTo>
                  <a:lnTo>
                    <a:pt x="205790" y="329272"/>
                  </a:lnTo>
                  <a:lnTo>
                    <a:pt x="164630" y="329272"/>
                  </a:lnTo>
                  <a:lnTo>
                    <a:pt x="123469" y="329272"/>
                  </a:lnTo>
                  <a:lnTo>
                    <a:pt x="123469" y="370446"/>
                  </a:lnTo>
                  <a:lnTo>
                    <a:pt x="164630" y="370446"/>
                  </a:lnTo>
                  <a:lnTo>
                    <a:pt x="205790" y="370446"/>
                  </a:lnTo>
                  <a:lnTo>
                    <a:pt x="205790" y="411581"/>
                  </a:lnTo>
                  <a:lnTo>
                    <a:pt x="205790" y="452755"/>
                  </a:lnTo>
                  <a:lnTo>
                    <a:pt x="205790" y="493903"/>
                  </a:lnTo>
                  <a:lnTo>
                    <a:pt x="164630" y="493903"/>
                  </a:lnTo>
                  <a:lnTo>
                    <a:pt x="164630" y="452755"/>
                  </a:lnTo>
                  <a:lnTo>
                    <a:pt x="205790" y="452755"/>
                  </a:lnTo>
                  <a:lnTo>
                    <a:pt x="205790" y="411581"/>
                  </a:lnTo>
                  <a:lnTo>
                    <a:pt x="164630" y="411581"/>
                  </a:lnTo>
                  <a:lnTo>
                    <a:pt x="164630" y="452742"/>
                  </a:lnTo>
                  <a:lnTo>
                    <a:pt x="123469" y="452742"/>
                  </a:lnTo>
                  <a:lnTo>
                    <a:pt x="123469" y="535063"/>
                  </a:lnTo>
                  <a:lnTo>
                    <a:pt x="164630" y="535063"/>
                  </a:lnTo>
                  <a:lnTo>
                    <a:pt x="205790" y="535076"/>
                  </a:lnTo>
                  <a:lnTo>
                    <a:pt x="246938" y="535076"/>
                  </a:lnTo>
                  <a:lnTo>
                    <a:pt x="246938" y="329272"/>
                  </a:lnTo>
                  <a:close/>
                </a:path>
                <a:path w="288289" h="1358264">
                  <a:moveTo>
                    <a:pt x="246938" y="246951"/>
                  </a:moveTo>
                  <a:lnTo>
                    <a:pt x="246938" y="246951"/>
                  </a:lnTo>
                  <a:lnTo>
                    <a:pt x="41160" y="246951"/>
                  </a:lnTo>
                  <a:lnTo>
                    <a:pt x="41160" y="288112"/>
                  </a:lnTo>
                  <a:lnTo>
                    <a:pt x="246938" y="288112"/>
                  </a:lnTo>
                  <a:lnTo>
                    <a:pt x="246938" y="246951"/>
                  </a:lnTo>
                  <a:close/>
                </a:path>
                <a:path w="288289" h="1358264">
                  <a:moveTo>
                    <a:pt x="246938" y="0"/>
                  </a:moveTo>
                  <a:lnTo>
                    <a:pt x="246938" y="0"/>
                  </a:lnTo>
                  <a:lnTo>
                    <a:pt x="41160" y="0"/>
                  </a:lnTo>
                  <a:lnTo>
                    <a:pt x="41160" y="41160"/>
                  </a:lnTo>
                  <a:lnTo>
                    <a:pt x="246938" y="41160"/>
                  </a:lnTo>
                  <a:lnTo>
                    <a:pt x="246938" y="0"/>
                  </a:lnTo>
                  <a:close/>
                </a:path>
                <a:path w="288289" h="1358264">
                  <a:moveTo>
                    <a:pt x="288112" y="123482"/>
                  </a:moveTo>
                  <a:lnTo>
                    <a:pt x="246951" y="123482"/>
                  </a:lnTo>
                  <a:lnTo>
                    <a:pt x="246951" y="288112"/>
                  </a:lnTo>
                  <a:lnTo>
                    <a:pt x="288112" y="288112"/>
                  </a:lnTo>
                  <a:lnTo>
                    <a:pt x="288112" y="123482"/>
                  </a:lnTo>
                  <a:close/>
                </a:path>
                <a:path w="288289" h="1358264">
                  <a:moveTo>
                    <a:pt x="288112" y="0"/>
                  </a:moveTo>
                  <a:lnTo>
                    <a:pt x="246951" y="0"/>
                  </a:lnTo>
                  <a:lnTo>
                    <a:pt x="246951" y="123469"/>
                  </a:lnTo>
                  <a:lnTo>
                    <a:pt x="288112" y="123469"/>
                  </a:lnTo>
                  <a:lnTo>
                    <a:pt x="288112" y="0"/>
                  </a:lnTo>
                  <a:close/>
                </a:path>
              </a:pathLst>
            </a:custGeom>
            <a:solidFill>
              <a:srgbClr val="231F20"/>
            </a:solidFill>
          </p:spPr>
          <p:txBody>
            <a:bodyPr wrap="square" lIns="0" tIns="0" rIns="0" bIns="0" rtlCol="0"/>
            <a:lstStyle/>
            <a:p>
              <a:endParaRPr/>
            </a:p>
          </p:txBody>
        </p:sp>
        <p:sp>
          <p:nvSpPr>
            <p:cNvPr id="6" name="object 6"/>
            <p:cNvSpPr/>
            <p:nvPr/>
          </p:nvSpPr>
          <p:spPr>
            <a:xfrm>
              <a:off x="4002474" y="4617847"/>
              <a:ext cx="0" cy="699770"/>
            </a:xfrm>
            <a:custGeom>
              <a:avLst/>
              <a:gdLst/>
              <a:ahLst/>
              <a:cxnLst/>
              <a:rect l="l" t="t" r="r" b="b"/>
              <a:pathLst>
                <a:path h="699770">
                  <a:moveTo>
                    <a:pt x="0" y="0"/>
                  </a:moveTo>
                  <a:lnTo>
                    <a:pt x="0" y="699693"/>
                  </a:lnTo>
                </a:path>
              </a:pathLst>
            </a:custGeom>
            <a:ln w="41160">
              <a:solidFill>
                <a:srgbClr val="231F20"/>
              </a:solidFill>
              <a:prstDash val="sysDot"/>
            </a:ln>
          </p:spPr>
          <p:txBody>
            <a:bodyPr wrap="square" lIns="0" tIns="0" rIns="0" bIns="0" rtlCol="0"/>
            <a:lstStyle/>
            <a:p>
              <a:endParaRPr/>
            </a:p>
          </p:txBody>
        </p:sp>
        <p:sp>
          <p:nvSpPr>
            <p:cNvPr id="7" name="object 7"/>
            <p:cNvSpPr/>
            <p:nvPr/>
          </p:nvSpPr>
          <p:spPr>
            <a:xfrm>
              <a:off x="3981894" y="4288574"/>
              <a:ext cx="329565" cy="1358265"/>
            </a:xfrm>
            <a:custGeom>
              <a:avLst/>
              <a:gdLst/>
              <a:ahLst/>
              <a:cxnLst/>
              <a:rect l="l" t="t" r="r" b="b"/>
              <a:pathLst>
                <a:path w="329564" h="1358264">
                  <a:moveTo>
                    <a:pt x="41160" y="1275918"/>
                  </a:moveTo>
                  <a:lnTo>
                    <a:pt x="0" y="1275918"/>
                  </a:lnTo>
                  <a:lnTo>
                    <a:pt x="0" y="1358239"/>
                  </a:lnTo>
                  <a:lnTo>
                    <a:pt x="41160" y="1358239"/>
                  </a:lnTo>
                  <a:lnTo>
                    <a:pt x="41160" y="1275918"/>
                  </a:lnTo>
                  <a:close/>
                </a:path>
                <a:path w="329564" h="1358264">
                  <a:moveTo>
                    <a:pt x="41160" y="1070114"/>
                  </a:moveTo>
                  <a:lnTo>
                    <a:pt x="0" y="1070114"/>
                  </a:lnTo>
                  <a:lnTo>
                    <a:pt x="0" y="1275905"/>
                  </a:lnTo>
                  <a:lnTo>
                    <a:pt x="41160" y="1275905"/>
                  </a:lnTo>
                  <a:lnTo>
                    <a:pt x="41160" y="1070114"/>
                  </a:lnTo>
                  <a:close/>
                </a:path>
                <a:path w="329564" h="1358264">
                  <a:moveTo>
                    <a:pt x="123469" y="246951"/>
                  </a:moveTo>
                  <a:lnTo>
                    <a:pt x="82308" y="246951"/>
                  </a:lnTo>
                  <a:lnTo>
                    <a:pt x="82308" y="288112"/>
                  </a:lnTo>
                  <a:lnTo>
                    <a:pt x="123469" y="288112"/>
                  </a:lnTo>
                  <a:lnTo>
                    <a:pt x="123469" y="246951"/>
                  </a:lnTo>
                  <a:close/>
                </a:path>
                <a:path w="329564" h="1358264">
                  <a:moveTo>
                    <a:pt x="123469" y="164642"/>
                  </a:moveTo>
                  <a:lnTo>
                    <a:pt x="82308" y="164642"/>
                  </a:lnTo>
                  <a:lnTo>
                    <a:pt x="82308" y="205790"/>
                  </a:lnTo>
                  <a:lnTo>
                    <a:pt x="123469" y="205790"/>
                  </a:lnTo>
                  <a:lnTo>
                    <a:pt x="123469" y="164642"/>
                  </a:lnTo>
                  <a:close/>
                </a:path>
                <a:path w="329564" h="1358264">
                  <a:moveTo>
                    <a:pt x="246938" y="1275918"/>
                  </a:moveTo>
                  <a:lnTo>
                    <a:pt x="205790" y="1275918"/>
                  </a:lnTo>
                  <a:lnTo>
                    <a:pt x="164630" y="1275918"/>
                  </a:lnTo>
                  <a:lnTo>
                    <a:pt x="164630" y="1317066"/>
                  </a:lnTo>
                  <a:lnTo>
                    <a:pt x="123469" y="1317066"/>
                  </a:lnTo>
                  <a:lnTo>
                    <a:pt x="82308" y="1317066"/>
                  </a:lnTo>
                  <a:lnTo>
                    <a:pt x="82308" y="1358239"/>
                  </a:lnTo>
                  <a:lnTo>
                    <a:pt x="123469" y="1358239"/>
                  </a:lnTo>
                  <a:lnTo>
                    <a:pt x="164630" y="1358239"/>
                  </a:lnTo>
                  <a:lnTo>
                    <a:pt x="205790" y="1358239"/>
                  </a:lnTo>
                  <a:lnTo>
                    <a:pt x="246938" y="1358239"/>
                  </a:lnTo>
                  <a:lnTo>
                    <a:pt x="246938" y="1275918"/>
                  </a:lnTo>
                  <a:close/>
                </a:path>
                <a:path w="329564" h="1358264">
                  <a:moveTo>
                    <a:pt x="246938" y="1111275"/>
                  </a:moveTo>
                  <a:lnTo>
                    <a:pt x="205790" y="1111275"/>
                  </a:lnTo>
                  <a:lnTo>
                    <a:pt x="205790" y="1152436"/>
                  </a:lnTo>
                  <a:lnTo>
                    <a:pt x="164630" y="1152436"/>
                  </a:lnTo>
                  <a:lnTo>
                    <a:pt x="164630" y="1193596"/>
                  </a:lnTo>
                  <a:lnTo>
                    <a:pt x="205790" y="1193596"/>
                  </a:lnTo>
                  <a:lnTo>
                    <a:pt x="205790" y="1152448"/>
                  </a:lnTo>
                  <a:lnTo>
                    <a:pt x="246938" y="1152448"/>
                  </a:lnTo>
                  <a:lnTo>
                    <a:pt x="246938" y="1111275"/>
                  </a:lnTo>
                  <a:close/>
                </a:path>
                <a:path w="329564" h="1358264">
                  <a:moveTo>
                    <a:pt x="246938" y="864323"/>
                  </a:moveTo>
                  <a:lnTo>
                    <a:pt x="205790" y="864323"/>
                  </a:lnTo>
                  <a:lnTo>
                    <a:pt x="205790" y="905484"/>
                  </a:lnTo>
                  <a:lnTo>
                    <a:pt x="164630" y="905484"/>
                  </a:lnTo>
                  <a:lnTo>
                    <a:pt x="164630" y="946645"/>
                  </a:lnTo>
                  <a:lnTo>
                    <a:pt x="205790" y="946645"/>
                  </a:lnTo>
                  <a:lnTo>
                    <a:pt x="205790" y="987806"/>
                  </a:lnTo>
                  <a:lnTo>
                    <a:pt x="164630" y="987806"/>
                  </a:lnTo>
                  <a:lnTo>
                    <a:pt x="164630" y="946645"/>
                  </a:lnTo>
                  <a:lnTo>
                    <a:pt x="123469" y="946645"/>
                  </a:lnTo>
                  <a:lnTo>
                    <a:pt x="123469" y="905484"/>
                  </a:lnTo>
                  <a:lnTo>
                    <a:pt x="82321" y="905484"/>
                  </a:lnTo>
                  <a:lnTo>
                    <a:pt x="82321" y="864323"/>
                  </a:lnTo>
                  <a:lnTo>
                    <a:pt x="123469" y="864323"/>
                  </a:lnTo>
                  <a:lnTo>
                    <a:pt x="123469" y="905484"/>
                  </a:lnTo>
                  <a:lnTo>
                    <a:pt x="164630" y="905484"/>
                  </a:lnTo>
                  <a:lnTo>
                    <a:pt x="164630" y="864336"/>
                  </a:lnTo>
                  <a:lnTo>
                    <a:pt x="205790" y="864336"/>
                  </a:lnTo>
                  <a:lnTo>
                    <a:pt x="205790" y="823175"/>
                  </a:lnTo>
                  <a:lnTo>
                    <a:pt x="164630" y="823175"/>
                  </a:lnTo>
                  <a:lnTo>
                    <a:pt x="164630" y="782015"/>
                  </a:lnTo>
                  <a:lnTo>
                    <a:pt x="123469" y="782015"/>
                  </a:lnTo>
                  <a:lnTo>
                    <a:pt x="123469" y="740854"/>
                  </a:lnTo>
                  <a:lnTo>
                    <a:pt x="82308" y="740854"/>
                  </a:lnTo>
                  <a:lnTo>
                    <a:pt x="82308" y="823175"/>
                  </a:lnTo>
                  <a:lnTo>
                    <a:pt x="41160" y="823175"/>
                  </a:lnTo>
                  <a:lnTo>
                    <a:pt x="41160" y="905497"/>
                  </a:lnTo>
                  <a:lnTo>
                    <a:pt x="82308" y="905497"/>
                  </a:lnTo>
                  <a:lnTo>
                    <a:pt x="82308" y="946645"/>
                  </a:lnTo>
                  <a:lnTo>
                    <a:pt x="41160" y="946645"/>
                  </a:lnTo>
                  <a:lnTo>
                    <a:pt x="41160" y="1028966"/>
                  </a:lnTo>
                  <a:lnTo>
                    <a:pt x="82308" y="1028966"/>
                  </a:lnTo>
                  <a:lnTo>
                    <a:pt x="82308" y="1070114"/>
                  </a:lnTo>
                  <a:lnTo>
                    <a:pt x="82308" y="1234744"/>
                  </a:lnTo>
                  <a:lnTo>
                    <a:pt x="123469" y="1234744"/>
                  </a:lnTo>
                  <a:lnTo>
                    <a:pt x="164630" y="1234770"/>
                  </a:lnTo>
                  <a:lnTo>
                    <a:pt x="164630" y="1193596"/>
                  </a:lnTo>
                  <a:lnTo>
                    <a:pt x="123469" y="1193596"/>
                  </a:lnTo>
                  <a:lnTo>
                    <a:pt x="123469" y="1111275"/>
                  </a:lnTo>
                  <a:lnTo>
                    <a:pt x="164630" y="1111275"/>
                  </a:lnTo>
                  <a:lnTo>
                    <a:pt x="205790" y="1111275"/>
                  </a:lnTo>
                  <a:lnTo>
                    <a:pt x="205790" y="1070114"/>
                  </a:lnTo>
                  <a:lnTo>
                    <a:pt x="164630" y="1070114"/>
                  </a:lnTo>
                  <a:lnTo>
                    <a:pt x="164630" y="1028966"/>
                  </a:lnTo>
                  <a:lnTo>
                    <a:pt x="123469" y="1028966"/>
                  </a:lnTo>
                  <a:lnTo>
                    <a:pt x="82321" y="1028966"/>
                  </a:lnTo>
                  <a:lnTo>
                    <a:pt x="82321" y="987806"/>
                  </a:lnTo>
                  <a:lnTo>
                    <a:pt x="123469" y="987806"/>
                  </a:lnTo>
                  <a:lnTo>
                    <a:pt x="164630" y="987818"/>
                  </a:lnTo>
                  <a:lnTo>
                    <a:pt x="164630" y="1028966"/>
                  </a:lnTo>
                  <a:lnTo>
                    <a:pt x="205790" y="1028966"/>
                  </a:lnTo>
                  <a:lnTo>
                    <a:pt x="205790" y="1070114"/>
                  </a:lnTo>
                  <a:lnTo>
                    <a:pt x="246938" y="1070114"/>
                  </a:lnTo>
                  <a:lnTo>
                    <a:pt x="246938" y="905497"/>
                  </a:lnTo>
                  <a:lnTo>
                    <a:pt x="246938" y="864323"/>
                  </a:lnTo>
                  <a:close/>
                </a:path>
                <a:path w="329564" h="1358264">
                  <a:moveTo>
                    <a:pt x="246938" y="535063"/>
                  </a:moveTo>
                  <a:lnTo>
                    <a:pt x="205790" y="535063"/>
                  </a:lnTo>
                  <a:lnTo>
                    <a:pt x="205790" y="493903"/>
                  </a:lnTo>
                  <a:lnTo>
                    <a:pt x="164630" y="493903"/>
                  </a:lnTo>
                  <a:lnTo>
                    <a:pt x="164630" y="535063"/>
                  </a:lnTo>
                  <a:lnTo>
                    <a:pt x="123469" y="535063"/>
                  </a:lnTo>
                  <a:lnTo>
                    <a:pt x="123469" y="576224"/>
                  </a:lnTo>
                  <a:lnTo>
                    <a:pt x="123469" y="617385"/>
                  </a:lnTo>
                  <a:lnTo>
                    <a:pt x="82321" y="617385"/>
                  </a:lnTo>
                  <a:lnTo>
                    <a:pt x="82321" y="576224"/>
                  </a:lnTo>
                  <a:lnTo>
                    <a:pt x="123469" y="576224"/>
                  </a:lnTo>
                  <a:lnTo>
                    <a:pt x="123469" y="535063"/>
                  </a:lnTo>
                  <a:lnTo>
                    <a:pt x="82321" y="535063"/>
                  </a:lnTo>
                  <a:lnTo>
                    <a:pt x="82321" y="493903"/>
                  </a:lnTo>
                  <a:lnTo>
                    <a:pt x="123469" y="493903"/>
                  </a:lnTo>
                  <a:lnTo>
                    <a:pt x="164630" y="493903"/>
                  </a:lnTo>
                  <a:lnTo>
                    <a:pt x="164630" y="452742"/>
                  </a:lnTo>
                  <a:lnTo>
                    <a:pt x="123469" y="452742"/>
                  </a:lnTo>
                  <a:lnTo>
                    <a:pt x="123469" y="329272"/>
                  </a:lnTo>
                  <a:lnTo>
                    <a:pt x="82321" y="329272"/>
                  </a:lnTo>
                  <a:lnTo>
                    <a:pt x="41160" y="329272"/>
                  </a:lnTo>
                  <a:lnTo>
                    <a:pt x="41160" y="370446"/>
                  </a:lnTo>
                  <a:lnTo>
                    <a:pt x="82308" y="370446"/>
                  </a:lnTo>
                  <a:lnTo>
                    <a:pt x="82308" y="411581"/>
                  </a:lnTo>
                  <a:lnTo>
                    <a:pt x="41160" y="411581"/>
                  </a:lnTo>
                  <a:lnTo>
                    <a:pt x="41160" y="452755"/>
                  </a:lnTo>
                  <a:lnTo>
                    <a:pt x="82308" y="452755"/>
                  </a:lnTo>
                  <a:lnTo>
                    <a:pt x="82308" y="493903"/>
                  </a:lnTo>
                  <a:lnTo>
                    <a:pt x="41160" y="493903"/>
                  </a:lnTo>
                  <a:lnTo>
                    <a:pt x="41160" y="617385"/>
                  </a:lnTo>
                  <a:lnTo>
                    <a:pt x="82308" y="617385"/>
                  </a:lnTo>
                  <a:lnTo>
                    <a:pt x="82308" y="658533"/>
                  </a:lnTo>
                  <a:lnTo>
                    <a:pt x="41160" y="658533"/>
                  </a:lnTo>
                  <a:lnTo>
                    <a:pt x="41160" y="699706"/>
                  </a:lnTo>
                  <a:lnTo>
                    <a:pt x="82321" y="699706"/>
                  </a:lnTo>
                  <a:lnTo>
                    <a:pt x="82321" y="658545"/>
                  </a:lnTo>
                  <a:lnTo>
                    <a:pt x="123469" y="658545"/>
                  </a:lnTo>
                  <a:lnTo>
                    <a:pt x="123469" y="699693"/>
                  </a:lnTo>
                  <a:lnTo>
                    <a:pt x="164630" y="699693"/>
                  </a:lnTo>
                  <a:lnTo>
                    <a:pt x="205790" y="699706"/>
                  </a:lnTo>
                  <a:lnTo>
                    <a:pt x="205790" y="823163"/>
                  </a:lnTo>
                  <a:lnTo>
                    <a:pt x="246938" y="823163"/>
                  </a:lnTo>
                  <a:lnTo>
                    <a:pt x="246938" y="699693"/>
                  </a:lnTo>
                  <a:lnTo>
                    <a:pt x="205790" y="699693"/>
                  </a:lnTo>
                  <a:lnTo>
                    <a:pt x="205790" y="658533"/>
                  </a:lnTo>
                  <a:lnTo>
                    <a:pt x="164630" y="658533"/>
                  </a:lnTo>
                  <a:lnTo>
                    <a:pt x="164630" y="617397"/>
                  </a:lnTo>
                  <a:lnTo>
                    <a:pt x="205790" y="617397"/>
                  </a:lnTo>
                  <a:lnTo>
                    <a:pt x="205790" y="576224"/>
                  </a:lnTo>
                  <a:lnTo>
                    <a:pt x="164630" y="576224"/>
                  </a:lnTo>
                  <a:lnTo>
                    <a:pt x="164630" y="535076"/>
                  </a:lnTo>
                  <a:lnTo>
                    <a:pt x="205790" y="535076"/>
                  </a:lnTo>
                  <a:lnTo>
                    <a:pt x="205790" y="576224"/>
                  </a:lnTo>
                  <a:lnTo>
                    <a:pt x="246938" y="576224"/>
                  </a:lnTo>
                  <a:lnTo>
                    <a:pt x="246938" y="535063"/>
                  </a:lnTo>
                  <a:close/>
                </a:path>
                <a:path w="329564" h="1358264">
                  <a:moveTo>
                    <a:pt x="246938" y="452742"/>
                  </a:moveTo>
                  <a:lnTo>
                    <a:pt x="205790" y="452742"/>
                  </a:lnTo>
                  <a:lnTo>
                    <a:pt x="205790" y="493903"/>
                  </a:lnTo>
                  <a:lnTo>
                    <a:pt x="246938" y="493903"/>
                  </a:lnTo>
                  <a:lnTo>
                    <a:pt x="246938" y="452742"/>
                  </a:lnTo>
                  <a:close/>
                </a:path>
                <a:path w="329564" h="1358264">
                  <a:moveTo>
                    <a:pt x="246938" y="0"/>
                  </a:moveTo>
                  <a:lnTo>
                    <a:pt x="205790" y="0"/>
                  </a:lnTo>
                  <a:lnTo>
                    <a:pt x="164630" y="0"/>
                  </a:lnTo>
                  <a:lnTo>
                    <a:pt x="164630" y="41160"/>
                  </a:lnTo>
                  <a:lnTo>
                    <a:pt x="164630" y="82321"/>
                  </a:lnTo>
                  <a:lnTo>
                    <a:pt x="123469" y="82321"/>
                  </a:lnTo>
                  <a:lnTo>
                    <a:pt x="123469" y="41160"/>
                  </a:lnTo>
                  <a:lnTo>
                    <a:pt x="164630" y="41160"/>
                  </a:lnTo>
                  <a:lnTo>
                    <a:pt x="164630" y="0"/>
                  </a:lnTo>
                  <a:lnTo>
                    <a:pt x="123469" y="0"/>
                  </a:lnTo>
                  <a:lnTo>
                    <a:pt x="82308" y="0"/>
                  </a:lnTo>
                  <a:lnTo>
                    <a:pt x="82308" y="123469"/>
                  </a:lnTo>
                  <a:lnTo>
                    <a:pt x="123469" y="123469"/>
                  </a:lnTo>
                  <a:lnTo>
                    <a:pt x="123469" y="164642"/>
                  </a:lnTo>
                  <a:lnTo>
                    <a:pt x="164630" y="164642"/>
                  </a:lnTo>
                  <a:lnTo>
                    <a:pt x="164630" y="370433"/>
                  </a:lnTo>
                  <a:lnTo>
                    <a:pt x="205790" y="370433"/>
                  </a:lnTo>
                  <a:lnTo>
                    <a:pt x="205790" y="411581"/>
                  </a:lnTo>
                  <a:lnTo>
                    <a:pt x="246938" y="411581"/>
                  </a:lnTo>
                  <a:lnTo>
                    <a:pt x="246938" y="288112"/>
                  </a:lnTo>
                  <a:lnTo>
                    <a:pt x="205790" y="288112"/>
                  </a:lnTo>
                  <a:lnTo>
                    <a:pt x="205790" y="205790"/>
                  </a:lnTo>
                  <a:lnTo>
                    <a:pt x="246938" y="205790"/>
                  </a:lnTo>
                  <a:lnTo>
                    <a:pt x="246938" y="164642"/>
                  </a:lnTo>
                  <a:lnTo>
                    <a:pt x="205790" y="164642"/>
                  </a:lnTo>
                  <a:lnTo>
                    <a:pt x="205790" y="123482"/>
                  </a:lnTo>
                  <a:lnTo>
                    <a:pt x="164630" y="123482"/>
                  </a:lnTo>
                  <a:lnTo>
                    <a:pt x="205790" y="123469"/>
                  </a:lnTo>
                  <a:lnTo>
                    <a:pt x="246938" y="123482"/>
                  </a:lnTo>
                  <a:lnTo>
                    <a:pt x="246938" y="82321"/>
                  </a:lnTo>
                  <a:lnTo>
                    <a:pt x="205790" y="82321"/>
                  </a:lnTo>
                  <a:lnTo>
                    <a:pt x="205790" y="41160"/>
                  </a:lnTo>
                  <a:lnTo>
                    <a:pt x="246938" y="41160"/>
                  </a:lnTo>
                  <a:lnTo>
                    <a:pt x="246938" y="0"/>
                  </a:lnTo>
                  <a:close/>
                </a:path>
                <a:path w="329564" h="1358264">
                  <a:moveTo>
                    <a:pt x="288112" y="1275918"/>
                  </a:moveTo>
                  <a:lnTo>
                    <a:pt x="246951" y="1275918"/>
                  </a:lnTo>
                  <a:lnTo>
                    <a:pt x="246951" y="1317091"/>
                  </a:lnTo>
                  <a:lnTo>
                    <a:pt x="288112" y="1317091"/>
                  </a:lnTo>
                  <a:lnTo>
                    <a:pt x="288112" y="1275918"/>
                  </a:lnTo>
                  <a:close/>
                </a:path>
                <a:path w="329564" h="1358264">
                  <a:moveTo>
                    <a:pt x="288112" y="1152436"/>
                  </a:moveTo>
                  <a:lnTo>
                    <a:pt x="246951" y="1152436"/>
                  </a:lnTo>
                  <a:lnTo>
                    <a:pt x="246951" y="1193596"/>
                  </a:lnTo>
                  <a:lnTo>
                    <a:pt x="288112" y="1193596"/>
                  </a:lnTo>
                  <a:lnTo>
                    <a:pt x="288112" y="1152436"/>
                  </a:lnTo>
                  <a:close/>
                </a:path>
                <a:path w="329564" h="1358264">
                  <a:moveTo>
                    <a:pt x="288112" y="1070114"/>
                  </a:moveTo>
                  <a:lnTo>
                    <a:pt x="246951" y="1070114"/>
                  </a:lnTo>
                  <a:lnTo>
                    <a:pt x="246951" y="1111275"/>
                  </a:lnTo>
                  <a:lnTo>
                    <a:pt x="288112" y="1111275"/>
                  </a:lnTo>
                  <a:lnTo>
                    <a:pt x="288112" y="1070114"/>
                  </a:lnTo>
                  <a:close/>
                </a:path>
                <a:path w="329564" h="1358264">
                  <a:moveTo>
                    <a:pt x="329260" y="864323"/>
                  </a:moveTo>
                  <a:lnTo>
                    <a:pt x="288112" y="864323"/>
                  </a:lnTo>
                  <a:lnTo>
                    <a:pt x="288112" y="823175"/>
                  </a:lnTo>
                  <a:lnTo>
                    <a:pt x="246951" y="823175"/>
                  </a:lnTo>
                  <a:lnTo>
                    <a:pt x="246951" y="864336"/>
                  </a:lnTo>
                  <a:lnTo>
                    <a:pt x="288099" y="864336"/>
                  </a:lnTo>
                  <a:lnTo>
                    <a:pt x="288099" y="905484"/>
                  </a:lnTo>
                  <a:lnTo>
                    <a:pt x="246951" y="905484"/>
                  </a:lnTo>
                  <a:lnTo>
                    <a:pt x="246951" y="1028954"/>
                  </a:lnTo>
                  <a:lnTo>
                    <a:pt x="288112" y="1028954"/>
                  </a:lnTo>
                  <a:lnTo>
                    <a:pt x="288112" y="987806"/>
                  </a:lnTo>
                  <a:lnTo>
                    <a:pt x="329260" y="987806"/>
                  </a:lnTo>
                  <a:lnTo>
                    <a:pt x="329260" y="905497"/>
                  </a:lnTo>
                  <a:lnTo>
                    <a:pt x="329260" y="864323"/>
                  </a:lnTo>
                  <a:close/>
                </a:path>
                <a:path w="329564" h="1358264">
                  <a:moveTo>
                    <a:pt x="329260" y="617385"/>
                  </a:moveTo>
                  <a:lnTo>
                    <a:pt x="288112" y="617385"/>
                  </a:lnTo>
                  <a:lnTo>
                    <a:pt x="288112" y="576224"/>
                  </a:lnTo>
                  <a:lnTo>
                    <a:pt x="246951" y="576224"/>
                  </a:lnTo>
                  <a:lnTo>
                    <a:pt x="246951" y="617397"/>
                  </a:lnTo>
                  <a:lnTo>
                    <a:pt x="288099" y="617397"/>
                  </a:lnTo>
                  <a:lnTo>
                    <a:pt x="288099" y="658533"/>
                  </a:lnTo>
                  <a:lnTo>
                    <a:pt x="246951" y="658533"/>
                  </a:lnTo>
                  <a:lnTo>
                    <a:pt x="246951" y="782002"/>
                  </a:lnTo>
                  <a:lnTo>
                    <a:pt x="288099" y="782002"/>
                  </a:lnTo>
                  <a:lnTo>
                    <a:pt x="329260" y="782015"/>
                  </a:lnTo>
                  <a:lnTo>
                    <a:pt x="329260" y="740854"/>
                  </a:lnTo>
                  <a:lnTo>
                    <a:pt x="288112" y="740854"/>
                  </a:lnTo>
                  <a:lnTo>
                    <a:pt x="288112" y="699706"/>
                  </a:lnTo>
                  <a:lnTo>
                    <a:pt x="329260" y="699706"/>
                  </a:lnTo>
                  <a:lnTo>
                    <a:pt x="329260" y="617385"/>
                  </a:lnTo>
                  <a:close/>
                </a:path>
                <a:path w="329564" h="1358264">
                  <a:moveTo>
                    <a:pt x="329260" y="370433"/>
                  </a:moveTo>
                  <a:lnTo>
                    <a:pt x="288099" y="370433"/>
                  </a:lnTo>
                  <a:lnTo>
                    <a:pt x="288099" y="411581"/>
                  </a:lnTo>
                  <a:lnTo>
                    <a:pt x="246951" y="411581"/>
                  </a:lnTo>
                  <a:lnTo>
                    <a:pt x="246951" y="452755"/>
                  </a:lnTo>
                  <a:lnTo>
                    <a:pt x="288099" y="452755"/>
                  </a:lnTo>
                  <a:lnTo>
                    <a:pt x="288099" y="493903"/>
                  </a:lnTo>
                  <a:lnTo>
                    <a:pt x="246951" y="493903"/>
                  </a:lnTo>
                  <a:lnTo>
                    <a:pt x="246951" y="535076"/>
                  </a:lnTo>
                  <a:lnTo>
                    <a:pt x="288112" y="535076"/>
                  </a:lnTo>
                  <a:lnTo>
                    <a:pt x="329260" y="535063"/>
                  </a:lnTo>
                  <a:lnTo>
                    <a:pt x="329260" y="370433"/>
                  </a:lnTo>
                  <a:close/>
                </a:path>
                <a:path w="329564" h="1358264">
                  <a:moveTo>
                    <a:pt x="329260" y="164642"/>
                  </a:moveTo>
                  <a:lnTo>
                    <a:pt x="288112" y="164642"/>
                  </a:lnTo>
                  <a:lnTo>
                    <a:pt x="246951" y="164642"/>
                  </a:lnTo>
                  <a:lnTo>
                    <a:pt x="246951" y="288112"/>
                  </a:lnTo>
                  <a:lnTo>
                    <a:pt x="288099" y="288112"/>
                  </a:lnTo>
                  <a:lnTo>
                    <a:pt x="288099" y="329272"/>
                  </a:lnTo>
                  <a:lnTo>
                    <a:pt x="329260" y="329272"/>
                  </a:lnTo>
                  <a:lnTo>
                    <a:pt x="329260" y="288112"/>
                  </a:lnTo>
                  <a:lnTo>
                    <a:pt x="288112" y="288112"/>
                  </a:lnTo>
                  <a:lnTo>
                    <a:pt x="288112" y="246951"/>
                  </a:lnTo>
                  <a:lnTo>
                    <a:pt x="329260" y="246951"/>
                  </a:lnTo>
                  <a:lnTo>
                    <a:pt x="329260" y="164642"/>
                  </a:lnTo>
                  <a:close/>
                </a:path>
                <a:path w="329564" h="1358264">
                  <a:moveTo>
                    <a:pt x="329260" y="0"/>
                  </a:moveTo>
                  <a:lnTo>
                    <a:pt x="288112" y="0"/>
                  </a:lnTo>
                  <a:lnTo>
                    <a:pt x="246951" y="0"/>
                  </a:lnTo>
                  <a:lnTo>
                    <a:pt x="246951" y="82321"/>
                  </a:lnTo>
                  <a:lnTo>
                    <a:pt x="288099" y="82321"/>
                  </a:lnTo>
                  <a:lnTo>
                    <a:pt x="288099" y="123469"/>
                  </a:lnTo>
                  <a:lnTo>
                    <a:pt x="329260" y="123469"/>
                  </a:lnTo>
                  <a:lnTo>
                    <a:pt x="329260" y="0"/>
                  </a:lnTo>
                  <a:close/>
                </a:path>
              </a:pathLst>
            </a:custGeom>
            <a:solidFill>
              <a:srgbClr val="231F20"/>
            </a:solidFill>
          </p:spPr>
          <p:txBody>
            <a:bodyPr wrap="square" lIns="0" tIns="0" rIns="0" bIns="0" rtlCol="0"/>
            <a:lstStyle/>
            <a:p>
              <a:endParaRPr/>
            </a:p>
          </p:txBody>
        </p:sp>
        <p:sp>
          <p:nvSpPr>
            <p:cNvPr id="8" name="object 8"/>
            <p:cNvSpPr/>
            <p:nvPr/>
          </p:nvSpPr>
          <p:spPr>
            <a:xfrm>
              <a:off x="4269994" y="4288574"/>
              <a:ext cx="329565" cy="1358265"/>
            </a:xfrm>
            <a:custGeom>
              <a:avLst/>
              <a:gdLst/>
              <a:ahLst/>
              <a:cxnLst/>
              <a:rect l="l" t="t" r="r" b="b"/>
              <a:pathLst>
                <a:path w="329564" h="1358264">
                  <a:moveTo>
                    <a:pt x="82321" y="535063"/>
                  </a:moveTo>
                  <a:lnTo>
                    <a:pt x="41160" y="535063"/>
                  </a:lnTo>
                  <a:lnTo>
                    <a:pt x="41160" y="576224"/>
                  </a:lnTo>
                  <a:lnTo>
                    <a:pt x="82321" y="576224"/>
                  </a:lnTo>
                  <a:lnTo>
                    <a:pt x="82321" y="535063"/>
                  </a:lnTo>
                  <a:close/>
                </a:path>
                <a:path w="329564" h="1358264">
                  <a:moveTo>
                    <a:pt x="123482" y="946645"/>
                  </a:moveTo>
                  <a:lnTo>
                    <a:pt x="82321" y="946645"/>
                  </a:lnTo>
                  <a:lnTo>
                    <a:pt x="41160" y="946645"/>
                  </a:lnTo>
                  <a:lnTo>
                    <a:pt x="41160" y="905484"/>
                  </a:lnTo>
                  <a:lnTo>
                    <a:pt x="0" y="905484"/>
                  </a:lnTo>
                  <a:lnTo>
                    <a:pt x="0" y="987806"/>
                  </a:lnTo>
                  <a:lnTo>
                    <a:pt x="41160" y="987806"/>
                  </a:lnTo>
                  <a:lnTo>
                    <a:pt x="82321" y="987818"/>
                  </a:lnTo>
                  <a:lnTo>
                    <a:pt x="123482" y="987818"/>
                  </a:lnTo>
                  <a:lnTo>
                    <a:pt x="123482" y="946645"/>
                  </a:lnTo>
                  <a:close/>
                </a:path>
                <a:path w="329564" h="1358264">
                  <a:moveTo>
                    <a:pt x="164630" y="1317066"/>
                  </a:moveTo>
                  <a:lnTo>
                    <a:pt x="123482" y="1317066"/>
                  </a:lnTo>
                  <a:lnTo>
                    <a:pt x="82321" y="1317066"/>
                  </a:lnTo>
                  <a:lnTo>
                    <a:pt x="82321" y="1275918"/>
                  </a:lnTo>
                  <a:lnTo>
                    <a:pt x="123482" y="1275918"/>
                  </a:lnTo>
                  <a:lnTo>
                    <a:pt x="123482" y="1234757"/>
                  </a:lnTo>
                  <a:lnTo>
                    <a:pt x="82321" y="1234757"/>
                  </a:lnTo>
                  <a:lnTo>
                    <a:pt x="41160" y="1234757"/>
                  </a:lnTo>
                  <a:lnTo>
                    <a:pt x="41160" y="1193596"/>
                  </a:lnTo>
                  <a:lnTo>
                    <a:pt x="0" y="1193596"/>
                  </a:lnTo>
                  <a:lnTo>
                    <a:pt x="0" y="1275918"/>
                  </a:lnTo>
                  <a:lnTo>
                    <a:pt x="0" y="1358239"/>
                  </a:lnTo>
                  <a:lnTo>
                    <a:pt x="41160" y="1358239"/>
                  </a:lnTo>
                  <a:lnTo>
                    <a:pt x="41160" y="1317091"/>
                  </a:lnTo>
                  <a:lnTo>
                    <a:pt x="82321" y="1317091"/>
                  </a:lnTo>
                  <a:lnTo>
                    <a:pt x="82321" y="1358239"/>
                  </a:lnTo>
                  <a:lnTo>
                    <a:pt x="123482" y="1358239"/>
                  </a:lnTo>
                  <a:lnTo>
                    <a:pt x="164630" y="1358239"/>
                  </a:lnTo>
                  <a:lnTo>
                    <a:pt x="164630" y="1317066"/>
                  </a:lnTo>
                  <a:close/>
                </a:path>
                <a:path w="329564" h="1358264">
                  <a:moveTo>
                    <a:pt x="164630" y="1028966"/>
                  </a:moveTo>
                  <a:lnTo>
                    <a:pt x="123482" y="1028966"/>
                  </a:lnTo>
                  <a:lnTo>
                    <a:pt x="82321" y="1028966"/>
                  </a:lnTo>
                  <a:lnTo>
                    <a:pt x="41160" y="1028966"/>
                  </a:lnTo>
                  <a:lnTo>
                    <a:pt x="41160" y="1070114"/>
                  </a:lnTo>
                  <a:lnTo>
                    <a:pt x="41160" y="1193584"/>
                  </a:lnTo>
                  <a:lnTo>
                    <a:pt x="82321" y="1193584"/>
                  </a:lnTo>
                  <a:lnTo>
                    <a:pt x="123482" y="1193596"/>
                  </a:lnTo>
                  <a:lnTo>
                    <a:pt x="123482" y="1234744"/>
                  </a:lnTo>
                  <a:lnTo>
                    <a:pt x="164630" y="1234744"/>
                  </a:lnTo>
                  <a:lnTo>
                    <a:pt x="164630" y="1111275"/>
                  </a:lnTo>
                  <a:lnTo>
                    <a:pt x="123482" y="1111275"/>
                  </a:lnTo>
                  <a:lnTo>
                    <a:pt x="123482" y="1152436"/>
                  </a:lnTo>
                  <a:lnTo>
                    <a:pt x="82321" y="1152436"/>
                  </a:lnTo>
                  <a:lnTo>
                    <a:pt x="82321" y="1111275"/>
                  </a:lnTo>
                  <a:lnTo>
                    <a:pt x="123482" y="1111275"/>
                  </a:lnTo>
                  <a:lnTo>
                    <a:pt x="123482" y="1070140"/>
                  </a:lnTo>
                  <a:lnTo>
                    <a:pt x="164630" y="1070140"/>
                  </a:lnTo>
                  <a:lnTo>
                    <a:pt x="164630" y="1028966"/>
                  </a:lnTo>
                  <a:close/>
                </a:path>
                <a:path w="329564" h="1358264">
                  <a:moveTo>
                    <a:pt x="164630" y="617385"/>
                  </a:moveTo>
                  <a:lnTo>
                    <a:pt x="123482" y="617385"/>
                  </a:lnTo>
                  <a:lnTo>
                    <a:pt x="123482" y="576224"/>
                  </a:lnTo>
                  <a:lnTo>
                    <a:pt x="82321" y="576224"/>
                  </a:lnTo>
                  <a:lnTo>
                    <a:pt x="82321" y="617397"/>
                  </a:lnTo>
                  <a:lnTo>
                    <a:pt x="123482" y="617397"/>
                  </a:lnTo>
                  <a:lnTo>
                    <a:pt x="123482" y="658533"/>
                  </a:lnTo>
                  <a:lnTo>
                    <a:pt x="82321" y="658533"/>
                  </a:lnTo>
                  <a:lnTo>
                    <a:pt x="41160" y="658533"/>
                  </a:lnTo>
                  <a:lnTo>
                    <a:pt x="41160" y="782002"/>
                  </a:lnTo>
                  <a:lnTo>
                    <a:pt x="82321" y="782002"/>
                  </a:lnTo>
                  <a:lnTo>
                    <a:pt x="123482" y="782002"/>
                  </a:lnTo>
                  <a:lnTo>
                    <a:pt x="123482" y="823175"/>
                  </a:lnTo>
                  <a:lnTo>
                    <a:pt x="82321" y="823175"/>
                  </a:lnTo>
                  <a:lnTo>
                    <a:pt x="41160" y="823175"/>
                  </a:lnTo>
                  <a:lnTo>
                    <a:pt x="41160" y="864336"/>
                  </a:lnTo>
                  <a:lnTo>
                    <a:pt x="82321" y="864336"/>
                  </a:lnTo>
                  <a:lnTo>
                    <a:pt x="123482" y="864336"/>
                  </a:lnTo>
                  <a:lnTo>
                    <a:pt x="164630" y="864323"/>
                  </a:lnTo>
                  <a:lnTo>
                    <a:pt x="164630" y="740854"/>
                  </a:lnTo>
                  <a:lnTo>
                    <a:pt x="123482" y="740854"/>
                  </a:lnTo>
                  <a:lnTo>
                    <a:pt x="123482" y="658545"/>
                  </a:lnTo>
                  <a:lnTo>
                    <a:pt x="164630" y="658545"/>
                  </a:lnTo>
                  <a:lnTo>
                    <a:pt x="164630" y="617385"/>
                  </a:lnTo>
                  <a:close/>
                </a:path>
                <a:path w="329564" h="1358264">
                  <a:moveTo>
                    <a:pt x="164630" y="411581"/>
                  </a:moveTo>
                  <a:lnTo>
                    <a:pt x="123482" y="411581"/>
                  </a:lnTo>
                  <a:lnTo>
                    <a:pt x="123482" y="370433"/>
                  </a:lnTo>
                  <a:lnTo>
                    <a:pt x="82321" y="370433"/>
                  </a:lnTo>
                  <a:lnTo>
                    <a:pt x="82321" y="329272"/>
                  </a:lnTo>
                  <a:lnTo>
                    <a:pt x="41160" y="329272"/>
                  </a:lnTo>
                  <a:lnTo>
                    <a:pt x="41160" y="370446"/>
                  </a:lnTo>
                  <a:lnTo>
                    <a:pt x="82321" y="370446"/>
                  </a:lnTo>
                  <a:lnTo>
                    <a:pt x="82321" y="535063"/>
                  </a:lnTo>
                  <a:lnTo>
                    <a:pt x="123482" y="535063"/>
                  </a:lnTo>
                  <a:lnTo>
                    <a:pt x="123482" y="493903"/>
                  </a:lnTo>
                  <a:lnTo>
                    <a:pt x="164630" y="493903"/>
                  </a:lnTo>
                  <a:lnTo>
                    <a:pt x="164630" y="411581"/>
                  </a:lnTo>
                  <a:close/>
                </a:path>
                <a:path w="329564" h="1358264">
                  <a:moveTo>
                    <a:pt x="164630" y="82321"/>
                  </a:moveTo>
                  <a:lnTo>
                    <a:pt x="123482" y="82321"/>
                  </a:lnTo>
                  <a:lnTo>
                    <a:pt x="82321" y="82321"/>
                  </a:lnTo>
                  <a:lnTo>
                    <a:pt x="82321" y="41160"/>
                  </a:lnTo>
                  <a:lnTo>
                    <a:pt x="41160" y="41160"/>
                  </a:lnTo>
                  <a:lnTo>
                    <a:pt x="41160" y="123482"/>
                  </a:lnTo>
                  <a:lnTo>
                    <a:pt x="41160" y="164642"/>
                  </a:lnTo>
                  <a:lnTo>
                    <a:pt x="82321" y="164642"/>
                  </a:lnTo>
                  <a:lnTo>
                    <a:pt x="82321" y="205790"/>
                  </a:lnTo>
                  <a:lnTo>
                    <a:pt x="41160" y="205790"/>
                  </a:lnTo>
                  <a:lnTo>
                    <a:pt x="41160" y="288112"/>
                  </a:lnTo>
                  <a:lnTo>
                    <a:pt x="82321" y="288112"/>
                  </a:lnTo>
                  <a:lnTo>
                    <a:pt x="82321" y="246951"/>
                  </a:lnTo>
                  <a:lnTo>
                    <a:pt x="123482" y="246951"/>
                  </a:lnTo>
                  <a:lnTo>
                    <a:pt x="123482" y="288112"/>
                  </a:lnTo>
                  <a:lnTo>
                    <a:pt x="82321" y="288112"/>
                  </a:lnTo>
                  <a:lnTo>
                    <a:pt x="82321" y="329272"/>
                  </a:lnTo>
                  <a:lnTo>
                    <a:pt x="123482" y="329272"/>
                  </a:lnTo>
                  <a:lnTo>
                    <a:pt x="123482" y="370433"/>
                  </a:lnTo>
                  <a:lnTo>
                    <a:pt x="164630" y="370433"/>
                  </a:lnTo>
                  <a:lnTo>
                    <a:pt x="164630" y="123482"/>
                  </a:lnTo>
                  <a:lnTo>
                    <a:pt x="164630" y="82321"/>
                  </a:lnTo>
                  <a:close/>
                </a:path>
                <a:path w="329564" h="1358264">
                  <a:moveTo>
                    <a:pt x="164630" y="0"/>
                  </a:moveTo>
                  <a:lnTo>
                    <a:pt x="123482" y="0"/>
                  </a:lnTo>
                  <a:lnTo>
                    <a:pt x="123482" y="41160"/>
                  </a:lnTo>
                  <a:lnTo>
                    <a:pt x="164630" y="41160"/>
                  </a:lnTo>
                  <a:lnTo>
                    <a:pt x="164630" y="0"/>
                  </a:lnTo>
                  <a:close/>
                </a:path>
                <a:path w="329564" h="1358264">
                  <a:moveTo>
                    <a:pt x="205803" y="1317066"/>
                  </a:moveTo>
                  <a:lnTo>
                    <a:pt x="164642" y="1317066"/>
                  </a:lnTo>
                  <a:lnTo>
                    <a:pt x="164642" y="1358239"/>
                  </a:lnTo>
                  <a:lnTo>
                    <a:pt x="205803" y="1358239"/>
                  </a:lnTo>
                  <a:lnTo>
                    <a:pt x="205803" y="1317066"/>
                  </a:lnTo>
                  <a:close/>
                </a:path>
                <a:path w="329564" h="1358264">
                  <a:moveTo>
                    <a:pt x="205803" y="946645"/>
                  </a:moveTo>
                  <a:lnTo>
                    <a:pt x="164642" y="946645"/>
                  </a:lnTo>
                  <a:lnTo>
                    <a:pt x="164642" y="987818"/>
                  </a:lnTo>
                  <a:lnTo>
                    <a:pt x="205803" y="987818"/>
                  </a:lnTo>
                  <a:lnTo>
                    <a:pt x="205803" y="946645"/>
                  </a:lnTo>
                  <a:close/>
                </a:path>
                <a:path w="329564" h="1358264">
                  <a:moveTo>
                    <a:pt x="246938" y="1111275"/>
                  </a:moveTo>
                  <a:lnTo>
                    <a:pt x="205803" y="1111275"/>
                  </a:lnTo>
                  <a:lnTo>
                    <a:pt x="205803" y="1070140"/>
                  </a:lnTo>
                  <a:lnTo>
                    <a:pt x="205803" y="1028966"/>
                  </a:lnTo>
                  <a:lnTo>
                    <a:pt x="164642" y="1028966"/>
                  </a:lnTo>
                  <a:lnTo>
                    <a:pt x="164642" y="1070114"/>
                  </a:lnTo>
                  <a:lnTo>
                    <a:pt x="164642" y="1234744"/>
                  </a:lnTo>
                  <a:lnTo>
                    <a:pt x="205790" y="1234744"/>
                  </a:lnTo>
                  <a:lnTo>
                    <a:pt x="246938" y="1234770"/>
                  </a:lnTo>
                  <a:lnTo>
                    <a:pt x="246938" y="1193596"/>
                  </a:lnTo>
                  <a:lnTo>
                    <a:pt x="205803" y="1193596"/>
                  </a:lnTo>
                  <a:lnTo>
                    <a:pt x="205803" y="1152448"/>
                  </a:lnTo>
                  <a:lnTo>
                    <a:pt x="246938" y="1152448"/>
                  </a:lnTo>
                  <a:lnTo>
                    <a:pt x="246938" y="1111275"/>
                  </a:lnTo>
                  <a:close/>
                </a:path>
                <a:path w="329564" h="1358264">
                  <a:moveTo>
                    <a:pt x="246938" y="823175"/>
                  </a:moveTo>
                  <a:lnTo>
                    <a:pt x="205790" y="823175"/>
                  </a:lnTo>
                  <a:lnTo>
                    <a:pt x="205790" y="864323"/>
                  </a:lnTo>
                  <a:lnTo>
                    <a:pt x="164642" y="864323"/>
                  </a:lnTo>
                  <a:lnTo>
                    <a:pt x="164642" y="905497"/>
                  </a:lnTo>
                  <a:lnTo>
                    <a:pt x="205803" y="905497"/>
                  </a:lnTo>
                  <a:lnTo>
                    <a:pt x="205803" y="864336"/>
                  </a:lnTo>
                  <a:lnTo>
                    <a:pt x="246938" y="864336"/>
                  </a:lnTo>
                  <a:lnTo>
                    <a:pt x="246938" y="823175"/>
                  </a:lnTo>
                  <a:close/>
                </a:path>
                <a:path w="329564" h="1358264">
                  <a:moveTo>
                    <a:pt x="246938" y="658533"/>
                  </a:moveTo>
                  <a:lnTo>
                    <a:pt x="205790" y="658533"/>
                  </a:lnTo>
                  <a:lnTo>
                    <a:pt x="205790" y="699693"/>
                  </a:lnTo>
                  <a:lnTo>
                    <a:pt x="164642" y="699693"/>
                  </a:lnTo>
                  <a:lnTo>
                    <a:pt x="164642" y="782015"/>
                  </a:lnTo>
                  <a:lnTo>
                    <a:pt x="205803" y="782015"/>
                  </a:lnTo>
                  <a:lnTo>
                    <a:pt x="246938" y="782002"/>
                  </a:lnTo>
                  <a:lnTo>
                    <a:pt x="246938" y="658533"/>
                  </a:lnTo>
                  <a:close/>
                </a:path>
                <a:path w="329564" h="1358264">
                  <a:moveTo>
                    <a:pt x="246938" y="452742"/>
                  </a:moveTo>
                  <a:lnTo>
                    <a:pt x="205790" y="452742"/>
                  </a:lnTo>
                  <a:lnTo>
                    <a:pt x="205790" y="493903"/>
                  </a:lnTo>
                  <a:lnTo>
                    <a:pt x="164642" y="493903"/>
                  </a:lnTo>
                  <a:lnTo>
                    <a:pt x="164642" y="576224"/>
                  </a:lnTo>
                  <a:lnTo>
                    <a:pt x="205790" y="576224"/>
                  </a:lnTo>
                  <a:lnTo>
                    <a:pt x="246938" y="576224"/>
                  </a:lnTo>
                  <a:lnTo>
                    <a:pt x="246938" y="535063"/>
                  </a:lnTo>
                  <a:lnTo>
                    <a:pt x="205803" y="535063"/>
                  </a:lnTo>
                  <a:lnTo>
                    <a:pt x="205803" y="493903"/>
                  </a:lnTo>
                  <a:lnTo>
                    <a:pt x="246938" y="493903"/>
                  </a:lnTo>
                  <a:lnTo>
                    <a:pt x="246938" y="452742"/>
                  </a:lnTo>
                  <a:close/>
                </a:path>
                <a:path w="329564" h="1358264">
                  <a:moveTo>
                    <a:pt x="246938" y="370433"/>
                  </a:moveTo>
                  <a:lnTo>
                    <a:pt x="205803" y="370433"/>
                  </a:lnTo>
                  <a:lnTo>
                    <a:pt x="205803" y="329272"/>
                  </a:lnTo>
                  <a:lnTo>
                    <a:pt x="164642" y="329272"/>
                  </a:lnTo>
                  <a:lnTo>
                    <a:pt x="164642" y="411594"/>
                  </a:lnTo>
                  <a:lnTo>
                    <a:pt x="205790" y="411594"/>
                  </a:lnTo>
                  <a:lnTo>
                    <a:pt x="246938" y="411594"/>
                  </a:lnTo>
                  <a:lnTo>
                    <a:pt x="246938" y="370433"/>
                  </a:lnTo>
                  <a:close/>
                </a:path>
                <a:path w="329564" h="1358264">
                  <a:moveTo>
                    <a:pt x="246938" y="246951"/>
                  </a:moveTo>
                  <a:lnTo>
                    <a:pt x="205790" y="246951"/>
                  </a:lnTo>
                  <a:lnTo>
                    <a:pt x="205790" y="288112"/>
                  </a:lnTo>
                  <a:lnTo>
                    <a:pt x="246938" y="288112"/>
                  </a:lnTo>
                  <a:lnTo>
                    <a:pt x="246938" y="246951"/>
                  </a:lnTo>
                  <a:close/>
                </a:path>
                <a:path w="329564" h="1358264">
                  <a:moveTo>
                    <a:pt x="246938" y="123482"/>
                  </a:moveTo>
                  <a:lnTo>
                    <a:pt x="205790" y="123482"/>
                  </a:lnTo>
                  <a:lnTo>
                    <a:pt x="205790" y="164642"/>
                  </a:lnTo>
                  <a:lnTo>
                    <a:pt x="246938" y="164642"/>
                  </a:lnTo>
                  <a:lnTo>
                    <a:pt x="246938" y="123482"/>
                  </a:lnTo>
                  <a:close/>
                </a:path>
                <a:path w="329564" h="1358264">
                  <a:moveTo>
                    <a:pt x="246938" y="0"/>
                  </a:moveTo>
                  <a:lnTo>
                    <a:pt x="205803" y="0"/>
                  </a:lnTo>
                  <a:lnTo>
                    <a:pt x="164642" y="0"/>
                  </a:lnTo>
                  <a:lnTo>
                    <a:pt x="164642" y="41160"/>
                  </a:lnTo>
                  <a:lnTo>
                    <a:pt x="205790" y="41160"/>
                  </a:lnTo>
                  <a:lnTo>
                    <a:pt x="205790" y="82321"/>
                  </a:lnTo>
                  <a:lnTo>
                    <a:pt x="246938" y="82321"/>
                  </a:lnTo>
                  <a:lnTo>
                    <a:pt x="246938" y="0"/>
                  </a:lnTo>
                  <a:close/>
                </a:path>
                <a:path w="329564" h="1358264">
                  <a:moveTo>
                    <a:pt x="288112" y="1234757"/>
                  </a:moveTo>
                  <a:lnTo>
                    <a:pt x="246951" y="1234757"/>
                  </a:lnTo>
                  <a:lnTo>
                    <a:pt x="246951" y="1275918"/>
                  </a:lnTo>
                  <a:lnTo>
                    <a:pt x="246951" y="1358239"/>
                  </a:lnTo>
                  <a:lnTo>
                    <a:pt x="288112" y="1358239"/>
                  </a:lnTo>
                  <a:lnTo>
                    <a:pt x="288112" y="1275918"/>
                  </a:lnTo>
                  <a:lnTo>
                    <a:pt x="288112" y="1234757"/>
                  </a:lnTo>
                  <a:close/>
                </a:path>
                <a:path w="329564" h="1358264">
                  <a:moveTo>
                    <a:pt x="288112" y="1070114"/>
                  </a:moveTo>
                  <a:lnTo>
                    <a:pt x="246951" y="1070114"/>
                  </a:lnTo>
                  <a:lnTo>
                    <a:pt x="246951" y="1152436"/>
                  </a:lnTo>
                  <a:lnTo>
                    <a:pt x="288112" y="1152436"/>
                  </a:lnTo>
                  <a:lnTo>
                    <a:pt x="288112" y="1070114"/>
                  </a:lnTo>
                  <a:close/>
                </a:path>
                <a:path w="329564" h="1358264">
                  <a:moveTo>
                    <a:pt x="288112" y="699693"/>
                  </a:moveTo>
                  <a:lnTo>
                    <a:pt x="246951" y="699693"/>
                  </a:lnTo>
                  <a:lnTo>
                    <a:pt x="246951" y="864323"/>
                  </a:lnTo>
                  <a:lnTo>
                    <a:pt x="288112" y="864323"/>
                  </a:lnTo>
                  <a:lnTo>
                    <a:pt x="288112" y="699693"/>
                  </a:lnTo>
                  <a:close/>
                </a:path>
                <a:path w="329564" h="1358264">
                  <a:moveTo>
                    <a:pt x="288112" y="205790"/>
                  </a:moveTo>
                  <a:lnTo>
                    <a:pt x="246951" y="205790"/>
                  </a:lnTo>
                  <a:lnTo>
                    <a:pt x="246951" y="246951"/>
                  </a:lnTo>
                  <a:lnTo>
                    <a:pt x="288112" y="246951"/>
                  </a:lnTo>
                  <a:lnTo>
                    <a:pt x="288112" y="205790"/>
                  </a:lnTo>
                  <a:close/>
                </a:path>
                <a:path w="329564" h="1358264">
                  <a:moveTo>
                    <a:pt x="288112" y="41160"/>
                  </a:moveTo>
                  <a:lnTo>
                    <a:pt x="246951" y="41160"/>
                  </a:lnTo>
                  <a:lnTo>
                    <a:pt x="246951" y="82321"/>
                  </a:lnTo>
                  <a:lnTo>
                    <a:pt x="288112" y="82321"/>
                  </a:lnTo>
                  <a:lnTo>
                    <a:pt x="288112" y="41160"/>
                  </a:lnTo>
                  <a:close/>
                </a:path>
                <a:path w="329564" h="1358264">
                  <a:moveTo>
                    <a:pt x="329272" y="905484"/>
                  </a:moveTo>
                  <a:lnTo>
                    <a:pt x="288112" y="905484"/>
                  </a:lnTo>
                  <a:lnTo>
                    <a:pt x="246951" y="905484"/>
                  </a:lnTo>
                  <a:lnTo>
                    <a:pt x="246951" y="987806"/>
                  </a:lnTo>
                  <a:lnTo>
                    <a:pt x="288112" y="987806"/>
                  </a:lnTo>
                  <a:lnTo>
                    <a:pt x="288112" y="1028954"/>
                  </a:lnTo>
                  <a:lnTo>
                    <a:pt x="329272" y="1028954"/>
                  </a:lnTo>
                  <a:lnTo>
                    <a:pt x="329272" y="905484"/>
                  </a:lnTo>
                  <a:close/>
                </a:path>
                <a:path w="329564" h="1358264">
                  <a:moveTo>
                    <a:pt x="329272" y="535063"/>
                  </a:moveTo>
                  <a:lnTo>
                    <a:pt x="288112" y="535063"/>
                  </a:lnTo>
                  <a:lnTo>
                    <a:pt x="246951" y="535063"/>
                  </a:lnTo>
                  <a:lnTo>
                    <a:pt x="246951" y="617385"/>
                  </a:lnTo>
                  <a:lnTo>
                    <a:pt x="288112" y="617385"/>
                  </a:lnTo>
                  <a:lnTo>
                    <a:pt x="288112" y="699693"/>
                  </a:lnTo>
                  <a:lnTo>
                    <a:pt x="329272" y="699693"/>
                  </a:lnTo>
                  <a:lnTo>
                    <a:pt x="329272" y="535063"/>
                  </a:lnTo>
                  <a:close/>
                </a:path>
                <a:path w="329564" h="1358264">
                  <a:moveTo>
                    <a:pt x="329272" y="411581"/>
                  </a:moveTo>
                  <a:lnTo>
                    <a:pt x="288112" y="411581"/>
                  </a:lnTo>
                  <a:lnTo>
                    <a:pt x="288112" y="370433"/>
                  </a:lnTo>
                  <a:lnTo>
                    <a:pt x="246951" y="370433"/>
                  </a:lnTo>
                  <a:lnTo>
                    <a:pt x="246951" y="411594"/>
                  </a:lnTo>
                  <a:lnTo>
                    <a:pt x="288112" y="411594"/>
                  </a:lnTo>
                  <a:lnTo>
                    <a:pt x="288112" y="452742"/>
                  </a:lnTo>
                  <a:lnTo>
                    <a:pt x="246951" y="452742"/>
                  </a:lnTo>
                  <a:lnTo>
                    <a:pt x="246951" y="493903"/>
                  </a:lnTo>
                  <a:lnTo>
                    <a:pt x="288112" y="493903"/>
                  </a:lnTo>
                  <a:lnTo>
                    <a:pt x="329272" y="493903"/>
                  </a:lnTo>
                  <a:lnTo>
                    <a:pt x="329272" y="411581"/>
                  </a:lnTo>
                  <a:close/>
                </a:path>
                <a:path w="329564" h="1358264">
                  <a:moveTo>
                    <a:pt x="329272" y="246951"/>
                  </a:moveTo>
                  <a:lnTo>
                    <a:pt x="288112" y="246951"/>
                  </a:lnTo>
                  <a:lnTo>
                    <a:pt x="288112" y="288112"/>
                  </a:lnTo>
                  <a:lnTo>
                    <a:pt x="329272" y="288112"/>
                  </a:lnTo>
                  <a:lnTo>
                    <a:pt x="329272" y="246951"/>
                  </a:lnTo>
                  <a:close/>
                </a:path>
                <a:path w="329564" h="1358264">
                  <a:moveTo>
                    <a:pt x="329272" y="123482"/>
                  </a:moveTo>
                  <a:lnTo>
                    <a:pt x="288112" y="123482"/>
                  </a:lnTo>
                  <a:lnTo>
                    <a:pt x="288112" y="164642"/>
                  </a:lnTo>
                  <a:lnTo>
                    <a:pt x="329272" y="164642"/>
                  </a:lnTo>
                  <a:lnTo>
                    <a:pt x="329272" y="123482"/>
                  </a:lnTo>
                  <a:close/>
                </a:path>
              </a:pathLst>
            </a:custGeom>
            <a:solidFill>
              <a:srgbClr val="231F20"/>
            </a:solidFill>
          </p:spPr>
          <p:txBody>
            <a:bodyPr wrap="square" lIns="0" tIns="0" rIns="0" bIns="0" rtlCol="0"/>
            <a:lstStyle/>
            <a:p>
              <a:endParaRPr/>
            </a:p>
          </p:txBody>
        </p:sp>
        <p:sp>
          <p:nvSpPr>
            <p:cNvPr id="9" name="object 9"/>
            <p:cNvSpPr/>
            <p:nvPr/>
          </p:nvSpPr>
          <p:spPr>
            <a:xfrm>
              <a:off x="4558106" y="4288574"/>
              <a:ext cx="123825" cy="1317625"/>
            </a:xfrm>
            <a:custGeom>
              <a:avLst/>
              <a:gdLst/>
              <a:ahLst/>
              <a:cxnLst/>
              <a:rect l="l" t="t" r="r" b="b"/>
              <a:pathLst>
                <a:path w="123825" h="1317625">
                  <a:moveTo>
                    <a:pt x="41160" y="1275918"/>
                  </a:moveTo>
                  <a:lnTo>
                    <a:pt x="0" y="1275918"/>
                  </a:lnTo>
                  <a:lnTo>
                    <a:pt x="0" y="1317091"/>
                  </a:lnTo>
                  <a:lnTo>
                    <a:pt x="41160" y="1317091"/>
                  </a:lnTo>
                  <a:lnTo>
                    <a:pt x="41160" y="1275918"/>
                  </a:lnTo>
                  <a:close/>
                </a:path>
                <a:path w="123825" h="1317625">
                  <a:moveTo>
                    <a:pt x="82321" y="1234757"/>
                  </a:moveTo>
                  <a:lnTo>
                    <a:pt x="41160" y="1234757"/>
                  </a:lnTo>
                  <a:lnTo>
                    <a:pt x="41160" y="1275918"/>
                  </a:lnTo>
                  <a:lnTo>
                    <a:pt x="82321" y="1275918"/>
                  </a:lnTo>
                  <a:lnTo>
                    <a:pt x="82321" y="1234757"/>
                  </a:lnTo>
                  <a:close/>
                </a:path>
                <a:path w="123825" h="1317625">
                  <a:moveTo>
                    <a:pt x="82321" y="1111275"/>
                  </a:moveTo>
                  <a:lnTo>
                    <a:pt x="41160" y="1111275"/>
                  </a:lnTo>
                  <a:lnTo>
                    <a:pt x="0" y="1111275"/>
                  </a:lnTo>
                  <a:lnTo>
                    <a:pt x="0" y="1152448"/>
                  </a:lnTo>
                  <a:lnTo>
                    <a:pt x="41160" y="1152448"/>
                  </a:lnTo>
                  <a:lnTo>
                    <a:pt x="41160" y="1193596"/>
                  </a:lnTo>
                  <a:lnTo>
                    <a:pt x="82321" y="1193596"/>
                  </a:lnTo>
                  <a:lnTo>
                    <a:pt x="82321" y="1111275"/>
                  </a:lnTo>
                  <a:close/>
                </a:path>
                <a:path w="123825" h="1317625">
                  <a:moveTo>
                    <a:pt x="82321" y="1028966"/>
                  </a:moveTo>
                  <a:lnTo>
                    <a:pt x="41160" y="1028966"/>
                  </a:lnTo>
                  <a:lnTo>
                    <a:pt x="41160" y="1070140"/>
                  </a:lnTo>
                  <a:lnTo>
                    <a:pt x="82321" y="1070140"/>
                  </a:lnTo>
                  <a:lnTo>
                    <a:pt x="82321" y="1028966"/>
                  </a:lnTo>
                  <a:close/>
                </a:path>
                <a:path w="123825" h="1317625">
                  <a:moveTo>
                    <a:pt x="82321" y="905484"/>
                  </a:moveTo>
                  <a:lnTo>
                    <a:pt x="41160" y="905484"/>
                  </a:lnTo>
                  <a:lnTo>
                    <a:pt x="0" y="905484"/>
                  </a:lnTo>
                  <a:lnTo>
                    <a:pt x="0" y="1028954"/>
                  </a:lnTo>
                  <a:lnTo>
                    <a:pt x="41160" y="1028954"/>
                  </a:lnTo>
                  <a:lnTo>
                    <a:pt x="41160" y="946645"/>
                  </a:lnTo>
                  <a:lnTo>
                    <a:pt x="82321" y="946645"/>
                  </a:lnTo>
                  <a:lnTo>
                    <a:pt x="82321" y="905484"/>
                  </a:lnTo>
                  <a:close/>
                </a:path>
                <a:path w="123825" h="1317625">
                  <a:moveTo>
                    <a:pt x="82321" y="823175"/>
                  </a:moveTo>
                  <a:lnTo>
                    <a:pt x="41160" y="823175"/>
                  </a:lnTo>
                  <a:lnTo>
                    <a:pt x="41160" y="864336"/>
                  </a:lnTo>
                  <a:lnTo>
                    <a:pt x="82321" y="864336"/>
                  </a:lnTo>
                  <a:lnTo>
                    <a:pt x="82321" y="823175"/>
                  </a:lnTo>
                  <a:close/>
                </a:path>
                <a:path w="123825" h="1317625">
                  <a:moveTo>
                    <a:pt x="82321" y="740854"/>
                  </a:moveTo>
                  <a:lnTo>
                    <a:pt x="41160" y="740854"/>
                  </a:lnTo>
                  <a:lnTo>
                    <a:pt x="41160" y="782015"/>
                  </a:lnTo>
                  <a:lnTo>
                    <a:pt x="82321" y="782015"/>
                  </a:lnTo>
                  <a:lnTo>
                    <a:pt x="82321" y="740854"/>
                  </a:lnTo>
                  <a:close/>
                </a:path>
                <a:path w="123825" h="1317625">
                  <a:moveTo>
                    <a:pt x="82321" y="576224"/>
                  </a:moveTo>
                  <a:lnTo>
                    <a:pt x="41160" y="576224"/>
                  </a:lnTo>
                  <a:lnTo>
                    <a:pt x="41160" y="617397"/>
                  </a:lnTo>
                  <a:lnTo>
                    <a:pt x="82321" y="617397"/>
                  </a:lnTo>
                  <a:lnTo>
                    <a:pt x="82321" y="576224"/>
                  </a:lnTo>
                  <a:close/>
                </a:path>
                <a:path w="123825" h="1317625">
                  <a:moveTo>
                    <a:pt x="82321" y="205790"/>
                  </a:moveTo>
                  <a:lnTo>
                    <a:pt x="41160" y="205790"/>
                  </a:lnTo>
                  <a:lnTo>
                    <a:pt x="41160" y="246951"/>
                  </a:lnTo>
                  <a:lnTo>
                    <a:pt x="82321" y="246951"/>
                  </a:lnTo>
                  <a:lnTo>
                    <a:pt x="82321" y="205790"/>
                  </a:lnTo>
                  <a:close/>
                </a:path>
                <a:path w="123825" h="1317625">
                  <a:moveTo>
                    <a:pt x="82321" y="82321"/>
                  </a:moveTo>
                  <a:lnTo>
                    <a:pt x="41160" y="82321"/>
                  </a:lnTo>
                  <a:lnTo>
                    <a:pt x="41160" y="123482"/>
                  </a:lnTo>
                  <a:lnTo>
                    <a:pt x="82321" y="123482"/>
                  </a:lnTo>
                  <a:lnTo>
                    <a:pt x="82321" y="82321"/>
                  </a:lnTo>
                  <a:close/>
                </a:path>
                <a:path w="123825" h="1317625">
                  <a:moveTo>
                    <a:pt x="123469" y="658533"/>
                  </a:moveTo>
                  <a:lnTo>
                    <a:pt x="82321" y="658533"/>
                  </a:lnTo>
                  <a:lnTo>
                    <a:pt x="82321" y="699706"/>
                  </a:lnTo>
                  <a:lnTo>
                    <a:pt x="123469" y="699706"/>
                  </a:lnTo>
                  <a:lnTo>
                    <a:pt x="123469" y="658533"/>
                  </a:lnTo>
                  <a:close/>
                </a:path>
                <a:path w="123825" h="1317625">
                  <a:moveTo>
                    <a:pt x="123469" y="411581"/>
                  </a:moveTo>
                  <a:lnTo>
                    <a:pt x="82321" y="411581"/>
                  </a:lnTo>
                  <a:lnTo>
                    <a:pt x="82321" y="370433"/>
                  </a:lnTo>
                  <a:lnTo>
                    <a:pt x="41160" y="370433"/>
                  </a:lnTo>
                  <a:lnTo>
                    <a:pt x="41160" y="411594"/>
                  </a:lnTo>
                  <a:lnTo>
                    <a:pt x="82321" y="411594"/>
                  </a:lnTo>
                  <a:lnTo>
                    <a:pt x="82321" y="452742"/>
                  </a:lnTo>
                  <a:lnTo>
                    <a:pt x="41160" y="452742"/>
                  </a:lnTo>
                  <a:lnTo>
                    <a:pt x="41160" y="535063"/>
                  </a:lnTo>
                  <a:lnTo>
                    <a:pt x="82321" y="535063"/>
                  </a:lnTo>
                  <a:lnTo>
                    <a:pt x="82321" y="493903"/>
                  </a:lnTo>
                  <a:lnTo>
                    <a:pt x="123469" y="493903"/>
                  </a:lnTo>
                  <a:lnTo>
                    <a:pt x="123469" y="411581"/>
                  </a:lnTo>
                  <a:close/>
                </a:path>
                <a:path w="123825" h="1317625">
                  <a:moveTo>
                    <a:pt x="123469" y="246951"/>
                  </a:moveTo>
                  <a:lnTo>
                    <a:pt x="82321" y="246951"/>
                  </a:lnTo>
                  <a:lnTo>
                    <a:pt x="82321" y="329272"/>
                  </a:lnTo>
                  <a:lnTo>
                    <a:pt x="123469" y="329272"/>
                  </a:lnTo>
                  <a:lnTo>
                    <a:pt x="123469" y="246951"/>
                  </a:lnTo>
                  <a:close/>
                </a:path>
                <a:path w="123825" h="1317625">
                  <a:moveTo>
                    <a:pt x="123469" y="123482"/>
                  </a:moveTo>
                  <a:lnTo>
                    <a:pt x="82321" y="123482"/>
                  </a:lnTo>
                  <a:lnTo>
                    <a:pt x="82321" y="164642"/>
                  </a:lnTo>
                  <a:lnTo>
                    <a:pt x="123469" y="164642"/>
                  </a:lnTo>
                  <a:lnTo>
                    <a:pt x="123469" y="123482"/>
                  </a:lnTo>
                  <a:close/>
                </a:path>
                <a:path w="123825" h="1317625">
                  <a:moveTo>
                    <a:pt x="123469" y="0"/>
                  </a:moveTo>
                  <a:lnTo>
                    <a:pt x="82321" y="0"/>
                  </a:lnTo>
                  <a:lnTo>
                    <a:pt x="82321" y="82321"/>
                  </a:lnTo>
                  <a:lnTo>
                    <a:pt x="123469" y="82321"/>
                  </a:lnTo>
                  <a:lnTo>
                    <a:pt x="123469" y="0"/>
                  </a:lnTo>
                  <a:close/>
                </a:path>
              </a:pathLst>
            </a:custGeom>
            <a:solidFill>
              <a:srgbClr val="231F20"/>
            </a:solidFill>
          </p:spPr>
          <p:txBody>
            <a:bodyPr wrap="square" lIns="0" tIns="0" rIns="0" bIns="0" rtlCol="0"/>
            <a:lstStyle/>
            <a:p>
              <a:endParaRPr/>
            </a:p>
          </p:txBody>
        </p:sp>
        <p:sp>
          <p:nvSpPr>
            <p:cNvPr id="10" name="object 10"/>
            <p:cNvSpPr/>
            <p:nvPr/>
          </p:nvSpPr>
          <p:spPr>
            <a:xfrm>
              <a:off x="4661007" y="5029428"/>
              <a:ext cx="0" cy="576580"/>
            </a:xfrm>
            <a:custGeom>
              <a:avLst/>
              <a:gdLst/>
              <a:ahLst/>
              <a:cxnLst/>
              <a:rect l="l" t="t" r="r" b="b"/>
              <a:pathLst>
                <a:path h="576579">
                  <a:moveTo>
                    <a:pt x="0" y="0"/>
                  </a:moveTo>
                  <a:lnTo>
                    <a:pt x="0" y="576224"/>
                  </a:lnTo>
                </a:path>
              </a:pathLst>
            </a:custGeom>
            <a:ln w="41160">
              <a:solidFill>
                <a:srgbClr val="231F20"/>
              </a:solidFill>
              <a:prstDash val="sysDot"/>
            </a:ln>
          </p:spPr>
          <p:txBody>
            <a:bodyPr wrap="square" lIns="0" tIns="0" rIns="0" bIns="0" rtlCol="0"/>
            <a:lstStyle/>
            <a:p>
              <a:endParaRPr/>
            </a:p>
          </p:txBody>
        </p:sp>
        <p:sp>
          <p:nvSpPr>
            <p:cNvPr id="11" name="object 11"/>
            <p:cNvSpPr/>
            <p:nvPr/>
          </p:nvSpPr>
          <p:spPr>
            <a:xfrm>
              <a:off x="4681588" y="4288574"/>
              <a:ext cx="329565" cy="1358265"/>
            </a:xfrm>
            <a:custGeom>
              <a:avLst/>
              <a:gdLst/>
              <a:ahLst/>
              <a:cxnLst/>
              <a:rect l="l" t="t" r="r" b="b"/>
              <a:pathLst>
                <a:path w="329564" h="1358264">
                  <a:moveTo>
                    <a:pt x="82308" y="1234757"/>
                  </a:moveTo>
                  <a:lnTo>
                    <a:pt x="41148" y="1234757"/>
                  </a:lnTo>
                  <a:lnTo>
                    <a:pt x="41148" y="1275918"/>
                  </a:lnTo>
                  <a:lnTo>
                    <a:pt x="0" y="1275918"/>
                  </a:lnTo>
                  <a:lnTo>
                    <a:pt x="0" y="1358239"/>
                  </a:lnTo>
                  <a:lnTo>
                    <a:pt x="41148" y="1358239"/>
                  </a:lnTo>
                  <a:lnTo>
                    <a:pt x="82308" y="1358239"/>
                  </a:lnTo>
                  <a:lnTo>
                    <a:pt x="82308" y="1317066"/>
                  </a:lnTo>
                  <a:lnTo>
                    <a:pt x="41160" y="1317066"/>
                  </a:lnTo>
                  <a:lnTo>
                    <a:pt x="41160" y="1275918"/>
                  </a:lnTo>
                  <a:lnTo>
                    <a:pt x="82308" y="1275918"/>
                  </a:lnTo>
                  <a:lnTo>
                    <a:pt x="82308" y="1234757"/>
                  </a:lnTo>
                  <a:close/>
                </a:path>
                <a:path w="329564" h="1358264">
                  <a:moveTo>
                    <a:pt x="82308" y="82321"/>
                  </a:moveTo>
                  <a:lnTo>
                    <a:pt x="41148" y="82321"/>
                  </a:lnTo>
                  <a:lnTo>
                    <a:pt x="41148" y="123482"/>
                  </a:lnTo>
                  <a:lnTo>
                    <a:pt x="0" y="123482"/>
                  </a:lnTo>
                  <a:lnTo>
                    <a:pt x="0" y="246951"/>
                  </a:lnTo>
                  <a:lnTo>
                    <a:pt x="41148" y="246951"/>
                  </a:lnTo>
                  <a:lnTo>
                    <a:pt x="41148" y="329272"/>
                  </a:lnTo>
                  <a:lnTo>
                    <a:pt x="82308" y="329272"/>
                  </a:lnTo>
                  <a:lnTo>
                    <a:pt x="82308" y="123482"/>
                  </a:lnTo>
                  <a:lnTo>
                    <a:pt x="82308" y="82321"/>
                  </a:lnTo>
                  <a:close/>
                </a:path>
                <a:path w="329564" h="1358264">
                  <a:moveTo>
                    <a:pt x="123469" y="535063"/>
                  </a:moveTo>
                  <a:lnTo>
                    <a:pt x="82308" y="535063"/>
                  </a:lnTo>
                  <a:lnTo>
                    <a:pt x="82308" y="493903"/>
                  </a:lnTo>
                  <a:lnTo>
                    <a:pt x="41148" y="493903"/>
                  </a:lnTo>
                  <a:lnTo>
                    <a:pt x="41148" y="535063"/>
                  </a:lnTo>
                  <a:lnTo>
                    <a:pt x="0" y="535063"/>
                  </a:lnTo>
                  <a:lnTo>
                    <a:pt x="0" y="576224"/>
                  </a:lnTo>
                  <a:lnTo>
                    <a:pt x="41148" y="576224"/>
                  </a:lnTo>
                  <a:lnTo>
                    <a:pt x="82308" y="576224"/>
                  </a:lnTo>
                  <a:lnTo>
                    <a:pt x="123469" y="576224"/>
                  </a:lnTo>
                  <a:lnTo>
                    <a:pt x="123469" y="535063"/>
                  </a:lnTo>
                  <a:close/>
                </a:path>
                <a:path w="329564" h="1358264">
                  <a:moveTo>
                    <a:pt x="123469" y="329272"/>
                  </a:moveTo>
                  <a:lnTo>
                    <a:pt x="82308" y="329272"/>
                  </a:lnTo>
                  <a:lnTo>
                    <a:pt x="82308" y="370446"/>
                  </a:lnTo>
                  <a:lnTo>
                    <a:pt x="123469" y="370446"/>
                  </a:lnTo>
                  <a:lnTo>
                    <a:pt x="123469" y="329272"/>
                  </a:lnTo>
                  <a:close/>
                </a:path>
                <a:path w="329564" h="1358264">
                  <a:moveTo>
                    <a:pt x="164630" y="1070114"/>
                  </a:moveTo>
                  <a:lnTo>
                    <a:pt x="123469" y="1070114"/>
                  </a:lnTo>
                  <a:lnTo>
                    <a:pt x="123469" y="1111275"/>
                  </a:lnTo>
                  <a:lnTo>
                    <a:pt x="164630" y="1111275"/>
                  </a:lnTo>
                  <a:lnTo>
                    <a:pt x="164630" y="1070114"/>
                  </a:lnTo>
                  <a:close/>
                </a:path>
                <a:path w="329564" h="1358264">
                  <a:moveTo>
                    <a:pt x="205778" y="1275918"/>
                  </a:moveTo>
                  <a:lnTo>
                    <a:pt x="164630" y="1275918"/>
                  </a:lnTo>
                  <a:lnTo>
                    <a:pt x="164630" y="1317066"/>
                  </a:lnTo>
                  <a:lnTo>
                    <a:pt x="123469" y="1317066"/>
                  </a:lnTo>
                  <a:lnTo>
                    <a:pt x="123469" y="1358239"/>
                  </a:lnTo>
                  <a:lnTo>
                    <a:pt x="164630" y="1358239"/>
                  </a:lnTo>
                  <a:lnTo>
                    <a:pt x="205778" y="1358239"/>
                  </a:lnTo>
                  <a:lnTo>
                    <a:pt x="205778" y="1275918"/>
                  </a:lnTo>
                  <a:close/>
                </a:path>
                <a:path w="329564" h="1358264">
                  <a:moveTo>
                    <a:pt x="205778" y="946645"/>
                  </a:moveTo>
                  <a:lnTo>
                    <a:pt x="164630" y="946645"/>
                  </a:lnTo>
                  <a:lnTo>
                    <a:pt x="164630" y="905484"/>
                  </a:lnTo>
                  <a:lnTo>
                    <a:pt x="123469" y="905484"/>
                  </a:lnTo>
                  <a:lnTo>
                    <a:pt x="82308" y="905484"/>
                  </a:lnTo>
                  <a:lnTo>
                    <a:pt x="41160" y="905484"/>
                  </a:lnTo>
                  <a:lnTo>
                    <a:pt x="0" y="905484"/>
                  </a:lnTo>
                  <a:lnTo>
                    <a:pt x="0" y="946645"/>
                  </a:lnTo>
                  <a:lnTo>
                    <a:pt x="41148" y="946645"/>
                  </a:lnTo>
                  <a:lnTo>
                    <a:pt x="41148" y="1028966"/>
                  </a:lnTo>
                  <a:lnTo>
                    <a:pt x="0" y="1028966"/>
                  </a:lnTo>
                  <a:lnTo>
                    <a:pt x="0" y="1070114"/>
                  </a:lnTo>
                  <a:lnTo>
                    <a:pt x="0" y="1193584"/>
                  </a:lnTo>
                  <a:lnTo>
                    <a:pt x="41148" y="1193584"/>
                  </a:lnTo>
                  <a:lnTo>
                    <a:pt x="82308" y="1193584"/>
                  </a:lnTo>
                  <a:lnTo>
                    <a:pt x="82308" y="1234757"/>
                  </a:lnTo>
                  <a:lnTo>
                    <a:pt x="123469" y="1234757"/>
                  </a:lnTo>
                  <a:lnTo>
                    <a:pt x="123469" y="1193596"/>
                  </a:lnTo>
                  <a:lnTo>
                    <a:pt x="164630" y="1193596"/>
                  </a:lnTo>
                  <a:lnTo>
                    <a:pt x="164630" y="1275905"/>
                  </a:lnTo>
                  <a:lnTo>
                    <a:pt x="205778" y="1275905"/>
                  </a:lnTo>
                  <a:lnTo>
                    <a:pt x="205778" y="1152436"/>
                  </a:lnTo>
                  <a:lnTo>
                    <a:pt x="164630" y="1152436"/>
                  </a:lnTo>
                  <a:lnTo>
                    <a:pt x="123469" y="1152436"/>
                  </a:lnTo>
                  <a:lnTo>
                    <a:pt x="82308" y="1152436"/>
                  </a:lnTo>
                  <a:lnTo>
                    <a:pt x="82308" y="1070114"/>
                  </a:lnTo>
                  <a:lnTo>
                    <a:pt x="82308" y="1028954"/>
                  </a:lnTo>
                  <a:lnTo>
                    <a:pt x="123469" y="1028954"/>
                  </a:lnTo>
                  <a:lnTo>
                    <a:pt x="164630" y="1028954"/>
                  </a:lnTo>
                  <a:lnTo>
                    <a:pt x="205778" y="1028966"/>
                  </a:lnTo>
                  <a:lnTo>
                    <a:pt x="205778" y="946645"/>
                  </a:lnTo>
                  <a:close/>
                </a:path>
                <a:path w="329564" h="1358264">
                  <a:moveTo>
                    <a:pt x="205778" y="452742"/>
                  </a:moveTo>
                  <a:lnTo>
                    <a:pt x="164630" y="452742"/>
                  </a:lnTo>
                  <a:lnTo>
                    <a:pt x="123469" y="452742"/>
                  </a:lnTo>
                  <a:lnTo>
                    <a:pt x="123469" y="411581"/>
                  </a:lnTo>
                  <a:lnTo>
                    <a:pt x="82308" y="411581"/>
                  </a:lnTo>
                  <a:lnTo>
                    <a:pt x="41160" y="411581"/>
                  </a:lnTo>
                  <a:lnTo>
                    <a:pt x="41160" y="370433"/>
                  </a:lnTo>
                  <a:lnTo>
                    <a:pt x="0" y="370433"/>
                  </a:lnTo>
                  <a:lnTo>
                    <a:pt x="0" y="452755"/>
                  </a:lnTo>
                  <a:lnTo>
                    <a:pt x="41148" y="452755"/>
                  </a:lnTo>
                  <a:lnTo>
                    <a:pt x="82308" y="452755"/>
                  </a:lnTo>
                  <a:lnTo>
                    <a:pt x="123469" y="452755"/>
                  </a:lnTo>
                  <a:lnTo>
                    <a:pt x="123469" y="535063"/>
                  </a:lnTo>
                  <a:lnTo>
                    <a:pt x="164630" y="535063"/>
                  </a:lnTo>
                  <a:lnTo>
                    <a:pt x="164630" y="576224"/>
                  </a:lnTo>
                  <a:lnTo>
                    <a:pt x="123469" y="576224"/>
                  </a:lnTo>
                  <a:lnTo>
                    <a:pt x="123469" y="617385"/>
                  </a:lnTo>
                  <a:lnTo>
                    <a:pt x="82308" y="617385"/>
                  </a:lnTo>
                  <a:lnTo>
                    <a:pt x="41148" y="617385"/>
                  </a:lnTo>
                  <a:lnTo>
                    <a:pt x="41148" y="740854"/>
                  </a:lnTo>
                  <a:lnTo>
                    <a:pt x="0" y="740854"/>
                  </a:lnTo>
                  <a:lnTo>
                    <a:pt x="0" y="823175"/>
                  </a:lnTo>
                  <a:lnTo>
                    <a:pt x="41148" y="823175"/>
                  </a:lnTo>
                  <a:lnTo>
                    <a:pt x="41148" y="864336"/>
                  </a:lnTo>
                  <a:lnTo>
                    <a:pt x="82308" y="864336"/>
                  </a:lnTo>
                  <a:lnTo>
                    <a:pt x="82308" y="823175"/>
                  </a:lnTo>
                  <a:lnTo>
                    <a:pt x="41160" y="823175"/>
                  </a:lnTo>
                  <a:lnTo>
                    <a:pt x="41160" y="740854"/>
                  </a:lnTo>
                  <a:lnTo>
                    <a:pt x="82308" y="740854"/>
                  </a:lnTo>
                  <a:lnTo>
                    <a:pt x="82308" y="782015"/>
                  </a:lnTo>
                  <a:lnTo>
                    <a:pt x="123469" y="782015"/>
                  </a:lnTo>
                  <a:lnTo>
                    <a:pt x="123469" y="823163"/>
                  </a:lnTo>
                  <a:lnTo>
                    <a:pt x="164630" y="823163"/>
                  </a:lnTo>
                  <a:lnTo>
                    <a:pt x="164630" y="782015"/>
                  </a:lnTo>
                  <a:lnTo>
                    <a:pt x="205778" y="782015"/>
                  </a:lnTo>
                  <a:lnTo>
                    <a:pt x="205778" y="740854"/>
                  </a:lnTo>
                  <a:lnTo>
                    <a:pt x="164630" y="740854"/>
                  </a:lnTo>
                  <a:lnTo>
                    <a:pt x="164630" y="699706"/>
                  </a:lnTo>
                  <a:lnTo>
                    <a:pt x="205778" y="699706"/>
                  </a:lnTo>
                  <a:lnTo>
                    <a:pt x="205778" y="658533"/>
                  </a:lnTo>
                  <a:lnTo>
                    <a:pt x="164630" y="658533"/>
                  </a:lnTo>
                  <a:lnTo>
                    <a:pt x="123469" y="658533"/>
                  </a:lnTo>
                  <a:lnTo>
                    <a:pt x="123469" y="617397"/>
                  </a:lnTo>
                  <a:lnTo>
                    <a:pt x="164630" y="617397"/>
                  </a:lnTo>
                  <a:lnTo>
                    <a:pt x="205778" y="617372"/>
                  </a:lnTo>
                  <a:lnTo>
                    <a:pt x="205778" y="452742"/>
                  </a:lnTo>
                  <a:close/>
                </a:path>
                <a:path w="329564" h="1358264">
                  <a:moveTo>
                    <a:pt x="205778" y="246951"/>
                  </a:moveTo>
                  <a:lnTo>
                    <a:pt x="164630" y="246951"/>
                  </a:lnTo>
                  <a:lnTo>
                    <a:pt x="164630" y="123482"/>
                  </a:lnTo>
                  <a:lnTo>
                    <a:pt x="123469" y="123482"/>
                  </a:lnTo>
                  <a:lnTo>
                    <a:pt x="123469" y="288112"/>
                  </a:lnTo>
                  <a:lnTo>
                    <a:pt x="164630" y="288112"/>
                  </a:lnTo>
                  <a:lnTo>
                    <a:pt x="205778" y="288112"/>
                  </a:lnTo>
                  <a:lnTo>
                    <a:pt x="205778" y="246951"/>
                  </a:lnTo>
                  <a:close/>
                </a:path>
                <a:path w="329564" h="1358264">
                  <a:moveTo>
                    <a:pt x="205778" y="0"/>
                  </a:moveTo>
                  <a:lnTo>
                    <a:pt x="164630" y="0"/>
                  </a:lnTo>
                  <a:lnTo>
                    <a:pt x="123469" y="0"/>
                  </a:lnTo>
                  <a:lnTo>
                    <a:pt x="123469" y="123469"/>
                  </a:lnTo>
                  <a:lnTo>
                    <a:pt x="164630" y="123469"/>
                  </a:lnTo>
                  <a:lnTo>
                    <a:pt x="164630" y="41160"/>
                  </a:lnTo>
                  <a:lnTo>
                    <a:pt x="205778" y="41160"/>
                  </a:lnTo>
                  <a:lnTo>
                    <a:pt x="205778" y="0"/>
                  </a:lnTo>
                  <a:close/>
                </a:path>
                <a:path w="329564" h="1358264">
                  <a:moveTo>
                    <a:pt x="288086" y="1193596"/>
                  </a:moveTo>
                  <a:lnTo>
                    <a:pt x="246938" y="1193596"/>
                  </a:lnTo>
                  <a:lnTo>
                    <a:pt x="246938" y="1234757"/>
                  </a:lnTo>
                  <a:lnTo>
                    <a:pt x="205790" y="1234757"/>
                  </a:lnTo>
                  <a:lnTo>
                    <a:pt x="205790" y="1275918"/>
                  </a:lnTo>
                  <a:lnTo>
                    <a:pt x="205790" y="1358239"/>
                  </a:lnTo>
                  <a:lnTo>
                    <a:pt x="246951" y="1358239"/>
                  </a:lnTo>
                  <a:lnTo>
                    <a:pt x="246951" y="1275918"/>
                  </a:lnTo>
                  <a:lnTo>
                    <a:pt x="288086" y="1275918"/>
                  </a:lnTo>
                  <a:lnTo>
                    <a:pt x="288086" y="1193596"/>
                  </a:lnTo>
                  <a:close/>
                </a:path>
                <a:path w="329564" h="1358264">
                  <a:moveTo>
                    <a:pt x="288086" y="987806"/>
                  </a:moveTo>
                  <a:lnTo>
                    <a:pt x="246951" y="987806"/>
                  </a:lnTo>
                  <a:lnTo>
                    <a:pt x="205790" y="987806"/>
                  </a:lnTo>
                  <a:lnTo>
                    <a:pt x="205790" y="1070114"/>
                  </a:lnTo>
                  <a:lnTo>
                    <a:pt x="205790" y="1193584"/>
                  </a:lnTo>
                  <a:lnTo>
                    <a:pt x="246951" y="1193584"/>
                  </a:lnTo>
                  <a:lnTo>
                    <a:pt x="246951" y="1152448"/>
                  </a:lnTo>
                  <a:lnTo>
                    <a:pt x="288086" y="1152448"/>
                  </a:lnTo>
                  <a:lnTo>
                    <a:pt x="288086" y="1111275"/>
                  </a:lnTo>
                  <a:lnTo>
                    <a:pt x="246951" y="1111275"/>
                  </a:lnTo>
                  <a:lnTo>
                    <a:pt x="246951" y="1070127"/>
                  </a:lnTo>
                  <a:lnTo>
                    <a:pt x="246951" y="1028966"/>
                  </a:lnTo>
                  <a:lnTo>
                    <a:pt x="288086" y="1028966"/>
                  </a:lnTo>
                  <a:lnTo>
                    <a:pt x="288086" y="987806"/>
                  </a:lnTo>
                  <a:close/>
                </a:path>
                <a:path w="329564" h="1358264">
                  <a:moveTo>
                    <a:pt x="288086" y="576224"/>
                  </a:moveTo>
                  <a:lnTo>
                    <a:pt x="246938" y="576224"/>
                  </a:lnTo>
                  <a:lnTo>
                    <a:pt x="246938" y="617385"/>
                  </a:lnTo>
                  <a:lnTo>
                    <a:pt x="205790" y="617385"/>
                  </a:lnTo>
                  <a:lnTo>
                    <a:pt x="205790" y="740854"/>
                  </a:lnTo>
                  <a:lnTo>
                    <a:pt x="246938" y="740854"/>
                  </a:lnTo>
                  <a:lnTo>
                    <a:pt x="246938" y="782015"/>
                  </a:lnTo>
                  <a:lnTo>
                    <a:pt x="205790" y="782015"/>
                  </a:lnTo>
                  <a:lnTo>
                    <a:pt x="205790" y="823175"/>
                  </a:lnTo>
                  <a:lnTo>
                    <a:pt x="246938" y="823175"/>
                  </a:lnTo>
                  <a:lnTo>
                    <a:pt x="246938" y="864323"/>
                  </a:lnTo>
                  <a:lnTo>
                    <a:pt x="205790" y="864323"/>
                  </a:lnTo>
                  <a:lnTo>
                    <a:pt x="205790" y="905497"/>
                  </a:lnTo>
                  <a:lnTo>
                    <a:pt x="246951" y="905497"/>
                  </a:lnTo>
                  <a:lnTo>
                    <a:pt x="288086" y="905484"/>
                  </a:lnTo>
                  <a:lnTo>
                    <a:pt x="288086" y="740854"/>
                  </a:lnTo>
                  <a:lnTo>
                    <a:pt x="246951" y="740854"/>
                  </a:lnTo>
                  <a:lnTo>
                    <a:pt x="246951" y="658545"/>
                  </a:lnTo>
                  <a:lnTo>
                    <a:pt x="288086" y="658545"/>
                  </a:lnTo>
                  <a:lnTo>
                    <a:pt x="288086" y="576224"/>
                  </a:lnTo>
                  <a:close/>
                </a:path>
                <a:path w="329564" h="1358264">
                  <a:moveTo>
                    <a:pt x="288086" y="370433"/>
                  </a:moveTo>
                  <a:lnTo>
                    <a:pt x="246951" y="370433"/>
                  </a:lnTo>
                  <a:lnTo>
                    <a:pt x="246951" y="329272"/>
                  </a:lnTo>
                  <a:lnTo>
                    <a:pt x="205790" y="329272"/>
                  </a:lnTo>
                  <a:lnTo>
                    <a:pt x="205790" y="452755"/>
                  </a:lnTo>
                  <a:lnTo>
                    <a:pt x="246938" y="452755"/>
                  </a:lnTo>
                  <a:lnTo>
                    <a:pt x="288086" y="452755"/>
                  </a:lnTo>
                  <a:lnTo>
                    <a:pt x="288086" y="370433"/>
                  </a:lnTo>
                  <a:close/>
                </a:path>
                <a:path w="329564" h="1358264">
                  <a:moveTo>
                    <a:pt x="288086" y="246951"/>
                  </a:moveTo>
                  <a:lnTo>
                    <a:pt x="246951" y="246951"/>
                  </a:lnTo>
                  <a:lnTo>
                    <a:pt x="205790" y="246951"/>
                  </a:lnTo>
                  <a:lnTo>
                    <a:pt x="205790" y="288112"/>
                  </a:lnTo>
                  <a:lnTo>
                    <a:pt x="246938" y="288112"/>
                  </a:lnTo>
                  <a:lnTo>
                    <a:pt x="288086" y="288112"/>
                  </a:lnTo>
                  <a:lnTo>
                    <a:pt x="288086" y="246951"/>
                  </a:lnTo>
                  <a:close/>
                </a:path>
                <a:path w="329564" h="1358264">
                  <a:moveTo>
                    <a:pt x="288086" y="82321"/>
                  </a:moveTo>
                  <a:lnTo>
                    <a:pt x="246951" y="82321"/>
                  </a:lnTo>
                  <a:lnTo>
                    <a:pt x="205790" y="82321"/>
                  </a:lnTo>
                  <a:lnTo>
                    <a:pt x="205790" y="123482"/>
                  </a:lnTo>
                  <a:lnTo>
                    <a:pt x="205790" y="205816"/>
                  </a:lnTo>
                  <a:lnTo>
                    <a:pt x="246938" y="205816"/>
                  </a:lnTo>
                  <a:lnTo>
                    <a:pt x="288086" y="205816"/>
                  </a:lnTo>
                  <a:lnTo>
                    <a:pt x="288086" y="123482"/>
                  </a:lnTo>
                  <a:lnTo>
                    <a:pt x="288086" y="82321"/>
                  </a:lnTo>
                  <a:close/>
                </a:path>
                <a:path w="329564" h="1358264">
                  <a:moveTo>
                    <a:pt x="288086" y="0"/>
                  </a:moveTo>
                  <a:lnTo>
                    <a:pt x="246951" y="0"/>
                  </a:lnTo>
                  <a:lnTo>
                    <a:pt x="205790" y="0"/>
                  </a:lnTo>
                  <a:lnTo>
                    <a:pt x="205790" y="41160"/>
                  </a:lnTo>
                  <a:lnTo>
                    <a:pt x="246938" y="41160"/>
                  </a:lnTo>
                  <a:lnTo>
                    <a:pt x="288086" y="41160"/>
                  </a:lnTo>
                  <a:lnTo>
                    <a:pt x="288086" y="0"/>
                  </a:lnTo>
                  <a:close/>
                </a:path>
                <a:path w="329564" h="1358264">
                  <a:moveTo>
                    <a:pt x="329260" y="864323"/>
                  </a:moveTo>
                  <a:lnTo>
                    <a:pt x="288099" y="864323"/>
                  </a:lnTo>
                  <a:lnTo>
                    <a:pt x="288099" y="905497"/>
                  </a:lnTo>
                  <a:lnTo>
                    <a:pt x="329260" y="905497"/>
                  </a:lnTo>
                  <a:lnTo>
                    <a:pt x="329260" y="864323"/>
                  </a:lnTo>
                  <a:close/>
                </a:path>
                <a:path w="329564" h="1358264">
                  <a:moveTo>
                    <a:pt x="329260" y="699693"/>
                  </a:moveTo>
                  <a:lnTo>
                    <a:pt x="288099" y="699693"/>
                  </a:lnTo>
                  <a:lnTo>
                    <a:pt x="288099" y="823163"/>
                  </a:lnTo>
                  <a:lnTo>
                    <a:pt x="329260" y="823163"/>
                  </a:lnTo>
                  <a:lnTo>
                    <a:pt x="329260" y="699693"/>
                  </a:lnTo>
                  <a:close/>
                </a:path>
                <a:path w="329564" h="1358264">
                  <a:moveTo>
                    <a:pt x="329260" y="576224"/>
                  </a:moveTo>
                  <a:lnTo>
                    <a:pt x="288099" y="576224"/>
                  </a:lnTo>
                  <a:lnTo>
                    <a:pt x="288099" y="658545"/>
                  </a:lnTo>
                  <a:lnTo>
                    <a:pt x="329260" y="658545"/>
                  </a:lnTo>
                  <a:lnTo>
                    <a:pt x="329260" y="576224"/>
                  </a:lnTo>
                  <a:close/>
                </a:path>
                <a:path w="329564" h="1358264">
                  <a:moveTo>
                    <a:pt x="329260" y="329272"/>
                  </a:moveTo>
                  <a:lnTo>
                    <a:pt x="288099" y="329272"/>
                  </a:lnTo>
                  <a:lnTo>
                    <a:pt x="288099" y="493903"/>
                  </a:lnTo>
                  <a:lnTo>
                    <a:pt x="329260" y="493903"/>
                  </a:lnTo>
                  <a:lnTo>
                    <a:pt x="329260" y="329272"/>
                  </a:lnTo>
                  <a:close/>
                </a:path>
                <a:path w="329564" h="1358264">
                  <a:moveTo>
                    <a:pt x="329260" y="246951"/>
                  </a:moveTo>
                  <a:lnTo>
                    <a:pt x="288099" y="246951"/>
                  </a:lnTo>
                  <a:lnTo>
                    <a:pt x="288099" y="288112"/>
                  </a:lnTo>
                  <a:lnTo>
                    <a:pt x="329260" y="288112"/>
                  </a:lnTo>
                  <a:lnTo>
                    <a:pt x="329260" y="246951"/>
                  </a:lnTo>
                  <a:close/>
                </a:path>
                <a:path w="329564" h="1358264">
                  <a:moveTo>
                    <a:pt x="329260" y="82321"/>
                  </a:moveTo>
                  <a:lnTo>
                    <a:pt x="288099" y="82321"/>
                  </a:lnTo>
                  <a:lnTo>
                    <a:pt x="288099" y="123482"/>
                  </a:lnTo>
                  <a:lnTo>
                    <a:pt x="288099" y="205816"/>
                  </a:lnTo>
                  <a:lnTo>
                    <a:pt x="329260" y="205816"/>
                  </a:lnTo>
                  <a:lnTo>
                    <a:pt x="329260" y="123482"/>
                  </a:lnTo>
                  <a:lnTo>
                    <a:pt x="329260" y="82321"/>
                  </a:lnTo>
                  <a:close/>
                </a:path>
                <a:path w="329564" h="1358264">
                  <a:moveTo>
                    <a:pt x="329260" y="0"/>
                  </a:moveTo>
                  <a:lnTo>
                    <a:pt x="288099" y="0"/>
                  </a:lnTo>
                  <a:lnTo>
                    <a:pt x="288099" y="41160"/>
                  </a:lnTo>
                  <a:lnTo>
                    <a:pt x="329260" y="41160"/>
                  </a:lnTo>
                  <a:lnTo>
                    <a:pt x="329260" y="0"/>
                  </a:lnTo>
                  <a:close/>
                </a:path>
              </a:pathLst>
            </a:custGeom>
            <a:solidFill>
              <a:srgbClr val="231F20"/>
            </a:solidFill>
          </p:spPr>
          <p:txBody>
            <a:bodyPr wrap="square" lIns="0" tIns="0" rIns="0" bIns="0" rtlCol="0"/>
            <a:lstStyle/>
            <a:p>
              <a:endParaRPr/>
            </a:p>
          </p:txBody>
        </p:sp>
        <p:sp>
          <p:nvSpPr>
            <p:cNvPr id="12" name="object 12"/>
            <p:cNvSpPr/>
            <p:nvPr/>
          </p:nvSpPr>
          <p:spPr>
            <a:xfrm>
              <a:off x="4969688" y="4288574"/>
              <a:ext cx="123825" cy="1317625"/>
            </a:xfrm>
            <a:custGeom>
              <a:avLst/>
              <a:gdLst/>
              <a:ahLst/>
              <a:cxnLst/>
              <a:rect l="l" t="t" r="r" b="b"/>
              <a:pathLst>
                <a:path w="123825" h="1317625">
                  <a:moveTo>
                    <a:pt x="82321" y="493903"/>
                  </a:moveTo>
                  <a:lnTo>
                    <a:pt x="41160" y="493903"/>
                  </a:lnTo>
                  <a:lnTo>
                    <a:pt x="41160" y="535076"/>
                  </a:lnTo>
                  <a:lnTo>
                    <a:pt x="82321" y="535076"/>
                  </a:lnTo>
                  <a:lnTo>
                    <a:pt x="82321" y="493903"/>
                  </a:lnTo>
                  <a:close/>
                </a:path>
                <a:path w="123825" h="1317625">
                  <a:moveTo>
                    <a:pt x="123482" y="1152436"/>
                  </a:moveTo>
                  <a:lnTo>
                    <a:pt x="82321" y="1152436"/>
                  </a:lnTo>
                  <a:lnTo>
                    <a:pt x="41160" y="1152436"/>
                  </a:lnTo>
                  <a:lnTo>
                    <a:pt x="41160" y="1193596"/>
                  </a:lnTo>
                  <a:lnTo>
                    <a:pt x="82321" y="1193596"/>
                  </a:lnTo>
                  <a:lnTo>
                    <a:pt x="82321" y="1234757"/>
                  </a:lnTo>
                  <a:lnTo>
                    <a:pt x="41160" y="1234757"/>
                  </a:lnTo>
                  <a:lnTo>
                    <a:pt x="0" y="1234757"/>
                  </a:lnTo>
                  <a:lnTo>
                    <a:pt x="0" y="1275918"/>
                  </a:lnTo>
                  <a:lnTo>
                    <a:pt x="0" y="1317091"/>
                  </a:lnTo>
                  <a:lnTo>
                    <a:pt x="41160" y="1317091"/>
                  </a:lnTo>
                  <a:lnTo>
                    <a:pt x="82321" y="1317091"/>
                  </a:lnTo>
                  <a:lnTo>
                    <a:pt x="123482" y="1317091"/>
                  </a:lnTo>
                  <a:lnTo>
                    <a:pt x="123482" y="1275918"/>
                  </a:lnTo>
                  <a:lnTo>
                    <a:pt x="82321" y="1275918"/>
                  </a:lnTo>
                  <a:lnTo>
                    <a:pt x="123482" y="1275905"/>
                  </a:lnTo>
                  <a:lnTo>
                    <a:pt x="123482" y="1152436"/>
                  </a:lnTo>
                  <a:close/>
                </a:path>
                <a:path w="123825" h="1317625">
                  <a:moveTo>
                    <a:pt x="123482" y="905484"/>
                  </a:moveTo>
                  <a:lnTo>
                    <a:pt x="82321" y="905484"/>
                  </a:lnTo>
                  <a:lnTo>
                    <a:pt x="41160" y="905484"/>
                  </a:lnTo>
                  <a:lnTo>
                    <a:pt x="41160" y="864323"/>
                  </a:lnTo>
                  <a:lnTo>
                    <a:pt x="0" y="864323"/>
                  </a:lnTo>
                  <a:lnTo>
                    <a:pt x="0" y="905484"/>
                  </a:lnTo>
                  <a:lnTo>
                    <a:pt x="0" y="1070114"/>
                  </a:lnTo>
                  <a:lnTo>
                    <a:pt x="0" y="1152436"/>
                  </a:lnTo>
                  <a:lnTo>
                    <a:pt x="41160" y="1152436"/>
                  </a:lnTo>
                  <a:lnTo>
                    <a:pt x="41160" y="1111275"/>
                  </a:lnTo>
                  <a:lnTo>
                    <a:pt x="82321" y="1111275"/>
                  </a:lnTo>
                  <a:lnTo>
                    <a:pt x="82321" y="1070114"/>
                  </a:lnTo>
                  <a:lnTo>
                    <a:pt x="41160" y="1070114"/>
                  </a:lnTo>
                  <a:lnTo>
                    <a:pt x="41160" y="987806"/>
                  </a:lnTo>
                  <a:lnTo>
                    <a:pt x="82321" y="987806"/>
                  </a:lnTo>
                  <a:lnTo>
                    <a:pt x="82321" y="946645"/>
                  </a:lnTo>
                  <a:lnTo>
                    <a:pt x="123482" y="946645"/>
                  </a:lnTo>
                  <a:lnTo>
                    <a:pt x="123482" y="905484"/>
                  </a:lnTo>
                  <a:close/>
                </a:path>
                <a:path w="123825" h="1317625">
                  <a:moveTo>
                    <a:pt x="123482" y="699693"/>
                  </a:moveTo>
                  <a:lnTo>
                    <a:pt x="82321" y="699693"/>
                  </a:lnTo>
                  <a:lnTo>
                    <a:pt x="82321" y="864323"/>
                  </a:lnTo>
                  <a:lnTo>
                    <a:pt x="123482" y="864323"/>
                  </a:lnTo>
                  <a:lnTo>
                    <a:pt x="123482" y="699693"/>
                  </a:lnTo>
                  <a:close/>
                </a:path>
                <a:path w="123825" h="1317625">
                  <a:moveTo>
                    <a:pt x="123482" y="617385"/>
                  </a:moveTo>
                  <a:lnTo>
                    <a:pt x="82321" y="617385"/>
                  </a:lnTo>
                  <a:lnTo>
                    <a:pt x="82321" y="658545"/>
                  </a:lnTo>
                  <a:lnTo>
                    <a:pt x="123482" y="658545"/>
                  </a:lnTo>
                  <a:lnTo>
                    <a:pt x="123482" y="617385"/>
                  </a:lnTo>
                  <a:close/>
                </a:path>
                <a:path w="123825" h="1317625">
                  <a:moveTo>
                    <a:pt x="123482" y="329272"/>
                  </a:moveTo>
                  <a:lnTo>
                    <a:pt x="82321" y="329272"/>
                  </a:lnTo>
                  <a:lnTo>
                    <a:pt x="41160" y="329272"/>
                  </a:lnTo>
                  <a:lnTo>
                    <a:pt x="41160" y="370446"/>
                  </a:lnTo>
                  <a:lnTo>
                    <a:pt x="82321" y="370446"/>
                  </a:lnTo>
                  <a:lnTo>
                    <a:pt x="82321" y="411581"/>
                  </a:lnTo>
                  <a:lnTo>
                    <a:pt x="41160" y="411581"/>
                  </a:lnTo>
                  <a:lnTo>
                    <a:pt x="41160" y="452755"/>
                  </a:lnTo>
                  <a:lnTo>
                    <a:pt x="82321" y="452755"/>
                  </a:lnTo>
                  <a:lnTo>
                    <a:pt x="123482" y="452755"/>
                  </a:lnTo>
                  <a:lnTo>
                    <a:pt x="123482" y="329272"/>
                  </a:lnTo>
                  <a:close/>
                </a:path>
                <a:path w="123825" h="1317625">
                  <a:moveTo>
                    <a:pt x="123482" y="123482"/>
                  </a:moveTo>
                  <a:lnTo>
                    <a:pt x="82321" y="123482"/>
                  </a:lnTo>
                  <a:lnTo>
                    <a:pt x="82321" y="246951"/>
                  </a:lnTo>
                  <a:lnTo>
                    <a:pt x="41160" y="246951"/>
                  </a:lnTo>
                  <a:lnTo>
                    <a:pt x="41160" y="288112"/>
                  </a:lnTo>
                  <a:lnTo>
                    <a:pt x="82321" y="288112"/>
                  </a:lnTo>
                  <a:lnTo>
                    <a:pt x="123482" y="288112"/>
                  </a:lnTo>
                  <a:lnTo>
                    <a:pt x="123482" y="123482"/>
                  </a:lnTo>
                  <a:close/>
                </a:path>
                <a:path w="123825" h="1317625">
                  <a:moveTo>
                    <a:pt x="123482" y="0"/>
                  </a:moveTo>
                  <a:lnTo>
                    <a:pt x="82321" y="0"/>
                  </a:lnTo>
                  <a:lnTo>
                    <a:pt x="41160" y="0"/>
                  </a:lnTo>
                  <a:lnTo>
                    <a:pt x="41160" y="41160"/>
                  </a:lnTo>
                  <a:lnTo>
                    <a:pt x="82321" y="41160"/>
                  </a:lnTo>
                  <a:lnTo>
                    <a:pt x="82321" y="123469"/>
                  </a:lnTo>
                  <a:lnTo>
                    <a:pt x="123482" y="123469"/>
                  </a:lnTo>
                  <a:lnTo>
                    <a:pt x="123482" y="0"/>
                  </a:lnTo>
                  <a:close/>
                </a:path>
              </a:pathLst>
            </a:custGeom>
            <a:solidFill>
              <a:srgbClr val="231F20"/>
            </a:solidFill>
          </p:spPr>
          <p:txBody>
            <a:bodyPr wrap="square" lIns="0" tIns="0" rIns="0" bIns="0" rtlCol="0"/>
            <a:lstStyle/>
            <a:p>
              <a:endParaRPr/>
            </a:p>
          </p:txBody>
        </p:sp>
      </p:grpSp>
      <p:grpSp>
        <p:nvGrpSpPr>
          <p:cNvPr id="13" name="object 13"/>
          <p:cNvGrpSpPr/>
          <p:nvPr/>
        </p:nvGrpSpPr>
        <p:grpSpPr>
          <a:xfrm>
            <a:off x="7845247" y="4050817"/>
            <a:ext cx="1207770" cy="1207770"/>
            <a:chOff x="7845247" y="4050817"/>
            <a:chExt cx="1207770" cy="1207770"/>
          </a:xfrm>
        </p:grpSpPr>
        <p:sp>
          <p:nvSpPr>
            <p:cNvPr id="14" name="object 14"/>
            <p:cNvSpPr/>
            <p:nvPr/>
          </p:nvSpPr>
          <p:spPr>
            <a:xfrm>
              <a:off x="7845247" y="4050817"/>
              <a:ext cx="114300" cy="1207770"/>
            </a:xfrm>
            <a:custGeom>
              <a:avLst/>
              <a:gdLst/>
              <a:ahLst/>
              <a:cxnLst/>
              <a:rect l="l" t="t" r="r" b="b"/>
              <a:pathLst>
                <a:path w="114300" h="1207770">
                  <a:moveTo>
                    <a:pt x="22783" y="569620"/>
                  </a:moveTo>
                  <a:lnTo>
                    <a:pt x="0" y="569620"/>
                  </a:lnTo>
                  <a:lnTo>
                    <a:pt x="0" y="592404"/>
                  </a:lnTo>
                  <a:lnTo>
                    <a:pt x="22783" y="592404"/>
                  </a:lnTo>
                  <a:lnTo>
                    <a:pt x="22783" y="569620"/>
                  </a:lnTo>
                  <a:close/>
                </a:path>
                <a:path w="114300" h="1207770">
                  <a:moveTo>
                    <a:pt x="22783" y="296202"/>
                  </a:moveTo>
                  <a:lnTo>
                    <a:pt x="0" y="296202"/>
                  </a:lnTo>
                  <a:lnTo>
                    <a:pt x="0" y="318985"/>
                  </a:lnTo>
                  <a:lnTo>
                    <a:pt x="22783" y="318985"/>
                  </a:lnTo>
                  <a:lnTo>
                    <a:pt x="22783" y="296202"/>
                  </a:lnTo>
                  <a:close/>
                </a:path>
                <a:path w="114300" h="1207770">
                  <a:moveTo>
                    <a:pt x="22783" y="182283"/>
                  </a:moveTo>
                  <a:lnTo>
                    <a:pt x="0" y="182283"/>
                  </a:lnTo>
                  <a:lnTo>
                    <a:pt x="0" y="227850"/>
                  </a:lnTo>
                  <a:lnTo>
                    <a:pt x="22783" y="227850"/>
                  </a:lnTo>
                  <a:lnTo>
                    <a:pt x="22783" y="182283"/>
                  </a:lnTo>
                  <a:close/>
                </a:path>
                <a:path w="114300" h="1207770">
                  <a:moveTo>
                    <a:pt x="45567" y="1048118"/>
                  </a:moveTo>
                  <a:lnTo>
                    <a:pt x="22783" y="1048118"/>
                  </a:lnTo>
                  <a:lnTo>
                    <a:pt x="0" y="1048118"/>
                  </a:lnTo>
                  <a:lnTo>
                    <a:pt x="0" y="1207617"/>
                  </a:lnTo>
                  <a:lnTo>
                    <a:pt x="22783" y="1207617"/>
                  </a:lnTo>
                  <a:lnTo>
                    <a:pt x="45567" y="1207604"/>
                  </a:lnTo>
                  <a:lnTo>
                    <a:pt x="45567" y="1184821"/>
                  </a:lnTo>
                  <a:lnTo>
                    <a:pt x="22783" y="1184821"/>
                  </a:lnTo>
                  <a:lnTo>
                    <a:pt x="22783" y="1070914"/>
                  </a:lnTo>
                  <a:lnTo>
                    <a:pt x="45567" y="1070914"/>
                  </a:lnTo>
                  <a:lnTo>
                    <a:pt x="45567" y="1048118"/>
                  </a:lnTo>
                  <a:close/>
                </a:path>
                <a:path w="114300" h="1207770">
                  <a:moveTo>
                    <a:pt x="45567" y="956970"/>
                  </a:moveTo>
                  <a:lnTo>
                    <a:pt x="22783" y="956970"/>
                  </a:lnTo>
                  <a:lnTo>
                    <a:pt x="0" y="956970"/>
                  </a:lnTo>
                  <a:lnTo>
                    <a:pt x="0" y="979754"/>
                  </a:lnTo>
                  <a:lnTo>
                    <a:pt x="22783" y="979754"/>
                  </a:lnTo>
                  <a:lnTo>
                    <a:pt x="22783" y="1002538"/>
                  </a:lnTo>
                  <a:lnTo>
                    <a:pt x="45567" y="1002538"/>
                  </a:lnTo>
                  <a:lnTo>
                    <a:pt x="45567" y="956970"/>
                  </a:lnTo>
                  <a:close/>
                </a:path>
                <a:path w="114300" h="1207770">
                  <a:moveTo>
                    <a:pt x="45567" y="888619"/>
                  </a:moveTo>
                  <a:lnTo>
                    <a:pt x="22783" y="888619"/>
                  </a:lnTo>
                  <a:lnTo>
                    <a:pt x="0" y="888619"/>
                  </a:lnTo>
                  <a:lnTo>
                    <a:pt x="0" y="911402"/>
                  </a:lnTo>
                  <a:lnTo>
                    <a:pt x="22783" y="911402"/>
                  </a:lnTo>
                  <a:lnTo>
                    <a:pt x="45567" y="911402"/>
                  </a:lnTo>
                  <a:lnTo>
                    <a:pt x="45567" y="888619"/>
                  </a:lnTo>
                  <a:close/>
                </a:path>
                <a:path w="114300" h="1207770">
                  <a:moveTo>
                    <a:pt x="45567" y="820267"/>
                  </a:moveTo>
                  <a:lnTo>
                    <a:pt x="22783" y="820267"/>
                  </a:lnTo>
                  <a:lnTo>
                    <a:pt x="0" y="820267"/>
                  </a:lnTo>
                  <a:lnTo>
                    <a:pt x="0" y="843064"/>
                  </a:lnTo>
                  <a:lnTo>
                    <a:pt x="22783" y="843064"/>
                  </a:lnTo>
                  <a:lnTo>
                    <a:pt x="22783" y="865835"/>
                  </a:lnTo>
                  <a:lnTo>
                    <a:pt x="45567" y="865835"/>
                  </a:lnTo>
                  <a:lnTo>
                    <a:pt x="45567" y="820267"/>
                  </a:lnTo>
                  <a:close/>
                </a:path>
                <a:path w="114300" h="1207770">
                  <a:moveTo>
                    <a:pt x="45567" y="615200"/>
                  </a:moveTo>
                  <a:lnTo>
                    <a:pt x="22783" y="615200"/>
                  </a:lnTo>
                  <a:lnTo>
                    <a:pt x="0" y="615200"/>
                  </a:lnTo>
                  <a:lnTo>
                    <a:pt x="0" y="797483"/>
                  </a:lnTo>
                  <a:lnTo>
                    <a:pt x="22783" y="797483"/>
                  </a:lnTo>
                  <a:lnTo>
                    <a:pt x="45567" y="797483"/>
                  </a:lnTo>
                  <a:lnTo>
                    <a:pt x="45567" y="774687"/>
                  </a:lnTo>
                  <a:lnTo>
                    <a:pt x="22783" y="774687"/>
                  </a:lnTo>
                  <a:lnTo>
                    <a:pt x="22783" y="729132"/>
                  </a:lnTo>
                  <a:lnTo>
                    <a:pt x="45567" y="729132"/>
                  </a:lnTo>
                  <a:lnTo>
                    <a:pt x="45567" y="706335"/>
                  </a:lnTo>
                  <a:lnTo>
                    <a:pt x="22783" y="706335"/>
                  </a:lnTo>
                  <a:lnTo>
                    <a:pt x="22783" y="683564"/>
                  </a:lnTo>
                  <a:lnTo>
                    <a:pt x="45567" y="683564"/>
                  </a:lnTo>
                  <a:lnTo>
                    <a:pt x="45567" y="660768"/>
                  </a:lnTo>
                  <a:lnTo>
                    <a:pt x="22783" y="660768"/>
                  </a:lnTo>
                  <a:lnTo>
                    <a:pt x="22783" y="637984"/>
                  </a:lnTo>
                  <a:lnTo>
                    <a:pt x="45567" y="637984"/>
                  </a:lnTo>
                  <a:lnTo>
                    <a:pt x="45567" y="615200"/>
                  </a:lnTo>
                  <a:close/>
                </a:path>
                <a:path w="114300" h="1207770">
                  <a:moveTo>
                    <a:pt x="45567" y="501269"/>
                  </a:moveTo>
                  <a:lnTo>
                    <a:pt x="22783" y="501269"/>
                  </a:lnTo>
                  <a:lnTo>
                    <a:pt x="0" y="501269"/>
                  </a:lnTo>
                  <a:lnTo>
                    <a:pt x="0" y="546836"/>
                  </a:lnTo>
                  <a:lnTo>
                    <a:pt x="22783" y="546836"/>
                  </a:lnTo>
                  <a:lnTo>
                    <a:pt x="22783" y="569620"/>
                  </a:lnTo>
                  <a:lnTo>
                    <a:pt x="45567" y="569620"/>
                  </a:lnTo>
                  <a:lnTo>
                    <a:pt x="45567" y="501269"/>
                  </a:lnTo>
                  <a:close/>
                </a:path>
                <a:path w="114300" h="1207770">
                  <a:moveTo>
                    <a:pt x="45567" y="364566"/>
                  </a:moveTo>
                  <a:lnTo>
                    <a:pt x="22783" y="364566"/>
                  </a:lnTo>
                  <a:lnTo>
                    <a:pt x="0" y="364566"/>
                  </a:lnTo>
                  <a:lnTo>
                    <a:pt x="0" y="387350"/>
                  </a:lnTo>
                  <a:lnTo>
                    <a:pt x="22783" y="387350"/>
                  </a:lnTo>
                  <a:lnTo>
                    <a:pt x="22783" y="410133"/>
                  </a:lnTo>
                  <a:lnTo>
                    <a:pt x="0" y="410133"/>
                  </a:lnTo>
                  <a:lnTo>
                    <a:pt x="0" y="455701"/>
                  </a:lnTo>
                  <a:lnTo>
                    <a:pt x="22783" y="455701"/>
                  </a:lnTo>
                  <a:lnTo>
                    <a:pt x="22783" y="432917"/>
                  </a:lnTo>
                  <a:lnTo>
                    <a:pt x="45567" y="432917"/>
                  </a:lnTo>
                  <a:lnTo>
                    <a:pt x="45567" y="364566"/>
                  </a:lnTo>
                  <a:close/>
                </a:path>
                <a:path w="114300" h="1207770">
                  <a:moveTo>
                    <a:pt x="45567" y="227850"/>
                  </a:moveTo>
                  <a:lnTo>
                    <a:pt x="22783" y="227850"/>
                  </a:lnTo>
                  <a:lnTo>
                    <a:pt x="22783" y="273431"/>
                  </a:lnTo>
                  <a:lnTo>
                    <a:pt x="45567" y="273431"/>
                  </a:lnTo>
                  <a:lnTo>
                    <a:pt x="45567" y="227850"/>
                  </a:lnTo>
                  <a:close/>
                </a:path>
                <a:path w="114300" h="1207770">
                  <a:moveTo>
                    <a:pt x="45567" y="0"/>
                  </a:moveTo>
                  <a:lnTo>
                    <a:pt x="22783" y="0"/>
                  </a:lnTo>
                  <a:lnTo>
                    <a:pt x="0" y="0"/>
                  </a:lnTo>
                  <a:lnTo>
                    <a:pt x="0" y="159499"/>
                  </a:lnTo>
                  <a:lnTo>
                    <a:pt x="22783" y="159499"/>
                  </a:lnTo>
                  <a:lnTo>
                    <a:pt x="45567" y="159499"/>
                  </a:lnTo>
                  <a:lnTo>
                    <a:pt x="45567" y="136715"/>
                  </a:lnTo>
                  <a:lnTo>
                    <a:pt x="22783" y="136715"/>
                  </a:lnTo>
                  <a:lnTo>
                    <a:pt x="22783" y="22783"/>
                  </a:lnTo>
                  <a:lnTo>
                    <a:pt x="45567" y="22783"/>
                  </a:lnTo>
                  <a:lnTo>
                    <a:pt x="45567" y="0"/>
                  </a:lnTo>
                  <a:close/>
                </a:path>
                <a:path w="114300" h="1207770">
                  <a:moveTo>
                    <a:pt x="68364" y="387350"/>
                  </a:moveTo>
                  <a:lnTo>
                    <a:pt x="45580" y="387350"/>
                  </a:lnTo>
                  <a:lnTo>
                    <a:pt x="45580" y="410133"/>
                  </a:lnTo>
                  <a:lnTo>
                    <a:pt x="68364" y="410133"/>
                  </a:lnTo>
                  <a:lnTo>
                    <a:pt x="68364" y="387350"/>
                  </a:lnTo>
                  <a:close/>
                </a:path>
                <a:path w="114300" h="1207770">
                  <a:moveTo>
                    <a:pt x="91147" y="1002538"/>
                  </a:moveTo>
                  <a:lnTo>
                    <a:pt x="68364" y="1002538"/>
                  </a:lnTo>
                  <a:lnTo>
                    <a:pt x="68364" y="979754"/>
                  </a:lnTo>
                  <a:lnTo>
                    <a:pt x="45580" y="979754"/>
                  </a:lnTo>
                  <a:lnTo>
                    <a:pt x="45580" y="1002550"/>
                  </a:lnTo>
                  <a:lnTo>
                    <a:pt x="68364" y="1002550"/>
                  </a:lnTo>
                  <a:lnTo>
                    <a:pt x="68364" y="1025321"/>
                  </a:lnTo>
                  <a:lnTo>
                    <a:pt x="91147" y="1025321"/>
                  </a:lnTo>
                  <a:lnTo>
                    <a:pt x="91147" y="1002538"/>
                  </a:lnTo>
                  <a:close/>
                </a:path>
                <a:path w="114300" h="1207770">
                  <a:moveTo>
                    <a:pt x="113931" y="1184821"/>
                  </a:moveTo>
                  <a:lnTo>
                    <a:pt x="91147" y="1184821"/>
                  </a:lnTo>
                  <a:lnTo>
                    <a:pt x="68364" y="1184821"/>
                  </a:lnTo>
                  <a:lnTo>
                    <a:pt x="45580" y="1184821"/>
                  </a:lnTo>
                  <a:lnTo>
                    <a:pt x="45580" y="1207604"/>
                  </a:lnTo>
                  <a:lnTo>
                    <a:pt x="68364" y="1207604"/>
                  </a:lnTo>
                  <a:lnTo>
                    <a:pt x="91147" y="1207604"/>
                  </a:lnTo>
                  <a:lnTo>
                    <a:pt x="113931" y="1207604"/>
                  </a:lnTo>
                  <a:lnTo>
                    <a:pt x="113931" y="1184821"/>
                  </a:lnTo>
                  <a:close/>
                </a:path>
                <a:path w="114300" h="1207770">
                  <a:moveTo>
                    <a:pt x="113931" y="1093685"/>
                  </a:moveTo>
                  <a:lnTo>
                    <a:pt x="91147" y="1093685"/>
                  </a:lnTo>
                  <a:lnTo>
                    <a:pt x="68364" y="1093685"/>
                  </a:lnTo>
                  <a:lnTo>
                    <a:pt x="45580" y="1093685"/>
                  </a:lnTo>
                  <a:lnTo>
                    <a:pt x="45580" y="1162037"/>
                  </a:lnTo>
                  <a:lnTo>
                    <a:pt x="68364" y="1162037"/>
                  </a:lnTo>
                  <a:lnTo>
                    <a:pt x="91147" y="1162037"/>
                  </a:lnTo>
                  <a:lnTo>
                    <a:pt x="113931" y="1162037"/>
                  </a:lnTo>
                  <a:lnTo>
                    <a:pt x="113931" y="1093685"/>
                  </a:lnTo>
                  <a:close/>
                </a:path>
                <a:path w="114300" h="1207770">
                  <a:moveTo>
                    <a:pt x="113931" y="1048118"/>
                  </a:moveTo>
                  <a:lnTo>
                    <a:pt x="91147" y="1048118"/>
                  </a:lnTo>
                  <a:lnTo>
                    <a:pt x="68364" y="1048118"/>
                  </a:lnTo>
                  <a:lnTo>
                    <a:pt x="45580" y="1048118"/>
                  </a:lnTo>
                  <a:lnTo>
                    <a:pt x="45580" y="1070914"/>
                  </a:lnTo>
                  <a:lnTo>
                    <a:pt x="68364" y="1070914"/>
                  </a:lnTo>
                  <a:lnTo>
                    <a:pt x="91147" y="1070914"/>
                  </a:lnTo>
                  <a:lnTo>
                    <a:pt x="113931" y="1070914"/>
                  </a:lnTo>
                  <a:lnTo>
                    <a:pt x="113931" y="1048118"/>
                  </a:lnTo>
                  <a:close/>
                </a:path>
                <a:path w="114300" h="1207770">
                  <a:moveTo>
                    <a:pt x="113931" y="865835"/>
                  </a:moveTo>
                  <a:lnTo>
                    <a:pt x="91147" y="865835"/>
                  </a:lnTo>
                  <a:lnTo>
                    <a:pt x="91147" y="911402"/>
                  </a:lnTo>
                  <a:lnTo>
                    <a:pt x="68364" y="911402"/>
                  </a:lnTo>
                  <a:lnTo>
                    <a:pt x="68364" y="934186"/>
                  </a:lnTo>
                  <a:lnTo>
                    <a:pt x="45580" y="934186"/>
                  </a:lnTo>
                  <a:lnTo>
                    <a:pt x="45580" y="956983"/>
                  </a:lnTo>
                  <a:lnTo>
                    <a:pt x="68364" y="956983"/>
                  </a:lnTo>
                  <a:lnTo>
                    <a:pt x="68364" y="979754"/>
                  </a:lnTo>
                  <a:lnTo>
                    <a:pt x="91147" y="979754"/>
                  </a:lnTo>
                  <a:lnTo>
                    <a:pt x="113931" y="979766"/>
                  </a:lnTo>
                  <a:lnTo>
                    <a:pt x="113931" y="865835"/>
                  </a:lnTo>
                  <a:close/>
                </a:path>
                <a:path w="114300" h="1207770">
                  <a:moveTo>
                    <a:pt x="113931" y="820267"/>
                  </a:moveTo>
                  <a:lnTo>
                    <a:pt x="91147" y="820267"/>
                  </a:lnTo>
                  <a:lnTo>
                    <a:pt x="68364" y="820267"/>
                  </a:lnTo>
                  <a:lnTo>
                    <a:pt x="45580" y="820267"/>
                  </a:lnTo>
                  <a:lnTo>
                    <a:pt x="45580" y="865835"/>
                  </a:lnTo>
                  <a:lnTo>
                    <a:pt x="68364" y="865835"/>
                  </a:lnTo>
                  <a:lnTo>
                    <a:pt x="91147" y="865835"/>
                  </a:lnTo>
                  <a:lnTo>
                    <a:pt x="91147" y="843064"/>
                  </a:lnTo>
                  <a:lnTo>
                    <a:pt x="113931" y="843064"/>
                  </a:lnTo>
                  <a:lnTo>
                    <a:pt x="113931" y="820267"/>
                  </a:lnTo>
                  <a:close/>
                </a:path>
                <a:path w="114300" h="1207770">
                  <a:moveTo>
                    <a:pt x="113931" y="774687"/>
                  </a:moveTo>
                  <a:lnTo>
                    <a:pt x="91147" y="774687"/>
                  </a:lnTo>
                  <a:lnTo>
                    <a:pt x="91147" y="797483"/>
                  </a:lnTo>
                  <a:lnTo>
                    <a:pt x="113931" y="797483"/>
                  </a:lnTo>
                  <a:lnTo>
                    <a:pt x="113931" y="774687"/>
                  </a:lnTo>
                  <a:close/>
                </a:path>
                <a:path w="114300" h="1207770">
                  <a:moveTo>
                    <a:pt x="113931" y="706335"/>
                  </a:moveTo>
                  <a:lnTo>
                    <a:pt x="91147" y="706335"/>
                  </a:lnTo>
                  <a:lnTo>
                    <a:pt x="91147" y="729119"/>
                  </a:lnTo>
                  <a:lnTo>
                    <a:pt x="68364" y="729119"/>
                  </a:lnTo>
                  <a:lnTo>
                    <a:pt x="68364" y="706335"/>
                  </a:lnTo>
                  <a:lnTo>
                    <a:pt x="45580" y="706335"/>
                  </a:lnTo>
                  <a:lnTo>
                    <a:pt x="45580" y="797471"/>
                  </a:lnTo>
                  <a:lnTo>
                    <a:pt x="68364" y="797471"/>
                  </a:lnTo>
                  <a:lnTo>
                    <a:pt x="68364" y="751903"/>
                  </a:lnTo>
                  <a:lnTo>
                    <a:pt x="91147" y="751903"/>
                  </a:lnTo>
                  <a:lnTo>
                    <a:pt x="113931" y="751903"/>
                  </a:lnTo>
                  <a:lnTo>
                    <a:pt x="113931" y="706335"/>
                  </a:lnTo>
                  <a:close/>
                </a:path>
                <a:path w="114300" h="1207770">
                  <a:moveTo>
                    <a:pt x="113931" y="546836"/>
                  </a:moveTo>
                  <a:lnTo>
                    <a:pt x="91147" y="546836"/>
                  </a:lnTo>
                  <a:lnTo>
                    <a:pt x="91147" y="569620"/>
                  </a:lnTo>
                  <a:lnTo>
                    <a:pt x="68364" y="569620"/>
                  </a:lnTo>
                  <a:lnTo>
                    <a:pt x="45580" y="569620"/>
                  </a:lnTo>
                  <a:lnTo>
                    <a:pt x="45580" y="660755"/>
                  </a:lnTo>
                  <a:lnTo>
                    <a:pt x="68364" y="660755"/>
                  </a:lnTo>
                  <a:lnTo>
                    <a:pt x="68364" y="683539"/>
                  </a:lnTo>
                  <a:lnTo>
                    <a:pt x="91147" y="683539"/>
                  </a:lnTo>
                  <a:lnTo>
                    <a:pt x="113931" y="683564"/>
                  </a:lnTo>
                  <a:lnTo>
                    <a:pt x="113931" y="546836"/>
                  </a:lnTo>
                  <a:close/>
                </a:path>
                <a:path w="114300" h="1207770">
                  <a:moveTo>
                    <a:pt x="113931" y="432917"/>
                  </a:moveTo>
                  <a:lnTo>
                    <a:pt x="91147" y="432917"/>
                  </a:lnTo>
                  <a:lnTo>
                    <a:pt x="68364" y="432917"/>
                  </a:lnTo>
                  <a:lnTo>
                    <a:pt x="68364" y="455701"/>
                  </a:lnTo>
                  <a:lnTo>
                    <a:pt x="91147" y="455701"/>
                  </a:lnTo>
                  <a:lnTo>
                    <a:pt x="91147" y="501269"/>
                  </a:lnTo>
                  <a:lnTo>
                    <a:pt x="68364" y="501269"/>
                  </a:lnTo>
                  <a:lnTo>
                    <a:pt x="68364" y="546836"/>
                  </a:lnTo>
                  <a:lnTo>
                    <a:pt x="91147" y="546836"/>
                  </a:lnTo>
                  <a:lnTo>
                    <a:pt x="91147" y="524052"/>
                  </a:lnTo>
                  <a:lnTo>
                    <a:pt x="113931" y="524052"/>
                  </a:lnTo>
                  <a:lnTo>
                    <a:pt x="113931" y="432917"/>
                  </a:lnTo>
                  <a:close/>
                </a:path>
                <a:path w="114300" h="1207770">
                  <a:moveTo>
                    <a:pt x="113931" y="364566"/>
                  </a:moveTo>
                  <a:lnTo>
                    <a:pt x="91147" y="364566"/>
                  </a:lnTo>
                  <a:lnTo>
                    <a:pt x="91147" y="341769"/>
                  </a:lnTo>
                  <a:lnTo>
                    <a:pt x="68364" y="341769"/>
                  </a:lnTo>
                  <a:lnTo>
                    <a:pt x="68364" y="387337"/>
                  </a:lnTo>
                  <a:lnTo>
                    <a:pt x="91147" y="387337"/>
                  </a:lnTo>
                  <a:lnTo>
                    <a:pt x="113931" y="387350"/>
                  </a:lnTo>
                  <a:lnTo>
                    <a:pt x="113931" y="364566"/>
                  </a:lnTo>
                  <a:close/>
                </a:path>
                <a:path w="114300" h="1207770">
                  <a:moveTo>
                    <a:pt x="113931" y="227850"/>
                  </a:moveTo>
                  <a:lnTo>
                    <a:pt x="91147" y="227850"/>
                  </a:lnTo>
                  <a:lnTo>
                    <a:pt x="91147" y="250634"/>
                  </a:lnTo>
                  <a:lnTo>
                    <a:pt x="68364" y="250634"/>
                  </a:lnTo>
                  <a:lnTo>
                    <a:pt x="68364" y="273418"/>
                  </a:lnTo>
                  <a:lnTo>
                    <a:pt x="45580" y="273418"/>
                  </a:lnTo>
                  <a:lnTo>
                    <a:pt x="45580" y="341769"/>
                  </a:lnTo>
                  <a:lnTo>
                    <a:pt x="68364" y="341769"/>
                  </a:lnTo>
                  <a:lnTo>
                    <a:pt x="68364" y="296202"/>
                  </a:lnTo>
                  <a:lnTo>
                    <a:pt x="91147" y="296202"/>
                  </a:lnTo>
                  <a:lnTo>
                    <a:pt x="91147" y="318985"/>
                  </a:lnTo>
                  <a:lnTo>
                    <a:pt x="113931" y="318985"/>
                  </a:lnTo>
                  <a:lnTo>
                    <a:pt x="113931" y="227850"/>
                  </a:lnTo>
                  <a:close/>
                </a:path>
                <a:path w="114300" h="1207770">
                  <a:moveTo>
                    <a:pt x="113931" y="182283"/>
                  </a:moveTo>
                  <a:lnTo>
                    <a:pt x="91147" y="182283"/>
                  </a:lnTo>
                  <a:lnTo>
                    <a:pt x="68364" y="182283"/>
                  </a:lnTo>
                  <a:lnTo>
                    <a:pt x="45580" y="182283"/>
                  </a:lnTo>
                  <a:lnTo>
                    <a:pt x="45580" y="250634"/>
                  </a:lnTo>
                  <a:lnTo>
                    <a:pt x="68364" y="250634"/>
                  </a:lnTo>
                  <a:lnTo>
                    <a:pt x="68364" y="205066"/>
                  </a:lnTo>
                  <a:lnTo>
                    <a:pt x="91147" y="205066"/>
                  </a:lnTo>
                  <a:lnTo>
                    <a:pt x="113931" y="205066"/>
                  </a:lnTo>
                  <a:lnTo>
                    <a:pt x="113931" y="182283"/>
                  </a:lnTo>
                  <a:close/>
                </a:path>
                <a:path w="114300" h="1207770">
                  <a:moveTo>
                    <a:pt x="113931" y="136715"/>
                  </a:moveTo>
                  <a:lnTo>
                    <a:pt x="91147" y="136715"/>
                  </a:lnTo>
                  <a:lnTo>
                    <a:pt x="68364" y="136715"/>
                  </a:lnTo>
                  <a:lnTo>
                    <a:pt x="45580" y="136715"/>
                  </a:lnTo>
                  <a:lnTo>
                    <a:pt x="45580" y="159499"/>
                  </a:lnTo>
                  <a:lnTo>
                    <a:pt x="68364" y="159499"/>
                  </a:lnTo>
                  <a:lnTo>
                    <a:pt x="91147" y="159499"/>
                  </a:lnTo>
                  <a:lnTo>
                    <a:pt x="113931" y="159499"/>
                  </a:lnTo>
                  <a:lnTo>
                    <a:pt x="113931" y="136715"/>
                  </a:lnTo>
                  <a:close/>
                </a:path>
                <a:path w="114300" h="1207770">
                  <a:moveTo>
                    <a:pt x="113931" y="45567"/>
                  </a:moveTo>
                  <a:lnTo>
                    <a:pt x="91147" y="45567"/>
                  </a:lnTo>
                  <a:lnTo>
                    <a:pt x="68364" y="45567"/>
                  </a:lnTo>
                  <a:lnTo>
                    <a:pt x="45580" y="45567"/>
                  </a:lnTo>
                  <a:lnTo>
                    <a:pt x="45580" y="113919"/>
                  </a:lnTo>
                  <a:lnTo>
                    <a:pt x="68364" y="113919"/>
                  </a:lnTo>
                  <a:lnTo>
                    <a:pt x="91147" y="113919"/>
                  </a:lnTo>
                  <a:lnTo>
                    <a:pt x="113931" y="113919"/>
                  </a:lnTo>
                  <a:lnTo>
                    <a:pt x="113931" y="45567"/>
                  </a:lnTo>
                  <a:close/>
                </a:path>
                <a:path w="114300" h="1207770">
                  <a:moveTo>
                    <a:pt x="113931" y="0"/>
                  </a:moveTo>
                  <a:lnTo>
                    <a:pt x="91147" y="0"/>
                  </a:lnTo>
                  <a:lnTo>
                    <a:pt x="68364" y="0"/>
                  </a:lnTo>
                  <a:lnTo>
                    <a:pt x="45580" y="0"/>
                  </a:lnTo>
                  <a:lnTo>
                    <a:pt x="45580" y="22783"/>
                  </a:lnTo>
                  <a:lnTo>
                    <a:pt x="68364" y="22783"/>
                  </a:lnTo>
                  <a:lnTo>
                    <a:pt x="91147" y="22783"/>
                  </a:lnTo>
                  <a:lnTo>
                    <a:pt x="113931" y="22783"/>
                  </a:lnTo>
                  <a:lnTo>
                    <a:pt x="113931" y="0"/>
                  </a:lnTo>
                  <a:close/>
                </a:path>
              </a:pathLst>
            </a:custGeom>
            <a:solidFill>
              <a:srgbClr val="231F20"/>
            </a:solidFill>
          </p:spPr>
          <p:txBody>
            <a:bodyPr wrap="square" lIns="0" tIns="0" rIns="0" bIns="0" rtlCol="0"/>
            <a:lstStyle/>
            <a:p>
              <a:endParaRPr/>
            </a:p>
          </p:txBody>
        </p:sp>
        <p:sp>
          <p:nvSpPr>
            <p:cNvPr id="15" name="object 15"/>
            <p:cNvSpPr/>
            <p:nvPr/>
          </p:nvSpPr>
          <p:spPr>
            <a:xfrm>
              <a:off x="7936395" y="4050817"/>
              <a:ext cx="68580" cy="1207770"/>
            </a:xfrm>
            <a:custGeom>
              <a:avLst/>
              <a:gdLst/>
              <a:ahLst/>
              <a:cxnLst/>
              <a:rect l="l" t="t" r="r" b="b"/>
              <a:pathLst>
                <a:path w="68579" h="1207770">
                  <a:moveTo>
                    <a:pt x="45567" y="1184821"/>
                  </a:moveTo>
                  <a:lnTo>
                    <a:pt x="22783" y="1184821"/>
                  </a:lnTo>
                  <a:lnTo>
                    <a:pt x="0" y="1184821"/>
                  </a:lnTo>
                  <a:lnTo>
                    <a:pt x="0" y="1207604"/>
                  </a:lnTo>
                  <a:lnTo>
                    <a:pt x="22783" y="1207604"/>
                  </a:lnTo>
                  <a:lnTo>
                    <a:pt x="45567" y="1207604"/>
                  </a:lnTo>
                  <a:lnTo>
                    <a:pt x="45567" y="1184821"/>
                  </a:lnTo>
                  <a:close/>
                </a:path>
                <a:path w="68579" h="1207770">
                  <a:moveTo>
                    <a:pt x="45567" y="1048118"/>
                  </a:moveTo>
                  <a:lnTo>
                    <a:pt x="22783" y="1048118"/>
                  </a:lnTo>
                  <a:lnTo>
                    <a:pt x="22783" y="1070914"/>
                  </a:lnTo>
                  <a:lnTo>
                    <a:pt x="45567" y="1070914"/>
                  </a:lnTo>
                  <a:lnTo>
                    <a:pt x="45567" y="1048118"/>
                  </a:lnTo>
                  <a:close/>
                </a:path>
                <a:path w="68579" h="1207770">
                  <a:moveTo>
                    <a:pt x="45567" y="956970"/>
                  </a:moveTo>
                  <a:lnTo>
                    <a:pt x="22783" y="956970"/>
                  </a:lnTo>
                  <a:lnTo>
                    <a:pt x="22783" y="979754"/>
                  </a:lnTo>
                  <a:lnTo>
                    <a:pt x="45567" y="979754"/>
                  </a:lnTo>
                  <a:lnTo>
                    <a:pt x="45567" y="956970"/>
                  </a:lnTo>
                  <a:close/>
                </a:path>
                <a:path w="68579" h="1207770">
                  <a:moveTo>
                    <a:pt x="45567" y="911402"/>
                  </a:moveTo>
                  <a:lnTo>
                    <a:pt x="22783" y="911402"/>
                  </a:lnTo>
                  <a:lnTo>
                    <a:pt x="22783" y="934186"/>
                  </a:lnTo>
                  <a:lnTo>
                    <a:pt x="45567" y="934186"/>
                  </a:lnTo>
                  <a:lnTo>
                    <a:pt x="45567" y="911402"/>
                  </a:lnTo>
                  <a:close/>
                </a:path>
                <a:path w="68579" h="1207770">
                  <a:moveTo>
                    <a:pt x="45567" y="797471"/>
                  </a:moveTo>
                  <a:lnTo>
                    <a:pt x="22783" y="797471"/>
                  </a:lnTo>
                  <a:lnTo>
                    <a:pt x="22783" y="820254"/>
                  </a:lnTo>
                  <a:lnTo>
                    <a:pt x="45567" y="820254"/>
                  </a:lnTo>
                  <a:lnTo>
                    <a:pt x="45567" y="797471"/>
                  </a:lnTo>
                  <a:close/>
                </a:path>
                <a:path w="68579" h="1207770">
                  <a:moveTo>
                    <a:pt x="45567" y="729119"/>
                  </a:moveTo>
                  <a:lnTo>
                    <a:pt x="22783" y="729119"/>
                  </a:lnTo>
                  <a:lnTo>
                    <a:pt x="22783" y="751903"/>
                  </a:lnTo>
                  <a:lnTo>
                    <a:pt x="45567" y="751903"/>
                  </a:lnTo>
                  <a:lnTo>
                    <a:pt x="45567" y="729119"/>
                  </a:lnTo>
                  <a:close/>
                </a:path>
                <a:path w="68579" h="1207770">
                  <a:moveTo>
                    <a:pt x="45567" y="637984"/>
                  </a:moveTo>
                  <a:lnTo>
                    <a:pt x="22783" y="637984"/>
                  </a:lnTo>
                  <a:lnTo>
                    <a:pt x="22783" y="660768"/>
                  </a:lnTo>
                  <a:lnTo>
                    <a:pt x="45567" y="660768"/>
                  </a:lnTo>
                  <a:lnTo>
                    <a:pt x="45567" y="637984"/>
                  </a:lnTo>
                  <a:close/>
                </a:path>
                <a:path w="68579" h="1207770">
                  <a:moveTo>
                    <a:pt x="45567" y="546836"/>
                  </a:moveTo>
                  <a:lnTo>
                    <a:pt x="22783" y="546836"/>
                  </a:lnTo>
                  <a:lnTo>
                    <a:pt x="22783" y="569633"/>
                  </a:lnTo>
                  <a:lnTo>
                    <a:pt x="45567" y="569633"/>
                  </a:lnTo>
                  <a:lnTo>
                    <a:pt x="45567" y="546836"/>
                  </a:lnTo>
                  <a:close/>
                </a:path>
                <a:path w="68579" h="1207770">
                  <a:moveTo>
                    <a:pt x="45567" y="364566"/>
                  </a:moveTo>
                  <a:lnTo>
                    <a:pt x="22783" y="364566"/>
                  </a:lnTo>
                  <a:lnTo>
                    <a:pt x="22783" y="478485"/>
                  </a:lnTo>
                  <a:lnTo>
                    <a:pt x="45567" y="478485"/>
                  </a:lnTo>
                  <a:lnTo>
                    <a:pt x="45567" y="364566"/>
                  </a:lnTo>
                  <a:close/>
                </a:path>
                <a:path w="68579" h="1207770">
                  <a:moveTo>
                    <a:pt x="45567" y="318985"/>
                  </a:moveTo>
                  <a:lnTo>
                    <a:pt x="22783" y="318985"/>
                  </a:lnTo>
                  <a:lnTo>
                    <a:pt x="22783" y="341769"/>
                  </a:lnTo>
                  <a:lnTo>
                    <a:pt x="45567" y="341769"/>
                  </a:lnTo>
                  <a:lnTo>
                    <a:pt x="45567" y="318985"/>
                  </a:lnTo>
                  <a:close/>
                </a:path>
                <a:path w="68579" h="1207770">
                  <a:moveTo>
                    <a:pt x="45567" y="182283"/>
                  </a:moveTo>
                  <a:lnTo>
                    <a:pt x="22783" y="182283"/>
                  </a:lnTo>
                  <a:lnTo>
                    <a:pt x="22783" y="227850"/>
                  </a:lnTo>
                  <a:lnTo>
                    <a:pt x="45567" y="227850"/>
                  </a:lnTo>
                  <a:lnTo>
                    <a:pt x="45567" y="182283"/>
                  </a:lnTo>
                  <a:close/>
                </a:path>
                <a:path w="68579" h="1207770">
                  <a:moveTo>
                    <a:pt x="68351" y="0"/>
                  </a:moveTo>
                  <a:lnTo>
                    <a:pt x="45567" y="0"/>
                  </a:lnTo>
                  <a:lnTo>
                    <a:pt x="22783" y="0"/>
                  </a:lnTo>
                  <a:lnTo>
                    <a:pt x="22783" y="22783"/>
                  </a:lnTo>
                  <a:lnTo>
                    <a:pt x="45567" y="22783"/>
                  </a:lnTo>
                  <a:lnTo>
                    <a:pt x="45567" y="136715"/>
                  </a:lnTo>
                  <a:lnTo>
                    <a:pt x="22783" y="136715"/>
                  </a:lnTo>
                  <a:lnTo>
                    <a:pt x="22783" y="159499"/>
                  </a:lnTo>
                  <a:lnTo>
                    <a:pt x="45567" y="159499"/>
                  </a:lnTo>
                  <a:lnTo>
                    <a:pt x="68351" y="159499"/>
                  </a:lnTo>
                  <a:lnTo>
                    <a:pt x="68351" y="0"/>
                  </a:lnTo>
                  <a:close/>
                </a:path>
              </a:pathLst>
            </a:custGeom>
            <a:solidFill>
              <a:srgbClr val="231F20"/>
            </a:solidFill>
          </p:spPr>
          <p:txBody>
            <a:bodyPr wrap="square" lIns="0" tIns="0" rIns="0" bIns="0" rtlCol="0"/>
            <a:lstStyle/>
            <a:p>
              <a:endParaRPr/>
            </a:p>
          </p:txBody>
        </p:sp>
        <p:sp>
          <p:nvSpPr>
            <p:cNvPr id="16" name="object 16"/>
            <p:cNvSpPr/>
            <p:nvPr/>
          </p:nvSpPr>
          <p:spPr>
            <a:xfrm>
              <a:off x="7993354" y="4233100"/>
              <a:ext cx="0" cy="843280"/>
            </a:xfrm>
            <a:custGeom>
              <a:avLst/>
              <a:gdLst/>
              <a:ahLst/>
              <a:cxnLst/>
              <a:rect l="l" t="t" r="r" b="b"/>
              <a:pathLst>
                <a:path h="843279">
                  <a:moveTo>
                    <a:pt x="0" y="0"/>
                  </a:moveTo>
                  <a:lnTo>
                    <a:pt x="0" y="843038"/>
                  </a:lnTo>
                </a:path>
              </a:pathLst>
            </a:custGeom>
            <a:ln w="22783">
              <a:solidFill>
                <a:srgbClr val="231F20"/>
              </a:solidFill>
              <a:prstDash val="sysDot"/>
            </a:ln>
          </p:spPr>
          <p:txBody>
            <a:bodyPr wrap="square" lIns="0" tIns="0" rIns="0" bIns="0" rtlCol="0"/>
            <a:lstStyle/>
            <a:p>
              <a:endParaRPr/>
            </a:p>
          </p:txBody>
        </p:sp>
        <p:sp>
          <p:nvSpPr>
            <p:cNvPr id="17" name="object 17"/>
            <p:cNvSpPr/>
            <p:nvPr/>
          </p:nvSpPr>
          <p:spPr>
            <a:xfrm>
              <a:off x="7981963" y="4050817"/>
              <a:ext cx="160020" cy="1207770"/>
            </a:xfrm>
            <a:custGeom>
              <a:avLst/>
              <a:gdLst/>
              <a:ahLst/>
              <a:cxnLst/>
              <a:rect l="l" t="t" r="r" b="b"/>
              <a:pathLst>
                <a:path w="160020" h="1207770">
                  <a:moveTo>
                    <a:pt x="22783" y="1048118"/>
                  </a:moveTo>
                  <a:lnTo>
                    <a:pt x="0" y="1048118"/>
                  </a:lnTo>
                  <a:lnTo>
                    <a:pt x="0" y="1207617"/>
                  </a:lnTo>
                  <a:lnTo>
                    <a:pt x="22783" y="1207617"/>
                  </a:lnTo>
                  <a:lnTo>
                    <a:pt x="22783" y="1048118"/>
                  </a:lnTo>
                  <a:close/>
                </a:path>
                <a:path w="160020" h="1207770">
                  <a:moveTo>
                    <a:pt x="45567" y="729119"/>
                  </a:moveTo>
                  <a:lnTo>
                    <a:pt x="22783" y="729119"/>
                  </a:lnTo>
                  <a:lnTo>
                    <a:pt x="22783" y="751903"/>
                  </a:lnTo>
                  <a:lnTo>
                    <a:pt x="45567" y="751903"/>
                  </a:lnTo>
                  <a:lnTo>
                    <a:pt x="45567" y="729119"/>
                  </a:lnTo>
                  <a:close/>
                </a:path>
                <a:path w="160020" h="1207770">
                  <a:moveTo>
                    <a:pt x="45567" y="205066"/>
                  </a:moveTo>
                  <a:lnTo>
                    <a:pt x="22783" y="205066"/>
                  </a:lnTo>
                  <a:lnTo>
                    <a:pt x="22783" y="250634"/>
                  </a:lnTo>
                  <a:lnTo>
                    <a:pt x="45567" y="250634"/>
                  </a:lnTo>
                  <a:lnTo>
                    <a:pt x="45567" y="205066"/>
                  </a:lnTo>
                  <a:close/>
                </a:path>
                <a:path w="160020" h="1207770">
                  <a:moveTo>
                    <a:pt x="68351" y="364566"/>
                  </a:moveTo>
                  <a:lnTo>
                    <a:pt x="45567" y="364566"/>
                  </a:lnTo>
                  <a:lnTo>
                    <a:pt x="45567" y="387350"/>
                  </a:lnTo>
                  <a:lnTo>
                    <a:pt x="68351" y="387350"/>
                  </a:lnTo>
                  <a:lnTo>
                    <a:pt x="68351" y="364566"/>
                  </a:lnTo>
                  <a:close/>
                </a:path>
                <a:path w="160020" h="1207770">
                  <a:moveTo>
                    <a:pt x="91135" y="387350"/>
                  </a:moveTo>
                  <a:lnTo>
                    <a:pt x="68351" y="387350"/>
                  </a:lnTo>
                  <a:lnTo>
                    <a:pt x="68351" y="432917"/>
                  </a:lnTo>
                  <a:lnTo>
                    <a:pt x="91135" y="432917"/>
                  </a:lnTo>
                  <a:lnTo>
                    <a:pt x="91135" y="387350"/>
                  </a:lnTo>
                  <a:close/>
                </a:path>
                <a:path w="160020" h="1207770">
                  <a:moveTo>
                    <a:pt x="91135" y="250634"/>
                  </a:moveTo>
                  <a:lnTo>
                    <a:pt x="68351" y="250634"/>
                  </a:lnTo>
                  <a:lnTo>
                    <a:pt x="68351" y="273418"/>
                  </a:lnTo>
                  <a:lnTo>
                    <a:pt x="91135" y="273418"/>
                  </a:lnTo>
                  <a:lnTo>
                    <a:pt x="91135" y="250634"/>
                  </a:lnTo>
                  <a:close/>
                </a:path>
                <a:path w="160020" h="1207770">
                  <a:moveTo>
                    <a:pt x="91135" y="0"/>
                  </a:moveTo>
                  <a:lnTo>
                    <a:pt x="68351" y="0"/>
                  </a:lnTo>
                  <a:lnTo>
                    <a:pt x="68351" y="22783"/>
                  </a:lnTo>
                  <a:lnTo>
                    <a:pt x="91135" y="22783"/>
                  </a:lnTo>
                  <a:lnTo>
                    <a:pt x="91135" y="0"/>
                  </a:lnTo>
                  <a:close/>
                </a:path>
                <a:path w="160020" h="1207770">
                  <a:moveTo>
                    <a:pt x="113919" y="637984"/>
                  </a:moveTo>
                  <a:lnTo>
                    <a:pt x="91135" y="637984"/>
                  </a:lnTo>
                  <a:lnTo>
                    <a:pt x="91135" y="660768"/>
                  </a:lnTo>
                  <a:lnTo>
                    <a:pt x="113919" y="660768"/>
                  </a:lnTo>
                  <a:lnTo>
                    <a:pt x="113919" y="637984"/>
                  </a:lnTo>
                  <a:close/>
                </a:path>
                <a:path w="160020" h="1207770">
                  <a:moveTo>
                    <a:pt x="113919" y="227850"/>
                  </a:moveTo>
                  <a:lnTo>
                    <a:pt x="91135" y="227850"/>
                  </a:lnTo>
                  <a:lnTo>
                    <a:pt x="91135" y="250634"/>
                  </a:lnTo>
                  <a:lnTo>
                    <a:pt x="113919" y="250634"/>
                  </a:lnTo>
                  <a:lnTo>
                    <a:pt x="113919" y="227850"/>
                  </a:lnTo>
                  <a:close/>
                </a:path>
                <a:path w="160020" h="1207770">
                  <a:moveTo>
                    <a:pt x="113919" y="182283"/>
                  </a:moveTo>
                  <a:lnTo>
                    <a:pt x="91135" y="182283"/>
                  </a:lnTo>
                  <a:lnTo>
                    <a:pt x="91135" y="205066"/>
                  </a:lnTo>
                  <a:lnTo>
                    <a:pt x="113919" y="205066"/>
                  </a:lnTo>
                  <a:lnTo>
                    <a:pt x="113919" y="182283"/>
                  </a:lnTo>
                  <a:close/>
                </a:path>
                <a:path w="160020" h="1207770">
                  <a:moveTo>
                    <a:pt x="136702" y="1116469"/>
                  </a:moveTo>
                  <a:lnTo>
                    <a:pt x="113919" y="1116469"/>
                  </a:lnTo>
                  <a:lnTo>
                    <a:pt x="113919" y="1139253"/>
                  </a:lnTo>
                  <a:lnTo>
                    <a:pt x="136702" y="1139253"/>
                  </a:lnTo>
                  <a:lnTo>
                    <a:pt x="136702" y="1116469"/>
                  </a:lnTo>
                  <a:close/>
                </a:path>
                <a:path w="160020" h="1207770">
                  <a:moveTo>
                    <a:pt x="136702" y="1070902"/>
                  </a:moveTo>
                  <a:lnTo>
                    <a:pt x="113919" y="1070902"/>
                  </a:lnTo>
                  <a:lnTo>
                    <a:pt x="113919" y="1048118"/>
                  </a:lnTo>
                  <a:lnTo>
                    <a:pt x="91135" y="1048118"/>
                  </a:lnTo>
                  <a:lnTo>
                    <a:pt x="91135" y="1070902"/>
                  </a:lnTo>
                  <a:lnTo>
                    <a:pt x="68351" y="1070902"/>
                  </a:lnTo>
                  <a:lnTo>
                    <a:pt x="45567" y="1070902"/>
                  </a:lnTo>
                  <a:lnTo>
                    <a:pt x="45567" y="1162037"/>
                  </a:lnTo>
                  <a:lnTo>
                    <a:pt x="68351" y="1162037"/>
                  </a:lnTo>
                  <a:lnTo>
                    <a:pt x="68351" y="1184821"/>
                  </a:lnTo>
                  <a:lnTo>
                    <a:pt x="45567" y="1184821"/>
                  </a:lnTo>
                  <a:lnTo>
                    <a:pt x="45567" y="1207604"/>
                  </a:lnTo>
                  <a:lnTo>
                    <a:pt x="68351" y="1207604"/>
                  </a:lnTo>
                  <a:lnTo>
                    <a:pt x="91135" y="1207617"/>
                  </a:lnTo>
                  <a:lnTo>
                    <a:pt x="113919" y="1207604"/>
                  </a:lnTo>
                  <a:lnTo>
                    <a:pt x="136702" y="1207604"/>
                  </a:lnTo>
                  <a:lnTo>
                    <a:pt x="136702" y="1184821"/>
                  </a:lnTo>
                  <a:lnTo>
                    <a:pt x="113919" y="1184821"/>
                  </a:lnTo>
                  <a:lnTo>
                    <a:pt x="91135" y="1184821"/>
                  </a:lnTo>
                  <a:lnTo>
                    <a:pt x="91135" y="1162037"/>
                  </a:lnTo>
                  <a:lnTo>
                    <a:pt x="113919" y="1162037"/>
                  </a:lnTo>
                  <a:lnTo>
                    <a:pt x="113919" y="1139253"/>
                  </a:lnTo>
                  <a:lnTo>
                    <a:pt x="91135" y="1139253"/>
                  </a:lnTo>
                  <a:lnTo>
                    <a:pt x="91135" y="1093685"/>
                  </a:lnTo>
                  <a:lnTo>
                    <a:pt x="113919" y="1093685"/>
                  </a:lnTo>
                  <a:lnTo>
                    <a:pt x="136702" y="1093685"/>
                  </a:lnTo>
                  <a:lnTo>
                    <a:pt x="136702" y="1070902"/>
                  </a:lnTo>
                  <a:close/>
                </a:path>
                <a:path w="160020" h="1207770">
                  <a:moveTo>
                    <a:pt x="136702" y="1025321"/>
                  </a:moveTo>
                  <a:lnTo>
                    <a:pt x="113919" y="1025321"/>
                  </a:lnTo>
                  <a:lnTo>
                    <a:pt x="113919" y="1048105"/>
                  </a:lnTo>
                  <a:lnTo>
                    <a:pt x="136702" y="1048105"/>
                  </a:lnTo>
                  <a:lnTo>
                    <a:pt x="136702" y="1025321"/>
                  </a:lnTo>
                  <a:close/>
                </a:path>
                <a:path w="160020" h="1207770">
                  <a:moveTo>
                    <a:pt x="136702" y="956970"/>
                  </a:moveTo>
                  <a:lnTo>
                    <a:pt x="113919" y="956970"/>
                  </a:lnTo>
                  <a:lnTo>
                    <a:pt x="91135" y="956970"/>
                  </a:lnTo>
                  <a:lnTo>
                    <a:pt x="91135" y="979754"/>
                  </a:lnTo>
                  <a:lnTo>
                    <a:pt x="68351" y="979754"/>
                  </a:lnTo>
                  <a:lnTo>
                    <a:pt x="45567" y="979754"/>
                  </a:lnTo>
                  <a:lnTo>
                    <a:pt x="22783" y="979754"/>
                  </a:lnTo>
                  <a:lnTo>
                    <a:pt x="22783" y="1002550"/>
                  </a:lnTo>
                  <a:lnTo>
                    <a:pt x="45567" y="1002550"/>
                  </a:lnTo>
                  <a:lnTo>
                    <a:pt x="45567" y="1048105"/>
                  </a:lnTo>
                  <a:lnTo>
                    <a:pt x="68351" y="1048105"/>
                  </a:lnTo>
                  <a:lnTo>
                    <a:pt x="68351" y="1002550"/>
                  </a:lnTo>
                  <a:lnTo>
                    <a:pt x="91135" y="1002550"/>
                  </a:lnTo>
                  <a:lnTo>
                    <a:pt x="91135" y="1025321"/>
                  </a:lnTo>
                  <a:lnTo>
                    <a:pt x="113919" y="1025321"/>
                  </a:lnTo>
                  <a:lnTo>
                    <a:pt x="113919" y="1002538"/>
                  </a:lnTo>
                  <a:lnTo>
                    <a:pt x="136702" y="1002538"/>
                  </a:lnTo>
                  <a:lnTo>
                    <a:pt x="136702" y="956970"/>
                  </a:lnTo>
                  <a:close/>
                </a:path>
                <a:path w="160020" h="1207770">
                  <a:moveTo>
                    <a:pt x="136702" y="820267"/>
                  </a:moveTo>
                  <a:lnTo>
                    <a:pt x="113919" y="820267"/>
                  </a:lnTo>
                  <a:lnTo>
                    <a:pt x="113919" y="843051"/>
                  </a:lnTo>
                  <a:lnTo>
                    <a:pt x="91135" y="843051"/>
                  </a:lnTo>
                  <a:lnTo>
                    <a:pt x="91135" y="865835"/>
                  </a:lnTo>
                  <a:lnTo>
                    <a:pt x="113919" y="865835"/>
                  </a:lnTo>
                  <a:lnTo>
                    <a:pt x="113919" y="888619"/>
                  </a:lnTo>
                  <a:lnTo>
                    <a:pt x="91135" y="888619"/>
                  </a:lnTo>
                  <a:lnTo>
                    <a:pt x="91135" y="865835"/>
                  </a:lnTo>
                  <a:lnTo>
                    <a:pt x="68351" y="865835"/>
                  </a:lnTo>
                  <a:lnTo>
                    <a:pt x="45567" y="865835"/>
                  </a:lnTo>
                  <a:lnTo>
                    <a:pt x="22783" y="865835"/>
                  </a:lnTo>
                  <a:lnTo>
                    <a:pt x="22783" y="911402"/>
                  </a:lnTo>
                  <a:lnTo>
                    <a:pt x="45567" y="911402"/>
                  </a:lnTo>
                  <a:lnTo>
                    <a:pt x="45567" y="888631"/>
                  </a:lnTo>
                  <a:lnTo>
                    <a:pt x="68351" y="888631"/>
                  </a:lnTo>
                  <a:lnTo>
                    <a:pt x="68351" y="956970"/>
                  </a:lnTo>
                  <a:lnTo>
                    <a:pt x="91135" y="956970"/>
                  </a:lnTo>
                  <a:lnTo>
                    <a:pt x="91135" y="911402"/>
                  </a:lnTo>
                  <a:lnTo>
                    <a:pt x="113919" y="911402"/>
                  </a:lnTo>
                  <a:lnTo>
                    <a:pt x="113919" y="888631"/>
                  </a:lnTo>
                  <a:lnTo>
                    <a:pt x="136702" y="888631"/>
                  </a:lnTo>
                  <a:lnTo>
                    <a:pt x="136702" y="820267"/>
                  </a:lnTo>
                  <a:close/>
                </a:path>
                <a:path w="160020" h="1207770">
                  <a:moveTo>
                    <a:pt x="136702" y="706335"/>
                  </a:moveTo>
                  <a:lnTo>
                    <a:pt x="113919" y="706335"/>
                  </a:lnTo>
                  <a:lnTo>
                    <a:pt x="113919" y="729119"/>
                  </a:lnTo>
                  <a:lnTo>
                    <a:pt x="91135" y="729119"/>
                  </a:lnTo>
                  <a:lnTo>
                    <a:pt x="68351" y="729119"/>
                  </a:lnTo>
                  <a:lnTo>
                    <a:pt x="68351" y="774687"/>
                  </a:lnTo>
                  <a:lnTo>
                    <a:pt x="45567" y="774687"/>
                  </a:lnTo>
                  <a:lnTo>
                    <a:pt x="45567" y="797483"/>
                  </a:lnTo>
                  <a:lnTo>
                    <a:pt x="68351" y="797483"/>
                  </a:lnTo>
                  <a:lnTo>
                    <a:pt x="68351" y="820267"/>
                  </a:lnTo>
                  <a:lnTo>
                    <a:pt x="45567" y="820267"/>
                  </a:lnTo>
                  <a:lnTo>
                    <a:pt x="45567" y="843064"/>
                  </a:lnTo>
                  <a:lnTo>
                    <a:pt x="68351" y="843064"/>
                  </a:lnTo>
                  <a:lnTo>
                    <a:pt x="91135" y="843051"/>
                  </a:lnTo>
                  <a:lnTo>
                    <a:pt x="91135" y="820254"/>
                  </a:lnTo>
                  <a:lnTo>
                    <a:pt x="113919" y="820254"/>
                  </a:lnTo>
                  <a:lnTo>
                    <a:pt x="113919" y="797471"/>
                  </a:lnTo>
                  <a:lnTo>
                    <a:pt x="91135" y="797471"/>
                  </a:lnTo>
                  <a:lnTo>
                    <a:pt x="91135" y="774687"/>
                  </a:lnTo>
                  <a:lnTo>
                    <a:pt x="113919" y="774687"/>
                  </a:lnTo>
                  <a:lnTo>
                    <a:pt x="113919" y="751903"/>
                  </a:lnTo>
                  <a:lnTo>
                    <a:pt x="136702" y="751903"/>
                  </a:lnTo>
                  <a:lnTo>
                    <a:pt x="136702" y="706335"/>
                  </a:lnTo>
                  <a:close/>
                </a:path>
                <a:path w="160020" h="1207770">
                  <a:moveTo>
                    <a:pt x="136702" y="592416"/>
                  </a:moveTo>
                  <a:lnTo>
                    <a:pt x="113919" y="592416"/>
                  </a:lnTo>
                  <a:lnTo>
                    <a:pt x="113919" y="615213"/>
                  </a:lnTo>
                  <a:lnTo>
                    <a:pt x="136702" y="615213"/>
                  </a:lnTo>
                  <a:lnTo>
                    <a:pt x="136702" y="592416"/>
                  </a:lnTo>
                  <a:close/>
                </a:path>
                <a:path w="160020" h="1207770">
                  <a:moveTo>
                    <a:pt x="136702" y="478485"/>
                  </a:moveTo>
                  <a:lnTo>
                    <a:pt x="113919" y="478485"/>
                  </a:lnTo>
                  <a:lnTo>
                    <a:pt x="91135" y="478485"/>
                  </a:lnTo>
                  <a:lnTo>
                    <a:pt x="91135" y="455701"/>
                  </a:lnTo>
                  <a:lnTo>
                    <a:pt x="68351" y="455701"/>
                  </a:lnTo>
                  <a:lnTo>
                    <a:pt x="45567" y="455701"/>
                  </a:lnTo>
                  <a:lnTo>
                    <a:pt x="45567" y="387350"/>
                  </a:lnTo>
                  <a:lnTo>
                    <a:pt x="22783" y="387350"/>
                  </a:lnTo>
                  <a:lnTo>
                    <a:pt x="22783" y="524065"/>
                  </a:lnTo>
                  <a:lnTo>
                    <a:pt x="45567" y="524065"/>
                  </a:lnTo>
                  <a:lnTo>
                    <a:pt x="45567" y="478485"/>
                  </a:lnTo>
                  <a:lnTo>
                    <a:pt x="68351" y="478485"/>
                  </a:lnTo>
                  <a:lnTo>
                    <a:pt x="68351" y="546836"/>
                  </a:lnTo>
                  <a:lnTo>
                    <a:pt x="45567" y="546836"/>
                  </a:lnTo>
                  <a:lnTo>
                    <a:pt x="22783" y="546836"/>
                  </a:lnTo>
                  <a:lnTo>
                    <a:pt x="22783" y="569633"/>
                  </a:lnTo>
                  <a:lnTo>
                    <a:pt x="45567" y="569633"/>
                  </a:lnTo>
                  <a:lnTo>
                    <a:pt x="45567" y="637984"/>
                  </a:lnTo>
                  <a:lnTo>
                    <a:pt x="22783" y="637984"/>
                  </a:lnTo>
                  <a:lnTo>
                    <a:pt x="22783" y="660768"/>
                  </a:lnTo>
                  <a:lnTo>
                    <a:pt x="45567" y="660768"/>
                  </a:lnTo>
                  <a:lnTo>
                    <a:pt x="45567" y="683552"/>
                  </a:lnTo>
                  <a:lnTo>
                    <a:pt x="22783" y="683552"/>
                  </a:lnTo>
                  <a:lnTo>
                    <a:pt x="22783" y="706335"/>
                  </a:lnTo>
                  <a:lnTo>
                    <a:pt x="45567" y="706335"/>
                  </a:lnTo>
                  <a:lnTo>
                    <a:pt x="68351" y="706335"/>
                  </a:lnTo>
                  <a:lnTo>
                    <a:pt x="91135" y="706335"/>
                  </a:lnTo>
                  <a:lnTo>
                    <a:pt x="113919" y="706335"/>
                  </a:lnTo>
                  <a:lnTo>
                    <a:pt x="113919" y="683564"/>
                  </a:lnTo>
                  <a:lnTo>
                    <a:pt x="136702" y="683564"/>
                  </a:lnTo>
                  <a:lnTo>
                    <a:pt x="136702" y="660768"/>
                  </a:lnTo>
                  <a:lnTo>
                    <a:pt x="113919" y="660768"/>
                  </a:lnTo>
                  <a:lnTo>
                    <a:pt x="113919" y="683552"/>
                  </a:lnTo>
                  <a:lnTo>
                    <a:pt x="91135" y="683552"/>
                  </a:lnTo>
                  <a:lnTo>
                    <a:pt x="91135" y="660768"/>
                  </a:lnTo>
                  <a:lnTo>
                    <a:pt x="68351" y="660768"/>
                  </a:lnTo>
                  <a:lnTo>
                    <a:pt x="68351" y="592416"/>
                  </a:lnTo>
                  <a:lnTo>
                    <a:pt x="91135" y="592416"/>
                  </a:lnTo>
                  <a:lnTo>
                    <a:pt x="91135" y="546836"/>
                  </a:lnTo>
                  <a:lnTo>
                    <a:pt x="113919" y="546836"/>
                  </a:lnTo>
                  <a:lnTo>
                    <a:pt x="113919" y="501281"/>
                  </a:lnTo>
                  <a:lnTo>
                    <a:pt x="136702" y="501281"/>
                  </a:lnTo>
                  <a:lnTo>
                    <a:pt x="136702" y="478485"/>
                  </a:lnTo>
                  <a:close/>
                </a:path>
                <a:path w="160020" h="1207770">
                  <a:moveTo>
                    <a:pt x="136702" y="432917"/>
                  </a:moveTo>
                  <a:lnTo>
                    <a:pt x="113919" y="432917"/>
                  </a:lnTo>
                  <a:lnTo>
                    <a:pt x="91135" y="432917"/>
                  </a:lnTo>
                  <a:lnTo>
                    <a:pt x="91135" y="455701"/>
                  </a:lnTo>
                  <a:lnTo>
                    <a:pt x="113919" y="455701"/>
                  </a:lnTo>
                  <a:lnTo>
                    <a:pt x="136702" y="455701"/>
                  </a:lnTo>
                  <a:lnTo>
                    <a:pt x="136702" y="432917"/>
                  </a:lnTo>
                  <a:close/>
                </a:path>
                <a:path w="160020" h="1207770">
                  <a:moveTo>
                    <a:pt x="136702" y="341769"/>
                  </a:moveTo>
                  <a:lnTo>
                    <a:pt x="113919" y="341769"/>
                  </a:lnTo>
                  <a:lnTo>
                    <a:pt x="91135" y="341769"/>
                  </a:lnTo>
                  <a:lnTo>
                    <a:pt x="91135" y="296202"/>
                  </a:lnTo>
                  <a:lnTo>
                    <a:pt x="68351" y="296202"/>
                  </a:lnTo>
                  <a:lnTo>
                    <a:pt x="68351" y="273418"/>
                  </a:lnTo>
                  <a:lnTo>
                    <a:pt x="45567" y="273418"/>
                  </a:lnTo>
                  <a:lnTo>
                    <a:pt x="22783" y="273418"/>
                  </a:lnTo>
                  <a:lnTo>
                    <a:pt x="22783" y="296202"/>
                  </a:lnTo>
                  <a:lnTo>
                    <a:pt x="45567" y="296202"/>
                  </a:lnTo>
                  <a:lnTo>
                    <a:pt x="45567" y="318985"/>
                  </a:lnTo>
                  <a:lnTo>
                    <a:pt x="68351" y="318985"/>
                  </a:lnTo>
                  <a:lnTo>
                    <a:pt x="68351" y="364566"/>
                  </a:lnTo>
                  <a:lnTo>
                    <a:pt x="91135" y="364566"/>
                  </a:lnTo>
                  <a:lnTo>
                    <a:pt x="91135" y="387337"/>
                  </a:lnTo>
                  <a:lnTo>
                    <a:pt x="113919" y="387337"/>
                  </a:lnTo>
                  <a:lnTo>
                    <a:pt x="136702" y="387337"/>
                  </a:lnTo>
                  <a:lnTo>
                    <a:pt x="136702" y="341769"/>
                  </a:lnTo>
                  <a:close/>
                </a:path>
                <a:path w="160020" h="1207770">
                  <a:moveTo>
                    <a:pt x="136702" y="250634"/>
                  </a:moveTo>
                  <a:lnTo>
                    <a:pt x="113919" y="250634"/>
                  </a:lnTo>
                  <a:lnTo>
                    <a:pt x="113919" y="318985"/>
                  </a:lnTo>
                  <a:lnTo>
                    <a:pt x="136702" y="318985"/>
                  </a:lnTo>
                  <a:lnTo>
                    <a:pt x="136702" y="250634"/>
                  </a:lnTo>
                  <a:close/>
                </a:path>
                <a:path w="160020" h="1207770">
                  <a:moveTo>
                    <a:pt x="136702" y="159499"/>
                  </a:moveTo>
                  <a:lnTo>
                    <a:pt x="113919" y="159499"/>
                  </a:lnTo>
                  <a:lnTo>
                    <a:pt x="113919" y="182283"/>
                  </a:lnTo>
                  <a:lnTo>
                    <a:pt x="136702" y="182283"/>
                  </a:lnTo>
                  <a:lnTo>
                    <a:pt x="136702" y="159499"/>
                  </a:lnTo>
                  <a:close/>
                </a:path>
                <a:path w="160020" h="1207770">
                  <a:moveTo>
                    <a:pt x="136702" y="45567"/>
                  </a:moveTo>
                  <a:lnTo>
                    <a:pt x="113919" y="45567"/>
                  </a:lnTo>
                  <a:lnTo>
                    <a:pt x="91135" y="45567"/>
                  </a:lnTo>
                  <a:lnTo>
                    <a:pt x="91135" y="68351"/>
                  </a:lnTo>
                  <a:lnTo>
                    <a:pt x="91135" y="91135"/>
                  </a:lnTo>
                  <a:lnTo>
                    <a:pt x="68351" y="91135"/>
                  </a:lnTo>
                  <a:lnTo>
                    <a:pt x="68351" y="68351"/>
                  </a:lnTo>
                  <a:lnTo>
                    <a:pt x="91135" y="68351"/>
                  </a:lnTo>
                  <a:lnTo>
                    <a:pt x="91135" y="45567"/>
                  </a:lnTo>
                  <a:lnTo>
                    <a:pt x="68351" y="45567"/>
                  </a:lnTo>
                  <a:lnTo>
                    <a:pt x="45567" y="45567"/>
                  </a:lnTo>
                  <a:lnTo>
                    <a:pt x="45567" y="182283"/>
                  </a:lnTo>
                  <a:lnTo>
                    <a:pt x="68351" y="182283"/>
                  </a:lnTo>
                  <a:lnTo>
                    <a:pt x="91135" y="182283"/>
                  </a:lnTo>
                  <a:lnTo>
                    <a:pt x="91135" y="159499"/>
                  </a:lnTo>
                  <a:lnTo>
                    <a:pt x="68351" y="159499"/>
                  </a:lnTo>
                  <a:lnTo>
                    <a:pt x="68351" y="136702"/>
                  </a:lnTo>
                  <a:lnTo>
                    <a:pt x="91135" y="136702"/>
                  </a:lnTo>
                  <a:lnTo>
                    <a:pt x="91135" y="159499"/>
                  </a:lnTo>
                  <a:lnTo>
                    <a:pt x="113919" y="159499"/>
                  </a:lnTo>
                  <a:lnTo>
                    <a:pt x="113919" y="136702"/>
                  </a:lnTo>
                  <a:lnTo>
                    <a:pt x="136702" y="136702"/>
                  </a:lnTo>
                  <a:lnTo>
                    <a:pt x="136702" y="91135"/>
                  </a:lnTo>
                  <a:lnTo>
                    <a:pt x="113919" y="91135"/>
                  </a:lnTo>
                  <a:lnTo>
                    <a:pt x="113919" y="68351"/>
                  </a:lnTo>
                  <a:lnTo>
                    <a:pt x="136702" y="68351"/>
                  </a:lnTo>
                  <a:lnTo>
                    <a:pt x="136702" y="45567"/>
                  </a:lnTo>
                  <a:close/>
                </a:path>
                <a:path w="160020" h="1207770">
                  <a:moveTo>
                    <a:pt x="136702" y="0"/>
                  </a:moveTo>
                  <a:lnTo>
                    <a:pt x="113919" y="0"/>
                  </a:lnTo>
                  <a:lnTo>
                    <a:pt x="113919" y="22783"/>
                  </a:lnTo>
                  <a:lnTo>
                    <a:pt x="136702" y="22783"/>
                  </a:lnTo>
                  <a:lnTo>
                    <a:pt x="136702" y="0"/>
                  </a:lnTo>
                  <a:close/>
                </a:path>
                <a:path w="160020" h="1207770">
                  <a:moveTo>
                    <a:pt x="159499" y="182283"/>
                  </a:moveTo>
                  <a:lnTo>
                    <a:pt x="136715" y="182283"/>
                  </a:lnTo>
                  <a:lnTo>
                    <a:pt x="136715" y="205066"/>
                  </a:lnTo>
                  <a:lnTo>
                    <a:pt x="159499" y="205066"/>
                  </a:lnTo>
                  <a:lnTo>
                    <a:pt x="159499" y="182283"/>
                  </a:lnTo>
                  <a:close/>
                </a:path>
                <a:path w="160020" h="1207770">
                  <a:moveTo>
                    <a:pt x="159499" y="136715"/>
                  </a:moveTo>
                  <a:lnTo>
                    <a:pt x="136715" y="136715"/>
                  </a:lnTo>
                  <a:lnTo>
                    <a:pt x="136715" y="159499"/>
                  </a:lnTo>
                  <a:lnTo>
                    <a:pt x="159499" y="159499"/>
                  </a:lnTo>
                  <a:lnTo>
                    <a:pt x="159499" y="136715"/>
                  </a:lnTo>
                  <a:close/>
                </a:path>
                <a:path w="160020" h="1207770">
                  <a:moveTo>
                    <a:pt x="159499" y="91135"/>
                  </a:moveTo>
                  <a:lnTo>
                    <a:pt x="136715" y="91135"/>
                  </a:lnTo>
                  <a:lnTo>
                    <a:pt x="136715" y="113919"/>
                  </a:lnTo>
                  <a:lnTo>
                    <a:pt x="159499" y="113919"/>
                  </a:lnTo>
                  <a:lnTo>
                    <a:pt x="159499" y="91135"/>
                  </a:lnTo>
                  <a:close/>
                </a:path>
                <a:path w="160020" h="1207770">
                  <a:moveTo>
                    <a:pt x="159499" y="0"/>
                  </a:moveTo>
                  <a:lnTo>
                    <a:pt x="136715" y="0"/>
                  </a:lnTo>
                  <a:lnTo>
                    <a:pt x="136715" y="45567"/>
                  </a:lnTo>
                  <a:lnTo>
                    <a:pt x="159499" y="45567"/>
                  </a:lnTo>
                  <a:lnTo>
                    <a:pt x="159499" y="0"/>
                  </a:lnTo>
                  <a:close/>
                </a:path>
              </a:pathLst>
            </a:custGeom>
            <a:solidFill>
              <a:srgbClr val="231F20"/>
            </a:solidFill>
          </p:spPr>
          <p:txBody>
            <a:bodyPr wrap="square" lIns="0" tIns="0" rIns="0" bIns="0" rtlCol="0"/>
            <a:lstStyle/>
            <a:p>
              <a:endParaRPr/>
            </a:p>
          </p:txBody>
        </p:sp>
        <p:sp>
          <p:nvSpPr>
            <p:cNvPr id="18" name="object 18"/>
            <p:cNvSpPr/>
            <p:nvPr/>
          </p:nvSpPr>
          <p:spPr>
            <a:xfrm>
              <a:off x="8118678" y="4096384"/>
              <a:ext cx="45720" cy="1139825"/>
            </a:xfrm>
            <a:custGeom>
              <a:avLst/>
              <a:gdLst/>
              <a:ahLst/>
              <a:cxnLst/>
              <a:rect l="l" t="t" r="r" b="b"/>
              <a:pathLst>
                <a:path w="45720" h="1139825">
                  <a:moveTo>
                    <a:pt x="22783" y="1093685"/>
                  </a:moveTo>
                  <a:lnTo>
                    <a:pt x="0" y="1093685"/>
                  </a:lnTo>
                  <a:lnTo>
                    <a:pt x="0" y="1139253"/>
                  </a:lnTo>
                  <a:lnTo>
                    <a:pt x="22783" y="1139253"/>
                  </a:lnTo>
                  <a:lnTo>
                    <a:pt x="22783" y="1093685"/>
                  </a:lnTo>
                  <a:close/>
                </a:path>
                <a:path w="45720" h="1139825">
                  <a:moveTo>
                    <a:pt x="22783" y="956970"/>
                  </a:moveTo>
                  <a:lnTo>
                    <a:pt x="0" y="956970"/>
                  </a:lnTo>
                  <a:lnTo>
                    <a:pt x="0" y="979754"/>
                  </a:lnTo>
                  <a:lnTo>
                    <a:pt x="22783" y="979754"/>
                  </a:lnTo>
                  <a:lnTo>
                    <a:pt x="22783" y="956970"/>
                  </a:lnTo>
                  <a:close/>
                </a:path>
                <a:path w="45720" h="1139825">
                  <a:moveTo>
                    <a:pt x="22783" y="911402"/>
                  </a:moveTo>
                  <a:lnTo>
                    <a:pt x="0" y="911402"/>
                  </a:lnTo>
                  <a:lnTo>
                    <a:pt x="0" y="934186"/>
                  </a:lnTo>
                  <a:lnTo>
                    <a:pt x="22783" y="934186"/>
                  </a:lnTo>
                  <a:lnTo>
                    <a:pt x="22783" y="911402"/>
                  </a:lnTo>
                  <a:close/>
                </a:path>
                <a:path w="45720" h="1139825">
                  <a:moveTo>
                    <a:pt x="22783" y="843051"/>
                  </a:moveTo>
                  <a:lnTo>
                    <a:pt x="0" y="843051"/>
                  </a:lnTo>
                  <a:lnTo>
                    <a:pt x="0" y="865835"/>
                  </a:lnTo>
                  <a:lnTo>
                    <a:pt x="22783" y="865835"/>
                  </a:lnTo>
                  <a:lnTo>
                    <a:pt x="22783" y="843051"/>
                  </a:lnTo>
                  <a:close/>
                </a:path>
                <a:path w="45720" h="1139825">
                  <a:moveTo>
                    <a:pt x="22783" y="797483"/>
                  </a:moveTo>
                  <a:lnTo>
                    <a:pt x="0" y="797483"/>
                  </a:lnTo>
                  <a:lnTo>
                    <a:pt x="0" y="820267"/>
                  </a:lnTo>
                  <a:lnTo>
                    <a:pt x="22783" y="820267"/>
                  </a:lnTo>
                  <a:lnTo>
                    <a:pt x="22783" y="797483"/>
                  </a:lnTo>
                  <a:close/>
                </a:path>
                <a:path w="45720" h="1139825">
                  <a:moveTo>
                    <a:pt x="22783" y="751903"/>
                  </a:moveTo>
                  <a:lnTo>
                    <a:pt x="0" y="751903"/>
                  </a:lnTo>
                  <a:lnTo>
                    <a:pt x="0" y="774687"/>
                  </a:lnTo>
                  <a:lnTo>
                    <a:pt x="22783" y="774687"/>
                  </a:lnTo>
                  <a:lnTo>
                    <a:pt x="22783" y="751903"/>
                  </a:lnTo>
                  <a:close/>
                </a:path>
                <a:path w="45720" h="1139825">
                  <a:moveTo>
                    <a:pt x="22783" y="592416"/>
                  </a:moveTo>
                  <a:lnTo>
                    <a:pt x="0" y="592416"/>
                  </a:lnTo>
                  <a:lnTo>
                    <a:pt x="0" y="615200"/>
                  </a:lnTo>
                  <a:lnTo>
                    <a:pt x="22783" y="615200"/>
                  </a:lnTo>
                  <a:lnTo>
                    <a:pt x="22783" y="592416"/>
                  </a:lnTo>
                  <a:close/>
                </a:path>
                <a:path w="45720" h="1139825">
                  <a:moveTo>
                    <a:pt x="22783" y="136715"/>
                  </a:moveTo>
                  <a:lnTo>
                    <a:pt x="0" y="136715"/>
                  </a:lnTo>
                  <a:lnTo>
                    <a:pt x="0" y="159499"/>
                  </a:lnTo>
                  <a:lnTo>
                    <a:pt x="22783" y="159499"/>
                  </a:lnTo>
                  <a:lnTo>
                    <a:pt x="22783" y="136715"/>
                  </a:lnTo>
                  <a:close/>
                </a:path>
                <a:path w="45720" h="1139825">
                  <a:moveTo>
                    <a:pt x="45554" y="432917"/>
                  </a:moveTo>
                  <a:lnTo>
                    <a:pt x="22783" y="432917"/>
                  </a:lnTo>
                  <a:lnTo>
                    <a:pt x="0" y="432917"/>
                  </a:lnTo>
                  <a:lnTo>
                    <a:pt x="0" y="546849"/>
                  </a:lnTo>
                  <a:lnTo>
                    <a:pt x="22783" y="546849"/>
                  </a:lnTo>
                  <a:lnTo>
                    <a:pt x="45554" y="546849"/>
                  </a:lnTo>
                  <a:lnTo>
                    <a:pt x="45554" y="432917"/>
                  </a:lnTo>
                  <a:close/>
                </a:path>
                <a:path w="45720" h="1139825">
                  <a:moveTo>
                    <a:pt x="45554" y="364566"/>
                  </a:moveTo>
                  <a:lnTo>
                    <a:pt x="22783" y="364566"/>
                  </a:lnTo>
                  <a:lnTo>
                    <a:pt x="22783" y="410133"/>
                  </a:lnTo>
                  <a:lnTo>
                    <a:pt x="45554" y="410133"/>
                  </a:lnTo>
                  <a:lnTo>
                    <a:pt x="45554" y="364566"/>
                  </a:lnTo>
                  <a:close/>
                </a:path>
                <a:path w="45720" h="1139825">
                  <a:moveTo>
                    <a:pt x="45554" y="318998"/>
                  </a:moveTo>
                  <a:lnTo>
                    <a:pt x="22783" y="318998"/>
                  </a:lnTo>
                  <a:lnTo>
                    <a:pt x="22783" y="341782"/>
                  </a:lnTo>
                  <a:lnTo>
                    <a:pt x="45554" y="341782"/>
                  </a:lnTo>
                  <a:lnTo>
                    <a:pt x="45554" y="318998"/>
                  </a:lnTo>
                  <a:close/>
                </a:path>
                <a:path w="45720" h="1139825">
                  <a:moveTo>
                    <a:pt x="45554" y="273418"/>
                  </a:moveTo>
                  <a:lnTo>
                    <a:pt x="22783" y="273418"/>
                  </a:lnTo>
                  <a:lnTo>
                    <a:pt x="0" y="273418"/>
                  </a:lnTo>
                  <a:lnTo>
                    <a:pt x="0" y="296202"/>
                  </a:lnTo>
                  <a:lnTo>
                    <a:pt x="22783" y="296202"/>
                  </a:lnTo>
                  <a:lnTo>
                    <a:pt x="45554" y="296202"/>
                  </a:lnTo>
                  <a:lnTo>
                    <a:pt x="45554" y="273418"/>
                  </a:lnTo>
                  <a:close/>
                </a:path>
                <a:path w="45720" h="1139825">
                  <a:moveTo>
                    <a:pt x="45554" y="159499"/>
                  </a:moveTo>
                  <a:lnTo>
                    <a:pt x="22783" y="159499"/>
                  </a:lnTo>
                  <a:lnTo>
                    <a:pt x="22783" y="182283"/>
                  </a:lnTo>
                  <a:lnTo>
                    <a:pt x="0" y="182283"/>
                  </a:lnTo>
                  <a:lnTo>
                    <a:pt x="0" y="205066"/>
                  </a:lnTo>
                  <a:lnTo>
                    <a:pt x="22783" y="205066"/>
                  </a:lnTo>
                  <a:lnTo>
                    <a:pt x="22783" y="227850"/>
                  </a:lnTo>
                  <a:lnTo>
                    <a:pt x="45554" y="227850"/>
                  </a:lnTo>
                  <a:lnTo>
                    <a:pt x="45554" y="159499"/>
                  </a:lnTo>
                  <a:close/>
                </a:path>
                <a:path w="45720" h="1139825">
                  <a:moveTo>
                    <a:pt x="45554" y="113931"/>
                  </a:moveTo>
                  <a:lnTo>
                    <a:pt x="22783" y="113931"/>
                  </a:lnTo>
                  <a:lnTo>
                    <a:pt x="22783" y="136715"/>
                  </a:lnTo>
                  <a:lnTo>
                    <a:pt x="45554" y="136715"/>
                  </a:lnTo>
                  <a:lnTo>
                    <a:pt x="45554" y="113931"/>
                  </a:lnTo>
                  <a:close/>
                </a:path>
                <a:path w="45720" h="1139825">
                  <a:moveTo>
                    <a:pt x="45554" y="68364"/>
                  </a:moveTo>
                  <a:lnTo>
                    <a:pt x="22783" y="68364"/>
                  </a:lnTo>
                  <a:lnTo>
                    <a:pt x="22783" y="91147"/>
                  </a:lnTo>
                  <a:lnTo>
                    <a:pt x="45554" y="91147"/>
                  </a:lnTo>
                  <a:lnTo>
                    <a:pt x="45554" y="68364"/>
                  </a:lnTo>
                  <a:close/>
                </a:path>
                <a:path w="45720" h="1139825">
                  <a:moveTo>
                    <a:pt x="45554" y="0"/>
                  </a:moveTo>
                  <a:lnTo>
                    <a:pt x="22783" y="0"/>
                  </a:lnTo>
                  <a:lnTo>
                    <a:pt x="22783" y="22783"/>
                  </a:lnTo>
                  <a:lnTo>
                    <a:pt x="45554" y="22783"/>
                  </a:lnTo>
                  <a:lnTo>
                    <a:pt x="45554" y="0"/>
                  </a:lnTo>
                  <a:close/>
                </a:path>
              </a:pathLst>
            </a:custGeom>
            <a:solidFill>
              <a:srgbClr val="231F20"/>
            </a:solidFill>
          </p:spPr>
          <p:txBody>
            <a:bodyPr wrap="square" lIns="0" tIns="0" rIns="0" bIns="0" rtlCol="0"/>
            <a:lstStyle/>
            <a:p>
              <a:endParaRPr/>
            </a:p>
          </p:txBody>
        </p:sp>
        <p:sp>
          <p:nvSpPr>
            <p:cNvPr id="19" name="object 19"/>
            <p:cNvSpPr/>
            <p:nvPr/>
          </p:nvSpPr>
          <p:spPr>
            <a:xfrm>
              <a:off x="8152854" y="4711585"/>
              <a:ext cx="0" cy="319405"/>
            </a:xfrm>
            <a:custGeom>
              <a:avLst/>
              <a:gdLst/>
              <a:ahLst/>
              <a:cxnLst/>
              <a:rect l="l" t="t" r="r" b="b"/>
              <a:pathLst>
                <a:path h="319404">
                  <a:moveTo>
                    <a:pt x="0" y="0"/>
                  </a:moveTo>
                  <a:lnTo>
                    <a:pt x="0" y="318985"/>
                  </a:lnTo>
                </a:path>
              </a:pathLst>
            </a:custGeom>
            <a:ln w="22783">
              <a:solidFill>
                <a:srgbClr val="231F20"/>
              </a:solidFill>
              <a:prstDash val="sysDot"/>
            </a:ln>
          </p:spPr>
          <p:txBody>
            <a:bodyPr wrap="square" lIns="0" tIns="0" rIns="0" bIns="0" rtlCol="0"/>
            <a:lstStyle/>
            <a:p>
              <a:endParaRPr/>
            </a:p>
          </p:txBody>
        </p:sp>
        <p:sp>
          <p:nvSpPr>
            <p:cNvPr id="20" name="object 20"/>
            <p:cNvSpPr/>
            <p:nvPr/>
          </p:nvSpPr>
          <p:spPr>
            <a:xfrm>
              <a:off x="8141462" y="4050817"/>
              <a:ext cx="160020" cy="1207770"/>
            </a:xfrm>
            <a:custGeom>
              <a:avLst/>
              <a:gdLst/>
              <a:ahLst/>
              <a:cxnLst/>
              <a:rect l="l" t="t" r="r" b="b"/>
              <a:pathLst>
                <a:path w="160020" h="1207770">
                  <a:moveTo>
                    <a:pt x="22771" y="1116469"/>
                  </a:moveTo>
                  <a:lnTo>
                    <a:pt x="0" y="1116469"/>
                  </a:lnTo>
                  <a:lnTo>
                    <a:pt x="0" y="1207604"/>
                  </a:lnTo>
                  <a:lnTo>
                    <a:pt x="22771" y="1207604"/>
                  </a:lnTo>
                  <a:lnTo>
                    <a:pt x="22771" y="1116469"/>
                  </a:lnTo>
                  <a:close/>
                </a:path>
                <a:path w="160020" h="1207770">
                  <a:moveTo>
                    <a:pt x="22771" y="1070902"/>
                  </a:moveTo>
                  <a:lnTo>
                    <a:pt x="0" y="1070902"/>
                  </a:lnTo>
                  <a:lnTo>
                    <a:pt x="0" y="1093685"/>
                  </a:lnTo>
                  <a:lnTo>
                    <a:pt x="22771" y="1093685"/>
                  </a:lnTo>
                  <a:lnTo>
                    <a:pt x="22771" y="1070902"/>
                  </a:lnTo>
                  <a:close/>
                </a:path>
                <a:path w="160020" h="1207770">
                  <a:moveTo>
                    <a:pt x="45567" y="1002538"/>
                  </a:moveTo>
                  <a:lnTo>
                    <a:pt x="22783" y="1002538"/>
                  </a:lnTo>
                  <a:lnTo>
                    <a:pt x="22783" y="1093673"/>
                  </a:lnTo>
                  <a:lnTo>
                    <a:pt x="45567" y="1093673"/>
                  </a:lnTo>
                  <a:lnTo>
                    <a:pt x="45567" y="1002538"/>
                  </a:lnTo>
                  <a:close/>
                </a:path>
                <a:path w="160020" h="1207770">
                  <a:moveTo>
                    <a:pt x="45567" y="410133"/>
                  </a:moveTo>
                  <a:lnTo>
                    <a:pt x="22783" y="410133"/>
                  </a:lnTo>
                  <a:lnTo>
                    <a:pt x="22783" y="432917"/>
                  </a:lnTo>
                  <a:lnTo>
                    <a:pt x="45567" y="432917"/>
                  </a:lnTo>
                  <a:lnTo>
                    <a:pt x="45567" y="410133"/>
                  </a:lnTo>
                  <a:close/>
                </a:path>
                <a:path w="160020" h="1207770">
                  <a:moveTo>
                    <a:pt x="45567" y="364566"/>
                  </a:moveTo>
                  <a:lnTo>
                    <a:pt x="22783" y="364566"/>
                  </a:lnTo>
                  <a:lnTo>
                    <a:pt x="22783" y="387350"/>
                  </a:lnTo>
                  <a:lnTo>
                    <a:pt x="45567" y="387350"/>
                  </a:lnTo>
                  <a:lnTo>
                    <a:pt x="45567" y="364566"/>
                  </a:lnTo>
                  <a:close/>
                </a:path>
                <a:path w="160020" h="1207770">
                  <a:moveTo>
                    <a:pt x="68351" y="956970"/>
                  </a:moveTo>
                  <a:lnTo>
                    <a:pt x="45567" y="956970"/>
                  </a:lnTo>
                  <a:lnTo>
                    <a:pt x="45567" y="934186"/>
                  </a:lnTo>
                  <a:lnTo>
                    <a:pt x="22783" y="934186"/>
                  </a:lnTo>
                  <a:lnTo>
                    <a:pt x="22783" y="956983"/>
                  </a:lnTo>
                  <a:lnTo>
                    <a:pt x="45567" y="956983"/>
                  </a:lnTo>
                  <a:lnTo>
                    <a:pt x="45567" y="1002538"/>
                  </a:lnTo>
                  <a:lnTo>
                    <a:pt x="68351" y="1002538"/>
                  </a:lnTo>
                  <a:lnTo>
                    <a:pt x="68351" y="956970"/>
                  </a:lnTo>
                  <a:close/>
                </a:path>
                <a:path w="160020" h="1207770">
                  <a:moveTo>
                    <a:pt x="68351" y="843051"/>
                  </a:moveTo>
                  <a:lnTo>
                    <a:pt x="45567" y="843051"/>
                  </a:lnTo>
                  <a:lnTo>
                    <a:pt x="45567" y="865835"/>
                  </a:lnTo>
                  <a:lnTo>
                    <a:pt x="68351" y="865835"/>
                  </a:lnTo>
                  <a:lnTo>
                    <a:pt x="68351" y="843051"/>
                  </a:lnTo>
                  <a:close/>
                </a:path>
                <a:path w="160020" h="1207770">
                  <a:moveTo>
                    <a:pt x="91135" y="387350"/>
                  </a:moveTo>
                  <a:lnTo>
                    <a:pt x="68351" y="387350"/>
                  </a:lnTo>
                  <a:lnTo>
                    <a:pt x="68351" y="410133"/>
                  </a:lnTo>
                  <a:lnTo>
                    <a:pt x="91135" y="410133"/>
                  </a:lnTo>
                  <a:lnTo>
                    <a:pt x="91135" y="387350"/>
                  </a:lnTo>
                  <a:close/>
                </a:path>
                <a:path w="160020" h="1207770">
                  <a:moveTo>
                    <a:pt x="113919" y="888619"/>
                  </a:moveTo>
                  <a:lnTo>
                    <a:pt x="91135" y="888619"/>
                  </a:lnTo>
                  <a:lnTo>
                    <a:pt x="68351" y="888619"/>
                  </a:lnTo>
                  <a:lnTo>
                    <a:pt x="68351" y="911402"/>
                  </a:lnTo>
                  <a:lnTo>
                    <a:pt x="91135" y="911402"/>
                  </a:lnTo>
                  <a:lnTo>
                    <a:pt x="91135" y="934186"/>
                  </a:lnTo>
                  <a:lnTo>
                    <a:pt x="113919" y="934186"/>
                  </a:lnTo>
                  <a:lnTo>
                    <a:pt x="113919" y="888619"/>
                  </a:lnTo>
                  <a:close/>
                </a:path>
                <a:path w="160020" h="1207770">
                  <a:moveTo>
                    <a:pt x="113919" y="637984"/>
                  </a:moveTo>
                  <a:lnTo>
                    <a:pt x="91135" y="637984"/>
                  </a:lnTo>
                  <a:lnTo>
                    <a:pt x="91135" y="615200"/>
                  </a:lnTo>
                  <a:lnTo>
                    <a:pt x="68351" y="615200"/>
                  </a:lnTo>
                  <a:lnTo>
                    <a:pt x="68351" y="637984"/>
                  </a:lnTo>
                  <a:lnTo>
                    <a:pt x="45567" y="637984"/>
                  </a:lnTo>
                  <a:lnTo>
                    <a:pt x="45567" y="592404"/>
                  </a:lnTo>
                  <a:lnTo>
                    <a:pt x="68351" y="592404"/>
                  </a:lnTo>
                  <a:lnTo>
                    <a:pt x="68351" y="546836"/>
                  </a:lnTo>
                  <a:lnTo>
                    <a:pt x="45567" y="546836"/>
                  </a:lnTo>
                  <a:lnTo>
                    <a:pt x="45567" y="524052"/>
                  </a:lnTo>
                  <a:lnTo>
                    <a:pt x="22783" y="524052"/>
                  </a:lnTo>
                  <a:lnTo>
                    <a:pt x="22783" y="660768"/>
                  </a:lnTo>
                  <a:lnTo>
                    <a:pt x="45567" y="660768"/>
                  </a:lnTo>
                  <a:lnTo>
                    <a:pt x="45567" y="683552"/>
                  </a:lnTo>
                  <a:lnTo>
                    <a:pt x="68351" y="683552"/>
                  </a:lnTo>
                  <a:lnTo>
                    <a:pt x="91135" y="683552"/>
                  </a:lnTo>
                  <a:lnTo>
                    <a:pt x="91135" y="660768"/>
                  </a:lnTo>
                  <a:lnTo>
                    <a:pt x="113919" y="660768"/>
                  </a:lnTo>
                  <a:lnTo>
                    <a:pt x="113919" y="637984"/>
                  </a:lnTo>
                  <a:close/>
                </a:path>
                <a:path w="160020" h="1207770">
                  <a:moveTo>
                    <a:pt x="113919" y="182283"/>
                  </a:moveTo>
                  <a:lnTo>
                    <a:pt x="91135" y="182283"/>
                  </a:lnTo>
                  <a:lnTo>
                    <a:pt x="68351" y="182283"/>
                  </a:lnTo>
                  <a:lnTo>
                    <a:pt x="68351" y="205066"/>
                  </a:lnTo>
                  <a:lnTo>
                    <a:pt x="45567" y="205066"/>
                  </a:lnTo>
                  <a:lnTo>
                    <a:pt x="45567" y="227850"/>
                  </a:lnTo>
                  <a:lnTo>
                    <a:pt x="68351" y="227850"/>
                  </a:lnTo>
                  <a:lnTo>
                    <a:pt x="68351" y="250634"/>
                  </a:lnTo>
                  <a:lnTo>
                    <a:pt x="91135" y="250634"/>
                  </a:lnTo>
                  <a:lnTo>
                    <a:pt x="113919" y="250634"/>
                  </a:lnTo>
                  <a:lnTo>
                    <a:pt x="113919" y="227850"/>
                  </a:lnTo>
                  <a:lnTo>
                    <a:pt x="91135" y="227850"/>
                  </a:lnTo>
                  <a:lnTo>
                    <a:pt x="91135" y="205066"/>
                  </a:lnTo>
                  <a:lnTo>
                    <a:pt x="113919" y="205066"/>
                  </a:lnTo>
                  <a:lnTo>
                    <a:pt x="113919" y="182283"/>
                  </a:lnTo>
                  <a:close/>
                </a:path>
                <a:path w="160020" h="1207770">
                  <a:moveTo>
                    <a:pt x="113919" y="113931"/>
                  </a:moveTo>
                  <a:lnTo>
                    <a:pt x="91135" y="113931"/>
                  </a:lnTo>
                  <a:lnTo>
                    <a:pt x="91135" y="91135"/>
                  </a:lnTo>
                  <a:lnTo>
                    <a:pt x="68351" y="91135"/>
                  </a:lnTo>
                  <a:lnTo>
                    <a:pt x="68351" y="68351"/>
                  </a:lnTo>
                  <a:lnTo>
                    <a:pt x="45567" y="68351"/>
                  </a:lnTo>
                  <a:lnTo>
                    <a:pt x="45567" y="22783"/>
                  </a:lnTo>
                  <a:lnTo>
                    <a:pt x="22783" y="22783"/>
                  </a:lnTo>
                  <a:lnTo>
                    <a:pt x="22783" y="205066"/>
                  </a:lnTo>
                  <a:lnTo>
                    <a:pt x="45567" y="205066"/>
                  </a:lnTo>
                  <a:lnTo>
                    <a:pt x="45567" y="182283"/>
                  </a:lnTo>
                  <a:lnTo>
                    <a:pt x="68351" y="182283"/>
                  </a:lnTo>
                  <a:lnTo>
                    <a:pt x="68351" y="159499"/>
                  </a:lnTo>
                  <a:lnTo>
                    <a:pt x="45567" y="159499"/>
                  </a:lnTo>
                  <a:lnTo>
                    <a:pt x="45567" y="113919"/>
                  </a:lnTo>
                  <a:lnTo>
                    <a:pt x="68351" y="113919"/>
                  </a:lnTo>
                  <a:lnTo>
                    <a:pt x="68351" y="159486"/>
                  </a:lnTo>
                  <a:lnTo>
                    <a:pt x="91135" y="159486"/>
                  </a:lnTo>
                  <a:lnTo>
                    <a:pt x="91135" y="136715"/>
                  </a:lnTo>
                  <a:lnTo>
                    <a:pt x="113919" y="136715"/>
                  </a:lnTo>
                  <a:lnTo>
                    <a:pt x="113919" y="113931"/>
                  </a:lnTo>
                  <a:close/>
                </a:path>
                <a:path w="160020" h="1207770">
                  <a:moveTo>
                    <a:pt x="136702" y="1048118"/>
                  </a:moveTo>
                  <a:lnTo>
                    <a:pt x="113919" y="1048118"/>
                  </a:lnTo>
                  <a:lnTo>
                    <a:pt x="91135" y="1048118"/>
                  </a:lnTo>
                  <a:lnTo>
                    <a:pt x="91135" y="1002538"/>
                  </a:lnTo>
                  <a:lnTo>
                    <a:pt x="68351" y="1002538"/>
                  </a:lnTo>
                  <a:lnTo>
                    <a:pt x="68351" y="1093673"/>
                  </a:lnTo>
                  <a:lnTo>
                    <a:pt x="91135" y="1093673"/>
                  </a:lnTo>
                  <a:lnTo>
                    <a:pt x="91135" y="1070914"/>
                  </a:lnTo>
                  <a:lnTo>
                    <a:pt x="113919" y="1070914"/>
                  </a:lnTo>
                  <a:lnTo>
                    <a:pt x="113919" y="1116469"/>
                  </a:lnTo>
                  <a:lnTo>
                    <a:pt x="91135" y="1116469"/>
                  </a:lnTo>
                  <a:lnTo>
                    <a:pt x="68351" y="1116469"/>
                  </a:lnTo>
                  <a:lnTo>
                    <a:pt x="45567" y="1116469"/>
                  </a:lnTo>
                  <a:lnTo>
                    <a:pt x="22783" y="1116469"/>
                  </a:lnTo>
                  <a:lnTo>
                    <a:pt x="22783" y="1184821"/>
                  </a:lnTo>
                  <a:lnTo>
                    <a:pt x="45567" y="1184821"/>
                  </a:lnTo>
                  <a:lnTo>
                    <a:pt x="45567" y="1162037"/>
                  </a:lnTo>
                  <a:lnTo>
                    <a:pt x="68351" y="1162037"/>
                  </a:lnTo>
                  <a:lnTo>
                    <a:pt x="68351" y="1139253"/>
                  </a:lnTo>
                  <a:lnTo>
                    <a:pt x="91135" y="1139253"/>
                  </a:lnTo>
                  <a:lnTo>
                    <a:pt x="113919" y="1139253"/>
                  </a:lnTo>
                  <a:lnTo>
                    <a:pt x="113919" y="1184846"/>
                  </a:lnTo>
                  <a:lnTo>
                    <a:pt x="136702" y="1184846"/>
                  </a:lnTo>
                  <a:lnTo>
                    <a:pt x="136702" y="1048118"/>
                  </a:lnTo>
                  <a:close/>
                </a:path>
                <a:path w="160020" h="1207770">
                  <a:moveTo>
                    <a:pt x="136702" y="979754"/>
                  </a:moveTo>
                  <a:lnTo>
                    <a:pt x="113919" y="979754"/>
                  </a:lnTo>
                  <a:lnTo>
                    <a:pt x="113919" y="1002550"/>
                  </a:lnTo>
                  <a:lnTo>
                    <a:pt x="136702" y="1002550"/>
                  </a:lnTo>
                  <a:lnTo>
                    <a:pt x="136702" y="979754"/>
                  </a:lnTo>
                  <a:close/>
                </a:path>
                <a:path w="160020" h="1207770">
                  <a:moveTo>
                    <a:pt x="136702" y="820267"/>
                  </a:moveTo>
                  <a:lnTo>
                    <a:pt x="113919" y="820267"/>
                  </a:lnTo>
                  <a:lnTo>
                    <a:pt x="113919" y="843051"/>
                  </a:lnTo>
                  <a:lnTo>
                    <a:pt x="91135" y="843051"/>
                  </a:lnTo>
                  <a:lnTo>
                    <a:pt x="91135" y="865835"/>
                  </a:lnTo>
                  <a:lnTo>
                    <a:pt x="113919" y="865835"/>
                  </a:lnTo>
                  <a:lnTo>
                    <a:pt x="113919" y="843064"/>
                  </a:lnTo>
                  <a:lnTo>
                    <a:pt x="136702" y="843064"/>
                  </a:lnTo>
                  <a:lnTo>
                    <a:pt x="136702" y="820267"/>
                  </a:lnTo>
                  <a:close/>
                </a:path>
                <a:path w="160020" h="1207770">
                  <a:moveTo>
                    <a:pt x="136702" y="729119"/>
                  </a:moveTo>
                  <a:lnTo>
                    <a:pt x="113919" y="729119"/>
                  </a:lnTo>
                  <a:lnTo>
                    <a:pt x="113919" y="706335"/>
                  </a:lnTo>
                  <a:lnTo>
                    <a:pt x="91135" y="706335"/>
                  </a:lnTo>
                  <a:lnTo>
                    <a:pt x="91135" y="729119"/>
                  </a:lnTo>
                  <a:lnTo>
                    <a:pt x="68351" y="729119"/>
                  </a:lnTo>
                  <a:lnTo>
                    <a:pt x="68351" y="706335"/>
                  </a:lnTo>
                  <a:lnTo>
                    <a:pt x="45567" y="706335"/>
                  </a:lnTo>
                  <a:lnTo>
                    <a:pt x="22783" y="706335"/>
                  </a:lnTo>
                  <a:lnTo>
                    <a:pt x="22783" y="820254"/>
                  </a:lnTo>
                  <a:lnTo>
                    <a:pt x="45567" y="820254"/>
                  </a:lnTo>
                  <a:lnTo>
                    <a:pt x="68351" y="820254"/>
                  </a:lnTo>
                  <a:lnTo>
                    <a:pt x="68351" y="797471"/>
                  </a:lnTo>
                  <a:lnTo>
                    <a:pt x="45567" y="797471"/>
                  </a:lnTo>
                  <a:lnTo>
                    <a:pt x="45567" y="729132"/>
                  </a:lnTo>
                  <a:lnTo>
                    <a:pt x="68351" y="729132"/>
                  </a:lnTo>
                  <a:lnTo>
                    <a:pt x="68351" y="774687"/>
                  </a:lnTo>
                  <a:lnTo>
                    <a:pt x="91135" y="774687"/>
                  </a:lnTo>
                  <a:lnTo>
                    <a:pt x="91135" y="820254"/>
                  </a:lnTo>
                  <a:lnTo>
                    <a:pt x="113919" y="820254"/>
                  </a:lnTo>
                  <a:lnTo>
                    <a:pt x="113919" y="751903"/>
                  </a:lnTo>
                  <a:lnTo>
                    <a:pt x="136702" y="751903"/>
                  </a:lnTo>
                  <a:lnTo>
                    <a:pt x="136702" y="729119"/>
                  </a:lnTo>
                  <a:close/>
                </a:path>
                <a:path w="160020" h="1207770">
                  <a:moveTo>
                    <a:pt x="136702" y="660768"/>
                  </a:moveTo>
                  <a:lnTo>
                    <a:pt x="113919" y="660768"/>
                  </a:lnTo>
                  <a:lnTo>
                    <a:pt x="113919" y="683564"/>
                  </a:lnTo>
                  <a:lnTo>
                    <a:pt x="136702" y="683564"/>
                  </a:lnTo>
                  <a:lnTo>
                    <a:pt x="136702" y="660768"/>
                  </a:lnTo>
                  <a:close/>
                </a:path>
                <a:path w="160020" h="1207770">
                  <a:moveTo>
                    <a:pt x="136702" y="569620"/>
                  </a:moveTo>
                  <a:lnTo>
                    <a:pt x="113919" y="569620"/>
                  </a:lnTo>
                  <a:lnTo>
                    <a:pt x="113919" y="546836"/>
                  </a:lnTo>
                  <a:lnTo>
                    <a:pt x="91135" y="546836"/>
                  </a:lnTo>
                  <a:lnTo>
                    <a:pt x="91135" y="592404"/>
                  </a:lnTo>
                  <a:lnTo>
                    <a:pt x="113919" y="592404"/>
                  </a:lnTo>
                  <a:lnTo>
                    <a:pt x="113919" y="637971"/>
                  </a:lnTo>
                  <a:lnTo>
                    <a:pt x="136702" y="637971"/>
                  </a:lnTo>
                  <a:lnTo>
                    <a:pt x="136702" y="569620"/>
                  </a:lnTo>
                  <a:close/>
                </a:path>
                <a:path w="160020" h="1207770">
                  <a:moveTo>
                    <a:pt x="136702" y="205066"/>
                  </a:moveTo>
                  <a:lnTo>
                    <a:pt x="113919" y="205066"/>
                  </a:lnTo>
                  <a:lnTo>
                    <a:pt x="113919" y="227850"/>
                  </a:lnTo>
                  <a:lnTo>
                    <a:pt x="136702" y="227850"/>
                  </a:lnTo>
                  <a:lnTo>
                    <a:pt x="136702" y="205066"/>
                  </a:lnTo>
                  <a:close/>
                </a:path>
                <a:path w="160020" h="1207770">
                  <a:moveTo>
                    <a:pt x="136702" y="45567"/>
                  </a:moveTo>
                  <a:lnTo>
                    <a:pt x="113919" y="45567"/>
                  </a:lnTo>
                  <a:lnTo>
                    <a:pt x="113919" y="68351"/>
                  </a:lnTo>
                  <a:lnTo>
                    <a:pt x="136702" y="68351"/>
                  </a:lnTo>
                  <a:lnTo>
                    <a:pt x="136702" y="45567"/>
                  </a:lnTo>
                  <a:close/>
                </a:path>
                <a:path w="160020" h="1207770">
                  <a:moveTo>
                    <a:pt x="136702" y="0"/>
                  </a:moveTo>
                  <a:lnTo>
                    <a:pt x="113919" y="0"/>
                  </a:lnTo>
                  <a:lnTo>
                    <a:pt x="91135" y="0"/>
                  </a:lnTo>
                  <a:lnTo>
                    <a:pt x="91135" y="22783"/>
                  </a:lnTo>
                  <a:lnTo>
                    <a:pt x="68351" y="22783"/>
                  </a:lnTo>
                  <a:lnTo>
                    <a:pt x="68351" y="68351"/>
                  </a:lnTo>
                  <a:lnTo>
                    <a:pt x="91135" y="68351"/>
                  </a:lnTo>
                  <a:lnTo>
                    <a:pt x="91135" y="45567"/>
                  </a:lnTo>
                  <a:lnTo>
                    <a:pt x="113919" y="45567"/>
                  </a:lnTo>
                  <a:lnTo>
                    <a:pt x="113919" y="22783"/>
                  </a:lnTo>
                  <a:lnTo>
                    <a:pt x="136702" y="22783"/>
                  </a:lnTo>
                  <a:lnTo>
                    <a:pt x="136702" y="0"/>
                  </a:lnTo>
                  <a:close/>
                </a:path>
                <a:path w="160020" h="1207770">
                  <a:moveTo>
                    <a:pt x="159473" y="478485"/>
                  </a:moveTo>
                  <a:lnTo>
                    <a:pt x="136702" y="478485"/>
                  </a:lnTo>
                  <a:lnTo>
                    <a:pt x="113919" y="478485"/>
                  </a:lnTo>
                  <a:lnTo>
                    <a:pt x="91135" y="478485"/>
                  </a:lnTo>
                  <a:lnTo>
                    <a:pt x="91135" y="432917"/>
                  </a:lnTo>
                  <a:lnTo>
                    <a:pt x="68351" y="432917"/>
                  </a:lnTo>
                  <a:lnTo>
                    <a:pt x="45567" y="432917"/>
                  </a:lnTo>
                  <a:lnTo>
                    <a:pt x="45567" y="455701"/>
                  </a:lnTo>
                  <a:lnTo>
                    <a:pt x="68351" y="455701"/>
                  </a:lnTo>
                  <a:lnTo>
                    <a:pt x="68351" y="478485"/>
                  </a:lnTo>
                  <a:lnTo>
                    <a:pt x="45567" y="478485"/>
                  </a:lnTo>
                  <a:lnTo>
                    <a:pt x="45567" y="455701"/>
                  </a:lnTo>
                  <a:lnTo>
                    <a:pt x="22783" y="455701"/>
                  </a:lnTo>
                  <a:lnTo>
                    <a:pt x="22783" y="501269"/>
                  </a:lnTo>
                  <a:lnTo>
                    <a:pt x="45567" y="501269"/>
                  </a:lnTo>
                  <a:lnTo>
                    <a:pt x="45567" y="524052"/>
                  </a:lnTo>
                  <a:lnTo>
                    <a:pt x="68351" y="524052"/>
                  </a:lnTo>
                  <a:lnTo>
                    <a:pt x="91135" y="524052"/>
                  </a:lnTo>
                  <a:lnTo>
                    <a:pt x="113919" y="524052"/>
                  </a:lnTo>
                  <a:lnTo>
                    <a:pt x="136702" y="524052"/>
                  </a:lnTo>
                  <a:lnTo>
                    <a:pt x="136702" y="501281"/>
                  </a:lnTo>
                  <a:lnTo>
                    <a:pt x="159473" y="501281"/>
                  </a:lnTo>
                  <a:lnTo>
                    <a:pt x="159473" y="478485"/>
                  </a:lnTo>
                  <a:close/>
                </a:path>
                <a:path w="160020" h="1207770">
                  <a:moveTo>
                    <a:pt x="159473" y="387350"/>
                  </a:moveTo>
                  <a:lnTo>
                    <a:pt x="136702" y="387350"/>
                  </a:lnTo>
                  <a:lnTo>
                    <a:pt x="136702" y="432917"/>
                  </a:lnTo>
                  <a:lnTo>
                    <a:pt x="113919" y="432917"/>
                  </a:lnTo>
                  <a:lnTo>
                    <a:pt x="113919" y="455701"/>
                  </a:lnTo>
                  <a:lnTo>
                    <a:pt x="136702" y="455701"/>
                  </a:lnTo>
                  <a:lnTo>
                    <a:pt x="159473" y="455701"/>
                  </a:lnTo>
                  <a:lnTo>
                    <a:pt x="159473" y="387350"/>
                  </a:lnTo>
                  <a:close/>
                </a:path>
                <a:path w="160020" h="1207770">
                  <a:moveTo>
                    <a:pt x="159473" y="318985"/>
                  </a:moveTo>
                  <a:lnTo>
                    <a:pt x="136702" y="318985"/>
                  </a:lnTo>
                  <a:lnTo>
                    <a:pt x="113919" y="318985"/>
                  </a:lnTo>
                  <a:lnTo>
                    <a:pt x="113919" y="296202"/>
                  </a:lnTo>
                  <a:lnTo>
                    <a:pt x="91135" y="296202"/>
                  </a:lnTo>
                  <a:lnTo>
                    <a:pt x="91135" y="318985"/>
                  </a:lnTo>
                  <a:lnTo>
                    <a:pt x="68351" y="318985"/>
                  </a:lnTo>
                  <a:lnTo>
                    <a:pt x="68351" y="273418"/>
                  </a:lnTo>
                  <a:lnTo>
                    <a:pt x="45567" y="273418"/>
                  </a:lnTo>
                  <a:lnTo>
                    <a:pt x="45567" y="227850"/>
                  </a:lnTo>
                  <a:lnTo>
                    <a:pt x="22783" y="227850"/>
                  </a:lnTo>
                  <a:lnTo>
                    <a:pt x="22783" y="273431"/>
                  </a:lnTo>
                  <a:lnTo>
                    <a:pt x="45567" y="273431"/>
                  </a:lnTo>
                  <a:lnTo>
                    <a:pt x="45567" y="318985"/>
                  </a:lnTo>
                  <a:lnTo>
                    <a:pt x="22783" y="318985"/>
                  </a:lnTo>
                  <a:lnTo>
                    <a:pt x="22783" y="341769"/>
                  </a:lnTo>
                  <a:lnTo>
                    <a:pt x="45567" y="341769"/>
                  </a:lnTo>
                  <a:lnTo>
                    <a:pt x="45567" y="364553"/>
                  </a:lnTo>
                  <a:lnTo>
                    <a:pt x="68351" y="364553"/>
                  </a:lnTo>
                  <a:lnTo>
                    <a:pt x="68351" y="341769"/>
                  </a:lnTo>
                  <a:lnTo>
                    <a:pt x="91135" y="341769"/>
                  </a:lnTo>
                  <a:lnTo>
                    <a:pt x="91135" y="387337"/>
                  </a:lnTo>
                  <a:lnTo>
                    <a:pt x="113919" y="387337"/>
                  </a:lnTo>
                  <a:lnTo>
                    <a:pt x="113919" y="341769"/>
                  </a:lnTo>
                  <a:lnTo>
                    <a:pt x="136702" y="341769"/>
                  </a:lnTo>
                  <a:lnTo>
                    <a:pt x="136702" y="364566"/>
                  </a:lnTo>
                  <a:lnTo>
                    <a:pt x="159473" y="364566"/>
                  </a:lnTo>
                  <a:lnTo>
                    <a:pt x="159473" y="318985"/>
                  </a:lnTo>
                  <a:close/>
                </a:path>
                <a:path w="160020" h="1207770">
                  <a:moveTo>
                    <a:pt x="159473" y="227850"/>
                  </a:moveTo>
                  <a:lnTo>
                    <a:pt x="136702" y="227850"/>
                  </a:lnTo>
                  <a:lnTo>
                    <a:pt x="136702" y="250634"/>
                  </a:lnTo>
                  <a:lnTo>
                    <a:pt x="159473" y="250634"/>
                  </a:lnTo>
                  <a:lnTo>
                    <a:pt x="159473" y="227850"/>
                  </a:lnTo>
                  <a:close/>
                </a:path>
                <a:path w="160020" h="1207770">
                  <a:moveTo>
                    <a:pt x="159473" y="159499"/>
                  </a:moveTo>
                  <a:lnTo>
                    <a:pt x="136702" y="159499"/>
                  </a:lnTo>
                  <a:lnTo>
                    <a:pt x="136702" y="136715"/>
                  </a:lnTo>
                  <a:lnTo>
                    <a:pt x="113919" y="136715"/>
                  </a:lnTo>
                  <a:lnTo>
                    <a:pt x="113919" y="182283"/>
                  </a:lnTo>
                  <a:lnTo>
                    <a:pt x="136702" y="182283"/>
                  </a:lnTo>
                  <a:lnTo>
                    <a:pt x="159473" y="182283"/>
                  </a:lnTo>
                  <a:lnTo>
                    <a:pt x="159473" y="159499"/>
                  </a:lnTo>
                  <a:close/>
                </a:path>
                <a:path w="160020" h="1207770">
                  <a:moveTo>
                    <a:pt x="159473" y="68351"/>
                  </a:moveTo>
                  <a:lnTo>
                    <a:pt x="136702" y="68351"/>
                  </a:lnTo>
                  <a:lnTo>
                    <a:pt x="136702" y="91135"/>
                  </a:lnTo>
                  <a:lnTo>
                    <a:pt x="113919" y="91135"/>
                  </a:lnTo>
                  <a:lnTo>
                    <a:pt x="113919" y="113919"/>
                  </a:lnTo>
                  <a:lnTo>
                    <a:pt x="136702" y="113919"/>
                  </a:lnTo>
                  <a:lnTo>
                    <a:pt x="159473" y="113919"/>
                  </a:lnTo>
                  <a:lnTo>
                    <a:pt x="159473" y="68351"/>
                  </a:lnTo>
                  <a:close/>
                </a:path>
                <a:path w="160020" h="1207770">
                  <a:moveTo>
                    <a:pt x="159473" y="22783"/>
                  </a:moveTo>
                  <a:lnTo>
                    <a:pt x="136702" y="22783"/>
                  </a:lnTo>
                  <a:lnTo>
                    <a:pt x="136702" y="45567"/>
                  </a:lnTo>
                  <a:lnTo>
                    <a:pt x="159473" y="45567"/>
                  </a:lnTo>
                  <a:lnTo>
                    <a:pt x="159473" y="22783"/>
                  </a:lnTo>
                  <a:close/>
                </a:path>
              </a:pathLst>
            </a:custGeom>
            <a:solidFill>
              <a:srgbClr val="231F20"/>
            </a:solidFill>
          </p:spPr>
          <p:txBody>
            <a:bodyPr wrap="square" lIns="0" tIns="0" rIns="0" bIns="0" rtlCol="0"/>
            <a:lstStyle/>
            <a:p>
              <a:endParaRPr/>
            </a:p>
          </p:txBody>
        </p:sp>
        <p:sp>
          <p:nvSpPr>
            <p:cNvPr id="21" name="object 21"/>
            <p:cNvSpPr/>
            <p:nvPr/>
          </p:nvSpPr>
          <p:spPr>
            <a:xfrm>
              <a:off x="8278165" y="4073601"/>
              <a:ext cx="114300" cy="1184910"/>
            </a:xfrm>
            <a:custGeom>
              <a:avLst/>
              <a:gdLst/>
              <a:ahLst/>
              <a:cxnLst/>
              <a:rect l="l" t="t" r="r" b="b"/>
              <a:pathLst>
                <a:path w="114300" h="1184910">
                  <a:moveTo>
                    <a:pt x="22771" y="1162037"/>
                  </a:moveTo>
                  <a:lnTo>
                    <a:pt x="0" y="1162037"/>
                  </a:lnTo>
                  <a:lnTo>
                    <a:pt x="0" y="1184821"/>
                  </a:lnTo>
                  <a:lnTo>
                    <a:pt x="22771" y="1184821"/>
                  </a:lnTo>
                  <a:lnTo>
                    <a:pt x="22771" y="1162037"/>
                  </a:lnTo>
                  <a:close/>
                </a:path>
                <a:path w="114300" h="1184910">
                  <a:moveTo>
                    <a:pt x="22771" y="1002538"/>
                  </a:moveTo>
                  <a:lnTo>
                    <a:pt x="0" y="1002538"/>
                  </a:lnTo>
                  <a:lnTo>
                    <a:pt x="0" y="1070889"/>
                  </a:lnTo>
                  <a:lnTo>
                    <a:pt x="22771" y="1070889"/>
                  </a:lnTo>
                  <a:lnTo>
                    <a:pt x="22771" y="1002538"/>
                  </a:lnTo>
                  <a:close/>
                </a:path>
                <a:path w="114300" h="1184910">
                  <a:moveTo>
                    <a:pt x="22771" y="956970"/>
                  </a:moveTo>
                  <a:lnTo>
                    <a:pt x="0" y="956970"/>
                  </a:lnTo>
                  <a:lnTo>
                    <a:pt x="0" y="979766"/>
                  </a:lnTo>
                  <a:lnTo>
                    <a:pt x="22771" y="979766"/>
                  </a:lnTo>
                  <a:lnTo>
                    <a:pt x="22771" y="956970"/>
                  </a:lnTo>
                  <a:close/>
                </a:path>
                <a:path w="114300" h="1184910">
                  <a:moveTo>
                    <a:pt x="22771" y="911402"/>
                  </a:moveTo>
                  <a:lnTo>
                    <a:pt x="0" y="911402"/>
                  </a:lnTo>
                  <a:lnTo>
                    <a:pt x="0" y="934199"/>
                  </a:lnTo>
                  <a:lnTo>
                    <a:pt x="22771" y="934199"/>
                  </a:lnTo>
                  <a:lnTo>
                    <a:pt x="22771" y="911402"/>
                  </a:lnTo>
                  <a:close/>
                </a:path>
                <a:path w="114300" h="1184910">
                  <a:moveTo>
                    <a:pt x="22771" y="820267"/>
                  </a:moveTo>
                  <a:lnTo>
                    <a:pt x="0" y="820267"/>
                  </a:lnTo>
                  <a:lnTo>
                    <a:pt x="0" y="865835"/>
                  </a:lnTo>
                  <a:lnTo>
                    <a:pt x="22771" y="865835"/>
                  </a:lnTo>
                  <a:lnTo>
                    <a:pt x="22771" y="820267"/>
                  </a:lnTo>
                  <a:close/>
                </a:path>
                <a:path w="114300" h="1184910">
                  <a:moveTo>
                    <a:pt x="22771" y="751903"/>
                  </a:moveTo>
                  <a:lnTo>
                    <a:pt x="0" y="751903"/>
                  </a:lnTo>
                  <a:lnTo>
                    <a:pt x="0" y="797471"/>
                  </a:lnTo>
                  <a:lnTo>
                    <a:pt x="22771" y="797471"/>
                  </a:lnTo>
                  <a:lnTo>
                    <a:pt x="22771" y="751903"/>
                  </a:lnTo>
                  <a:close/>
                </a:path>
                <a:path w="114300" h="1184910">
                  <a:moveTo>
                    <a:pt x="22771" y="615200"/>
                  </a:moveTo>
                  <a:lnTo>
                    <a:pt x="0" y="615200"/>
                  </a:lnTo>
                  <a:lnTo>
                    <a:pt x="0" y="683552"/>
                  </a:lnTo>
                  <a:lnTo>
                    <a:pt x="22771" y="683552"/>
                  </a:lnTo>
                  <a:lnTo>
                    <a:pt x="22771" y="615200"/>
                  </a:lnTo>
                  <a:close/>
                </a:path>
                <a:path w="114300" h="1184910">
                  <a:moveTo>
                    <a:pt x="22771" y="524052"/>
                  </a:moveTo>
                  <a:lnTo>
                    <a:pt x="0" y="524052"/>
                  </a:lnTo>
                  <a:lnTo>
                    <a:pt x="0" y="546849"/>
                  </a:lnTo>
                  <a:lnTo>
                    <a:pt x="22771" y="546849"/>
                  </a:lnTo>
                  <a:lnTo>
                    <a:pt x="22771" y="524052"/>
                  </a:lnTo>
                  <a:close/>
                </a:path>
                <a:path w="114300" h="1184910">
                  <a:moveTo>
                    <a:pt x="22771" y="455701"/>
                  </a:moveTo>
                  <a:lnTo>
                    <a:pt x="0" y="455701"/>
                  </a:lnTo>
                  <a:lnTo>
                    <a:pt x="0" y="478497"/>
                  </a:lnTo>
                  <a:lnTo>
                    <a:pt x="22771" y="478497"/>
                  </a:lnTo>
                  <a:lnTo>
                    <a:pt x="22771" y="455701"/>
                  </a:lnTo>
                  <a:close/>
                </a:path>
                <a:path w="114300" h="1184910">
                  <a:moveTo>
                    <a:pt x="45567" y="1162037"/>
                  </a:moveTo>
                  <a:lnTo>
                    <a:pt x="22783" y="1162037"/>
                  </a:lnTo>
                  <a:lnTo>
                    <a:pt x="22783" y="1184821"/>
                  </a:lnTo>
                  <a:lnTo>
                    <a:pt x="45567" y="1184821"/>
                  </a:lnTo>
                  <a:lnTo>
                    <a:pt x="45567" y="1162037"/>
                  </a:lnTo>
                  <a:close/>
                </a:path>
                <a:path w="114300" h="1184910">
                  <a:moveTo>
                    <a:pt x="45567" y="1002538"/>
                  </a:moveTo>
                  <a:lnTo>
                    <a:pt x="22783" y="1002538"/>
                  </a:lnTo>
                  <a:lnTo>
                    <a:pt x="22783" y="1025321"/>
                  </a:lnTo>
                  <a:lnTo>
                    <a:pt x="45567" y="1025321"/>
                  </a:lnTo>
                  <a:lnTo>
                    <a:pt x="45567" y="1002538"/>
                  </a:lnTo>
                  <a:close/>
                </a:path>
                <a:path w="114300" h="1184910">
                  <a:moveTo>
                    <a:pt x="45567" y="45567"/>
                  </a:moveTo>
                  <a:lnTo>
                    <a:pt x="22783" y="45567"/>
                  </a:lnTo>
                  <a:lnTo>
                    <a:pt x="22783" y="68351"/>
                  </a:lnTo>
                  <a:lnTo>
                    <a:pt x="45567" y="68351"/>
                  </a:lnTo>
                  <a:lnTo>
                    <a:pt x="45567" y="45567"/>
                  </a:lnTo>
                  <a:close/>
                </a:path>
                <a:path w="114300" h="1184910">
                  <a:moveTo>
                    <a:pt x="45567" y="0"/>
                  </a:moveTo>
                  <a:lnTo>
                    <a:pt x="22783" y="0"/>
                  </a:lnTo>
                  <a:lnTo>
                    <a:pt x="22783" y="22783"/>
                  </a:lnTo>
                  <a:lnTo>
                    <a:pt x="45567" y="22783"/>
                  </a:lnTo>
                  <a:lnTo>
                    <a:pt x="45567" y="0"/>
                  </a:lnTo>
                  <a:close/>
                </a:path>
                <a:path w="114300" h="1184910">
                  <a:moveTo>
                    <a:pt x="68351" y="1093685"/>
                  </a:moveTo>
                  <a:lnTo>
                    <a:pt x="45567" y="1093685"/>
                  </a:lnTo>
                  <a:lnTo>
                    <a:pt x="45567" y="1116469"/>
                  </a:lnTo>
                  <a:lnTo>
                    <a:pt x="68351" y="1116469"/>
                  </a:lnTo>
                  <a:lnTo>
                    <a:pt x="68351" y="1093685"/>
                  </a:lnTo>
                  <a:close/>
                </a:path>
                <a:path w="114300" h="1184910">
                  <a:moveTo>
                    <a:pt x="68351" y="1048118"/>
                  </a:moveTo>
                  <a:lnTo>
                    <a:pt x="45567" y="1048118"/>
                  </a:lnTo>
                  <a:lnTo>
                    <a:pt x="22783" y="1048118"/>
                  </a:lnTo>
                  <a:lnTo>
                    <a:pt x="22783" y="1070902"/>
                  </a:lnTo>
                  <a:lnTo>
                    <a:pt x="45567" y="1070902"/>
                  </a:lnTo>
                  <a:lnTo>
                    <a:pt x="68351" y="1070902"/>
                  </a:lnTo>
                  <a:lnTo>
                    <a:pt x="68351" y="1048118"/>
                  </a:lnTo>
                  <a:close/>
                </a:path>
                <a:path w="114300" h="1184910">
                  <a:moveTo>
                    <a:pt x="68351" y="979754"/>
                  </a:moveTo>
                  <a:lnTo>
                    <a:pt x="45567" y="979754"/>
                  </a:lnTo>
                  <a:lnTo>
                    <a:pt x="45567" y="956970"/>
                  </a:lnTo>
                  <a:lnTo>
                    <a:pt x="22783" y="956970"/>
                  </a:lnTo>
                  <a:lnTo>
                    <a:pt x="22783" y="979766"/>
                  </a:lnTo>
                  <a:lnTo>
                    <a:pt x="45567" y="979766"/>
                  </a:lnTo>
                  <a:lnTo>
                    <a:pt x="45567" y="1002538"/>
                  </a:lnTo>
                  <a:lnTo>
                    <a:pt x="68351" y="1002538"/>
                  </a:lnTo>
                  <a:lnTo>
                    <a:pt x="68351" y="979754"/>
                  </a:lnTo>
                  <a:close/>
                </a:path>
                <a:path w="114300" h="1184910">
                  <a:moveTo>
                    <a:pt x="68351" y="934186"/>
                  </a:moveTo>
                  <a:lnTo>
                    <a:pt x="45567" y="934186"/>
                  </a:lnTo>
                  <a:lnTo>
                    <a:pt x="45567" y="956970"/>
                  </a:lnTo>
                  <a:lnTo>
                    <a:pt x="68351" y="956970"/>
                  </a:lnTo>
                  <a:lnTo>
                    <a:pt x="68351" y="934186"/>
                  </a:lnTo>
                  <a:close/>
                </a:path>
                <a:path w="114300" h="1184910">
                  <a:moveTo>
                    <a:pt x="68351" y="888619"/>
                  </a:moveTo>
                  <a:lnTo>
                    <a:pt x="45567" y="888619"/>
                  </a:lnTo>
                  <a:lnTo>
                    <a:pt x="45567" y="911402"/>
                  </a:lnTo>
                  <a:lnTo>
                    <a:pt x="68351" y="911402"/>
                  </a:lnTo>
                  <a:lnTo>
                    <a:pt x="68351" y="888619"/>
                  </a:lnTo>
                  <a:close/>
                </a:path>
                <a:path w="114300" h="1184910">
                  <a:moveTo>
                    <a:pt x="68351" y="843051"/>
                  </a:moveTo>
                  <a:lnTo>
                    <a:pt x="45567" y="843051"/>
                  </a:lnTo>
                  <a:lnTo>
                    <a:pt x="22783" y="843051"/>
                  </a:lnTo>
                  <a:lnTo>
                    <a:pt x="22783" y="888619"/>
                  </a:lnTo>
                  <a:lnTo>
                    <a:pt x="45567" y="888619"/>
                  </a:lnTo>
                  <a:lnTo>
                    <a:pt x="45567" y="865847"/>
                  </a:lnTo>
                  <a:lnTo>
                    <a:pt x="68351" y="865847"/>
                  </a:lnTo>
                  <a:lnTo>
                    <a:pt x="68351" y="843051"/>
                  </a:lnTo>
                  <a:close/>
                </a:path>
                <a:path w="114300" h="1184910">
                  <a:moveTo>
                    <a:pt x="68351" y="729119"/>
                  </a:moveTo>
                  <a:lnTo>
                    <a:pt x="45567" y="729119"/>
                  </a:lnTo>
                  <a:lnTo>
                    <a:pt x="45567" y="820254"/>
                  </a:lnTo>
                  <a:lnTo>
                    <a:pt x="68351" y="820254"/>
                  </a:lnTo>
                  <a:lnTo>
                    <a:pt x="68351" y="729119"/>
                  </a:lnTo>
                  <a:close/>
                </a:path>
                <a:path w="114300" h="1184910">
                  <a:moveTo>
                    <a:pt x="68351" y="637984"/>
                  </a:moveTo>
                  <a:lnTo>
                    <a:pt x="45567" y="637984"/>
                  </a:lnTo>
                  <a:lnTo>
                    <a:pt x="22783" y="637984"/>
                  </a:lnTo>
                  <a:lnTo>
                    <a:pt x="22783" y="683552"/>
                  </a:lnTo>
                  <a:lnTo>
                    <a:pt x="45567" y="683552"/>
                  </a:lnTo>
                  <a:lnTo>
                    <a:pt x="45567" y="706348"/>
                  </a:lnTo>
                  <a:lnTo>
                    <a:pt x="68351" y="706348"/>
                  </a:lnTo>
                  <a:lnTo>
                    <a:pt x="68351" y="637984"/>
                  </a:lnTo>
                  <a:close/>
                </a:path>
                <a:path w="114300" h="1184910">
                  <a:moveTo>
                    <a:pt x="68351" y="592416"/>
                  </a:moveTo>
                  <a:lnTo>
                    <a:pt x="45567" y="592416"/>
                  </a:lnTo>
                  <a:lnTo>
                    <a:pt x="22783" y="592416"/>
                  </a:lnTo>
                  <a:lnTo>
                    <a:pt x="22783" y="615200"/>
                  </a:lnTo>
                  <a:lnTo>
                    <a:pt x="45567" y="615200"/>
                  </a:lnTo>
                  <a:lnTo>
                    <a:pt x="68351" y="615200"/>
                  </a:lnTo>
                  <a:lnTo>
                    <a:pt x="68351" y="592416"/>
                  </a:lnTo>
                  <a:close/>
                </a:path>
                <a:path w="114300" h="1184910">
                  <a:moveTo>
                    <a:pt x="68351" y="455701"/>
                  </a:moveTo>
                  <a:lnTo>
                    <a:pt x="45567" y="455701"/>
                  </a:lnTo>
                  <a:lnTo>
                    <a:pt x="22783" y="455701"/>
                  </a:lnTo>
                  <a:lnTo>
                    <a:pt x="22783" y="478497"/>
                  </a:lnTo>
                  <a:lnTo>
                    <a:pt x="45567" y="478497"/>
                  </a:lnTo>
                  <a:lnTo>
                    <a:pt x="45567" y="501269"/>
                  </a:lnTo>
                  <a:lnTo>
                    <a:pt x="22783" y="501269"/>
                  </a:lnTo>
                  <a:lnTo>
                    <a:pt x="22783" y="569620"/>
                  </a:lnTo>
                  <a:lnTo>
                    <a:pt x="45567" y="569620"/>
                  </a:lnTo>
                  <a:lnTo>
                    <a:pt x="45567" y="524052"/>
                  </a:lnTo>
                  <a:lnTo>
                    <a:pt x="68351" y="524052"/>
                  </a:lnTo>
                  <a:lnTo>
                    <a:pt x="68351" y="455701"/>
                  </a:lnTo>
                  <a:close/>
                </a:path>
                <a:path w="114300" h="1184910">
                  <a:moveTo>
                    <a:pt x="68351" y="410133"/>
                  </a:moveTo>
                  <a:lnTo>
                    <a:pt x="45567" y="410133"/>
                  </a:lnTo>
                  <a:lnTo>
                    <a:pt x="22783" y="410133"/>
                  </a:lnTo>
                  <a:lnTo>
                    <a:pt x="22783" y="432917"/>
                  </a:lnTo>
                  <a:lnTo>
                    <a:pt x="45567" y="432917"/>
                  </a:lnTo>
                  <a:lnTo>
                    <a:pt x="68351" y="432917"/>
                  </a:lnTo>
                  <a:lnTo>
                    <a:pt x="68351" y="410133"/>
                  </a:lnTo>
                  <a:close/>
                </a:path>
                <a:path w="114300" h="1184910">
                  <a:moveTo>
                    <a:pt x="68351" y="364566"/>
                  </a:moveTo>
                  <a:lnTo>
                    <a:pt x="45567" y="364566"/>
                  </a:lnTo>
                  <a:lnTo>
                    <a:pt x="45567" y="387350"/>
                  </a:lnTo>
                  <a:lnTo>
                    <a:pt x="68351" y="387350"/>
                  </a:lnTo>
                  <a:lnTo>
                    <a:pt x="68351" y="364566"/>
                  </a:lnTo>
                  <a:close/>
                </a:path>
                <a:path w="114300" h="1184910">
                  <a:moveTo>
                    <a:pt x="68351" y="296202"/>
                  </a:moveTo>
                  <a:lnTo>
                    <a:pt x="45567" y="296202"/>
                  </a:lnTo>
                  <a:lnTo>
                    <a:pt x="22783" y="296202"/>
                  </a:lnTo>
                  <a:lnTo>
                    <a:pt x="22783" y="318985"/>
                  </a:lnTo>
                  <a:lnTo>
                    <a:pt x="45567" y="318985"/>
                  </a:lnTo>
                  <a:lnTo>
                    <a:pt x="45567" y="341782"/>
                  </a:lnTo>
                  <a:lnTo>
                    <a:pt x="68351" y="341782"/>
                  </a:lnTo>
                  <a:lnTo>
                    <a:pt x="68351" y="296202"/>
                  </a:lnTo>
                  <a:close/>
                </a:path>
                <a:path w="114300" h="1184910">
                  <a:moveTo>
                    <a:pt x="68351" y="182283"/>
                  </a:moveTo>
                  <a:lnTo>
                    <a:pt x="45567" y="182283"/>
                  </a:lnTo>
                  <a:lnTo>
                    <a:pt x="45567" y="159499"/>
                  </a:lnTo>
                  <a:lnTo>
                    <a:pt x="22783" y="159499"/>
                  </a:lnTo>
                  <a:lnTo>
                    <a:pt x="22783" y="273418"/>
                  </a:lnTo>
                  <a:lnTo>
                    <a:pt x="45567" y="273418"/>
                  </a:lnTo>
                  <a:lnTo>
                    <a:pt x="45567" y="227850"/>
                  </a:lnTo>
                  <a:lnTo>
                    <a:pt x="68351" y="227850"/>
                  </a:lnTo>
                  <a:lnTo>
                    <a:pt x="68351" y="182283"/>
                  </a:lnTo>
                  <a:close/>
                </a:path>
                <a:path w="114300" h="1184910">
                  <a:moveTo>
                    <a:pt x="68351" y="68351"/>
                  </a:moveTo>
                  <a:lnTo>
                    <a:pt x="45567" y="68351"/>
                  </a:lnTo>
                  <a:lnTo>
                    <a:pt x="45567" y="91147"/>
                  </a:lnTo>
                  <a:lnTo>
                    <a:pt x="22783" y="91147"/>
                  </a:lnTo>
                  <a:lnTo>
                    <a:pt x="22783" y="136715"/>
                  </a:lnTo>
                  <a:lnTo>
                    <a:pt x="45567" y="136715"/>
                  </a:lnTo>
                  <a:lnTo>
                    <a:pt x="45567" y="113919"/>
                  </a:lnTo>
                  <a:lnTo>
                    <a:pt x="68351" y="113919"/>
                  </a:lnTo>
                  <a:lnTo>
                    <a:pt x="68351" y="68351"/>
                  </a:lnTo>
                  <a:close/>
                </a:path>
                <a:path w="114300" h="1184910">
                  <a:moveTo>
                    <a:pt x="91147" y="1139253"/>
                  </a:moveTo>
                  <a:lnTo>
                    <a:pt x="68364" y="1139253"/>
                  </a:lnTo>
                  <a:lnTo>
                    <a:pt x="68364" y="1162050"/>
                  </a:lnTo>
                  <a:lnTo>
                    <a:pt x="91147" y="1162050"/>
                  </a:lnTo>
                  <a:lnTo>
                    <a:pt x="91147" y="1139253"/>
                  </a:lnTo>
                  <a:close/>
                </a:path>
                <a:path w="114300" h="1184910">
                  <a:moveTo>
                    <a:pt x="91147" y="774687"/>
                  </a:moveTo>
                  <a:lnTo>
                    <a:pt x="68364" y="774687"/>
                  </a:lnTo>
                  <a:lnTo>
                    <a:pt x="68364" y="797471"/>
                  </a:lnTo>
                  <a:lnTo>
                    <a:pt x="91147" y="797471"/>
                  </a:lnTo>
                  <a:lnTo>
                    <a:pt x="91147" y="774687"/>
                  </a:lnTo>
                  <a:close/>
                </a:path>
                <a:path w="114300" h="1184910">
                  <a:moveTo>
                    <a:pt x="113931" y="1093685"/>
                  </a:moveTo>
                  <a:lnTo>
                    <a:pt x="91147" y="1093685"/>
                  </a:lnTo>
                  <a:lnTo>
                    <a:pt x="91147" y="1116469"/>
                  </a:lnTo>
                  <a:lnTo>
                    <a:pt x="113931" y="1116469"/>
                  </a:lnTo>
                  <a:lnTo>
                    <a:pt x="113931" y="1093685"/>
                  </a:lnTo>
                  <a:close/>
                </a:path>
                <a:path w="114300" h="1184910">
                  <a:moveTo>
                    <a:pt x="113931" y="1002538"/>
                  </a:moveTo>
                  <a:lnTo>
                    <a:pt x="91147" y="1002538"/>
                  </a:lnTo>
                  <a:lnTo>
                    <a:pt x="68364" y="1002538"/>
                  </a:lnTo>
                  <a:lnTo>
                    <a:pt x="68364" y="1093673"/>
                  </a:lnTo>
                  <a:lnTo>
                    <a:pt x="91147" y="1093673"/>
                  </a:lnTo>
                  <a:lnTo>
                    <a:pt x="91147" y="1025321"/>
                  </a:lnTo>
                  <a:lnTo>
                    <a:pt x="113931" y="1025321"/>
                  </a:lnTo>
                  <a:lnTo>
                    <a:pt x="113931" y="1002538"/>
                  </a:lnTo>
                  <a:close/>
                </a:path>
                <a:path w="114300" h="1184910">
                  <a:moveTo>
                    <a:pt x="113931" y="956970"/>
                  </a:moveTo>
                  <a:lnTo>
                    <a:pt x="91147" y="956970"/>
                  </a:lnTo>
                  <a:lnTo>
                    <a:pt x="91147" y="979766"/>
                  </a:lnTo>
                  <a:lnTo>
                    <a:pt x="113931" y="979766"/>
                  </a:lnTo>
                  <a:lnTo>
                    <a:pt x="113931" y="956970"/>
                  </a:lnTo>
                  <a:close/>
                </a:path>
                <a:path w="114300" h="1184910">
                  <a:moveTo>
                    <a:pt x="113931" y="911402"/>
                  </a:moveTo>
                  <a:lnTo>
                    <a:pt x="91147" y="911402"/>
                  </a:lnTo>
                  <a:lnTo>
                    <a:pt x="91147" y="934199"/>
                  </a:lnTo>
                  <a:lnTo>
                    <a:pt x="113931" y="934199"/>
                  </a:lnTo>
                  <a:lnTo>
                    <a:pt x="113931" y="911402"/>
                  </a:lnTo>
                  <a:close/>
                </a:path>
                <a:path w="114300" h="1184910">
                  <a:moveTo>
                    <a:pt x="113931" y="865835"/>
                  </a:moveTo>
                  <a:lnTo>
                    <a:pt x="91147" y="865835"/>
                  </a:lnTo>
                  <a:lnTo>
                    <a:pt x="91147" y="888619"/>
                  </a:lnTo>
                  <a:lnTo>
                    <a:pt x="113931" y="888619"/>
                  </a:lnTo>
                  <a:lnTo>
                    <a:pt x="113931" y="865835"/>
                  </a:lnTo>
                  <a:close/>
                </a:path>
                <a:path w="114300" h="1184910">
                  <a:moveTo>
                    <a:pt x="113931" y="820267"/>
                  </a:moveTo>
                  <a:lnTo>
                    <a:pt x="91147" y="820267"/>
                  </a:lnTo>
                  <a:lnTo>
                    <a:pt x="68364" y="820267"/>
                  </a:lnTo>
                  <a:lnTo>
                    <a:pt x="68364" y="843051"/>
                  </a:lnTo>
                  <a:lnTo>
                    <a:pt x="91147" y="843051"/>
                  </a:lnTo>
                  <a:lnTo>
                    <a:pt x="113931" y="843051"/>
                  </a:lnTo>
                  <a:lnTo>
                    <a:pt x="113931" y="820267"/>
                  </a:lnTo>
                  <a:close/>
                </a:path>
                <a:path w="114300" h="1184910">
                  <a:moveTo>
                    <a:pt x="113931" y="729119"/>
                  </a:moveTo>
                  <a:lnTo>
                    <a:pt x="91147" y="729119"/>
                  </a:lnTo>
                  <a:lnTo>
                    <a:pt x="68364" y="729119"/>
                  </a:lnTo>
                  <a:lnTo>
                    <a:pt x="68364" y="751903"/>
                  </a:lnTo>
                  <a:lnTo>
                    <a:pt x="91147" y="751903"/>
                  </a:lnTo>
                  <a:lnTo>
                    <a:pt x="113931" y="751903"/>
                  </a:lnTo>
                  <a:lnTo>
                    <a:pt x="113931" y="729119"/>
                  </a:lnTo>
                  <a:close/>
                </a:path>
                <a:path w="114300" h="1184910">
                  <a:moveTo>
                    <a:pt x="113931" y="637984"/>
                  </a:moveTo>
                  <a:lnTo>
                    <a:pt x="91147" y="637984"/>
                  </a:lnTo>
                  <a:lnTo>
                    <a:pt x="68364" y="637984"/>
                  </a:lnTo>
                  <a:lnTo>
                    <a:pt x="68364" y="706348"/>
                  </a:lnTo>
                  <a:lnTo>
                    <a:pt x="91147" y="706348"/>
                  </a:lnTo>
                  <a:lnTo>
                    <a:pt x="91147" y="660781"/>
                  </a:lnTo>
                  <a:lnTo>
                    <a:pt x="113931" y="660781"/>
                  </a:lnTo>
                  <a:lnTo>
                    <a:pt x="113931" y="637984"/>
                  </a:lnTo>
                  <a:close/>
                </a:path>
                <a:path w="114300" h="1184910">
                  <a:moveTo>
                    <a:pt x="113931" y="546836"/>
                  </a:moveTo>
                  <a:lnTo>
                    <a:pt x="91147" y="546836"/>
                  </a:lnTo>
                  <a:lnTo>
                    <a:pt x="68364" y="546836"/>
                  </a:lnTo>
                  <a:lnTo>
                    <a:pt x="68364" y="592404"/>
                  </a:lnTo>
                  <a:lnTo>
                    <a:pt x="91147" y="592404"/>
                  </a:lnTo>
                  <a:lnTo>
                    <a:pt x="91147" y="615188"/>
                  </a:lnTo>
                  <a:lnTo>
                    <a:pt x="113931" y="615188"/>
                  </a:lnTo>
                  <a:lnTo>
                    <a:pt x="113931" y="546836"/>
                  </a:lnTo>
                  <a:close/>
                </a:path>
                <a:path w="114300" h="1184910">
                  <a:moveTo>
                    <a:pt x="113931" y="501269"/>
                  </a:moveTo>
                  <a:lnTo>
                    <a:pt x="91147" y="501269"/>
                  </a:lnTo>
                  <a:lnTo>
                    <a:pt x="91147" y="524052"/>
                  </a:lnTo>
                  <a:lnTo>
                    <a:pt x="113931" y="524052"/>
                  </a:lnTo>
                  <a:lnTo>
                    <a:pt x="113931" y="501269"/>
                  </a:lnTo>
                  <a:close/>
                </a:path>
                <a:path w="114300" h="1184910">
                  <a:moveTo>
                    <a:pt x="113931" y="455701"/>
                  </a:moveTo>
                  <a:lnTo>
                    <a:pt x="91147" y="455701"/>
                  </a:lnTo>
                  <a:lnTo>
                    <a:pt x="91147" y="478485"/>
                  </a:lnTo>
                  <a:lnTo>
                    <a:pt x="68364" y="478485"/>
                  </a:lnTo>
                  <a:lnTo>
                    <a:pt x="68364" y="501269"/>
                  </a:lnTo>
                  <a:lnTo>
                    <a:pt x="91147" y="501269"/>
                  </a:lnTo>
                  <a:lnTo>
                    <a:pt x="91147" y="478497"/>
                  </a:lnTo>
                  <a:lnTo>
                    <a:pt x="113931" y="478497"/>
                  </a:lnTo>
                  <a:lnTo>
                    <a:pt x="113931" y="455701"/>
                  </a:lnTo>
                  <a:close/>
                </a:path>
                <a:path w="114300" h="1184910">
                  <a:moveTo>
                    <a:pt x="113931" y="318985"/>
                  </a:moveTo>
                  <a:lnTo>
                    <a:pt x="91147" y="318985"/>
                  </a:lnTo>
                  <a:lnTo>
                    <a:pt x="68364" y="318985"/>
                  </a:lnTo>
                  <a:lnTo>
                    <a:pt x="68364" y="341769"/>
                  </a:lnTo>
                  <a:lnTo>
                    <a:pt x="91147" y="341769"/>
                  </a:lnTo>
                  <a:lnTo>
                    <a:pt x="91147" y="364566"/>
                  </a:lnTo>
                  <a:lnTo>
                    <a:pt x="68364" y="364566"/>
                  </a:lnTo>
                  <a:lnTo>
                    <a:pt x="68364" y="455701"/>
                  </a:lnTo>
                  <a:lnTo>
                    <a:pt x="91147" y="455701"/>
                  </a:lnTo>
                  <a:lnTo>
                    <a:pt x="91147" y="410121"/>
                  </a:lnTo>
                  <a:lnTo>
                    <a:pt x="113931" y="410121"/>
                  </a:lnTo>
                  <a:lnTo>
                    <a:pt x="113931" y="318985"/>
                  </a:lnTo>
                  <a:close/>
                </a:path>
                <a:path w="114300" h="1184910">
                  <a:moveTo>
                    <a:pt x="113931" y="273418"/>
                  </a:moveTo>
                  <a:lnTo>
                    <a:pt x="91147" y="273418"/>
                  </a:lnTo>
                  <a:lnTo>
                    <a:pt x="68364" y="273418"/>
                  </a:lnTo>
                  <a:lnTo>
                    <a:pt x="68364" y="296202"/>
                  </a:lnTo>
                  <a:lnTo>
                    <a:pt x="91147" y="296202"/>
                  </a:lnTo>
                  <a:lnTo>
                    <a:pt x="113931" y="296202"/>
                  </a:lnTo>
                  <a:lnTo>
                    <a:pt x="113931" y="273418"/>
                  </a:lnTo>
                  <a:close/>
                </a:path>
                <a:path w="114300" h="1184910">
                  <a:moveTo>
                    <a:pt x="113931" y="205066"/>
                  </a:moveTo>
                  <a:lnTo>
                    <a:pt x="91147" y="205066"/>
                  </a:lnTo>
                  <a:lnTo>
                    <a:pt x="91147" y="227850"/>
                  </a:lnTo>
                  <a:lnTo>
                    <a:pt x="68364" y="227850"/>
                  </a:lnTo>
                  <a:lnTo>
                    <a:pt x="68364" y="250634"/>
                  </a:lnTo>
                  <a:lnTo>
                    <a:pt x="91147" y="250634"/>
                  </a:lnTo>
                  <a:lnTo>
                    <a:pt x="113931" y="250647"/>
                  </a:lnTo>
                  <a:lnTo>
                    <a:pt x="113931" y="205066"/>
                  </a:lnTo>
                  <a:close/>
                </a:path>
                <a:path w="114300" h="1184910">
                  <a:moveTo>
                    <a:pt x="113931" y="136715"/>
                  </a:moveTo>
                  <a:lnTo>
                    <a:pt x="91147" y="136715"/>
                  </a:lnTo>
                  <a:lnTo>
                    <a:pt x="91147" y="182283"/>
                  </a:lnTo>
                  <a:lnTo>
                    <a:pt x="68364" y="182283"/>
                  </a:lnTo>
                  <a:lnTo>
                    <a:pt x="68364" y="205066"/>
                  </a:lnTo>
                  <a:lnTo>
                    <a:pt x="91147" y="205066"/>
                  </a:lnTo>
                  <a:lnTo>
                    <a:pt x="91147" y="182295"/>
                  </a:lnTo>
                  <a:lnTo>
                    <a:pt x="113931" y="182295"/>
                  </a:lnTo>
                  <a:lnTo>
                    <a:pt x="113931" y="136715"/>
                  </a:lnTo>
                  <a:close/>
                </a:path>
                <a:path w="114300" h="1184910">
                  <a:moveTo>
                    <a:pt x="113931" y="68351"/>
                  </a:moveTo>
                  <a:lnTo>
                    <a:pt x="91147" y="68351"/>
                  </a:lnTo>
                  <a:lnTo>
                    <a:pt x="68364" y="68351"/>
                  </a:lnTo>
                  <a:lnTo>
                    <a:pt x="68364" y="136702"/>
                  </a:lnTo>
                  <a:lnTo>
                    <a:pt x="91147" y="136702"/>
                  </a:lnTo>
                  <a:lnTo>
                    <a:pt x="91147" y="91135"/>
                  </a:lnTo>
                  <a:lnTo>
                    <a:pt x="113931" y="91135"/>
                  </a:lnTo>
                  <a:lnTo>
                    <a:pt x="113931" y="68351"/>
                  </a:lnTo>
                  <a:close/>
                </a:path>
                <a:path w="114300" h="1184910">
                  <a:moveTo>
                    <a:pt x="113931" y="0"/>
                  </a:moveTo>
                  <a:lnTo>
                    <a:pt x="91147" y="0"/>
                  </a:lnTo>
                  <a:lnTo>
                    <a:pt x="68364" y="0"/>
                  </a:lnTo>
                  <a:lnTo>
                    <a:pt x="68364" y="22783"/>
                  </a:lnTo>
                  <a:lnTo>
                    <a:pt x="91147" y="22783"/>
                  </a:lnTo>
                  <a:lnTo>
                    <a:pt x="113931" y="22783"/>
                  </a:lnTo>
                  <a:lnTo>
                    <a:pt x="113931" y="0"/>
                  </a:lnTo>
                  <a:close/>
                </a:path>
              </a:pathLst>
            </a:custGeom>
            <a:solidFill>
              <a:srgbClr val="231F20"/>
            </a:solidFill>
          </p:spPr>
          <p:txBody>
            <a:bodyPr wrap="square" lIns="0" tIns="0" rIns="0" bIns="0" rtlCol="0"/>
            <a:lstStyle/>
            <a:p>
              <a:endParaRPr/>
            </a:p>
          </p:txBody>
        </p:sp>
        <p:sp>
          <p:nvSpPr>
            <p:cNvPr id="22" name="object 22"/>
            <p:cNvSpPr/>
            <p:nvPr/>
          </p:nvSpPr>
          <p:spPr>
            <a:xfrm>
              <a:off x="8369313" y="4050817"/>
              <a:ext cx="160020" cy="1207770"/>
            </a:xfrm>
            <a:custGeom>
              <a:avLst/>
              <a:gdLst/>
              <a:ahLst/>
              <a:cxnLst/>
              <a:rect l="l" t="t" r="r" b="b"/>
              <a:pathLst>
                <a:path w="160020" h="1207770">
                  <a:moveTo>
                    <a:pt x="45567" y="1184821"/>
                  </a:moveTo>
                  <a:lnTo>
                    <a:pt x="22783" y="1184821"/>
                  </a:lnTo>
                  <a:lnTo>
                    <a:pt x="0" y="1184821"/>
                  </a:lnTo>
                  <a:lnTo>
                    <a:pt x="0" y="1207604"/>
                  </a:lnTo>
                  <a:lnTo>
                    <a:pt x="22783" y="1207604"/>
                  </a:lnTo>
                  <a:lnTo>
                    <a:pt x="45567" y="1207604"/>
                  </a:lnTo>
                  <a:lnTo>
                    <a:pt x="45567" y="1184821"/>
                  </a:lnTo>
                  <a:close/>
                </a:path>
                <a:path w="160020" h="1207770">
                  <a:moveTo>
                    <a:pt x="68351" y="22783"/>
                  </a:moveTo>
                  <a:lnTo>
                    <a:pt x="45567" y="22783"/>
                  </a:lnTo>
                  <a:lnTo>
                    <a:pt x="45567" y="0"/>
                  </a:lnTo>
                  <a:lnTo>
                    <a:pt x="22783" y="0"/>
                  </a:lnTo>
                  <a:lnTo>
                    <a:pt x="22783" y="68351"/>
                  </a:lnTo>
                  <a:lnTo>
                    <a:pt x="45567" y="68351"/>
                  </a:lnTo>
                  <a:lnTo>
                    <a:pt x="45567" y="45567"/>
                  </a:lnTo>
                  <a:lnTo>
                    <a:pt x="68351" y="45567"/>
                  </a:lnTo>
                  <a:lnTo>
                    <a:pt x="68351" y="22783"/>
                  </a:lnTo>
                  <a:close/>
                </a:path>
                <a:path w="160020" h="1207770">
                  <a:moveTo>
                    <a:pt x="91135" y="1048118"/>
                  </a:moveTo>
                  <a:lnTo>
                    <a:pt x="68351" y="1048118"/>
                  </a:lnTo>
                  <a:lnTo>
                    <a:pt x="68351" y="1070914"/>
                  </a:lnTo>
                  <a:lnTo>
                    <a:pt x="91135" y="1070914"/>
                  </a:lnTo>
                  <a:lnTo>
                    <a:pt x="91135" y="1048118"/>
                  </a:lnTo>
                  <a:close/>
                </a:path>
                <a:path w="160020" h="1207770">
                  <a:moveTo>
                    <a:pt x="91135" y="592416"/>
                  </a:moveTo>
                  <a:lnTo>
                    <a:pt x="68351" y="592416"/>
                  </a:lnTo>
                  <a:lnTo>
                    <a:pt x="68351" y="615213"/>
                  </a:lnTo>
                  <a:lnTo>
                    <a:pt x="91135" y="615213"/>
                  </a:lnTo>
                  <a:lnTo>
                    <a:pt x="91135" y="592416"/>
                  </a:lnTo>
                  <a:close/>
                </a:path>
                <a:path w="160020" h="1207770">
                  <a:moveTo>
                    <a:pt x="91135" y="364566"/>
                  </a:moveTo>
                  <a:lnTo>
                    <a:pt x="68351" y="364566"/>
                  </a:lnTo>
                  <a:lnTo>
                    <a:pt x="68351" y="387350"/>
                  </a:lnTo>
                  <a:lnTo>
                    <a:pt x="91135" y="387350"/>
                  </a:lnTo>
                  <a:lnTo>
                    <a:pt x="91135" y="364566"/>
                  </a:lnTo>
                  <a:close/>
                </a:path>
                <a:path w="160020" h="1207770">
                  <a:moveTo>
                    <a:pt x="91135" y="136715"/>
                  </a:moveTo>
                  <a:lnTo>
                    <a:pt x="68351" y="136715"/>
                  </a:lnTo>
                  <a:lnTo>
                    <a:pt x="68351" y="159499"/>
                  </a:lnTo>
                  <a:lnTo>
                    <a:pt x="91135" y="159499"/>
                  </a:lnTo>
                  <a:lnTo>
                    <a:pt x="91135" y="136715"/>
                  </a:lnTo>
                  <a:close/>
                </a:path>
                <a:path w="160020" h="1207770">
                  <a:moveTo>
                    <a:pt x="113919" y="1184821"/>
                  </a:moveTo>
                  <a:lnTo>
                    <a:pt x="91135" y="1184821"/>
                  </a:lnTo>
                  <a:lnTo>
                    <a:pt x="91135" y="1207604"/>
                  </a:lnTo>
                  <a:lnTo>
                    <a:pt x="113919" y="1207604"/>
                  </a:lnTo>
                  <a:lnTo>
                    <a:pt x="113919" y="1184821"/>
                  </a:lnTo>
                  <a:close/>
                </a:path>
                <a:path w="160020" h="1207770">
                  <a:moveTo>
                    <a:pt x="113919" y="751903"/>
                  </a:moveTo>
                  <a:lnTo>
                    <a:pt x="91135" y="751903"/>
                  </a:lnTo>
                  <a:lnTo>
                    <a:pt x="91135" y="774687"/>
                  </a:lnTo>
                  <a:lnTo>
                    <a:pt x="113919" y="774687"/>
                  </a:lnTo>
                  <a:lnTo>
                    <a:pt x="113919" y="751903"/>
                  </a:lnTo>
                  <a:close/>
                </a:path>
                <a:path w="160020" h="1207770">
                  <a:moveTo>
                    <a:pt x="113919" y="410133"/>
                  </a:moveTo>
                  <a:lnTo>
                    <a:pt x="91135" y="410133"/>
                  </a:lnTo>
                  <a:lnTo>
                    <a:pt x="91135" y="432917"/>
                  </a:lnTo>
                  <a:lnTo>
                    <a:pt x="113919" y="432917"/>
                  </a:lnTo>
                  <a:lnTo>
                    <a:pt x="113919" y="410133"/>
                  </a:lnTo>
                  <a:close/>
                </a:path>
                <a:path w="160020" h="1207770">
                  <a:moveTo>
                    <a:pt x="113919" y="341769"/>
                  </a:moveTo>
                  <a:lnTo>
                    <a:pt x="91135" y="341769"/>
                  </a:lnTo>
                  <a:lnTo>
                    <a:pt x="91135" y="364553"/>
                  </a:lnTo>
                  <a:lnTo>
                    <a:pt x="113919" y="364553"/>
                  </a:lnTo>
                  <a:lnTo>
                    <a:pt x="113919" y="341769"/>
                  </a:lnTo>
                  <a:close/>
                </a:path>
                <a:path w="160020" h="1207770">
                  <a:moveTo>
                    <a:pt x="113919" y="22783"/>
                  </a:moveTo>
                  <a:lnTo>
                    <a:pt x="91135" y="22783"/>
                  </a:lnTo>
                  <a:lnTo>
                    <a:pt x="91135" y="45567"/>
                  </a:lnTo>
                  <a:lnTo>
                    <a:pt x="113919" y="45567"/>
                  </a:lnTo>
                  <a:lnTo>
                    <a:pt x="113919" y="22783"/>
                  </a:lnTo>
                  <a:close/>
                </a:path>
                <a:path w="160020" h="1207770">
                  <a:moveTo>
                    <a:pt x="136702" y="934186"/>
                  </a:moveTo>
                  <a:lnTo>
                    <a:pt x="113919" y="934186"/>
                  </a:lnTo>
                  <a:lnTo>
                    <a:pt x="113919" y="956970"/>
                  </a:lnTo>
                  <a:lnTo>
                    <a:pt x="91135" y="956970"/>
                  </a:lnTo>
                  <a:lnTo>
                    <a:pt x="91135" y="934186"/>
                  </a:lnTo>
                  <a:lnTo>
                    <a:pt x="68351" y="934186"/>
                  </a:lnTo>
                  <a:lnTo>
                    <a:pt x="68351" y="956970"/>
                  </a:lnTo>
                  <a:lnTo>
                    <a:pt x="45567" y="956970"/>
                  </a:lnTo>
                  <a:lnTo>
                    <a:pt x="22783" y="956970"/>
                  </a:lnTo>
                  <a:lnTo>
                    <a:pt x="22783" y="1116469"/>
                  </a:lnTo>
                  <a:lnTo>
                    <a:pt x="0" y="1116469"/>
                  </a:lnTo>
                  <a:lnTo>
                    <a:pt x="0" y="1139253"/>
                  </a:lnTo>
                  <a:lnTo>
                    <a:pt x="22783" y="1139253"/>
                  </a:lnTo>
                  <a:lnTo>
                    <a:pt x="22783" y="1162037"/>
                  </a:lnTo>
                  <a:lnTo>
                    <a:pt x="45567" y="1162037"/>
                  </a:lnTo>
                  <a:lnTo>
                    <a:pt x="45567" y="1184821"/>
                  </a:lnTo>
                  <a:lnTo>
                    <a:pt x="68351" y="1184821"/>
                  </a:lnTo>
                  <a:lnTo>
                    <a:pt x="68351" y="1162037"/>
                  </a:lnTo>
                  <a:lnTo>
                    <a:pt x="91135" y="1162037"/>
                  </a:lnTo>
                  <a:lnTo>
                    <a:pt x="113919" y="1162037"/>
                  </a:lnTo>
                  <a:lnTo>
                    <a:pt x="136702" y="1162037"/>
                  </a:lnTo>
                  <a:lnTo>
                    <a:pt x="136702" y="1139253"/>
                  </a:lnTo>
                  <a:lnTo>
                    <a:pt x="113919" y="1139253"/>
                  </a:lnTo>
                  <a:lnTo>
                    <a:pt x="91135" y="1139253"/>
                  </a:lnTo>
                  <a:lnTo>
                    <a:pt x="68351" y="1139253"/>
                  </a:lnTo>
                  <a:lnTo>
                    <a:pt x="68351" y="1116482"/>
                  </a:lnTo>
                  <a:lnTo>
                    <a:pt x="91135" y="1116482"/>
                  </a:lnTo>
                  <a:lnTo>
                    <a:pt x="113919" y="1116482"/>
                  </a:lnTo>
                  <a:lnTo>
                    <a:pt x="136702" y="1116469"/>
                  </a:lnTo>
                  <a:lnTo>
                    <a:pt x="136702" y="1002538"/>
                  </a:lnTo>
                  <a:lnTo>
                    <a:pt x="113919" y="1002538"/>
                  </a:lnTo>
                  <a:lnTo>
                    <a:pt x="113919" y="1025321"/>
                  </a:lnTo>
                  <a:lnTo>
                    <a:pt x="113919" y="1093685"/>
                  </a:lnTo>
                  <a:lnTo>
                    <a:pt x="91135" y="1093685"/>
                  </a:lnTo>
                  <a:lnTo>
                    <a:pt x="68351" y="1093685"/>
                  </a:lnTo>
                  <a:lnTo>
                    <a:pt x="45567" y="1093685"/>
                  </a:lnTo>
                  <a:lnTo>
                    <a:pt x="45567" y="1025321"/>
                  </a:lnTo>
                  <a:lnTo>
                    <a:pt x="68351" y="1025321"/>
                  </a:lnTo>
                  <a:lnTo>
                    <a:pt x="91135" y="1025321"/>
                  </a:lnTo>
                  <a:lnTo>
                    <a:pt x="113919" y="1025321"/>
                  </a:lnTo>
                  <a:lnTo>
                    <a:pt x="113919" y="1002538"/>
                  </a:lnTo>
                  <a:lnTo>
                    <a:pt x="91135" y="1002538"/>
                  </a:lnTo>
                  <a:lnTo>
                    <a:pt x="91135" y="979754"/>
                  </a:lnTo>
                  <a:lnTo>
                    <a:pt x="68351" y="979754"/>
                  </a:lnTo>
                  <a:lnTo>
                    <a:pt x="68351" y="956983"/>
                  </a:lnTo>
                  <a:lnTo>
                    <a:pt x="91135" y="956983"/>
                  </a:lnTo>
                  <a:lnTo>
                    <a:pt x="91135" y="979754"/>
                  </a:lnTo>
                  <a:lnTo>
                    <a:pt x="113919" y="979754"/>
                  </a:lnTo>
                  <a:lnTo>
                    <a:pt x="136702" y="979754"/>
                  </a:lnTo>
                  <a:lnTo>
                    <a:pt x="136702" y="934186"/>
                  </a:lnTo>
                  <a:close/>
                </a:path>
                <a:path w="160020" h="1207770">
                  <a:moveTo>
                    <a:pt x="136702" y="843051"/>
                  </a:moveTo>
                  <a:lnTo>
                    <a:pt x="113919" y="843051"/>
                  </a:lnTo>
                  <a:lnTo>
                    <a:pt x="113919" y="820267"/>
                  </a:lnTo>
                  <a:lnTo>
                    <a:pt x="91135" y="820267"/>
                  </a:lnTo>
                  <a:lnTo>
                    <a:pt x="91135" y="843051"/>
                  </a:lnTo>
                  <a:lnTo>
                    <a:pt x="68351" y="843051"/>
                  </a:lnTo>
                  <a:lnTo>
                    <a:pt x="68351" y="774687"/>
                  </a:lnTo>
                  <a:lnTo>
                    <a:pt x="45567" y="774687"/>
                  </a:lnTo>
                  <a:lnTo>
                    <a:pt x="22783" y="774687"/>
                  </a:lnTo>
                  <a:lnTo>
                    <a:pt x="22783" y="797483"/>
                  </a:lnTo>
                  <a:lnTo>
                    <a:pt x="45567" y="797483"/>
                  </a:lnTo>
                  <a:lnTo>
                    <a:pt x="45567" y="865835"/>
                  </a:lnTo>
                  <a:lnTo>
                    <a:pt x="22783" y="865835"/>
                  </a:lnTo>
                  <a:lnTo>
                    <a:pt x="22783" y="934186"/>
                  </a:lnTo>
                  <a:lnTo>
                    <a:pt x="45567" y="934186"/>
                  </a:lnTo>
                  <a:lnTo>
                    <a:pt x="68351" y="934186"/>
                  </a:lnTo>
                  <a:lnTo>
                    <a:pt x="68351" y="888619"/>
                  </a:lnTo>
                  <a:lnTo>
                    <a:pt x="91135" y="888619"/>
                  </a:lnTo>
                  <a:lnTo>
                    <a:pt x="91135" y="843064"/>
                  </a:lnTo>
                  <a:lnTo>
                    <a:pt x="113919" y="843064"/>
                  </a:lnTo>
                  <a:lnTo>
                    <a:pt x="113919" y="888619"/>
                  </a:lnTo>
                  <a:lnTo>
                    <a:pt x="136702" y="888619"/>
                  </a:lnTo>
                  <a:lnTo>
                    <a:pt x="136702" y="843051"/>
                  </a:lnTo>
                  <a:close/>
                </a:path>
                <a:path w="160020" h="1207770">
                  <a:moveTo>
                    <a:pt x="136702" y="774687"/>
                  </a:moveTo>
                  <a:lnTo>
                    <a:pt x="113919" y="774687"/>
                  </a:lnTo>
                  <a:lnTo>
                    <a:pt x="113919" y="797483"/>
                  </a:lnTo>
                  <a:lnTo>
                    <a:pt x="136702" y="797483"/>
                  </a:lnTo>
                  <a:lnTo>
                    <a:pt x="136702" y="774687"/>
                  </a:lnTo>
                  <a:close/>
                </a:path>
                <a:path w="160020" h="1207770">
                  <a:moveTo>
                    <a:pt x="136702" y="387350"/>
                  </a:moveTo>
                  <a:lnTo>
                    <a:pt x="113919" y="387350"/>
                  </a:lnTo>
                  <a:lnTo>
                    <a:pt x="113919" y="410133"/>
                  </a:lnTo>
                  <a:lnTo>
                    <a:pt x="136702" y="410133"/>
                  </a:lnTo>
                  <a:lnTo>
                    <a:pt x="136702" y="387350"/>
                  </a:lnTo>
                  <a:close/>
                </a:path>
                <a:path w="160020" h="1207770">
                  <a:moveTo>
                    <a:pt x="136702" y="250634"/>
                  </a:moveTo>
                  <a:lnTo>
                    <a:pt x="113919" y="250634"/>
                  </a:lnTo>
                  <a:lnTo>
                    <a:pt x="113919" y="273418"/>
                  </a:lnTo>
                  <a:lnTo>
                    <a:pt x="136702" y="273418"/>
                  </a:lnTo>
                  <a:lnTo>
                    <a:pt x="136702" y="250634"/>
                  </a:lnTo>
                  <a:close/>
                </a:path>
                <a:path w="160020" h="1207770">
                  <a:moveTo>
                    <a:pt x="159486" y="159499"/>
                  </a:moveTo>
                  <a:lnTo>
                    <a:pt x="136702" y="159499"/>
                  </a:lnTo>
                  <a:lnTo>
                    <a:pt x="136702" y="91135"/>
                  </a:lnTo>
                  <a:lnTo>
                    <a:pt x="113919" y="91135"/>
                  </a:lnTo>
                  <a:lnTo>
                    <a:pt x="113919" y="113919"/>
                  </a:lnTo>
                  <a:lnTo>
                    <a:pt x="113919" y="182283"/>
                  </a:lnTo>
                  <a:lnTo>
                    <a:pt x="91135" y="182283"/>
                  </a:lnTo>
                  <a:lnTo>
                    <a:pt x="68351" y="182283"/>
                  </a:lnTo>
                  <a:lnTo>
                    <a:pt x="45567" y="182283"/>
                  </a:lnTo>
                  <a:lnTo>
                    <a:pt x="45567" y="113919"/>
                  </a:lnTo>
                  <a:lnTo>
                    <a:pt x="68351" y="113919"/>
                  </a:lnTo>
                  <a:lnTo>
                    <a:pt x="91135" y="113919"/>
                  </a:lnTo>
                  <a:lnTo>
                    <a:pt x="113919" y="113919"/>
                  </a:lnTo>
                  <a:lnTo>
                    <a:pt x="113919" y="91135"/>
                  </a:lnTo>
                  <a:lnTo>
                    <a:pt x="113919" y="68351"/>
                  </a:lnTo>
                  <a:lnTo>
                    <a:pt x="91135" y="68351"/>
                  </a:lnTo>
                  <a:lnTo>
                    <a:pt x="91135" y="91135"/>
                  </a:lnTo>
                  <a:lnTo>
                    <a:pt x="68351" y="91135"/>
                  </a:lnTo>
                  <a:lnTo>
                    <a:pt x="68351" y="68351"/>
                  </a:lnTo>
                  <a:lnTo>
                    <a:pt x="45567" y="68351"/>
                  </a:lnTo>
                  <a:lnTo>
                    <a:pt x="45567" y="91135"/>
                  </a:lnTo>
                  <a:lnTo>
                    <a:pt x="22783" y="91135"/>
                  </a:lnTo>
                  <a:lnTo>
                    <a:pt x="22783" y="227850"/>
                  </a:lnTo>
                  <a:lnTo>
                    <a:pt x="45567" y="227850"/>
                  </a:lnTo>
                  <a:lnTo>
                    <a:pt x="45567" y="250634"/>
                  </a:lnTo>
                  <a:lnTo>
                    <a:pt x="22783" y="250634"/>
                  </a:lnTo>
                  <a:lnTo>
                    <a:pt x="22783" y="296202"/>
                  </a:lnTo>
                  <a:lnTo>
                    <a:pt x="45567" y="296202"/>
                  </a:lnTo>
                  <a:lnTo>
                    <a:pt x="45567" y="341769"/>
                  </a:lnTo>
                  <a:lnTo>
                    <a:pt x="22783" y="341769"/>
                  </a:lnTo>
                  <a:lnTo>
                    <a:pt x="22783" y="410121"/>
                  </a:lnTo>
                  <a:lnTo>
                    <a:pt x="45567" y="410121"/>
                  </a:lnTo>
                  <a:lnTo>
                    <a:pt x="45567" y="432917"/>
                  </a:lnTo>
                  <a:lnTo>
                    <a:pt x="22783" y="432917"/>
                  </a:lnTo>
                  <a:lnTo>
                    <a:pt x="22783" y="478485"/>
                  </a:lnTo>
                  <a:lnTo>
                    <a:pt x="45567" y="478485"/>
                  </a:lnTo>
                  <a:lnTo>
                    <a:pt x="45567" y="501269"/>
                  </a:lnTo>
                  <a:lnTo>
                    <a:pt x="22783" y="501269"/>
                  </a:lnTo>
                  <a:lnTo>
                    <a:pt x="22783" y="524052"/>
                  </a:lnTo>
                  <a:lnTo>
                    <a:pt x="45567" y="524052"/>
                  </a:lnTo>
                  <a:lnTo>
                    <a:pt x="45567" y="546836"/>
                  </a:lnTo>
                  <a:lnTo>
                    <a:pt x="22783" y="546836"/>
                  </a:lnTo>
                  <a:lnTo>
                    <a:pt x="22783" y="660755"/>
                  </a:lnTo>
                  <a:lnTo>
                    <a:pt x="45567" y="660755"/>
                  </a:lnTo>
                  <a:lnTo>
                    <a:pt x="68351" y="660768"/>
                  </a:lnTo>
                  <a:lnTo>
                    <a:pt x="68351" y="683552"/>
                  </a:lnTo>
                  <a:lnTo>
                    <a:pt x="45567" y="683552"/>
                  </a:lnTo>
                  <a:lnTo>
                    <a:pt x="22783" y="683552"/>
                  </a:lnTo>
                  <a:lnTo>
                    <a:pt x="22783" y="706335"/>
                  </a:lnTo>
                  <a:lnTo>
                    <a:pt x="45567" y="706335"/>
                  </a:lnTo>
                  <a:lnTo>
                    <a:pt x="68351" y="706335"/>
                  </a:lnTo>
                  <a:lnTo>
                    <a:pt x="68351" y="729119"/>
                  </a:lnTo>
                  <a:lnTo>
                    <a:pt x="45567" y="729119"/>
                  </a:lnTo>
                  <a:lnTo>
                    <a:pt x="22783" y="729119"/>
                  </a:lnTo>
                  <a:lnTo>
                    <a:pt x="22783" y="751903"/>
                  </a:lnTo>
                  <a:lnTo>
                    <a:pt x="45567" y="751903"/>
                  </a:lnTo>
                  <a:lnTo>
                    <a:pt x="68351" y="751903"/>
                  </a:lnTo>
                  <a:lnTo>
                    <a:pt x="91135" y="751903"/>
                  </a:lnTo>
                  <a:lnTo>
                    <a:pt x="91135" y="706335"/>
                  </a:lnTo>
                  <a:lnTo>
                    <a:pt x="113919" y="706335"/>
                  </a:lnTo>
                  <a:lnTo>
                    <a:pt x="136702" y="706335"/>
                  </a:lnTo>
                  <a:lnTo>
                    <a:pt x="136702" y="501269"/>
                  </a:lnTo>
                  <a:lnTo>
                    <a:pt x="113919" y="501269"/>
                  </a:lnTo>
                  <a:lnTo>
                    <a:pt x="113919" y="524052"/>
                  </a:lnTo>
                  <a:lnTo>
                    <a:pt x="113919" y="569620"/>
                  </a:lnTo>
                  <a:lnTo>
                    <a:pt x="113919" y="637984"/>
                  </a:lnTo>
                  <a:lnTo>
                    <a:pt x="113919" y="660768"/>
                  </a:lnTo>
                  <a:lnTo>
                    <a:pt x="113919" y="683552"/>
                  </a:lnTo>
                  <a:lnTo>
                    <a:pt x="91135" y="683552"/>
                  </a:lnTo>
                  <a:lnTo>
                    <a:pt x="91135" y="660768"/>
                  </a:lnTo>
                  <a:lnTo>
                    <a:pt x="113919" y="660768"/>
                  </a:lnTo>
                  <a:lnTo>
                    <a:pt x="113919" y="637984"/>
                  </a:lnTo>
                  <a:lnTo>
                    <a:pt x="91135" y="637984"/>
                  </a:lnTo>
                  <a:lnTo>
                    <a:pt x="68351" y="637984"/>
                  </a:lnTo>
                  <a:lnTo>
                    <a:pt x="45567" y="637984"/>
                  </a:lnTo>
                  <a:lnTo>
                    <a:pt x="45567" y="569633"/>
                  </a:lnTo>
                  <a:lnTo>
                    <a:pt x="68351" y="569633"/>
                  </a:lnTo>
                  <a:lnTo>
                    <a:pt x="91135" y="569633"/>
                  </a:lnTo>
                  <a:lnTo>
                    <a:pt x="113919" y="569620"/>
                  </a:lnTo>
                  <a:lnTo>
                    <a:pt x="113919" y="524052"/>
                  </a:lnTo>
                  <a:lnTo>
                    <a:pt x="91135" y="524052"/>
                  </a:lnTo>
                  <a:lnTo>
                    <a:pt x="91135" y="546836"/>
                  </a:lnTo>
                  <a:lnTo>
                    <a:pt x="68351" y="546836"/>
                  </a:lnTo>
                  <a:lnTo>
                    <a:pt x="68351" y="478485"/>
                  </a:lnTo>
                  <a:lnTo>
                    <a:pt x="91135" y="478485"/>
                  </a:lnTo>
                  <a:lnTo>
                    <a:pt x="91135" y="501269"/>
                  </a:lnTo>
                  <a:lnTo>
                    <a:pt x="113919" y="501269"/>
                  </a:lnTo>
                  <a:lnTo>
                    <a:pt x="113919" y="455701"/>
                  </a:lnTo>
                  <a:lnTo>
                    <a:pt x="91135" y="455701"/>
                  </a:lnTo>
                  <a:lnTo>
                    <a:pt x="68351" y="455701"/>
                  </a:lnTo>
                  <a:lnTo>
                    <a:pt x="68351" y="387350"/>
                  </a:lnTo>
                  <a:lnTo>
                    <a:pt x="45567" y="387350"/>
                  </a:lnTo>
                  <a:lnTo>
                    <a:pt x="45567" y="341782"/>
                  </a:lnTo>
                  <a:lnTo>
                    <a:pt x="68351" y="341782"/>
                  </a:lnTo>
                  <a:lnTo>
                    <a:pt x="91135" y="341769"/>
                  </a:lnTo>
                  <a:lnTo>
                    <a:pt x="91135" y="318985"/>
                  </a:lnTo>
                  <a:lnTo>
                    <a:pt x="113919" y="318985"/>
                  </a:lnTo>
                  <a:lnTo>
                    <a:pt x="136702" y="318985"/>
                  </a:lnTo>
                  <a:lnTo>
                    <a:pt x="136702" y="296202"/>
                  </a:lnTo>
                  <a:lnTo>
                    <a:pt x="113919" y="296202"/>
                  </a:lnTo>
                  <a:lnTo>
                    <a:pt x="113919" y="273418"/>
                  </a:lnTo>
                  <a:lnTo>
                    <a:pt x="91135" y="273418"/>
                  </a:lnTo>
                  <a:lnTo>
                    <a:pt x="68351" y="273418"/>
                  </a:lnTo>
                  <a:lnTo>
                    <a:pt x="68351" y="250634"/>
                  </a:lnTo>
                  <a:lnTo>
                    <a:pt x="91135" y="250634"/>
                  </a:lnTo>
                  <a:lnTo>
                    <a:pt x="91135" y="227850"/>
                  </a:lnTo>
                  <a:lnTo>
                    <a:pt x="113919" y="227850"/>
                  </a:lnTo>
                  <a:lnTo>
                    <a:pt x="136702" y="227850"/>
                  </a:lnTo>
                  <a:lnTo>
                    <a:pt x="159486" y="227850"/>
                  </a:lnTo>
                  <a:lnTo>
                    <a:pt x="159486" y="205066"/>
                  </a:lnTo>
                  <a:lnTo>
                    <a:pt x="136702" y="205066"/>
                  </a:lnTo>
                  <a:lnTo>
                    <a:pt x="136702" y="182283"/>
                  </a:lnTo>
                  <a:lnTo>
                    <a:pt x="159486" y="182283"/>
                  </a:lnTo>
                  <a:lnTo>
                    <a:pt x="159486" y="159499"/>
                  </a:lnTo>
                  <a:close/>
                </a:path>
                <a:path w="160020" h="1207770">
                  <a:moveTo>
                    <a:pt x="159486" y="0"/>
                  </a:moveTo>
                  <a:lnTo>
                    <a:pt x="136702" y="0"/>
                  </a:lnTo>
                  <a:lnTo>
                    <a:pt x="113919" y="0"/>
                  </a:lnTo>
                  <a:lnTo>
                    <a:pt x="113919" y="22783"/>
                  </a:lnTo>
                  <a:lnTo>
                    <a:pt x="136702" y="22783"/>
                  </a:lnTo>
                  <a:lnTo>
                    <a:pt x="159486" y="22783"/>
                  </a:lnTo>
                  <a:lnTo>
                    <a:pt x="159486" y="0"/>
                  </a:lnTo>
                  <a:close/>
                </a:path>
              </a:pathLst>
            </a:custGeom>
            <a:solidFill>
              <a:srgbClr val="231F20"/>
            </a:solidFill>
          </p:spPr>
          <p:txBody>
            <a:bodyPr wrap="square" lIns="0" tIns="0" rIns="0" bIns="0" rtlCol="0"/>
            <a:lstStyle/>
            <a:p>
              <a:endParaRPr/>
            </a:p>
          </p:txBody>
        </p:sp>
        <p:sp>
          <p:nvSpPr>
            <p:cNvPr id="23" name="object 23"/>
            <p:cNvSpPr/>
            <p:nvPr/>
          </p:nvSpPr>
          <p:spPr>
            <a:xfrm>
              <a:off x="8506016" y="4050817"/>
              <a:ext cx="68580" cy="1207770"/>
            </a:xfrm>
            <a:custGeom>
              <a:avLst/>
              <a:gdLst/>
              <a:ahLst/>
              <a:cxnLst/>
              <a:rect l="l" t="t" r="r" b="b"/>
              <a:pathLst>
                <a:path w="68579" h="1207770">
                  <a:moveTo>
                    <a:pt x="22783" y="751903"/>
                  </a:moveTo>
                  <a:lnTo>
                    <a:pt x="0" y="751903"/>
                  </a:lnTo>
                  <a:lnTo>
                    <a:pt x="0" y="774687"/>
                  </a:lnTo>
                  <a:lnTo>
                    <a:pt x="22783" y="774687"/>
                  </a:lnTo>
                  <a:lnTo>
                    <a:pt x="22783" y="751903"/>
                  </a:lnTo>
                  <a:close/>
                </a:path>
                <a:path w="68579" h="1207770">
                  <a:moveTo>
                    <a:pt x="22783" y="683552"/>
                  </a:moveTo>
                  <a:lnTo>
                    <a:pt x="0" y="683552"/>
                  </a:lnTo>
                  <a:lnTo>
                    <a:pt x="0" y="729119"/>
                  </a:lnTo>
                  <a:lnTo>
                    <a:pt x="22783" y="729119"/>
                  </a:lnTo>
                  <a:lnTo>
                    <a:pt x="22783" y="683552"/>
                  </a:lnTo>
                  <a:close/>
                </a:path>
                <a:path w="68579" h="1207770">
                  <a:moveTo>
                    <a:pt x="45567" y="934186"/>
                  </a:moveTo>
                  <a:lnTo>
                    <a:pt x="22783" y="934186"/>
                  </a:lnTo>
                  <a:lnTo>
                    <a:pt x="22783" y="956983"/>
                  </a:lnTo>
                  <a:lnTo>
                    <a:pt x="45567" y="956983"/>
                  </a:lnTo>
                  <a:lnTo>
                    <a:pt x="45567" y="934186"/>
                  </a:lnTo>
                  <a:close/>
                </a:path>
                <a:path w="68579" h="1207770">
                  <a:moveTo>
                    <a:pt x="45567" y="888619"/>
                  </a:moveTo>
                  <a:lnTo>
                    <a:pt x="22783" y="888619"/>
                  </a:lnTo>
                  <a:lnTo>
                    <a:pt x="0" y="888619"/>
                  </a:lnTo>
                  <a:lnTo>
                    <a:pt x="0" y="934186"/>
                  </a:lnTo>
                  <a:lnTo>
                    <a:pt x="22783" y="934186"/>
                  </a:lnTo>
                  <a:lnTo>
                    <a:pt x="22783" y="911402"/>
                  </a:lnTo>
                  <a:lnTo>
                    <a:pt x="45567" y="911402"/>
                  </a:lnTo>
                  <a:lnTo>
                    <a:pt x="45567" y="888619"/>
                  </a:lnTo>
                  <a:close/>
                </a:path>
                <a:path w="68579" h="1207770">
                  <a:moveTo>
                    <a:pt x="45567" y="0"/>
                  </a:moveTo>
                  <a:lnTo>
                    <a:pt x="22783" y="0"/>
                  </a:lnTo>
                  <a:lnTo>
                    <a:pt x="22783" y="22783"/>
                  </a:lnTo>
                  <a:lnTo>
                    <a:pt x="45567" y="22783"/>
                  </a:lnTo>
                  <a:lnTo>
                    <a:pt x="45567" y="0"/>
                  </a:lnTo>
                  <a:close/>
                </a:path>
                <a:path w="68579" h="1207770">
                  <a:moveTo>
                    <a:pt x="68338" y="1184821"/>
                  </a:moveTo>
                  <a:lnTo>
                    <a:pt x="45567" y="1184821"/>
                  </a:lnTo>
                  <a:lnTo>
                    <a:pt x="45567" y="1162037"/>
                  </a:lnTo>
                  <a:lnTo>
                    <a:pt x="22783" y="1162037"/>
                  </a:lnTo>
                  <a:lnTo>
                    <a:pt x="22783" y="1184821"/>
                  </a:lnTo>
                  <a:lnTo>
                    <a:pt x="0" y="1184821"/>
                  </a:lnTo>
                  <a:lnTo>
                    <a:pt x="0" y="1207604"/>
                  </a:lnTo>
                  <a:lnTo>
                    <a:pt x="22783" y="1207604"/>
                  </a:lnTo>
                  <a:lnTo>
                    <a:pt x="45567" y="1207604"/>
                  </a:lnTo>
                  <a:lnTo>
                    <a:pt x="68338" y="1207604"/>
                  </a:lnTo>
                  <a:lnTo>
                    <a:pt x="68338" y="1184821"/>
                  </a:lnTo>
                  <a:close/>
                </a:path>
                <a:path w="68579" h="1207770">
                  <a:moveTo>
                    <a:pt x="68338" y="1139253"/>
                  </a:moveTo>
                  <a:lnTo>
                    <a:pt x="45567" y="1139253"/>
                  </a:lnTo>
                  <a:lnTo>
                    <a:pt x="45567" y="1162037"/>
                  </a:lnTo>
                  <a:lnTo>
                    <a:pt x="68338" y="1162037"/>
                  </a:lnTo>
                  <a:lnTo>
                    <a:pt x="68338" y="1139253"/>
                  </a:lnTo>
                  <a:close/>
                </a:path>
                <a:path w="68579" h="1207770">
                  <a:moveTo>
                    <a:pt x="68338" y="1093685"/>
                  </a:moveTo>
                  <a:lnTo>
                    <a:pt x="45567" y="1093685"/>
                  </a:lnTo>
                  <a:lnTo>
                    <a:pt x="45567" y="1070902"/>
                  </a:lnTo>
                  <a:lnTo>
                    <a:pt x="22783" y="1070902"/>
                  </a:lnTo>
                  <a:lnTo>
                    <a:pt x="0" y="1070902"/>
                  </a:lnTo>
                  <a:lnTo>
                    <a:pt x="0" y="1093685"/>
                  </a:lnTo>
                  <a:lnTo>
                    <a:pt x="22783" y="1093685"/>
                  </a:lnTo>
                  <a:lnTo>
                    <a:pt x="22783" y="1116469"/>
                  </a:lnTo>
                  <a:lnTo>
                    <a:pt x="0" y="1116469"/>
                  </a:lnTo>
                  <a:lnTo>
                    <a:pt x="0" y="1139253"/>
                  </a:lnTo>
                  <a:lnTo>
                    <a:pt x="22783" y="1139253"/>
                  </a:lnTo>
                  <a:lnTo>
                    <a:pt x="45567" y="1139253"/>
                  </a:lnTo>
                  <a:lnTo>
                    <a:pt x="45567" y="1116482"/>
                  </a:lnTo>
                  <a:lnTo>
                    <a:pt x="68338" y="1116482"/>
                  </a:lnTo>
                  <a:lnTo>
                    <a:pt x="68338" y="1093685"/>
                  </a:lnTo>
                  <a:close/>
                </a:path>
                <a:path w="68579" h="1207770">
                  <a:moveTo>
                    <a:pt x="68338" y="1025321"/>
                  </a:moveTo>
                  <a:lnTo>
                    <a:pt x="45567" y="1025321"/>
                  </a:lnTo>
                  <a:lnTo>
                    <a:pt x="22783" y="1025321"/>
                  </a:lnTo>
                  <a:lnTo>
                    <a:pt x="22783" y="1002550"/>
                  </a:lnTo>
                  <a:lnTo>
                    <a:pt x="45567" y="1002550"/>
                  </a:lnTo>
                  <a:lnTo>
                    <a:pt x="45567" y="979754"/>
                  </a:lnTo>
                  <a:lnTo>
                    <a:pt x="22783" y="979754"/>
                  </a:lnTo>
                  <a:lnTo>
                    <a:pt x="0" y="979754"/>
                  </a:lnTo>
                  <a:lnTo>
                    <a:pt x="0" y="1048105"/>
                  </a:lnTo>
                  <a:lnTo>
                    <a:pt x="22783" y="1048105"/>
                  </a:lnTo>
                  <a:lnTo>
                    <a:pt x="45567" y="1048105"/>
                  </a:lnTo>
                  <a:lnTo>
                    <a:pt x="45567" y="1070889"/>
                  </a:lnTo>
                  <a:lnTo>
                    <a:pt x="68338" y="1070889"/>
                  </a:lnTo>
                  <a:lnTo>
                    <a:pt x="68338" y="1025321"/>
                  </a:lnTo>
                  <a:close/>
                </a:path>
                <a:path w="68579" h="1207770">
                  <a:moveTo>
                    <a:pt x="68338" y="911402"/>
                  </a:moveTo>
                  <a:lnTo>
                    <a:pt x="45567" y="911402"/>
                  </a:lnTo>
                  <a:lnTo>
                    <a:pt x="45567" y="934186"/>
                  </a:lnTo>
                  <a:lnTo>
                    <a:pt x="68338" y="934186"/>
                  </a:lnTo>
                  <a:lnTo>
                    <a:pt x="68338" y="911402"/>
                  </a:lnTo>
                  <a:close/>
                </a:path>
                <a:path w="68579" h="1207770">
                  <a:moveTo>
                    <a:pt x="68338" y="774687"/>
                  </a:moveTo>
                  <a:lnTo>
                    <a:pt x="45567" y="774687"/>
                  </a:lnTo>
                  <a:lnTo>
                    <a:pt x="22783" y="774687"/>
                  </a:lnTo>
                  <a:lnTo>
                    <a:pt x="22783" y="797471"/>
                  </a:lnTo>
                  <a:lnTo>
                    <a:pt x="0" y="797471"/>
                  </a:lnTo>
                  <a:lnTo>
                    <a:pt x="0" y="820254"/>
                  </a:lnTo>
                  <a:lnTo>
                    <a:pt x="22783" y="820254"/>
                  </a:lnTo>
                  <a:lnTo>
                    <a:pt x="22783" y="843051"/>
                  </a:lnTo>
                  <a:lnTo>
                    <a:pt x="0" y="843051"/>
                  </a:lnTo>
                  <a:lnTo>
                    <a:pt x="0" y="865835"/>
                  </a:lnTo>
                  <a:lnTo>
                    <a:pt x="22783" y="865835"/>
                  </a:lnTo>
                  <a:lnTo>
                    <a:pt x="45567" y="865822"/>
                  </a:lnTo>
                  <a:lnTo>
                    <a:pt x="45567" y="888606"/>
                  </a:lnTo>
                  <a:lnTo>
                    <a:pt x="68338" y="888606"/>
                  </a:lnTo>
                  <a:lnTo>
                    <a:pt x="68338" y="774687"/>
                  </a:lnTo>
                  <a:close/>
                </a:path>
                <a:path w="68579" h="1207770">
                  <a:moveTo>
                    <a:pt x="68338" y="706335"/>
                  </a:moveTo>
                  <a:lnTo>
                    <a:pt x="45567" y="706335"/>
                  </a:lnTo>
                  <a:lnTo>
                    <a:pt x="45567" y="729132"/>
                  </a:lnTo>
                  <a:lnTo>
                    <a:pt x="68338" y="729132"/>
                  </a:lnTo>
                  <a:lnTo>
                    <a:pt x="68338" y="706335"/>
                  </a:lnTo>
                  <a:close/>
                </a:path>
                <a:path w="68579" h="1207770">
                  <a:moveTo>
                    <a:pt x="68338" y="501269"/>
                  </a:moveTo>
                  <a:lnTo>
                    <a:pt x="45567" y="501269"/>
                  </a:lnTo>
                  <a:lnTo>
                    <a:pt x="45567" y="478485"/>
                  </a:lnTo>
                  <a:lnTo>
                    <a:pt x="22783" y="478485"/>
                  </a:lnTo>
                  <a:lnTo>
                    <a:pt x="22783" y="432917"/>
                  </a:lnTo>
                  <a:lnTo>
                    <a:pt x="0" y="432917"/>
                  </a:lnTo>
                  <a:lnTo>
                    <a:pt x="0" y="569633"/>
                  </a:lnTo>
                  <a:lnTo>
                    <a:pt x="22783" y="569633"/>
                  </a:lnTo>
                  <a:lnTo>
                    <a:pt x="22783" y="592404"/>
                  </a:lnTo>
                  <a:lnTo>
                    <a:pt x="45567" y="592404"/>
                  </a:lnTo>
                  <a:lnTo>
                    <a:pt x="45567" y="615200"/>
                  </a:lnTo>
                  <a:lnTo>
                    <a:pt x="22783" y="615200"/>
                  </a:lnTo>
                  <a:lnTo>
                    <a:pt x="22783" y="592416"/>
                  </a:lnTo>
                  <a:lnTo>
                    <a:pt x="0" y="592416"/>
                  </a:lnTo>
                  <a:lnTo>
                    <a:pt x="0" y="660768"/>
                  </a:lnTo>
                  <a:lnTo>
                    <a:pt x="22783" y="660768"/>
                  </a:lnTo>
                  <a:lnTo>
                    <a:pt x="22783" y="683552"/>
                  </a:lnTo>
                  <a:lnTo>
                    <a:pt x="45567" y="683552"/>
                  </a:lnTo>
                  <a:lnTo>
                    <a:pt x="68338" y="683564"/>
                  </a:lnTo>
                  <a:lnTo>
                    <a:pt x="68338" y="660768"/>
                  </a:lnTo>
                  <a:lnTo>
                    <a:pt x="45567" y="660768"/>
                  </a:lnTo>
                  <a:lnTo>
                    <a:pt x="45567" y="637971"/>
                  </a:lnTo>
                  <a:lnTo>
                    <a:pt x="68338" y="637971"/>
                  </a:lnTo>
                  <a:lnTo>
                    <a:pt x="68338" y="546836"/>
                  </a:lnTo>
                  <a:lnTo>
                    <a:pt x="45567" y="546836"/>
                  </a:lnTo>
                  <a:lnTo>
                    <a:pt x="22783" y="546836"/>
                  </a:lnTo>
                  <a:lnTo>
                    <a:pt x="22783" y="501281"/>
                  </a:lnTo>
                  <a:lnTo>
                    <a:pt x="45567" y="501281"/>
                  </a:lnTo>
                  <a:lnTo>
                    <a:pt x="45567" y="524052"/>
                  </a:lnTo>
                  <a:lnTo>
                    <a:pt x="68338" y="524052"/>
                  </a:lnTo>
                  <a:lnTo>
                    <a:pt x="68338" y="501269"/>
                  </a:lnTo>
                  <a:close/>
                </a:path>
                <a:path w="68579" h="1207770">
                  <a:moveTo>
                    <a:pt x="68338" y="455701"/>
                  </a:moveTo>
                  <a:lnTo>
                    <a:pt x="45567" y="455701"/>
                  </a:lnTo>
                  <a:lnTo>
                    <a:pt x="45567" y="478485"/>
                  </a:lnTo>
                  <a:lnTo>
                    <a:pt x="68338" y="478485"/>
                  </a:lnTo>
                  <a:lnTo>
                    <a:pt x="68338" y="455701"/>
                  </a:lnTo>
                  <a:close/>
                </a:path>
                <a:path w="68579" h="1207770">
                  <a:moveTo>
                    <a:pt x="68338" y="273418"/>
                  </a:moveTo>
                  <a:lnTo>
                    <a:pt x="45567" y="273418"/>
                  </a:lnTo>
                  <a:lnTo>
                    <a:pt x="45567" y="250634"/>
                  </a:lnTo>
                  <a:lnTo>
                    <a:pt x="22783" y="250634"/>
                  </a:lnTo>
                  <a:lnTo>
                    <a:pt x="22783" y="273418"/>
                  </a:lnTo>
                  <a:lnTo>
                    <a:pt x="0" y="273418"/>
                  </a:lnTo>
                  <a:lnTo>
                    <a:pt x="0" y="296202"/>
                  </a:lnTo>
                  <a:lnTo>
                    <a:pt x="22783" y="296202"/>
                  </a:lnTo>
                  <a:lnTo>
                    <a:pt x="22783" y="318985"/>
                  </a:lnTo>
                  <a:lnTo>
                    <a:pt x="0" y="318985"/>
                  </a:lnTo>
                  <a:lnTo>
                    <a:pt x="0" y="410121"/>
                  </a:lnTo>
                  <a:lnTo>
                    <a:pt x="22783" y="410121"/>
                  </a:lnTo>
                  <a:lnTo>
                    <a:pt x="45567" y="410146"/>
                  </a:lnTo>
                  <a:lnTo>
                    <a:pt x="45567" y="432917"/>
                  </a:lnTo>
                  <a:lnTo>
                    <a:pt x="68338" y="432917"/>
                  </a:lnTo>
                  <a:lnTo>
                    <a:pt x="68338" y="410133"/>
                  </a:lnTo>
                  <a:lnTo>
                    <a:pt x="45567" y="410133"/>
                  </a:lnTo>
                  <a:lnTo>
                    <a:pt x="45567" y="364553"/>
                  </a:lnTo>
                  <a:lnTo>
                    <a:pt x="68338" y="364553"/>
                  </a:lnTo>
                  <a:lnTo>
                    <a:pt x="68338" y="273418"/>
                  </a:lnTo>
                  <a:close/>
                </a:path>
                <a:path w="68579" h="1207770">
                  <a:moveTo>
                    <a:pt x="68338" y="227850"/>
                  </a:moveTo>
                  <a:lnTo>
                    <a:pt x="45567" y="227850"/>
                  </a:lnTo>
                  <a:lnTo>
                    <a:pt x="45567" y="250634"/>
                  </a:lnTo>
                  <a:lnTo>
                    <a:pt x="68338" y="250634"/>
                  </a:lnTo>
                  <a:lnTo>
                    <a:pt x="68338" y="227850"/>
                  </a:lnTo>
                  <a:close/>
                </a:path>
                <a:path w="68579" h="1207770">
                  <a:moveTo>
                    <a:pt x="68338" y="182283"/>
                  </a:moveTo>
                  <a:lnTo>
                    <a:pt x="45567" y="182283"/>
                  </a:lnTo>
                  <a:lnTo>
                    <a:pt x="45567" y="136715"/>
                  </a:lnTo>
                  <a:lnTo>
                    <a:pt x="22783" y="136715"/>
                  </a:lnTo>
                  <a:lnTo>
                    <a:pt x="22783" y="205066"/>
                  </a:lnTo>
                  <a:lnTo>
                    <a:pt x="0" y="205066"/>
                  </a:lnTo>
                  <a:lnTo>
                    <a:pt x="0" y="227850"/>
                  </a:lnTo>
                  <a:lnTo>
                    <a:pt x="22783" y="227850"/>
                  </a:lnTo>
                  <a:lnTo>
                    <a:pt x="45567" y="227850"/>
                  </a:lnTo>
                  <a:lnTo>
                    <a:pt x="45567" y="205066"/>
                  </a:lnTo>
                  <a:lnTo>
                    <a:pt x="68338" y="205066"/>
                  </a:lnTo>
                  <a:lnTo>
                    <a:pt x="68338" y="182283"/>
                  </a:lnTo>
                  <a:close/>
                </a:path>
                <a:path w="68579" h="1207770">
                  <a:moveTo>
                    <a:pt x="68338" y="68351"/>
                  </a:moveTo>
                  <a:lnTo>
                    <a:pt x="45567" y="68351"/>
                  </a:lnTo>
                  <a:lnTo>
                    <a:pt x="45567" y="45567"/>
                  </a:lnTo>
                  <a:lnTo>
                    <a:pt x="22783" y="45567"/>
                  </a:lnTo>
                  <a:lnTo>
                    <a:pt x="22783" y="113919"/>
                  </a:lnTo>
                  <a:lnTo>
                    <a:pt x="45567" y="113919"/>
                  </a:lnTo>
                  <a:lnTo>
                    <a:pt x="45567" y="136702"/>
                  </a:lnTo>
                  <a:lnTo>
                    <a:pt x="68338" y="136702"/>
                  </a:lnTo>
                  <a:lnTo>
                    <a:pt x="68338" y="68351"/>
                  </a:lnTo>
                  <a:close/>
                </a:path>
              </a:pathLst>
            </a:custGeom>
            <a:solidFill>
              <a:srgbClr val="231F20"/>
            </a:solidFill>
          </p:spPr>
          <p:txBody>
            <a:bodyPr wrap="square" lIns="0" tIns="0" rIns="0" bIns="0" rtlCol="0"/>
            <a:lstStyle/>
            <a:p>
              <a:endParaRPr/>
            </a:p>
          </p:txBody>
        </p:sp>
        <p:sp>
          <p:nvSpPr>
            <p:cNvPr id="24" name="object 24"/>
            <p:cNvSpPr/>
            <p:nvPr/>
          </p:nvSpPr>
          <p:spPr>
            <a:xfrm>
              <a:off x="8585771" y="4073601"/>
              <a:ext cx="0" cy="592455"/>
            </a:xfrm>
            <a:custGeom>
              <a:avLst/>
              <a:gdLst/>
              <a:ahLst/>
              <a:cxnLst/>
              <a:rect l="l" t="t" r="r" b="b"/>
              <a:pathLst>
                <a:path h="592454">
                  <a:moveTo>
                    <a:pt x="0" y="0"/>
                  </a:moveTo>
                  <a:lnTo>
                    <a:pt x="0" y="592404"/>
                  </a:lnTo>
                </a:path>
              </a:pathLst>
            </a:custGeom>
            <a:ln w="22783">
              <a:solidFill>
                <a:srgbClr val="231F20"/>
              </a:solidFill>
              <a:prstDash val="sysDot"/>
            </a:ln>
          </p:spPr>
          <p:txBody>
            <a:bodyPr wrap="square" lIns="0" tIns="0" rIns="0" bIns="0" rtlCol="0"/>
            <a:lstStyle/>
            <a:p>
              <a:endParaRPr/>
            </a:p>
          </p:txBody>
        </p:sp>
        <p:sp>
          <p:nvSpPr>
            <p:cNvPr id="25" name="object 25"/>
            <p:cNvSpPr/>
            <p:nvPr/>
          </p:nvSpPr>
          <p:spPr>
            <a:xfrm>
              <a:off x="8574380" y="4050817"/>
              <a:ext cx="137160" cy="1207770"/>
            </a:xfrm>
            <a:custGeom>
              <a:avLst/>
              <a:gdLst/>
              <a:ahLst/>
              <a:cxnLst/>
              <a:rect l="l" t="t" r="r" b="b"/>
              <a:pathLst>
                <a:path w="137159" h="1207770">
                  <a:moveTo>
                    <a:pt x="22783" y="979754"/>
                  </a:moveTo>
                  <a:lnTo>
                    <a:pt x="0" y="979754"/>
                  </a:lnTo>
                  <a:lnTo>
                    <a:pt x="0" y="1002550"/>
                  </a:lnTo>
                  <a:lnTo>
                    <a:pt x="22783" y="1002550"/>
                  </a:lnTo>
                  <a:lnTo>
                    <a:pt x="22783" y="979754"/>
                  </a:lnTo>
                  <a:close/>
                </a:path>
                <a:path w="137159" h="1207770">
                  <a:moveTo>
                    <a:pt x="22783" y="865835"/>
                  </a:moveTo>
                  <a:lnTo>
                    <a:pt x="0" y="865835"/>
                  </a:lnTo>
                  <a:lnTo>
                    <a:pt x="0" y="888631"/>
                  </a:lnTo>
                  <a:lnTo>
                    <a:pt x="22783" y="888631"/>
                  </a:lnTo>
                  <a:lnTo>
                    <a:pt x="22783" y="865835"/>
                  </a:lnTo>
                  <a:close/>
                </a:path>
                <a:path w="137159" h="1207770">
                  <a:moveTo>
                    <a:pt x="45567" y="1025321"/>
                  </a:moveTo>
                  <a:lnTo>
                    <a:pt x="22783" y="1025321"/>
                  </a:lnTo>
                  <a:lnTo>
                    <a:pt x="22783" y="1048105"/>
                  </a:lnTo>
                  <a:lnTo>
                    <a:pt x="45567" y="1048105"/>
                  </a:lnTo>
                  <a:lnTo>
                    <a:pt x="45567" y="1025321"/>
                  </a:lnTo>
                  <a:close/>
                </a:path>
                <a:path w="137159" h="1207770">
                  <a:moveTo>
                    <a:pt x="45567" y="843051"/>
                  </a:moveTo>
                  <a:lnTo>
                    <a:pt x="22783" y="843051"/>
                  </a:lnTo>
                  <a:lnTo>
                    <a:pt x="22783" y="865835"/>
                  </a:lnTo>
                  <a:lnTo>
                    <a:pt x="45567" y="865835"/>
                  </a:lnTo>
                  <a:lnTo>
                    <a:pt x="45567" y="843051"/>
                  </a:lnTo>
                  <a:close/>
                </a:path>
                <a:path w="137159" h="1207770">
                  <a:moveTo>
                    <a:pt x="45567" y="729119"/>
                  </a:moveTo>
                  <a:lnTo>
                    <a:pt x="22783" y="729119"/>
                  </a:lnTo>
                  <a:lnTo>
                    <a:pt x="22783" y="706335"/>
                  </a:lnTo>
                  <a:lnTo>
                    <a:pt x="0" y="706335"/>
                  </a:lnTo>
                  <a:lnTo>
                    <a:pt x="0" y="729132"/>
                  </a:lnTo>
                  <a:lnTo>
                    <a:pt x="22783" y="729132"/>
                  </a:lnTo>
                  <a:lnTo>
                    <a:pt x="22783" y="774687"/>
                  </a:lnTo>
                  <a:lnTo>
                    <a:pt x="45567" y="774687"/>
                  </a:lnTo>
                  <a:lnTo>
                    <a:pt x="45567" y="729119"/>
                  </a:lnTo>
                  <a:close/>
                </a:path>
                <a:path w="137159" h="1207770">
                  <a:moveTo>
                    <a:pt x="45567" y="410133"/>
                  </a:moveTo>
                  <a:lnTo>
                    <a:pt x="22783" y="410133"/>
                  </a:lnTo>
                  <a:lnTo>
                    <a:pt x="22783" y="455701"/>
                  </a:lnTo>
                  <a:lnTo>
                    <a:pt x="45567" y="455701"/>
                  </a:lnTo>
                  <a:lnTo>
                    <a:pt x="45567" y="410133"/>
                  </a:lnTo>
                  <a:close/>
                </a:path>
                <a:path w="137159" h="1207770">
                  <a:moveTo>
                    <a:pt x="68351" y="956970"/>
                  </a:moveTo>
                  <a:lnTo>
                    <a:pt x="45567" y="956970"/>
                  </a:lnTo>
                  <a:lnTo>
                    <a:pt x="22783" y="956970"/>
                  </a:lnTo>
                  <a:lnTo>
                    <a:pt x="22783" y="934186"/>
                  </a:lnTo>
                  <a:lnTo>
                    <a:pt x="0" y="934186"/>
                  </a:lnTo>
                  <a:lnTo>
                    <a:pt x="0" y="956983"/>
                  </a:lnTo>
                  <a:lnTo>
                    <a:pt x="22783" y="956983"/>
                  </a:lnTo>
                  <a:lnTo>
                    <a:pt x="22783" y="979754"/>
                  </a:lnTo>
                  <a:lnTo>
                    <a:pt x="45567" y="979754"/>
                  </a:lnTo>
                  <a:lnTo>
                    <a:pt x="68351" y="979754"/>
                  </a:lnTo>
                  <a:lnTo>
                    <a:pt x="68351" y="956970"/>
                  </a:lnTo>
                  <a:close/>
                </a:path>
                <a:path w="137159" h="1207770">
                  <a:moveTo>
                    <a:pt x="68351" y="455701"/>
                  </a:moveTo>
                  <a:lnTo>
                    <a:pt x="45567" y="455701"/>
                  </a:lnTo>
                  <a:lnTo>
                    <a:pt x="45567" y="478485"/>
                  </a:lnTo>
                  <a:lnTo>
                    <a:pt x="68351" y="478485"/>
                  </a:lnTo>
                  <a:lnTo>
                    <a:pt x="68351" y="455701"/>
                  </a:lnTo>
                  <a:close/>
                </a:path>
                <a:path w="137159" h="1207770">
                  <a:moveTo>
                    <a:pt x="68351" y="113931"/>
                  </a:moveTo>
                  <a:lnTo>
                    <a:pt x="45567" y="113931"/>
                  </a:lnTo>
                  <a:lnTo>
                    <a:pt x="45567" y="159499"/>
                  </a:lnTo>
                  <a:lnTo>
                    <a:pt x="68351" y="159499"/>
                  </a:lnTo>
                  <a:lnTo>
                    <a:pt x="68351" y="113931"/>
                  </a:lnTo>
                  <a:close/>
                </a:path>
                <a:path w="137159" h="1207770">
                  <a:moveTo>
                    <a:pt x="91135" y="1070902"/>
                  </a:moveTo>
                  <a:lnTo>
                    <a:pt x="68351" y="1070902"/>
                  </a:lnTo>
                  <a:lnTo>
                    <a:pt x="68351" y="1048118"/>
                  </a:lnTo>
                  <a:lnTo>
                    <a:pt x="45567" y="1048118"/>
                  </a:lnTo>
                  <a:lnTo>
                    <a:pt x="45567" y="1070902"/>
                  </a:lnTo>
                  <a:lnTo>
                    <a:pt x="22783" y="1070902"/>
                  </a:lnTo>
                  <a:lnTo>
                    <a:pt x="22783" y="1048118"/>
                  </a:lnTo>
                  <a:lnTo>
                    <a:pt x="0" y="1048118"/>
                  </a:lnTo>
                  <a:lnTo>
                    <a:pt x="0" y="1070914"/>
                  </a:lnTo>
                  <a:lnTo>
                    <a:pt x="22783" y="1070914"/>
                  </a:lnTo>
                  <a:lnTo>
                    <a:pt x="22783" y="1093685"/>
                  </a:lnTo>
                  <a:lnTo>
                    <a:pt x="0" y="1093685"/>
                  </a:lnTo>
                  <a:lnTo>
                    <a:pt x="0" y="1184821"/>
                  </a:lnTo>
                  <a:lnTo>
                    <a:pt x="22783" y="1184821"/>
                  </a:lnTo>
                  <a:lnTo>
                    <a:pt x="45567" y="1184833"/>
                  </a:lnTo>
                  <a:lnTo>
                    <a:pt x="45567" y="1162037"/>
                  </a:lnTo>
                  <a:lnTo>
                    <a:pt x="68351" y="1162037"/>
                  </a:lnTo>
                  <a:lnTo>
                    <a:pt x="68351" y="1139253"/>
                  </a:lnTo>
                  <a:lnTo>
                    <a:pt x="45567" y="1139253"/>
                  </a:lnTo>
                  <a:lnTo>
                    <a:pt x="45567" y="1093685"/>
                  </a:lnTo>
                  <a:lnTo>
                    <a:pt x="68351" y="1093685"/>
                  </a:lnTo>
                  <a:lnTo>
                    <a:pt x="91135" y="1093685"/>
                  </a:lnTo>
                  <a:lnTo>
                    <a:pt x="91135" y="1070902"/>
                  </a:lnTo>
                  <a:close/>
                </a:path>
                <a:path w="137159" h="1207770">
                  <a:moveTo>
                    <a:pt x="91135" y="774687"/>
                  </a:moveTo>
                  <a:lnTo>
                    <a:pt x="68351" y="774687"/>
                  </a:lnTo>
                  <a:lnTo>
                    <a:pt x="45567" y="774687"/>
                  </a:lnTo>
                  <a:lnTo>
                    <a:pt x="45567" y="797471"/>
                  </a:lnTo>
                  <a:lnTo>
                    <a:pt x="22783" y="797471"/>
                  </a:lnTo>
                  <a:lnTo>
                    <a:pt x="0" y="797471"/>
                  </a:lnTo>
                  <a:lnTo>
                    <a:pt x="0" y="820254"/>
                  </a:lnTo>
                  <a:lnTo>
                    <a:pt x="22783" y="820254"/>
                  </a:lnTo>
                  <a:lnTo>
                    <a:pt x="45567" y="820254"/>
                  </a:lnTo>
                  <a:lnTo>
                    <a:pt x="45567" y="797483"/>
                  </a:lnTo>
                  <a:lnTo>
                    <a:pt x="68351" y="797483"/>
                  </a:lnTo>
                  <a:lnTo>
                    <a:pt x="91135" y="797483"/>
                  </a:lnTo>
                  <a:lnTo>
                    <a:pt x="91135" y="774687"/>
                  </a:lnTo>
                  <a:close/>
                </a:path>
                <a:path w="137159" h="1207770">
                  <a:moveTo>
                    <a:pt x="91135" y="592416"/>
                  </a:moveTo>
                  <a:lnTo>
                    <a:pt x="68351" y="592416"/>
                  </a:lnTo>
                  <a:lnTo>
                    <a:pt x="45567" y="592416"/>
                  </a:lnTo>
                  <a:lnTo>
                    <a:pt x="45567" y="546836"/>
                  </a:lnTo>
                  <a:lnTo>
                    <a:pt x="22783" y="546836"/>
                  </a:lnTo>
                  <a:lnTo>
                    <a:pt x="22783" y="615200"/>
                  </a:lnTo>
                  <a:lnTo>
                    <a:pt x="45567" y="615200"/>
                  </a:lnTo>
                  <a:lnTo>
                    <a:pt x="45567" y="660768"/>
                  </a:lnTo>
                  <a:lnTo>
                    <a:pt x="68351" y="660768"/>
                  </a:lnTo>
                  <a:lnTo>
                    <a:pt x="68351" y="637984"/>
                  </a:lnTo>
                  <a:lnTo>
                    <a:pt x="91135" y="637984"/>
                  </a:lnTo>
                  <a:lnTo>
                    <a:pt x="91135" y="592416"/>
                  </a:lnTo>
                  <a:close/>
                </a:path>
                <a:path w="137159" h="1207770">
                  <a:moveTo>
                    <a:pt x="91135" y="546836"/>
                  </a:moveTo>
                  <a:lnTo>
                    <a:pt x="68351" y="546836"/>
                  </a:lnTo>
                  <a:lnTo>
                    <a:pt x="68351" y="569633"/>
                  </a:lnTo>
                  <a:lnTo>
                    <a:pt x="91135" y="569633"/>
                  </a:lnTo>
                  <a:lnTo>
                    <a:pt x="91135" y="546836"/>
                  </a:lnTo>
                  <a:close/>
                </a:path>
                <a:path w="137159" h="1207770">
                  <a:moveTo>
                    <a:pt x="91135" y="410133"/>
                  </a:moveTo>
                  <a:lnTo>
                    <a:pt x="68351" y="410133"/>
                  </a:lnTo>
                  <a:lnTo>
                    <a:pt x="68351" y="432917"/>
                  </a:lnTo>
                  <a:lnTo>
                    <a:pt x="91135" y="432917"/>
                  </a:lnTo>
                  <a:lnTo>
                    <a:pt x="91135" y="410133"/>
                  </a:lnTo>
                  <a:close/>
                </a:path>
                <a:path w="137159" h="1207770">
                  <a:moveTo>
                    <a:pt x="113906" y="1184821"/>
                  </a:moveTo>
                  <a:lnTo>
                    <a:pt x="91135" y="1184821"/>
                  </a:lnTo>
                  <a:lnTo>
                    <a:pt x="68351" y="1184821"/>
                  </a:lnTo>
                  <a:lnTo>
                    <a:pt x="68351" y="1207604"/>
                  </a:lnTo>
                  <a:lnTo>
                    <a:pt x="91135" y="1207604"/>
                  </a:lnTo>
                  <a:lnTo>
                    <a:pt x="113906" y="1207604"/>
                  </a:lnTo>
                  <a:lnTo>
                    <a:pt x="113906" y="1184821"/>
                  </a:lnTo>
                  <a:close/>
                </a:path>
                <a:path w="137159" h="1207770">
                  <a:moveTo>
                    <a:pt x="113906" y="1139253"/>
                  </a:moveTo>
                  <a:lnTo>
                    <a:pt x="91135" y="1139253"/>
                  </a:lnTo>
                  <a:lnTo>
                    <a:pt x="91135" y="1162037"/>
                  </a:lnTo>
                  <a:lnTo>
                    <a:pt x="113906" y="1162037"/>
                  </a:lnTo>
                  <a:lnTo>
                    <a:pt x="113906" y="1139253"/>
                  </a:lnTo>
                  <a:close/>
                </a:path>
                <a:path w="137159" h="1207770">
                  <a:moveTo>
                    <a:pt x="113906" y="1093685"/>
                  </a:moveTo>
                  <a:lnTo>
                    <a:pt x="91135" y="1093685"/>
                  </a:lnTo>
                  <a:lnTo>
                    <a:pt x="91135" y="1116469"/>
                  </a:lnTo>
                  <a:lnTo>
                    <a:pt x="68351" y="1116469"/>
                  </a:lnTo>
                  <a:lnTo>
                    <a:pt x="68351" y="1139253"/>
                  </a:lnTo>
                  <a:lnTo>
                    <a:pt x="91135" y="1139253"/>
                  </a:lnTo>
                  <a:lnTo>
                    <a:pt x="91135" y="1116482"/>
                  </a:lnTo>
                  <a:lnTo>
                    <a:pt x="113906" y="1116482"/>
                  </a:lnTo>
                  <a:lnTo>
                    <a:pt x="113906" y="1093685"/>
                  </a:lnTo>
                  <a:close/>
                </a:path>
                <a:path w="137159" h="1207770">
                  <a:moveTo>
                    <a:pt x="113906" y="979754"/>
                  </a:moveTo>
                  <a:lnTo>
                    <a:pt x="91135" y="979754"/>
                  </a:lnTo>
                  <a:lnTo>
                    <a:pt x="91135" y="1070889"/>
                  </a:lnTo>
                  <a:lnTo>
                    <a:pt x="113906" y="1070889"/>
                  </a:lnTo>
                  <a:lnTo>
                    <a:pt x="113906" y="979754"/>
                  </a:lnTo>
                  <a:close/>
                </a:path>
                <a:path w="137159" h="1207770">
                  <a:moveTo>
                    <a:pt x="113906" y="820267"/>
                  </a:moveTo>
                  <a:lnTo>
                    <a:pt x="91135" y="820267"/>
                  </a:lnTo>
                  <a:lnTo>
                    <a:pt x="91135" y="865835"/>
                  </a:lnTo>
                  <a:lnTo>
                    <a:pt x="68351" y="865835"/>
                  </a:lnTo>
                  <a:lnTo>
                    <a:pt x="68351" y="888619"/>
                  </a:lnTo>
                  <a:lnTo>
                    <a:pt x="45567" y="888619"/>
                  </a:lnTo>
                  <a:lnTo>
                    <a:pt x="45567" y="934186"/>
                  </a:lnTo>
                  <a:lnTo>
                    <a:pt x="68351" y="934186"/>
                  </a:lnTo>
                  <a:lnTo>
                    <a:pt x="68351" y="956970"/>
                  </a:lnTo>
                  <a:lnTo>
                    <a:pt x="91135" y="956970"/>
                  </a:lnTo>
                  <a:lnTo>
                    <a:pt x="113906" y="956970"/>
                  </a:lnTo>
                  <a:lnTo>
                    <a:pt x="113906" y="911402"/>
                  </a:lnTo>
                  <a:lnTo>
                    <a:pt x="91135" y="911402"/>
                  </a:lnTo>
                  <a:lnTo>
                    <a:pt x="91135" y="888631"/>
                  </a:lnTo>
                  <a:lnTo>
                    <a:pt x="113906" y="888631"/>
                  </a:lnTo>
                  <a:lnTo>
                    <a:pt x="113906" y="820267"/>
                  </a:lnTo>
                  <a:close/>
                </a:path>
                <a:path w="137159" h="1207770">
                  <a:moveTo>
                    <a:pt x="113906" y="729119"/>
                  </a:moveTo>
                  <a:lnTo>
                    <a:pt x="91135" y="729119"/>
                  </a:lnTo>
                  <a:lnTo>
                    <a:pt x="91135" y="774687"/>
                  </a:lnTo>
                  <a:lnTo>
                    <a:pt x="113906" y="774687"/>
                  </a:lnTo>
                  <a:lnTo>
                    <a:pt x="113906" y="729119"/>
                  </a:lnTo>
                  <a:close/>
                </a:path>
                <a:path w="137159" h="1207770">
                  <a:moveTo>
                    <a:pt x="113906" y="637984"/>
                  </a:moveTo>
                  <a:lnTo>
                    <a:pt x="91135" y="637984"/>
                  </a:lnTo>
                  <a:lnTo>
                    <a:pt x="91135" y="660768"/>
                  </a:lnTo>
                  <a:lnTo>
                    <a:pt x="68351" y="660768"/>
                  </a:lnTo>
                  <a:lnTo>
                    <a:pt x="68351" y="683552"/>
                  </a:lnTo>
                  <a:lnTo>
                    <a:pt x="45567" y="683552"/>
                  </a:lnTo>
                  <a:lnTo>
                    <a:pt x="45567" y="706335"/>
                  </a:lnTo>
                  <a:lnTo>
                    <a:pt x="68351" y="706335"/>
                  </a:lnTo>
                  <a:lnTo>
                    <a:pt x="68351" y="683564"/>
                  </a:lnTo>
                  <a:lnTo>
                    <a:pt x="91135" y="683564"/>
                  </a:lnTo>
                  <a:lnTo>
                    <a:pt x="113906" y="683552"/>
                  </a:lnTo>
                  <a:lnTo>
                    <a:pt x="113906" y="637984"/>
                  </a:lnTo>
                  <a:close/>
                </a:path>
                <a:path w="137159" h="1207770">
                  <a:moveTo>
                    <a:pt x="113906" y="455701"/>
                  </a:moveTo>
                  <a:lnTo>
                    <a:pt x="91135" y="455701"/>
                  </a:lnTo>
                  <a:lnTo>
                    <a:pt x="91135" y="501269"/>
                  </a:lnTo>
                  <a:lnTo>
                    <a:pt x="68351" y="501269"/>
                  </a:lnTo>
                  <a:lnTo>
                    <a:pt x="45567" y="501269"/>
                  </a:lnTo>
                  <a:lnTo>
                    <a:pt x="22783" y="501269"/>
                  </a:lnTo>
                  <a:lnTo>
                    <a:pt x="22783" y="524052"/>
                  </a:lnTo>
                  <a:lnTo>
                    <a:pt x="45567" y="524052"/>
                  </a:lnTo>
                  <a:lnTo>
                    <a:pt x="68351" y="524052"/>
                  </a:lnTo>
                  <a:lnTo>
                    <a:pt x="91135" y="524052"/>
                  </a:lnTo>
                  <a:lnTo>
                    <a:pt x="91135" y="546836"/>
                  </a:lnTo>
                  <a:lnTo>
                    <a:pt x="113906" y="546836"/>
                  </a:lnTo>
                  <a:lnTo>
                    <a:pt x="113906" y="455701"/>
                  </a:lnTo>
                  <a:close/>
                </a:path>
                <a:path w="137159" h="1207770">
                  <a:moveTo>
                    <a:pt x="113906" y="273418"/>
                  </a:moveTo>
                  <a:lnTo>
                    <a:pt x="91135" y="273418"/>
                  </a:lnTo>
                  <a:lnTo>
                    <a:pt x="68351" y="273418"/>
                  </a:lnTo>
                  <a:lnTo>
                    <a:pt x="45567" y="273418"/>
                  </a:lnTo>
                  <a:lnTo>
                    <a:pt x="22783" y="273418"/>
                  </a:lnTo>
                  <a:lnTo>
                    <a:pt x="22783" y="296202"/>
                  </a:lnTo>
                  <a:lnTo>
                    <a:pt x="45567" y="296202"/>
                  </a:lnTo>
                  <a:lnTo>
                    <a:pt x="68351" y="296202"/>
                  </a:lnTo>
                  <a:lnTo>
                    <a:pt x="68351" y="318985"/>
                  </a:lnTo>
                  <a:lnTo>
                    <a:pt x="45567" y="318985"/>
                  </a:lnTo>
                  <a:lnTo>
                    <a:pt x="22783" y="318985"/>
                  </a:lnTo>
                  <a:lnTo>
                    <a:pt x="22783" y="341769"/>
                  </a:lnTo>
                  <a:lnTo>
                    <a:pt x="45567" y="341769"/>
                  </a:lnTo>
                  <a:lnTo>
                    <a:pt x="45567" y="364566"/>
                  </a:lnTo>
                  <a:lnTo>
                    <a:pt x="22783" y="364566"/>
                  </a:lnTo>
                  <a:lnTo>
                    <a:pt x="22783" y="387350"/>
                  </a:lnTo>
                  <a:lnTo>
                    <a:pt x="45567" y="387350"/>
                  </a:lnTo>
                  <a:lnTo>
                    <a:pt x="45567" y="410121"/>
                  </a:lnTo>
                  <a:lnTo>
                    <a:pt x="68351" y="410121"/>
                  </a:lnTo>
                  <a:lnTo>
                    <a:pt x="68351" y="387350"/>
                  </a:lnTo>
                  <a:lnTo>
                    <a:pt x="91135" y="387350"/>
                  </a:lnTo>
                  <a:lnTo>
                    <a:pt x="113906" y="387350"/>
                  </a:lnTo>
                  <a:lnTo>
                    <a:pt x="113906" y="364566"/>
                  </a:lnTo>
                  <a:lnTo>
                    <a:pt x="91135" y="364566"/>
                  </a:lnTo>
                  <a:lnTo>
                    <a:pt x="68351" y="364566"/>
                  </a:lnTo>
                  <a:lnTo>
                    <a:pt x="68351" y="341769"/>
                  </a:lnTo>
                  <a:lnTo>
                    <a:pt x="91135" y="341769"/>
                  </a:lnTo>
                  <a:lnTo>
                    <a:pt x="91135" y="318985"/>
                  </a:lnTo>
                  <a:lnTo>
                    <a:pt x="113906" y="318985"/>
                  </a:lnTo>
                  <a:lnTo>
                    <a:pt x="113906" y="273418"/>
                  </a:lnTo>
                  <a:close/>
                </a:path>
                <a:path w="137159" h="1207770">
                  <a:moveTo>
                    <a:pt x="113906" y="182283"/>
                  </a:moveTo>
                  <a:lnTo>
                    <a:pt x="91135" y="182283"/>
                  </a:lnTo>
                  <a:lnTo>
                    <a:pt x="68351" y="182283"/>
                  </a:lnTo>
                  <a:lnTo>
                    <a:pt x="45567" y="182283"/>
                  </a:lnTo>
                  <a:lnTo>
                    <a:pt x="45567" y="159499"/>
                  </a:lnTo>
                  <a:lnTo>
                    <a:pt x="22783" y="159499"/>
                  </a:lnTo>
                  <a:lnTo>
                    <a:pt x="22783" y="205079"/>
                  </a:lnTo>
                  <a:lnTo>
                    <a:pt x="45567" y="205079"/>
                  </a:lnTo>
                  <a:lnTo>
                    <a:pt x="68351" y="205066"/>
                  </a:lnTo>
                  <a:lnTo>
                    <a:pt x="91135" y="205066"/>
                  </a:lnTo>
                  <a:lnTo>
                    <a:pt x="91135" y="227850"/>
                  </a:lnTo>
                  <a:lnTo>
                    <a:pt x="68351" y="227850"/>
                  </a:lnTo>
                  <a:lnTo>
                    <a:pt x="45567" y="227850"/>
                  </a:lnTo>
                  <a:lnTo>
                    <a:pt x="22783" y="227850"/>
                  </a:lnTo>
                  <a:lnTo>
                    <a:pt x="22783" y="250634"/>
                  </a:lnTo>
                  <a:lnTo>
                    <a:pt x="45567" y="250634"/>
                  </a:lnTo>
                  <a:lnTo>
                    <a:pt x="68351" y="250634"/>
                  </a:lnTo>
                  <a:lnTo>
                    <a:pt x="91135" y="250634"/>
                  </a:lnTo>
                  <a:lnTo>
                    <a:pt x="113906" y="250634"/>
                  </a:lnTo>
                  <a:lnTo>
                    <a:pt x="113906" y="182283"/>
                  </a:lnTo>
                  <a:close/>
                </a:path>
                <a:path w="137159" h="1207770">
                  <a:moveTo>
                    <a:pt x="113906" y="45567"/>
                  </a:moveTo>
                  <a:lnTo>
                    <a:pt x="91135" y="45567"/>
                  </a:lnTo>
                  <a:lnTo>
                    <a:pt x="91135" y="22783"/>
                  </a:lnTo>
                  <a:lnTo>
                    <a:pt x="68351" y="22783"/>
                  </a:lnTo>
                  <a:lnTo>
                    <a:pt x="45567" y="22783"/>
                  </a:lnTo>
                  <a:lnTo>
                    <a:pt x="22783" y="22783"/>
                  </a:lnTo>
                  <a:lnTo>
                    <a:pt x="22783" y="68351"/>
                  </a:lnTo>
                  <a:lnTo>
                    <a:pt x="45567" y="68351"/>
                  </a:lnTo>
                  <a:lnTo>
                    <a:pt x="68351" y="68351"/>
                  </a:lnTo>
                  <a:lnTo>
                    <a:pt x="91135" y="68351"/>
                  </a:lnTo>
                  <a:lnTo>
                    <a:pt x="91135" y="91135"/>
                  </a:lnTo>
                  <a:lnTo>
                    <a:pt x="68351" y="91135"/>
                  </a:lnTo>
                  <a:lnTo>
                    <a:pt x="68351" y="113919"/>
                  </a:lnTo>
                  <a:lnTo>
                    <a:pt x="91135" y="113919"/>
                  </a:lnTo>
                  <a:lnTo>
                    <a:pt x="91135" y="159499"/>
                  </a:lnTo>
                  <a:lnTo>
                    <a:pt x="113906" y="159499"/>
                  </a:lnTo>
                  <a:lnTo>
                    <a:pt x="113906" y="45567"/>
                  </a:lnTo>
                  <a:close/>
                </a:path>
                <a:path w="137159" h="1207770">
                  <a:moveTo>
                    <a:pt x="136702" y="364566"/>
                  </a:moveTo>
                  <a:lnTo>
                    <a:pt x="113919" y="364566"/>
                  </a:lnTo>
                  <a:lnTo>
                    <a:pt x="113919" y="387350"/>
                  </a:lnTo>
                  <a:lnTo>
                    <a:pt x="136702" y="387350"/>
                  </a:lnTo>
                  <a:lnTo>
                    <a:pt x="136702" y="364566"/>
                  </a:lnTo>
                  <a:close/>
                </a:path>
                <a:path w="137159" h="1207770">
                  <a:moveTo>
                    <a:pt x="136702" y="296202"/>
                  </a:moveTo>
                  <a:lnTo>
                    <a:pt x="113919" y="296202"/>
                  </a:lnTo>
                  <a:lnTo>
                    <a:pt x="113919" y="318985"/>
                  </a:lnTo>
                  <a:lnTo>
                    <a:pt x="136702" y="318985"/>
                  </a:lnTo>
                  <a:lnTo>
                    <a:pt x="136702" y="296202"/>
                  </a:lnTo>
                  <a:close/>
                </a:path>
                <a:path w="137159" h="1207770">
                  <a:moveTo>
                    <a:pt x="136702" y="250634"/>
                  </a:moveTo>
                  <a:lnTo>
                    <a:pt x="113919" y="250634"/>
                  </a:lnTo>
                  <a:lnTo>
                    <a:pt x="113919" y="273418"/>
                  </a:lnTo>
                  <a:lnTo>
                    <a:pt x="136702" y="273418"/>
                  </a:lnTo>
                  <a:lnTo>
                    <a:pt x="136702" y="250634"/>
                  </a:lnTo>
                  <a:close/>
                </a:path>
                <a:path w="137159" h="1207770">
                  <a:moveTo>
                    <a:pt x="136702" y="205066"/>
                  </a:moveTo>
                  <a:lnTo>
                    <a:pt x="113919" y="205066"/>
                  </a:lnTo>
                  <a:lnTo>
                    <a:pt x="113919" y="227850"/>
                  </a:lnTo>
                  <a:lnTo>
                    <a:pt x="136702" y="227850"/>
                  </a:lnTo>
                  <a:lnTo>
                    <a:pt x="136702" y="205066"/>
                  </a:lnTo>
                  <a:close/>
                </a:path>
                <a:path w="137159" h="1207770">
                  <a:moveTo>
                    <a:pt x="136702" y="0"/>
                  </a:moveTo>
                  <a:lnTo>
                    <a:pt x="113919" y="0"/>
                  </a:lnTo>
                  <a:lnTo>
                    <a:pt x="113919" y="113931"/>
                  </a:lnTo>
                  <a:lnTo>
                    <a:pt x="136702" y="113931"/>
                  </a:lnTo>
                  <a:lnTo>
                    <a:pt x="136702" y="0"/>
                  </a:lnTo>
                  <a:close/>
                </a:path>
              </a:pathLst>
            </a:custGeom>
            <a:solidFill>
              <a:srgbClr val="231F20"/>
            </a:solidFill>
          </p:spPr>
          <p:txBody>
            <a:bodyPr wrap="square" lIns="0" tIns="0" rIns="0" bIns="0" rtlCol="0"/>
            <a:lstStyle/>
            <a:p>
              <a:endParaRPr/>
            </a:p>
          </p:txBody>
        </p:sp>
        <p:sp>
          <p:nvSpPr>
            <p:cNvPr id="26" name="object 26"/>
            <p:cNvSpPr/>
            <p:nvPr/>
          </p:nvSpPr>
          <p:spPr>
            <a:xfrm>
              <a:off x="8688299" y="4050817"/>
              <a:ext cx="114300" cy="1207770"/>
            </a:xfrm>
            <a:custGeom>
              <a:avLst/>
              <a:gdLst/>
              <a:ahLst/>
              <a:cxnLst/>
              <a:rect l="l" t="t" r="r" b="b"/>
              <a:pathLst>
                <a:path w="114300" h="1207770">
                  <a:moveTo>
                    <a:pt x="22783" y="1184821"/>
                  </a:moveTo>
                  <a:lnTo>
                    <a:pt x="0" y="1184821"/>
                  </a:lnTo>
                  <a:lnTo>
                    <a:pt x="0" y="1207604"/>
                  </a:lnTo>
                  <a:lnTo>
                    <a:pt x="22783" y="1207604"/>
                  </a:lnTo>
                  <a:lnTo>
                    <a:pt x="22783" y="1184821"/>
                  </a:lnTo>
                  <a:close/>
                </a:path>
                <a:path w="114300" h="1207770">
                  <a:moveTo>
                    <a:pt x="22783" y="1116469"/>
                  </a:moveTo>
                  <a:lnTo>
                    <a:pt x="0" y="1116469"/>
                  </a:lnTo>
                  <a:lnTo>
                    <a:pt x="0" y="1139253"/>
                  </a:lnTo>
                  <a:lnTo>
                    <a:pt x="22783" y="1139253"/>
                  </a:lnTo>
                  <a:lnTo>
                    <a:pt x="22783" y="1116469"/>
                  </a:lnTo>
                  <a:close/>
                </a:path>
                <a:path w="114300" h="1207770">
                  <a:moveTo>
                    <a:pt x="22783" y="1025321"/>
                  </a:moveTo>
                  <a:lnTo>
                    <a:pt x="0" y="1025321"/>
                  </a:lnTo>
                  <a:lnTo>
                    <a:pt x="0" y="1048105"/>
                  </a:lnTo>
                  <a:lnTo>
                    <a:pt x="22783" y="1048105"/>
                  </a:lnTo>
                  <a:lnTo>
                    <a:pt x="22783" y="1025321"/>
                  </a:lnTo>
                  <a:close/>
                </a:path>
                <a:path w="114300" h="1207770">
                  <a:moveTo>
                    <a:pt x="22783" y="979754"/>
                  </a:moveTo>
                  <a:lnTo>
                    <a:pt x="0" y="979754"/>
                  </a:lnTo>
                  <a:lnTo>
                    <a:pt x="0" y="1002550"/>
                  </a:lnTo>
                  <a:lnTo>
                    <a:pt x="22783" y="1002550"/>
                  </a:lnTo>
                  <a:lnTo>
                    <a:pt x="22783" y="979754"/>
                  </a:lnTo>
                  <a:close/>
                </a:path>
                <a:path w="114300" h="1207770">
                  <a:moveTo>
                    <a:pt x="22783" y="751903"/>
                  </a:moveTo>
                  <a:lnTo>
                    <a:pt x="0" y="751903"/>
                  </a:lnTo>
                  <a:lnTo>
                    <a:pt x="0" y="774687"/>
                  </a:lnTo>
                  <a:lnTo>
                    <a:pt x="22783" y="774687"/>
                  </a:lnTo>
                  <a:lnTo>
                    <a:pt x="22783" y="751903"/>
                  </a:lnTo>
                  <a:close/>
                </a:path>
                <a:path w="114300" h="1207770">
                  <a:moveTo>
                    <a:pt x="22783" y="569620"/>
                  </a:moveTo>
                  <a:lnTo>
                    <a:pt x="0" y="569620"/>
                  </a:lnTo>
                  <a:lnTo>
                    <a:pt x="0" y="592404"/>
                  </a:lnTo>
                  <a:lnTo>
                    <a:pt x="22783" y="592404"/>
                  </a:lnTo>
                  <a:lnTo>
                    <a:pt x="22783" y="569620"/>
                  </a:lnTo>
                  <a:close/>
                </a:path>
                <a:path w="114300" h="1207770">
                  <a:moveTo>
                    <a:pt x="22783" y="524052"/>
                  </a:moveTo>
                  <a:lnTo>
                    <a:pt x="0" y="524052"/>
                  </a:lnTo>
                  <a:lnTo>
                    <a:pt x="0" y="546836"/>
                  </a:lnTo>
                  <a:lnTo>
                    <a:pt x="22783" y="546836"/>
                  </a:lnTo>
                  <a:lnTo>
                    <a:pt x="22783" y="524052"/>
                  </a:lnTo>
                  <a:close/>
                </a:path>
                <a:path w="114300" h="1207770">
                  <a:moveTo>
                    <a:pt x="22783" y="364566"/>
                  </a:moveTo>
                  <a:lnTo>
                    <a:pt x="0" y="364566"/>
                  </a:lnTo>
                  <a:lnTo>
                    <a:pt x="0" y="387350"/>
                  </a:lnTo>
                  <a:lnTo>
                    <a:pt x="22783" y="387350"/>
                  </a:lnTo>
                  <a:lnTo>
                    <a:pt x="22783" y="364566"/>
                  </a:lnTo>
                  <a:close/>
                </a:path>
                <a:path w="114300" h="1207770">
                  <a:moveTo>
                    <a:pt x="45567" y="865835"/>
                  </a:moveTo>
                  <a:lnTo>
                    <a:pt x="22783" y="865835"/>
                  </a:lnTo>
                  <a:lnTo>
                    <a:pt x="0" y="865835"/>
                  </a:lnTo>
                  <a:lnTo>
                    <a:pt x="0" y="934186"/>
                  </a:lnTo>
                  <a:lnTo>
                    <a:pt x="22783" y="934186"/>
                  </a:lnTo>
                  <a:lnTo>
                    <a:pt x="22783" y="911402"/>
                  </a:lnTo>
                  <a:lnTo>
                    <a:pt x="45567" y="911402"/>
                  </a:lnTo>
                  <a:lnTo>
                    <a:pt x="45567" y="865835"/>
                  </a:lnTo>
                  <a:close/>
                </a:path>
                <a:path w="114300" h="1207770">
                  <a:moveTo>
                    <a:pt x="45567" y="318985"/>
                  </a:moveTo>
                  <a:lnTo>
                    <a:pt x="22783" y="318985"/>
                  </a:lnTo>
                  <a:lnTo>
                    <a:pt x="22783" y="341769"/>
                  </a:lnTo>
                  <a:lnTo>
                    <a:pt x="45567" y="341769"/>
                  </a:lnTo>
                  <a:lnTo>
                    <a:pt x="45567" y="318985"/>
                  </a:lnTo>
                  <a:close/>
                </a:path>
                <a:path w="114300" h="1207770">
                  <a:moveTo>
                    <a:pt x="45567" y="227850"/>
                  </a:moveTo>
                  <a:lnTo>
                    <a:pt x="22783" y="227850"/>
                  </a:lnTo>
                  <a:lnTo>
                    <a:pt x="22783" y="250634"/>
                  </a:lnTo>
                  <a:lnTo>
                    <a:pt x="45567" y="250634"/>
                  </a:lnTo>
                  <a:lnTo>
                    <a:pt x="45567" y="227850"/>
                  </a:lnTo>
                  <a:close/>
                </a:path>
                <a:path w="114300" h="1207770">
                  <a:moveTo>
                    <a:pt x="45567" y="182283"/>
                  </a:moveTo>
                  <a:lnTo>
                    <a:pt x="22783" y="182283"/>
                  </a:lnTo>
                  <a:lnTo>
                    <a:pt x="22783" y="205066"/>
                  </a:lnTo>
                  <a:lnTo>
                    <a:pt x="45567" y="205066"/>
                  </a:lnTo>
                  <a:lnTo>
                    <a:pt x="45567" y="182283"/>
                  </a:lnTo>
                  <a:close/>
                </a:path>
                <a:path w="114300" h="1207770">
                  <a:moveTo>
                    <a:pt x="45567" y="113931"/>
                  </a:moveTo>
                  <a:lnTo>
                    <a:pt x="22783" y="113931"/>
                  </a:lnTo>
                  <a:lnTo>
                    <a:pt x="22783" y="159499"/>
                  </a:lnTo>
                  <a:lnTo>
                    <a:pt x="45567" y="159499"/>
                  </a:lnTo>
                  <a:lnTo>
                    <a:pt x="45567" y="113931"/>
                  </a:lnTo>
                  <a:close/>
                </a:path>
                <a:path w="114300" h="1207770">
                  <a:moveTo>
                    <a:pt x="68351" y="1002538"/>
                  </a:moveTo>
                  <a:lnTo>
                    <a:pt x="45567" y="1002538"/>
                  </a:lnTo>
                  <a:lnTo>
                    <a:pt x="45567" y="1025321"/>
                  </a:lnTo>
                  <a:lnTo>
                    <a:pt x="68351" y="1025321"/>
                  </a:lnTo>
                  <a:lnTo>
                    <a:pt x="68351" y="1002538"/>
                  </a:lnTo>
                  <a:close/>
                </a:path>
                <a:path w="114300" h="1207770">
                  <a:moveTo>
                    <a:pt x="68351" y="68351"/>
                  </a:moveTo>
                  <a:lnTo>
                    <a:pt x="45567" y="68351"/>
                  </a:lnTo>
                  <a:lnTo>
                    <a:pt x="45567" y="113919"/>
                  </a:lnTo>
                  <a:lnTo>
                    <a:pt x="68351" y="113919"/>
                  </a:lnTo>
                  <a:lnTo>
                    <a:pt x="68351" y="68351"/>
                  </a:lnTo>
                  <a:close/>
                </a:path>
                <a:path w="114300" h="1207770">
                  <a:moveTo>
                    <a:pt x="68351" y="0"/>
                  </a:moveTo>
                  <a:lnTo>
                    <a:pt x="45567" y="0"/>
                  </a:lnTo>
                  <a:lnTo>
                    <a:pt x="22783" y="0"/>
                  </a:lnTo>
                  <a:lnTo>
                    <a:pt x="22783" y="22783"/>
                  </a:lnTo>
                  <a:lnTo>
                    <a:pt x="45567" y="22783"/>
                  </a:lnTo>
                  <a:lnTo>
                    <a:pt x="68351" y="22783"/>
                  </a:lnTo>
                  <a:lnTo>
                    <a:pt x="68351" y="0"/>
                  </a:lnTo>
                  <a:close/>
                </a:path>
                <a:path w="114300" h="1207770">
                  <a:moveTo>
                    <a:pt x="91135" y="1162037"/>
                  </a:moveTo>
                  <a:lnTo>
                    <a:pt x="68351" y="1162037"/>
                  </a:lnTo>
                  <a:lnTo>
                    <a:pt x="68351" y="1139253"/>
                  </a:lnTo>
                  <a:lnTo>
                    <a:pt x="45567" y="1139253"/>
                  </a:lnTo>
                  <a:lnTo>
                    <a:pt x="22783" y="1139253"/>
                  </a:lnTo>
                  <a:lnTo>
                    <a:pt x="22783" y="1162037"/>
                  </a:lnTo>
                  <a:lnTo>
                    <a:pt x="45567" y="1162037"/>
                  </a:lnTo>
                  <a:lnTo>
                    <a:pt x="45567" y="1184821"/>
                  </a:lnTo>
                  <a:lnTo>
                    <a:pt x="68351" y="1184821"/>
                  </a:lnTo>
                  <a:lnTo>
                    <a:pt x="91135" y="1184833"/>
                  </a:lnTo>
                  <a:lnTo>
                    <a:pt x="91135" y="1162037"/>
                  </a:lnTo>
                  <a:close/>
                </a:path>
                <a:path w="114300" h="1207770">
                  <a:moveTo>
                    <a:pt x="91135" y="1116469"/>
                  </a:moveTo>
                  <a:lnTo>
                    <a:pt x="68351" y="1116469"/>
                  </a:lnTo>
                  <a:lnTo>
                    <a:pt x="68351" y="1139253"/>
                  </a:lnTo>
                  <a:lnTo>
                    <a:pt x="91135" y="1139253"/>
                  </a:lnTo>
                  <a:lnTo>
                    <a:pt x="91135" y="1116469"/>
                  </a:lnTo>
                  <a:close/>
                </a:path>
                <a:path w="114300" h="1207770">
                  <a:moveTo>
                    <a:pt x="91135" y="1070902"/>
                  </a:moveTo>
                  <a:lnTo>
                    <a:pt x="68351" y="1070902"/>
                  </a:lnTo>
                  <a:lnTo>
                    <a:pt x="45567" y="1070902"/>
                  </a:lnTo>
                  <a:lnTo>
                    <a:pt x="45567" y="1048118"/>
                  </a:lnTo>
                  <a:lnTo>
                    <a:pt x="22783" y="1048118"/>
                  </a:lnTo>
                  <a:lnTo>
                    <a:pt x="22783" y="1070902"/>
                  </a:lnTo>
                  <a:lnTo>
                    <a:pt x="0" y="1070902"/>
                  </a:lnTo>
                  <a:lnTo>
                    <a:pt x="0" y="1093685"/>
                  </a:lnTo>
                  <a:lnTo>
                    <a:pt x="22783" y="1093685"/>
                  </a:lnTo>
                  <a:lnTo>
                    <a:pt x="22783" y="1070914"/>
                  </a:lnTo>
                  <a:lnTo>
                    <a:pt x="45567" y="1070914"/>
                  </a:lnTo>
                  <a:lnTo>
                    <a:pt x="45567" y="1093685"/>
                  </a:lnTo>
                  <a:lnTo>
                    <a:pt x="68351" y="1093685"/>
                  </a:lnTo>
                  <a:lnTo>
                    <a:pt x="91135" y="1093685"/>
                  </a:lnTo>
                  <a:lnTo>
                    <a:pt x="91135" y="1070902"/>
                  </a:lnTo>
                  <a:close/>
                </a:path>
                <a:path w="114300" h="1207770">
                  <a:moveTo>
                    <a:pt x="91135" y="956970"/>
                  </a:moveTo>
                  <a:lnTo>
                    <a:pt x="68351" y="956970"/>
                  </a:lnTo>
                  <a:lnTo>
                    <a:pt x="68351" y="934186"/>
                  </a:lnTo>
                  <a:lnTo>
                    <a:pt x="45567" y="934186"/>
                  </a:lnTo>
                  <a:lnTo>
                    <a:pt x="22783" y="934186"/>
                  </a:lnTo>
                  <a:lnTo>
                    <a:pt x="22783" y="956983"/>
                  </a:lnTo>
                  <a:lnTo>
                    <a:pt x="45567" y="956983"/>
                  </a:lnTo>
                  <a:lnTo>
                    <a:pt x="68351" y="956983"/>
                  </a:lnTo>
                  <a:lnTo>
                    <a:pt x="68351" y="1002538"/>
                  </a:lnTo>
                  <a:lnTo>
                    <a:pt x="91135" y="1002538"/>
                  </a:lnTo>
                  <a:lnTo>
                    <a:pt x="91135" y="956970"/>
                  </a:lnTo>
                  <a:close/>
                </a:path>
                <a:path w="114300" h="1207770">
                  <a:moveTo>
                    <a:pt x="91135" y="706335"/>
                  </a:moveTo>
                  <a:lnTo>
                    <a:pt x="68351" y="706335"/>
                  </a:lnTo>
                  <a:lnTo>
                    <a:pt x="45567" y="706335"/>
                  </a:lnTo>
                  <a:lnTo>
                    <a:pt x="45567" y="683552"/>
                  </a:lnTo>
                  <a:lnTo>
                    <a:pt x="22783" y="683552"/>
                  </a:lnTo>
                  <a:lnTo>
                    <a:pt x="22783" y="729119"/>
                  </a:lnTo>
                  <a:lnTo>
                    <a:pt x="45567" y="729119"/>
                  </a:lnTo>
                  <a:lnTo>
                    <a:pt x="45567" y="751903"/>
                  </a:lnTo>
                  <a:lnTo>
                    <a:pt x="68351" y="751903"/>
                  </a:lnTo>
                  <a:lnTo>
                    <a:pt x="68351" y="729132"/>
                  </a:lnTo>
                  <a:lnTo>
                    <a:pt x="91135" y="729132"/>
                  </a:lnTo>
                  <a:lnTo>
                    <a:pt x="91135" y="706335"/>
                  </a:lnTo>
                  <a:close/>
                </a:path>
                <a:path w="114300" h="1207770">
                  <a:moveTo>
                    <a:pt x="113919" y="1002538"/>
                  </a:moveTo>
                  <a:lnTo>
                    <a:pt x="91135" y="1002538"/>
                  </a:lnTo>
                  <a:lnTo>
                    <a:pt x="91135" y="1025321"/>
                  </a:lnTo>
                  <a:lnTo>
                    <a:pt x="113919" y="1025321"/>
                  </a:lnTo>
                  <a:lnTo>
                    <a:pt x="113919" y="1002538"/>
                  </a:lnTo>
                  <a:close/>
                </a:path>
                <a:path w="114300" h="1207770">
                  <a:moveTo>
                    <a:pt x="113919" y="911402"/>
                  </a:moveTo>
                  <a:lnTo>
                    <a:pt x="91135" y="911402"/>
                  </a:lnTo>
                  <a:lnTo>
                    <a:pt x="68351" y="911402"/>
                  </a:lnTo>
                  <a:lnTo>
                    <a:pt x="68351" y="934186"/>
                  </a:lnTo>
                  <a:lnTo>
                    <a:pt x="91135" y="934186"/>
                  </a:lnTo>
                  <a:lnTo>
                    <a:pt x="113919" y="934186"/>
                  </a:lnTo>
                  <a:lnTo>
                    <a:pt x="113919" y="911402"/>
                  </a:lnTo>
                  <a:close/>
                </a:path>
                <a:path w="114300" h="1207770">
                  <a:moveTo>
                    <a:pt x="113919" y="797471"/>
                  </a:moveTo>
                  <a:lnTo>
                    <a:pt x="91135" y="797471"/>
                  </a:lnTo>
                  <a:lnTo>
                    <a:pt x="91135" y="774687"/>
                  </a:lnTo>
                  <a:lnTo>
                    <a:pt x="68351" y="774687"/>
                  </a:lnTo>
                  <a:lnTo>
                    <a:pt x="45567" y="774687"/>
                  </a:lnTo>
                  <a:lnTo>
                    <a:pt x="22783" y="774687"/>
                  </a:lnTo>
                  <a:lnTo>
                    <a:pt x="22783" y="797483"/>
                  </a:lnTo>
                  <a:lnTo>
                    <a:pt x="45567" y="797483"/>
                  </a:lnTo>
                  <a:lnTo>
                    <a:pt x="68351" y="797483"/>
                  </a:lnTo>
                  <a:lnTo>
                    <a:pt x="68351" y="820254"/>
                  </a:lnTo>
                  <a:lnTo>
                    <a:pt x="91135" y="820254"/>
                  </a:lnTo>
                  <a:lnTo>
                    <a:pt x="91135" y="843051"/>
                  </a:lnTo>
                  <a:lnTo>
                    <a:pt x="68351" y="843051"/>
                  </a:lnTo>
                  <a:lnTo>
                    <a:pt x="45567" y="843051"/>
                  </a:lnTo>
                  <a:lnTo>
                    <a:pt x="45567" y="820267"/>
                  </a:lnTo>
                  <a:lnTo>
                    <a:pt x="22783" y="820267"/>
                  </a:lnTo>
                  <a:lnTo>
                    <a:pt x="22783" y="843064"/>
                  </a:lnTo>
                  <a:lnTo>
                    <a:pt x="45567" y="843064"/>
                  </a:lnTo>
                  <a:lnTo>
                    <a:pt x="45567" y="865835"/>
                  </a:lnTo>
                  <a:lnTo>
                    <a:pt x="68351" y="865835"/>
                  </a:lnTo>
                  <a:lnTo>
                    <a:pt x="68351" y="888619"/>
                  </a:lnTo>
                  <a:lnTo>
                    <a:pt x="91135" y="888619"/>
                  </a:lnTo>
                  <a:lnTo>
                    <a:pt x="113919" y="888606"/>
                  </a:lnTo>
                  <a:lnTo>
                    <a:pt x="113919" y="797471"/>
                  </a:lnTo>
                  <a:close/>
                </a:path>
                <a:path w="114300" h="1207770">
                  <a:moveTo>
                    <a:pt x="113919" y="751903"/>
                  </a:moveTo>
                  <a:lnTo>
                    <a:pt x="91135" y="751903"/>
                  </a:lnTo>
                  <a:lnTo>
                    <a:pt x="91135" y="774687"/>
                  </a:lnTo>
                  <a:lnTo>
                    <a:pt x="113919" y="774687"/>
                  </a:lnTo>
                  <a:lnTo>
                    <a:pt x="113919" y="751903"/>
                  </a:lnTo>
                  <a:close/>
                </a:path>
                <a:path w="114300" h="1207770">
                  <a:moveTo>
                    <a:pt x="113919" y="592416"/>
                  </a:moveTo>
                  <a:lnTo>
                    <a:pt x="91135" y="592416"/>
                  </a:lnTo>
                  <a:lnTo>
                    <a:pt x="91135" y="615200"/>
                  </a:lnTo>
                  <a:lnTo>
                    <a:pt x="68351" y="615200"/>
                  </a:lnTo>
                  <a:lnTo>
                    <a:pt x="68351" y="592416"/>
                  </a:lnTo>
                  <a:lnTo>
                    <a:pt x="45567" y="592416"/>
                  </a:lnTo>
                  <a:lnTo>
                    <a:pt x="22783" y="592416"/>
                  </a:lnTo>
                  <a:lnTo>
                    <a:pt x="22783" y="615200"/>
                  </a:lnTo>
                  <a:lnTo>
                    <a:pt x="0" y="615200"/>
                  </a:lnTo>
                  <a:lnTo>
                    <a:pt x="0" y="683552"/>
                  </a:lnTo>
                  <a:lnTo>
                    <a:pt x="22783" y="683552"/>
                  </a:lnTo>
                  <a:lnTo>
                    <a:pt x="22783" y="615213"/>
                  </a:lnTo>
                  <a:lnTo>
                    <a:pt x="45567" y="615213"/>
                  </a:lnTo>
                  <a:lnTo>
                    <a:pt x="45567" y="637984"/>
                  </a:lnTo>
                  <a:lnTo>
                    <a:pt x="68351" y="637984"/>
                  </a:lnTo>
                  <a:lnTo>
                    <a:pt x="91135" y="637984"/>
                  </a:lnTo>
                  <a:lnTo>
                    <a:pt x="91135" y="706335"/>
                  </a:lnTo>
                  <a:lnTo>
                    <a:pt x="113919" y="706335"/>
                  </a:lnTo>
                  <a:lnTo>
                    <a:pt x="113919" y="592416"/>
                  </a:lnTo>
                  <a:close/>
                </a:path>
                <a:path w="114300" h="1207770">
                  <a:moveTo>
                    <a:pt x="113919" y="546836"/>
                  </a:moveTo>
                  <a:lnTo>
                    <a:pt x="91135" y="546836"/>
                  </a:lnTo>
                  <a:lnTo>
                    <a:pt x="91135" y="569620"/>
                  </a:lnTo>
                  <a:lnTo>
                    <a:pt x="68351" y="569620"/>
                  </a:lnTo>
                  <a:lnTo>
                    <a:pt x="68351" y="592404"/>
                  </a:lnTo>
                  <a:lnTo>
                    <a:pt x="91135" y="592404"/>
                  </a:lnTo>
                  <a:lnTo>
                    <a:pt x="91135" y="569633"/>
                  </a:lnTo>
                  <a:lnTo>
                    <a:pt x="113919" y="569633"/>
                  </a:lnTo>
                  <a:lnTo>
                    <a:pt x="113919" y="546836"/>
                  </a:lnTo>
                  <a:close/>
                </a:path>
                <a:path w="114300" h="1207770">
                  <a:moveTo>
                    <a:pt x="113919" y="478485"/>
                  </a:moveTo>
                  <a:lnTo>
                    <a:pt x="91135" y="478485"/>
                  </a:lnTo>
                  <a:lnTo>
                    <a:pt x="91135" y="501269"/>
                  </a:lnTo>
                  <a:lnTo>
                    <a:pt x="68351" y="501269"/>
                  </a:lnTo>
                  <a:lnTo>
                    <a:pt x="68351" y="478485"/>
                  </a:lnTo>
                  <a:lnTo>
                    <a:pt x="45567" y="478485"/>
                  </a:lnTo>
                  <a:lnTo>
                    <a:pt x="22783" y="478485"/>
                  </a:lnTo>
                  <a:lnTo>
                    <a:pt x="0" y="478485"/>
                  </a:lnTo>
                  <a:lnTo>
                    <a:pt x="0" y="501281"/>
                  </a:lnTo>
                  <a:lnTo>
                    <a:pt x="22783" y="501281"/>
                  </a:lnTo>
                  <a:lnTo>
                    <a:pt x="45567" y="501281"/>
                  </a:lnTo>
                  <a:lnTo>
                    <a:pt x="45567" y="546836"/>
                  </a:lnTo>
                  <a:lnTo>
                    <a:pt x="68351" y="546836"/>
                  </a:lnTo>
                  <a:lnTo>
                    <a:pt x="68351" y="524052"/>
                  </a:lnTo>
                  <a:lnTo>
                    <a:pt x="91135" y="524052"/>
                  </a:lnTo>
                  <a:lnTo>
                    <a:pt x="113919" y="524052"/>
                  </a:lnTo>
                  <a:lnTo>
                    <a:pt x="113919" y="478485"/>
                  </a:lnTo>
                  <a:close/>
                </a:path>
                <a:path w="114300" h="1207770">
                  <a:moveTo>
                    <a:pt x="113919" y="432917"/>
                  </a:moveTo>
                  <a:lnTo>
                    <a:pt x="91135" y="432917"/>
                  </a:lnTo>
                  <a:lnTo>
                    <a:pt x="91135" y="455701"/>
                  </a:lnTo>
                  <a:lnTo>
                    <a:pt x="113919" y="455701"/>
                  </a:lnTo>
                  <a:lnTo>
                    <a:pt x="113919" y="432917"/>
                  </a:lnTo>
                  <a:close/>
                </a:path>
                <a:path w="114300" h="1207770">
                  <a:moveTo>
                    <a:pt x="113919" y="387350"/>
                  </a:moveTo>
                  <a:lnTo>
                    <a:pt x="91135" y="387350"/>
                  </a:lnTo>
                  <a:lnTo>
                    <a:pt x="68351" y="387350"/>
                  </a:lnTo>
                  <a:lnTo>
                    <a:pt x="45567" y="387350"/>
                  </a:lnTo>
                  <a:lnTo>
                    <a:pt x="45567" y="410133"/>
                  </a:lnTo>
                  <a:lnTo>
                    <a:pt x="22783" y="410133"/>
                  </a:lnTo>
                  <a:lnTo>
                    <a:pt x="0" y="410133"/>
                  </a:lnTo>
                  <a:lnTo>
                    <a:pt x="0" y="432917"/>
                  </a:lnTo>
                  <a:lnTo>
                    <a:pt x="22783" y="432917"/>
                  </a:lnTo>
                  <a:lnTo>
                    <a:pt x="22783" y="455701"/>
                  </a:lnTo>
                  <a:lnTo>
                    <a:pt x="45567" y="455701"/>
                  </a:lnTo>
                  <a:lnTo>
                    <a:pt x="68351" y="455701"/>
                  </a:lnTo>
                  <a:lnTo>
                    <a:pt x="68351" y="410133"/>
                  </a:lnTo>
                  <a:lnTo>
                    <a:pt x="91135" y="410133"/>
                  </a:lnTo>
                  <a:lnTo>
                    <a:pt x="113919" y="410133"/>
                  </a:lnTo>
                  <a:lnTo>
                    <a:pt x="113919" y="387350"/>
                  </a:lnTo>
                  <a:close/>
                </a:path>
                <a:path w="114300" h="1207770">
                  <a:moveTo>
                    <a:pt x="113919" y="159499"/>
                  </a:moveTo>
                  <a:lnTo>
                    <a:pt x="91135" y="159499"/>
                  </a:lnTo>
                  <a:lnTo>
                    <a:pt x="91135" y="136715"/>
                  </a:lnTo>
                  <a:lnTo>
                    <a:pt x="68351" y="136715"/>
                  </a:lnTo>
                  <a:lnTo>
                    <a:pt x="68351" y="182283"/>
                  </a:lnTo>
                  <a:lnTo>
                    <a:pt x="91135" y="182283"/>
                  </a:lnTo>
                  <a:lnTo>
                    <a:pt x="91135" y="205066"/>
                  </a:lnTo>
                  <a:lnTo>
                    <a:pt x="68351" y="205066"/>
                  </a:lnTo>
                  <a:lnTo>
                    <a:pt x="45567" y="205066"/>
                  </a:lnTo>
                  <a:lnTo>
                    <a:pt x="45567" y="227850"/>
                  </a:lnTo>
                  <a:lnTo>
                    <a:pt x="68351" y="227850"/>
                  </a:lnTo>
                  <a:lnTo>
                    <a:pt x="68351" y="273418"/>
                  </a:lnTo>
                  <a:lnTo>
                    <a:pt x="91135" y="273418"/>
                  </a:lnTo>
                  <a:lnTo>
                    <a:pt x="91135" y="296202"/>
                  </a:lnTo>
                  <a:lnTo>
                    <a:pt x="68351" y="296202"/>
                  </a:lnTo>
                  <a:lnTo>
                    <a:pt x="45567" y="296202"/>
                  </a:lnTo>
                  <a:lnTo>
                    <a:pt x="45567" y="318985"/>
                  </a:lnTo>
                  <a:lnTo>
                    <a:pt x="68351" y="318985"/>
                  </a:lnTo>
                  <a:lnTo>
                    <a:pt x="68351" y="341769"/>
                  </a:lnTo>
                  <a:lnTo>
                    <a:pt x="45567" y="341769"/>
                  </a:lnTo>
                  <a:lnTo>
                    <a:pt x="45567" y="364553"/>
                  </a:lnTo>
                  <a:lnTo>
                    <a:pt x="68351" y="364553"/>
                  </a:lnTo>
                  <a:lnTo>
                    <a:pt x="91135" y="364566"/>
                  </a:lnTo>
                  <a:lnTo>
                    <a:pt x="91135" y="341769"/>
                  </a:lnTo>
                  <a:lnTo>
                    <a:pt x="113919" y="341769"/>
                  </a:lnTo>
                  <a:lnTo>
                    <a:pt x="113919" y="318985"/>
                  </a:lnTo>
                  <a:lnTo>
                    <a:pt x="91135" y="318985"/>
                  </a:lnTo>
                  <a:lnTo>
                    <a:pt x="91135" y="296214"/>
                  </a:lnTo>
                  <a:lnTo>
                    <a:pt x="113919" y="296214"/>
                  </a:lnTo>
                  <a:lnTo>
                    <a:pt x="113919" y="159499"/>
                  </a:lnTo>
                  <a:close/>
                </a:path>
                <a:path w="114300" h="1207770">
                  <a:moveTo>
                    <a:pt x="113919" y="22783"/>
                  </a:moveTo>
                  <a:lnTo>
                    <a:pt x="91135" y="22783"/>
                  </a:lnTo>
                  <a:lnTo>
                    <a:pt x="68351" y="22783"/>
                  </a:lnTo>
                  <a:lnTo>
                    <a:pt x="68351" y="68351"/>
                  </a:lnTo>
                  <a:lnTo>
                    <a:pt x="91135" y="68351"/>
                  </a:lnTo>
                  <a:lnTo>
                    <a:pt x="91135" y="45567"/>
                  </a:lnTo>
                  <a:lnTo>
                    <a:pt x="113919" y="45567"/>
                  </a:lnTo>
                  <a:lnTo>
                    <a:pt x="113919" y="22783"/>
                  </a:lnTo>
                  <a:close/>
                </a:path>
              </a:pathLst>
            </a:custGeom>
            <a:solidFill>
              <a:srgbClr val="231F20"/>
            </a:solidFill>
          </p:spPr>
          <p:txBody>
            <a:bodyPr wrap="square" lIns="0" tIns="0" rIns="0" bIns="0" rtlCol="0"/>
            <a:lstStyle/>
            <a:p>
              <a:endParaRPr/>
            </a:p>
          </p:txBody>
        </p:sp>
        <p:sp>
          <p:nvSpPr>
            <p:cNvPr id="27" name="object 27"/>
            <p:cNvSpPr/>
            <p:nvPr/>
          </p:nvSpPr>
          <p:spPr>
            <a:xfrm>
              <a:off x="8779434" y="4050817"/>
              <a:ext cx="137160" cy="1207770"/>
            </a:xfrm>
            <a:custGeom>
              <a:avLst/>
              <a:gdLst/>
              <a:ahLst/>
              <a:cxnLst/>
              <a:rect l="l" t="t" r="r" b="b"/>
              <a:pathLst>
                <a:path w="137159" h="1207770">
                  <a:moveTo>
                    <a:pt x="22783" y="1162037"/>
                  </a:moveTo>
                  <a:lnTo>
                    <a:pt x="0" y="1162037"/>
                  </a:lnTo>
                  <a:lnTo>
                    <a:pt x="0" y="1184833"/>
                  </a:lnTo>
                  <a:lnTo>
                    <a:pt x="22783" y="1184833"/>
                  </a:lnTo>
                  <a:lnTo>
                    <a:pt x="22783" y="1162037"/>
                  </a:lnTo>
                  <a:close/>
                </a:path>
                <a:path w="137159" h="1207770">
                  <a:moveTo>
                    <a:pt x="22783" y="1070902"/>
                  </a:moveTo>
                  <a:lnTo>
                    <a:pt x="0" y="1070902"/>
                  </a:lnTo>
                  <a:lnTo>
                    <a:pt x="0" y="1116469"/>
                  </a:lnTo>
                  <a:lnTo>
                    <a:pt x="22783" y="1116469"/>
                  </a:lnTo>
                  <a:lnTo>
                    <a:pt x="22783" y="1070902"/>
                  </a:lnTo>
                  <a:close/>
                </a:path>
                <a:path w="137159" h="1207770">
                  <a:moveTo>
                    <a:pt x="22783" y="1002538"/>
                  </a:moveTo>
                  <a:lnTo>
                    <a:pt x="0" y="1002538"/>
                  </a:lnTo>
                  <a:lnTo>
                    <a:pt x="0" y="1025321"/>
                  </a:lnTo>
                  <a:lnTo>
                    <a:pt x="22783" y="1025321"/>
                  </a:lnTo>
                  <a:lnTo>
                    <a:pt x="22783" y="1002538"/>
                  </a:lnTo>
                  <a:close/>
                </a:path>
                <a:path w="137159" h="1207770">
                  <a:moveTo>
                    <a:pt x="45580" y="1162037"/>
                  </a:moveTo>
                  <a:lnTo>
                    <a:pt x="22796" y="1162037"/>
                  </a:lnTo>
                  <a:lnTo>
                    <a:pt x="22796" y="1184833"/>
                  </a:lnTo>
                  <a:lnTo>
                    <a:pt x="45580" y="1184833"/>
                  </a:lnTo>
                  <a:lnTo>
                    <a:pt x="45580" y="1162037"/>
                  </a:lnTo>
                  <a:close/>
                </a:path>
                <a:path w="137159" h="1207770">
                  <a:moveTo>
                    <a:pt x="45580" y="843051"/>
                  </a:moveTo>
                  <a:lnTo>
                    <a:pt x="22796" y="843051"/>
                  </a:lnTo>
                  <a:lnTo>
                    <a:pt x="22796" y="865835"/>
                  </a:lnTo>
                  <a:lnTo>
                    <a:pt x="45580" y="865835"/>
                  </a:lnTo>
                  <a:lnTo>
                    <a:pt x="45580" y="843051"/>
                  </a:lnTo>
                  <a:close/>
                </a:path>
                <a:path w="137159" h="1207770">
                  <a:moveTo>
                    <a:pt x="45580" y="751903"/>
                  </a:moveTo>
                  <a:lnTo>
                    <a:pt x="22796" y="751903"/>
                  </a:lnTo>
                  <a:lnTo>
                    <a:pt x="22796" y="797471"/>
                  </a:lnTo>
                  <a:lnTo>
                    <a:pt x="45580" y="797471"/>
                  </a:lnTo>
                  <a:lnTo>
                    <a:pt x="45580" y="751903"/>
                  </a:lnTo>
                  <a:close/>
                </a:path>
                <a:path w="137159" h="1207770">
                  <a:moveTo>
                    <a:pt x="45580" y="592416"/>
                  </a:moveTo>
                  <a:lnTo>
                    <a:pt x="22796" y="592416"/>
                  </a:lnTo>
                  <a:lnTo>
                    <a:pt x="22796" y="637984"/>
                  </a:lnTo>
                  <a:lnTo>
                    <a:pt x="45580" y="637984"/>
                  </a:lnTo>
                  <a:lnTo>
                    <a:pt x="45580" y="592416"/>
                  </a:lnTo>
                  <a:close/>
                </a:path>
                <a:path w="137159" h="1207770">
                  <a:moveTo>
                    <a:pt x="45580" y="387350"/>
                  </a:moveTo>
                  <a:lnTo>
                    <a:pt x="22796" y="387350"/>
                  </a:lnTo>
                  <a:lnTo>
                    <a:pt x="22796" y="410133"/>
                  </a:lnTo>
                  <a:lnTo>
                    <a:pt x="45580" y="410133"/>
                  </a:lnTo>
                  <a:lnTo>
                    <a:pt x="45580" y="387350"/>
                  </a:lnTo>
                  <a:close/>
                </a:path>
                <a:path w="137159" h="1207770">
                  <a:moveTo>
                    <a:pt x="45580" y="68351"/>
                  </a:moveTo>
                  <a:lnTo>
                    <a:pt x="22796" y="68351"/>
                  </a:lnTo>
                  <a:lnTo>
                    <a:pt x="22796" y="182283"/>
                  </a:lnTo>
                  <a:lnTo>
                    <a:pt x="45580" y="182283"/>
                  </a:lnTo>
                  <a:lnTo>
                    <a:pt x="45580" y="68351"/>
                  </a:lnTo>
                  <a:close/>
                </a:path>
                <a:path w="137159" h="1207770">
                  <a:moveTo>
                    <a:pt x="68364" y="934186"/>
                  </a:moveTo>
                  <a:lnTo>
                    <a:pt x="45580" y="934186"/>
                  </a:lnTo>
                  <a:lnTo>
                    <a:pt x="22796" y="934186"/>
                  </a:lnTo>
                  <a:lnTo>
                    <a:pt x="22796" y="956983"/>
                  </a:lnTo>
                  <a:lnTo>
                    <a:pt x="45580" y="956983"/>
                  </a:lnTo>
                  <a:lnTo>
                    <a:pt x="68364" y="956983"/>
                  </a:lnTo>
                  <a:lnTo>
                    <a:pt x="68364" y="934186"/>
                  </a:lnTo>
                  <a:close/>
                </a:path>
                <a:path w="137159" h="1207770">
                  <a:moveTo>
                    <a:pt x="68364" y="797471"/>
                  </a:moveTo>
                  <a:lnTo>
                    <a:pt x="45580" y="797471"/>
                  </a:lnTo>
                  <a:lnTo>
                    <a:pt x="45580" y="820254"/>
                  </a:lnTo>
                  <a:lnTo>
                    <a:pt x="68364" y="820254"/>
                  </a:lnTo>
                  <a:lnTo>
                    <a:pt x="68364" y="797471"/>
                  </a:lnTo>
                  <a:close/>
                </a:path>
                <a:path w="137159" h="1207770">
                  <a:moveTo>
                    <a:pt x="68364" y="22783"/>
                  </a:moveTo>
                  <a:lnTo>
                    <a:pt x="45580" y="22783"/>
                  </a:lnTo>
                  <a:lnTo>
                    <a:pt x="45580" y="0"/>
                  </a:lnTo>
                  <a:lnTo>
                    <a:pt x="22796" y="0"/>
                  </a:lnTo>
                  <a:lnTo>
                    <a:pt x="22796" y="45567"/>
                  </a:lnTo>
                  <a:lnTo>
                    <a:pt x="45580" y="45567"/>
                  </a:lnTo>
                  <a:lnTo>
                    <a:pt x="45580" y="68351"/>
                  </a:lnTo>
                  <a:lnTo>
                    <a:pt x="68364" y="68351"/>
                  </a:lnTo>
                  <a:lnTo>
                    <a:pt x="68364" y="22783"/>
                  </a:lnTo>
                  <a:close/>
                </a:path>
                <a:path w="137159" h="1207770">
                  <a:moveTo>
                    <a:pt x="91147" y="820267"/>
                  </a:moveTo>
                  <a:lnTo>
                    <a:pt x="68364" y="820267"/>
                  </a:lnTo>
                  <a:lnTo>
                    <a:pt x="68364" y="843064"/>
                  </a:lnTo>
                  <a:lnTo>
                    <a:pt x="91147" y="843064"/>
                  </a:lnTo>
                  <a:lnTo>
                    <a:pt x="91147" y="820267"/>
                  </a:lnTo>
                  <a:close/>
                </a:path>
                <a:path w="137159" h="1207770">
                  <a:moveTo>
                    <a:pt x="91147" y="410133"/>
                  </a:moveTo>
                  <a:lnTo>
                    <a:pt x="68364" y="410133"/>
                  </a:lnTo>
                  <a:lnTo>
                    <a:pt x="68364" y="432917"/>
                  </a:lnTo>
                  <a:lnTo>
                    <a:pt x="91147" y="432917"/>
                  </a:lnTo>
                  <a:lnTo>
                    <a:pt x="91147" y="410133"/>
                  </a:lnTo>
                  <a:close/>
                </a:path>
                <a:path w="137159" h="1207770">
                  <a:moveTo>
                    <a:pt x="91147" y="227850"/>
                  </a:moveTo>
                  <a:lnTo>
                    <a:pt x="68364" y="227850"/>
                  </a:lnTo>
                  <a:lnTo>
                    <a:pt x="68364" y="205066"/>
                  </a:lnTo>
                  <a:lnTo>
                    <a:pt x="45580" y="205066"/>
                  </a:lnTo>
                  <a:lnTo>
                    <a:pt x="22796" y="205066"/>
                  </a:lnTo>
                  <a:lnTo>
                    <a:pt x="22796" y="227850"/>
                  </a:lnTo>
                  <a:lnTo>
                    <a:pt x="45580" y="227850"/>
                  </a:lnTo>
                  <a:lnTo>
                    <a:pt x="45580" y="250634"/>
                  </a:lnTo>
                  <a:lnTo>
                    <a:pt x="68364" y="250634"/>
                  </a:lnTo>
                  <a:lnTo>
                    <a:pt x="91147" y="250634"/>
                  </a:lnTo>
                  <a:lnTo>
                    <a:pt x="91147" y="227850"/>
                  </a:lnTo>
                  <a:close/>
                </a:path>
                <a:path w="137159" h="1207770">
                  <a:moveTo>
                    <a:pt x="91147" y="136715"/>
                  </a:moveTo>
                  <a:lnTo>
                    <a:pt x="68364" y="136715"/>
                  </a:lnTo>
                  <a:lnTo>
                    <a:pt x="68364" y="182283"/>
                  </a:lnTo>
                  <a:lnTo>
                    <a:pt x="91147" y="182283"/>
                  </a:lnTo>
                  <a:lnTo>
                    <a:pt x="91147" y="136715"/>
                  </a:lnTo>
                  <a:close/>
                </a:path>
                <a:path w="137159" h="1207770">
                  <a:moveTo>
                    <a:pt x="91147" y="68351"/>
                  </a:moveTo>
                  <a:lnTo>
                    <a:pt x="68364" y="68351"/>
                  </a:lnTo>
                  <a:lnTo>
                    <a:pt x="68364" y="91135"/>
                  </a:lnTo>
                  <a:lnTo>
                    <a:pt x="91147" y="91135"/>
                  </a:lnTo>
                  <a:lnTo>
                    <a:pt x="91147" y="68351"/>
                  </a:lnTo>
                  <a:close/>
                </a:path>
                <a:path w="137159" h="1207770">
                  <a:moveTo>
                    <a:pt x="113931" y="1162037"/>
                  </a:moveTo>
                  <a:lnTo>
                    <a:pt x="91147" y="1162037"/>
                  </a:lnTo>
                  <a:lnTo>
                    <a:pt x="68364" y="1162037"/>
                  </a:lnTo>
                  <a:lnTo>
                    <a:pt x="68364" y="1207604"/>
                  </a:lnTo>
                  <a:lnTo>
                    <a:pt x="91147" y="1207604"/>
                  </a:lnTo>
                  <a:lnTo>
                    <a:pt x="113931" y="1207604"/>
                  </a:lnTo>
                  <a:lnTo>
                    <a:pt x="113931" y="1162037"/>
                  </a:lnTo>
                  <a:close/>
                </a:path>
                <a:path w="137159" h="1207770">
                  <a:moveTo>
                    <a:pt x="113931" y="979754"/>
                  </a:moveTo>
                  <a:lnTo>
                    <a:pt x="91147" y="979754"/>
                  </a:lnTo>
                  <a:lnTo>
                    <a:pt x="91147" y="1002538"/>
                  </a:lnTo>
                  <a:lnTo>
                    <a:pt x="68364" y="1002538"/>
                  </a:lnTo>
                  <a:lnTo>
                    <a:pt x="68364" y="979754"/>
                  </a:lnTo>
                  <a:lnTo>
                    <a:pt x="45580" y="979754"/>
                  </a:lnTo>
                  <a:lnTo>
                    <a:pt x="45580" y="1002538"/>
                  </a:lnTo>
                  <a:lnTo>
                    <a:pt x="22796" y="1002538"/>
                  </a:lnTo>
                  <a:lnTo>
                    <a:pt x="22796" y="1025321"/>
                  </a:lnTo>
                  <a:lnTo>
                    <a:pt x="45580" y="1025321"/>
                  </a:lnTo>
                  <a:lnTo>
                    <a:pt x="45580" y="1002550"/>
                  </a:lnTo>
                  <a:lnTo>
                    <a:pt x="68364" y="1002550"/>
                  </a:lnTo>
                  <a:lnTo>
                    <a:pt x="68364" y="1025321"/>
                  </a:lnTo>
                  <a:lnTo>
                    <a:pt x="45580" y="1025321"/>
                  </a:lnTo>
                  <a:lnTo>
                    <a:pt x="45580" y="1048118"/>
                  </a:lnTo>
                  <a:lnTo>
                    <a:pt x="22796" y="1048118"/>
                  </a:lnTo>
                  <a:lnTo>
                    <a:pt x="22796" y="1093685"/>
                  </a:lnTo>
                  <a:lnTo>
                    <a:pt x="45580" y="1093685"/>
                  </a:lnTo>
                  <a:lnTo>
                    <a:pt x="45580" y="1116469"/>
                  </a:lnTo>
                  <a:lnTo>
                    <a:pt x="22796" y="1116469"/>
                  </a:lnTo>
                  <a:lnTo>
                    <a:pt x="22796" y="1139253"/>
                  </a:lnTo>
                  <a:lnTo>
                    <a:pt x="45580" y="1139253"/>
                  </a:lnTo>
                  <a:lnTo>
                    <a:pt x="45580" y="1162037"/>
                  </a:lnTo>
                  <a:lnTo>
                    <a:pt x="68364" y="1162037"/>
                  </a:lnTo>
                  <a:lnTo>
                    <a:pt x="68364" y="1116469"/>
                  </a:lnTo>
                  <a:lnTo>
                    <a:pt x="91147" y="1116469"/>
                  </a:lnTo>
                  <a:lnTo>
                    <a:pt x="113931" y="1116482"/>
                  </a:lnTo>
                  <a:lnTo>
                    <a:pt x="113931" y="1093685"/>
                  </a:lnTo>
                  <a:lnTo>
                    <a:pt x="91147" y="1093685"/>
                  </a:lnTo>
                  <a:lnTo>
                    <a:pt x="91147" y="1025321"/>
                  </a:lnTo>
                  <a:lnTo>
                    <a:pt x="113931" y="1025321"/>
                  </a:lnTo>
                  <a:lnTo>
                    <a:pt x="113931" y="979754"/>
                  </a:lnTo>
                  <a:close/>
                </a:path>
                <a:path w="137159" h="1207770">
                  <a:moveTo>
                    <a:pt x="113931" y="911402"/>
                  </a:moveTo>
                  <a:lnTo>
                    <a:pt x="91147" y="911402"/>
                  </a:lnTo>
                  <a:lnTo>
                    <a:pt x="91147" y="934186"/>
                  </a:lnTo>
                  <a:lnTo>
                    <a:pt x="113931" y="934186"/>
                  </a:lnTo>
                  <a:lnTo>
                    <a:pt x="113931" y="911402"/>
                  </a:lnTo>
                  <a:close/>
                </a:path>
                <a:path w="137159" h="1207770">
                  <a:moveTo>
                    <a:pt x="113931" y="865835"/>
                  </a:moveTo>
                  <a:lnTo>
                    <a:pt x="91147" y="865835"/>
                  </a:lnTo>
                  <a:lnTo>
                    <a:pt x="91147" y="888619"/>
                  </a:lnTo>
                  <a:lnTo>
                    <a:pt x="68364" y="888619"/>
                  </a:lnTo>
                  <a:lnTo>
                    <a:pt x="68364" y="865835"/>
                  </a:lnTo>
                  <a:lnTo>
                    <a:pt x="45580" y="865835"/>
                  </a:lnTo>
                  <a:lnTo>
                    <a:pt x="45580" y="888619"/>
                  </a:lnTo>
                  <a:lnTo>
                    <a:pt x="22796" y="888619"/>
                  </a:lnTo>
                  <a:lnTo>
                    <a:pt x="22796" y="911402"/>
                  </a:lnTo>
                  <a:lnTo>
                    <a:pt x="45580" y="911402"/>
                  </a:lnTo>
                  <a:lnTo>
                    <a:pt x="45580" y="888631"/>
                  </a:lnTo>
                  <a:lnTo>
                    <a:pt x="68364" y="888631"/>
                  </a:lnTo>
                  <a:lnTo>
                    <a:pt x="68364" y="911402"/>
                  </a:lnTo>
                  <a:lnTo>
                    <a:pt x="91147" y="911402"/>
                  </a:lnTo>
                  <a:lnTo>
                    <a:pt x="91147" y="888631"/>
                  </a:lnTo>
                  <a:lnTo>
                    <a:pt x="113931" y="888631"/>
                  </a:lnTo>
                  <a:lnTo>
                    <a:pt x="113931" y="865835"/>
                  </a:lnTo>
                  <a:close/>
                </a:path>
                <a:path w="137159" h="1207770">
                  <a:moveTo>
                    <a:pt x="113931" y="250634"/>
                  </a:moveTo>
                  <a:lnTo>
                    <a:pt x="91147" y="250634"/>
                  </a:lnTo>
                  <a:lnTo>
                    <a:pt x="91147" y="273418"/>
                  </a:lnTo>
                  <a:lnTo>
                    <a:pt x="113931" y="273418"/>
                  </a:lnTo>
                  <a:lnTo>
                    <a:pt x="113931" y="250634"/>
                  </a:lnTo>
                  <a:close/>
                </a:path>
                <a:path w="137159" h="1207770">
                  <a:moveTo>
                    <a:pt x="113931" y="205066"/>
                  </a:moveTo>
                  <a:lnTo>
                    <a:pt x="91147" y="205066"/>
                  </a:lnTo>
                  <a:lnTo>
                    <a:pt x="91147" y="227850"/>
                  </a:lnTo>
                  <a:lnTo>
                    <a:pt x="113931" y="227850"/>
                  </a:lnTo>
                  <a:lnTo>
                    <a:pt x="113931" y="205066"/>
                  </a:lnTo>
                  <a:close/>
                </a:path>
                <a:path w="137159" h="1207770">
                  <a:moveTo>
                    <a:pt x="136715" y="729119"/>
                  </a:moveTo>
                  <a:lnTo>
                    <a:pt x="113931" y="729119"/>
                  </a:lnTo>
                  <a:lnTo>
                    <a:pt x="91147" y="729119"/>
                  </a:lnTo>
                  <a:lnTo>
                    <a:pt x="68364" y="729119"/>
                  </a:lnTo>
                  <a:lnTo>
                    <a:pt x="68364" y="774687"/>
                  </a:lnTo>
                  <a:lnTo>
                    <a:pt x="91147" y="774687"/>
                  </a:lnTo>
                  <a:lnTo>
                    <a:pt x="91147" y="820254"/>
                  </a:lnTo>
                  <a:lnTo>
                    <a:pt x="113931" y="820254"/>
                  </a:lnTo>
                  <a:lnTo>
                    <a:pt x="113931" y="774687"/>
                  </a:lnTo>
                  <a:lnTo>
                    <a:pt x="136715" y="774687"/>
                  </a:lnTo>
                  <a:lnTo>
                    <a:pt x="136715" y="729119"/>
                  </a:lnTo>
                  <a:close/>
                </a:path>
                <a:path w="137159" h="1207770">
                  <a:moveTo>
                    <a:pt x="136715" y="592416"/>
                  </a:moveTo>
                  <a:lnTo>
                    <a:pt x="113931" y="592416"/>
                  </a:lnTo>
                  <a:lnTo>
                    <a:pt x="113931" y="615213"/>
                  </a:lnTo>
                  <a:lnTo>
                    <a:pt x="136715" y="615213"/>
                  </a:lnTo>
                  <a:lnTo>
                    <a:pt x="136715" y="592416"/>
                  </a:lnTo>
                  <a:close/>
                </a:path>
                <a:path w="137159" h="1207770">
                  <a:moveTo>
                    <a:pt x="136715" y="501269"/>
                  </a:moveTo>
                  <a:lnTo>
                    <a:pt x="113931" y="501269"/>
                  </a:lnTo>
                  <a:lnTo>
                    <a:pt x="113931" y="524052"/>
                  </a:lnTo>
                  <a:lnTo>
                    <a:pt x="113931" y="546836"/>
                  </a:lnTo>
                  <a:lnTo>
                    <a:pt x="91147" y="546836"/>
                  </a:lnTo>
                  <a:lnTo>
                    <a:pt x="91147" y="524052"/>
                  </a:lnTo>
                  <a:lnTo>
                    <a:pt x="113931" y="524052"/>
                  </a:lnTo>
                  <a:lnTo>
                    <a:pt x="113931" y="501269"/>
                  </a:lnTo>
                  <a:lnTo>
                    <a:pt x="91147" y="501269"/>
                  </a:lnTo>
                  <a:lnTo>
                    <a:pt x="68364" y="501269"/>
                  </a:lnTo>
                  <a:lnTo>
                    <a:pt x="68364" y="478485"/>
                  </a:lnTo>
                  <a:lnTo>
                    <a:pt x="91147" y="478485"/>
                  </a:lnTo>
                  <a:lnTo>
                    <a:pt x="113931" y="478485"/>
                  </a:lnTo>
                  <a:lnTo>
                    <a:pt x="113931" y="432917"/>
                  </a:lnTo>
                  <a:lnTo>
                    <a:pt x="91147" y="432917"/>
                  </a:lnTo>
                  <a:lnTo>
                    <a:pt x="91147" y="455701"/>
                  </a:lnTo>
                  <a:lnTo>
                    <a:pt x="68364" y="455701"/>
                  </a:lnTo>
                  <a:lnTo>
                    <a:pt x="68364" y="432917"/>
                  </a:lnTo>
                  <a:lnTo>
                    <a:pt x="45580" y="432917"/>
                  </a:lnTo>
                  <a:lnTo>
                    <a:pt x="22796" y="432917"/>
                  </a:lnTo>
                  <a:lnTo>
                    <a:pt x="22796" y="455701"/>
                  </a:lnTo>
                  <a:lnTo>
                    <a:pt x="45580" y="455701"/>
                  </a:lnTo>
                  <a:lnTo>
                    <a:pt x="45580" y="478485"/>
                  </a:lnTo>
                  <a:lnTo>
                    <a:pt x="22796" y="478485"/>
                  </a:lnTo>
                  <a:lnTo>
                    <a:pt x="22796" y="501281"/>
                  </a:lnTo>
                  <a:lnTo>
                    <a:pt x="45580" y="501281"/>
                  </a:lnTo>
                  <a:lnTo>
                    <a:pt x="45580" y="524052"/>
                  </a:lnTo>
                  <a:lnTo>
                    <a:pt x="22796" y="524052"/>
                  </a:lnTo>
                  <a:lnTo>
                    <a:pt x="22796" y="569620"/>
                  </a:lnTo>
                  <a:lnTo>
                    <a:pt x="45580" y="569620"/>
                  </a:lnTo>
                  <a:lnTo>
                    <a:pt x="45580" y="546836"/>
                  </a:lnTo>
                  <a:lnTo>
                    <a:pt x="68364" y="546836"/>
                  </a:lnTo>
                  <a:lnTo>
                    <a:pt x="68364" y="637984"/>
                  </a:lnTo>
                  <a:lnTo>
                    <a:pt x="45580" y="637984"/>
                  </a:lnTo>
                  <a:lnTo>
                    <a:pt x="45580" y="660768"/>
                  </a:lnTo>
                  <a:lnTo>
                    <a:pt x="22796" y="660768"/>
                  </a:lnTo>
                  <a:lnTo>
                    <a:pt x="22796" y="683564"/>
                  </a:lnTo>
                  <a:lnTo>
                    <a:pt x="45580" y="683564"/>
                  </a:lnTo>
                  <a:lnTo>
                    <a:pt x="45580" y="706335"/>
                  </a:lnTo>
                  <a:lnTo>
                    <a:pt x="22796" y="706335"/>
                  </a:lnTo>
                  <a:lnTo>
                    <a:pt x="22796" y="729132"/>
                  </a:lnTo>
                  <a:lnTo>
                    <a:pt x="45580" y="729132"/>
                  </a:lnTo>
                  <a:lnTo>
                    <a:pt x="68364" y="729119"/>
                  </a:lnTo>
                  <a:lnTo>
                    <a:pt x="68364" y="706335"/>
                  </a:lnTo>
                  <a:lnTo>
                    <a:pt x="91147" y="706335"/>
                  </a:lnTo>
                  <a:lnTo>
                    <a:pt x="113931" y="706335"/>
                  </a:lnTo>
                  <a:lnTo>
                    <a:pt x="136715" y="706335"/>
                  </a:lnTo>
                  <a:lnTo>
                    <a:pt x="136715" y="683552"/>
                  </a:lnTo>
                  <a:lnTo>
                    <a:pt x="113931" y="683552"/>
                  </a:lnTo>
                  <a:lnTo>
                    <a:pt x="113931" y="660768"/>
                  </a:lnTo>
                  <a:lnTo>
                    <a:pt x="136715" y="660768"/>
                  </a:lnTo>
                  <a:lnTo>
                    <a:pt x="136715" y="637984"/>
                  </a:lnTo>
                  <a:lnTo>
                    <a:pt x="113931" y="637984"/>
                  </a:lnTo>
                  <a:lnTo>
                    <a:pt x="91147" y="637984"/>
                  </a:lnTo>
                  <a:lnTo>
                    <a:pt x="91147" y="660768"/>
                  </a:lnTo>
                  <a:lnTo>
                    <a:pt x="91147" y="683552"/>
                  </a:lnTo>
                  <a:lnTo>
                    <a:pt x="68364" y="683552"/>
                  </a:lnTo>
                  <a:lnTo>
                    <a:pt x="68364" y="660768"/>
                  </a:lnTo>
                  <a:lnTo>
                    <a:pt x="91147" y="660768"/>
                  </a:lnTo>
                  <a:lnTo>
                    <a:pt x="91147" y="637984"/>
                  </a:lnTo>
                  <a:lnTo>
                    <a:pt x="91147" y="569633"/>
                  </a:lnTo>
                  <a:lnTo>
                    <a:pt x="113931" y="569633"/>
                  </a:lnTo>
                  <a:lnTo>
                    <a:pt x="136715" y="569620"/>
                  </a:lnTo>
                  <a:lnTo>
                    <a:pt x="136715" y="501269"/>
                  </a:lnTo>
                  <a:close/>
                </a:path>
                <a:path w="137159" h="1207770">
                  <a:moveTo>
                    <a:pt x="136715" y="410133"/>
                  </a:moveTo>
                  <a:lnTo>
                    <a:pt x="113931" y="410133"/>
                  </a:lnTo>
                  <a:lnTo>
                    <a:pt x="113931" y="432917"/>
                  </a:lnTo>
                  <a:lnTo>
                    <a:pt x="136715" y="432917"/>
                  </a:lnTo>
                  <a:lnTo>
                    <a:pt x="136715" y="410133"/>
                  </a:lnTo>
                  <a:close/>
                </a:path>
                <a:path w="137159" h="1207770">
                  <a:moveTo>
                    <a:pt x="136715" y="318985"/>
                  </a:moveTo>
                  <a:lnTo>
                    <a:pt x="113931" y="318985"/>
                  </a:lnTo>
                  <a:lnTo>
                    <a:pt x="113931" y="296202"/>
                  </a:lnTo>
                  <a:lnTo>
                    <a:pt x="91147" y="296202"/>
                  </a:lnTo>
                  <a:lnTo>
                    <a:pt x="91147" y="341769"/>
                  </a:lnTo>
                  <a:lnTo>
                    <a:pt x="68364" y="341769"/>
                  </a:lnTo>
                  <a:lnTo>
                    <a:pt x="68364" y="296202"/>
                  </a:lnTo>
                  <a:lnTo>
                    <a:pt x="91147" y="296202"/>
                  </a:lnTo>
                  <a:lnTo>
                    <a:pt x="91147" y="273418"/>
                  </a:lnTo>
                  <a:lnTo>
                    <a:pt x="68364" y="273418"/>
                  </a:lnTo>
                  <a:lnTo>
                    <a:pt x="45580" y="273418"/>
                  </a:lnTo>
                  <a:lnTo>
                    <a:pt x="45580" y="250634"/>
                  </a:lnTo>
                  <a:lnTo>
                    <a:pt x="22796" y="250634"/>
                  </a:lnTo>
                  <a:lnTo>
                    <a:pt x="22796" y="318985"/>
                  </a:lnTo>
                  <a:lnTo>
                    <a:pt x="45580" y="318985"/>
                  </a:lnTo>
                  <a:lnTo>
                    <a:pt x="45580" y="341769"/>
                  </a:lnTo>
                  <a:lnTo>
                    <a:pt x="22796" y="341769"/>
                  </a:lnTo>
                  <a:lnTo>
                    <a:pt x="22796" y="364553"/>
                  </a:lnTo>
                  <a:lnTo>
                    <a:pt x="45580" y="364553"/>
                  </a:lnTo>
                  <a:lnTo>
                    <a:pt x="68364" y="364553"/>
                  </a:lnTo>
                  <a:lnTo>
                    <a:pt x="68364" y="387337"/>
                  </a:lnTo>
                  <a:lnTo>
                    <a:pt x="91147" y="387337"/>
                  </a:lnTo>
                  <a:lnTo>
                    <a:pt x="113931" y="387337"/>
                  </a:lnTo>
                  <a:lnTo>
                    <a:pt x="136715" y="387350"/>
                  </a:lnTo>
                  <a:lnTo>
                    <a:pt x="136715" y="364566"/>
                  </a:lnTo>
                  <a:lnTo>
                    <a:pt x="113931" y="364566"/>
                  </a:lnTo>
                  <a:lnTo>
                    <a:pt x="113931" y="341769"/>
                  </a:lnTo>
                  <a:lnTo>
                    <a:pt x="136715" y="341769"/>
                  </a:lnTo>
                  <a:lnTo>
                    <a:pt x="136715" y="318985"/>
                  </a:lnTo>
                  <a:close/>
                </a:path>
                <a:path w="137159" h="1207770">
                  <a:moveTo>
                    <a:pt x="136715" y="227850"/>
                  </a:moveTo>
                  <a:lnTo>
                    <a:pt x="113931" y="227850"/>
                  </a:lnTo>
                  <a:lnTo>
                    <a:pt x="113931" y="250634"/>
                  </a:lnTo>
                  <a:lnTo>
                    <a:pt x="136715" y="250634"/>
                  </a:lnTo>
                  <a:lnTo>
                    <a:pt x="136715" y="227850"/>
                  </a:lnTo>
                  <a:close/>
                </a:path>
                <a:path w="137159" h="1207770">
                  <a:moveTo>
                    <a:pt x="136715" y="182283"/>
                  </a:moveTo>
                  <a:lnTo>
                    <a:pt x="113931" y="182283"/>
                  </a:lnTo>
                  <a:lnTo>
                    <a:pt x="113931" y="205066"/>
                  </a:lnTo>
                  <a:lnTo>
                    <a:pt x="136715" y="205066"/>
                  </a:lnTo>
                  <a:lnTo>
                    <a:pt x="136715" y="182283"/>
                  </a:lnTo>
                  <a:close/>
                </a:path>
                <a:path w="137159" h="1207770">
                  <a:moveTo>
                    <a:pt x="136715" y="0"/>
                  </a:moveTo>
                  <a:lnTo>
                    <a:pt x="113931" y="0"/>
                  </a:lnTo>
                  <a:lnTo>
                    <a:pt x="113931" y="159499"/>
                  </a:lnTo>
                  <a:lnTo>
                    <a:pt x="136715" y="159499"/>
                  </a:lnTo>
                  <a:lnTo>
                    <a:pt x="136715" y="0"/>
                  </a:lnTo>
                  <a:close/>
                </a:path>
              </a:pathLst>
            </a:custGeom>
            <a:solidFill>
              <a:srgbClr val="231F20"/>
            </a:solidFill>
          </p:spPr>
          <p:txBody>
            <a:bodyPr wrap="square" lIns="0" tIns="0" rIns="0" bIns="0" rtlCol="0"/>
            <a:lstStyle/>
            <a:p>
              <a:endParaRPr/>
            </a:p>
          </p:txBody>
        </p:sp>
        <p:sp>
          <p:nvSpPr>
            <p:cNvPr id="28" name="object 28"/>
            <p:cNvSpPr/>
            <p:nvPr/>
          </p:nvSpPr>
          <p:spPr>
            <a:xfrm>
              <a:off x="8893366" y="4779937"/>
              <a:ext cx="22860" cy="91440"/>
            </a:xfrm>
            <a:custGeom>
              <a:avLst/>
              <a:gdLst/>
              <a:ahLst/>
              <a:cxnLst/>
              <a:rect l="l" t="t" r="r" b="b"/>
              <a:pathLst>
                <a:path w="22859" h="91439">
                  <a:moveTo>
                    <a:pt x="22783" y="68351"/>
                  </a:moveTo>
                  <a:lnTo>
                    <a:pt x="0" y="68351"/>
                  </a:lnTo>
                  <a:lnTo>
                    <a:pt x="0" y="91135"/>
                  </a:lnTo>
                  <a:lnTo>
                    <a:pt x="22783" y="91135"/>
                  </a:lnTo>
                  <a:lnTo>
                    <a:pt x="22783" y="68351"/>
                  </a:lnTo>
                  <a:close/>
                </a:path>
                <a:path w="22859" h="91439">
                  <a:moveTo>
                    <a:pt x="22783" y="0"/>
                  </a:moveTo>
                  <a:lnTo>
                    <a:pt x="0" y="0"/>
                  </a:lnTo>
                  <a:lnTo>
                    <a:pt x="0" y="45567"/>
                  </a:lnTo>
                  <a:lnTo>
                    <a:pt x="22783" y="45567"/>
                  </a:lnTo>
                  <a:lnTo>
                    <a:pt x="22783" y="0"/>
                  </a:lnTo>
                  <a:close/>
                </a:path>
              </a:pathLst>
            </a:custGeom>
            <a:solidFill>
              <a:srgbClr val="231F20"/>
            </a:solidFill>
          </p:spPr>
          <p:txBody>
            <a:bodyPr wrap="square" lIns="0" tIns="0" rIns="0" bIns="0" rtlCol="0"/>
            <a:lstStyle/>
            <a:p>
              <a:endParaRPr/>
            </a:p>
          </p:txBody>
        </p:sp>
        <p:sp>
          <p:nvSpPr>
            <p:cNvPr id="29" name="object 29"/>
            <p:cNvSpPr/>
            <p:nvPr/>
          </p:nvSpPr>
          <p:spPr>
            <a:xfrm>
              <a:off x="8904757" y="4939436"/>
              <a:ext cx="0" cy="319405"/>
            </a:xfrm>
            <a:custGeom>
              <a:avLst/>
              <a:gdLst/>
              <a:ahLst/>
              <a:cxnLst/>
              <a:rect l="l" t="t" r="r" b="b"/>
              <a:pathLst>
                <a:path h="319404">
                  <a:moveTo>
                    <a:pt x="0" y="0"/>
                  </a:moveTo>
                  <a:lnTo>
                    <a:pt x="0" y="318985"/>
                  </a:lnTo>
                </a:path>
              </a:pathLst>
            </a:custGeom>
            <a:ln w="22783">
              <a:solidFill>
                <a:srgbClr val="231F20"/>
              </a:solidFill>
              <a:prstDash val="sysDot"/>
            </a:ln>
          </p:spPr>
          <p:txBody>
            <a:bodyPr wrap="square" lIns="0" tIns="0" rIns="0" bIns="0" rtlCol="0"/>
            <a:lstStyle/>
            <a:p>
              <a:endParaRPr/>
            </a:p>
          </p:txBody>
        </p:sp>
        <p:sp>
          <p:nvSpPr>
            <p:cNvPr id="30" name="object 30"/>
            <p:cNvSpPr/>
            <p:nvPr/>
          </p:nvSpPr>
          <p:spPr>
            <a:xfrm>
              <a:off x="8916150" y="4050817"/>
              <a:ext cx="45720" cy="1184910"/>
            </a:xfrm>
            <a:custGeom>
              <a:avLst/>
              <a:gdLst/>
              <a:ahLst/>
              <a:cxnLst/>
              <a:rect l="l" t="t" r="r" b="b"/>
              <a:pathLst>
                <a:path w="45720" h="1184910">
                  <a:moveTo>
                    <a:pt x="22783" y="1139253"/>
                  </a:moveTo>
                  <a:lnTo>
                    <a:pt x="0" y="1139253"/>
                  </a:lnTo>
                  <a:lnTo>
                    <a:pt x="0" y="1184821"/>
                  </a:lnTo>
                  <a:lnTo>
                    <a:pt x="22783" y="1184821"/>
                  </a:lnTo>
                  <a:lnTo>
                    <a:pt x="22783" y="1139253"/>
                  </a:lnTo>
                  <a:close/>
                </a:path>
                <a:path w="45720" h="1184910">
                  <a:moveTo>
                    <a:pt x="22783" y="1093685"/>
                  </a:moveTo>
                  <a:lnTo>
                    <a:pt x="0" y="1093685"/>
                  </a:lnTo>
                  <a:lnTo>
                    <a:pt x="0" y="1116482"/>
                  </a:lnTo>
                  <a:lnTo>
                    <a:pt x="22783" y="1116482"/>
                  </a:lnTo>
                  <a:lnTo>
                    <a:pt x="22783" y="1093685"/>
                  </a:lnTo>
                  <a:close/>
                </a:path>
                <a:path w="45720" h="1184910">
                  <a:moveTo>
                    <a:pt x="22783" y="979754"/>
                  </a:moveTo>
                  <a:lnTo>
                    <a:pt x="0" y="979754"/>
                  </a:lnTo>
                  <a:lnTo>
                    <a:pt x="0" y="1025321"/>
                  </a:lnTo>
                  <a:lnTo>
                    <a:pt x="22783" y="1025321"/>
                  </a:lnTo>
                  <a:lnTo>
                    <a:pt x="22783" y="979754"/>
                  </a:lnTo>
                  <a:close/>
                </a:path>
                <a:path w="45720" h="1184910">
                  <a:moveTo>
                    <a:pt x="22783" y="934186"/>
                  </a:moveTo>
                  <a:lnTo>
                    <a:pt x="0" y="934186"/>
                  </a:lnTo>
                  <a:lnTo>
                    <a:pt x="0" y="956983"/>
                  </a:lnTo>
                  <a:lnTo>
                    <a:pt x="22783" y="956983"/>
                  </a:lnTo>
                  <a:lnTo>
                    <a:pt x="22783" y="934186"/>
                  </a:lnTo>
                  <a:close/>
                </a:path>
                <a:path w="45720" h="1184910">
                  <a:moveTo>
                    <a:pt x="22783" y="888619"/>
                  </a:moveTo>
                  <a:lnTo>
                    <a:pt x="0" y="888619"/>
                  </a:lnTo>
                  <a:lnTo>
                    <a:pt x="0" y="911402"/>
                  </a:lnTo>
                  <a:lnTo>
                    <a:pt x="22783" y="911402"/>
                  </a:lnTo>
                  <a:lnTo>
                    <a:pt x="22783" y="888619"/>
                  </a:lnTo>
                  <a:close/>
                </a:path>
                <a:path w="45720" h="1184910">
                  <a:moveTo>
                    <a:pt x="22783" y="820267"/>
                  </a:moveTo>
                  <a:lnTo>
                    <a:pt x="0" y="820267"/>
                  </a:lnTo>
                  <a:lnTo>
                    <a:pt x="0" y="843064"/>
                  </a:lnTo>
                  <a:lnTo>
                    <a:pt x="22783" y="843064"/>
                  </a:lnTo>
                  <a:lnTo>
                    <a:pt x="22783" y="820267"/>
                  </a:lnTo>
                  <a:close/>
                </a:path>
                <a:path w="45720" h="1184910">
                  <a:moveTo>
                    <a:pt x="22783" y="729119"/>
                  </a:moveTo>
                  <a:lnTo>
                    <a:pt x="0" y="729119"/>
                  </a:lnTo>
                  <a:lnTo>
                    <a:pt x="0" y="774687"/>
                  </a:lnTo>
                  <a:lnTo>
                    <a:pt x="22783" y="774687"/>
                  </a:lnTo>
                  <a:lnTo>
                    <a:pt x="22783" y="729119"/>
                  </a:lnTo>
                  <a:close/>
                </a:path>
                <a:path w="45720" h="1184910">
                  <a:moveTo>
                    <a:pt x="22783" y="637984"/>
                  </a:moveTo>
                  <a:lnTo>
                    <a:pt x="0" y="637984"/>
                  </a:lnTo>
                  <a:lnTo>
                    <a:pt x="0" y="706335"/>
                  </a:lnTo>
                  <a:lnTo>
                    <a:pt x="22783" y="706335"/>
                  </a:lnTo>
                  <a:lnTo>
                    <a:pt x="22783" y="637984"/>
                  </a:lnTo>
                  <a:close/>
                </a:path>
                <a:path w="45720" h="1184910">
                  <a:moveTo>
                    <a:pt x="22783" y="546836"/>
                  </a:moveTo>
                  <a:lnTo>
                    <a:pt x="0" y="546836"/>
                  </a:lnTo>
                  <a:lnTo>
                    <a:pt x="0" y="569633"/>
                  </a:lnTo>
                  <a:lnTo>
                    <a:pt x="22783" y="569633"/>
                  </a:lnTo>
                  <a:lnTo>
                    <a:pt x="22783" y="546836"/>
                  </a:lnTo>
                  <a:close/>
                </a:path>
                <a:path w="45720" h="1184910">
                  <a:moveTo>
                    <a:pt x="22783" y="432917"/>
                  </a:moveTo>
                  <a:lnTo>
                    <a:pt x="0" y="432917"/>
                  </a:lnTo>
                  <a:lnTo>
                    <a:pt x="0" y="524052"/>
                  </a:lnTo>
                  <a:lnTo>
                    <a:pt x="22783" y="524052"/>
                  </a:lnTo>
                  <a:lnTo>
                    <a:pt x="22783" y="432917"/>
                  </a:lnTo>
                  <a:close/>
                </a:path>
                <a:path w="45720" h="1184910">
                  <a:moveTo>
                    <a:pt x="22783" y="341769"/>
                  </a:moveTo>
                  <a:lnTo>
                    <a:pt x="0" y="341769"/>
                  </a:lnTo>
                  <a:lnTo>
                    <a:pt x="0" y="387337"/>
                  </a:lnTo>
                  <a:lnTo>
                    <a:pt x="22783" y="387337"/>
                  </a:lnTo>
                  <a:lnTo>
                    <a:pt x="22783" y="341769"/>
                  </a:lnTo>
                  <a:close/>
                </a:path>
                <a:path w="45720" h="1184910">
                  <a:moveTo>
                    <a:pt x="22783" y="250634"/>
                  </a:moveTo>
                  <a:lnTo>
                    <a:pt x="0" y="250634"/>
                  </a:lnTo>
                  <a:lnTo>
                    <a:pt x="0" y="273418"/>
                  </a:lnTo>
                  <a:lnTo>
                    <a:pt x="22783" y="273418"/>
                  </a:lnTo>
                  <a:lnTo>
                    <a:pt x="22783" y="250634"/>
                  </a:lnTo>
                  <a:close/>
                </a:path>
                <a:path w="45720" h="1184910">
                  <a:moveTo>
                    <a:pt x="22783" y="182283"/>
                  </a:moveTo>
                  <a:lnTo>
                    <a:pt x="0" y="182283"/>
                  </a:lnTo>
                  <a:lnTo>
                    <a:pt x="0" y="227850"/>
                  </a:lnTo>
                  <a:lnTo>
                    <a:pt x="22783" y="227850"/>
                  </a:lnTo>
                  <a:lnTo>
                    <a:pt x="22783" y="182283"/>
                  </a:lnTo>
                  <a:close/>
                </a:path>
                <a:path w="45720" h="1184910">
                  <a:moveTo>
                    <a:pt x="22783" y="136715"/>
                  </a:moveTo>
                  <a:lnTo>
                    <a:pt x="0" y="136715"/>
                  </a:lnTo>
                  <a:lnTo>
                    <a:pt x="0" y="159499"/>
                  </a:lnTo>
                  <a:lnTo>
                    <a:pt x="22783" y="159499"/>
                  </a:lnTo>
                  <a:lnTo>
                    <a:pt x="22783" y="136715"/>
                  </a:lnTo>
                  <a:close/>
                </a:path>
                <a:path w="45720" h="1184910">
                  <a:moveTo>
                    <a:pt x="45554" y="0"/>
                  </a:moveTo>
                  <a:lnTo>
                    <a:pt x="22783" y="0"/>
                  </a:lnTo>
                  <a:lnTo>
                    <a:pt x="0" y="0"/>
                  </a:lnTo>
                  <a:lnTo>
                    <a:pt x="0" y="22783"/>
                  </a:lnTo>
                  <a:lnTo>
                    <a:pt x="22783" y="22783"/>
                  </a:lnTo>
                  <a:lnTo>
                    <a:pt x="45554" y="22783"/>
                  </a:lnTo>
                  <a:lnTo>
                    <a:pt x="45554" y="0"/>
                  </a:lnTo>
                  <a:close/>
                </a:path>
              </a:pathLst>
            </a:custGeom>
            <a:solidFill>
              <a:srgbClr val="231F20"/>
            </a:solidFill>
          </p:spPr>
          <p:txBody>
            <a:bodyPr wrap="square" lIns="0" tIns="0" rIns="0" bIns="0" rtlCol="0"/>
            <a:lstStyle/>
            <a:p>
              <a:endParaRPr/>
            </a:p>
          </p:txBody>
        </p:sp>
        <p:sp>
          <p:nvSpPr>
            <p:cNvPr id="31" name="object 31"/>
            <p:cNvSpPr/>
            <p:nvPr/>
          </p:nvSpPr>
          <p:spPr>
            <a:xfrm>
              <a:off x="8950325" y="4096385"/>
              <a:ext cx="0" cy="342265"/>
            </a:xfrm>
            <a:custGeom>
              <a:avLst/>
              <a:gdLst/>
              <a:ahLst/>
              <a:cxnLst/>
              <a:rect l="l" t="t" r="r" b="b"/>
              <a:pathLst>
                <a:path h="342264">
                  <a:moveTo>
                    <a:pt x="0" y="0"/>
                  </a:moveTo>
                  <a:lnTo>
                    <a:pt x="0" y="341782"/>
                  </a:lnTo>
                </a:path>
              </a:pathLst>
            </a:custGeom>
            <a:ln w="22783">
              <a:solidFill>
                <a:srgbClr val="231F20"/>
              </a:solidFill>
              <a:prstDash val="sysDot"/>
            </a:ln>
          </p:spPr>
          <p:txBody>
            <a:bodyPr wrap="square" lIns="0" tIns="0" rIns="0" bIns="0" rtlCol="0"/>
            <a:lstStyle/>
            <a:p>
              <a:endParaRPr/>
            </a:p>
          </p:txBody>
        </p:sp>
        <p:sp>
          <p:nvSpPr>
            <p:cNvPr id="32" name="object 32"/>
            <p:cNvSpPr/>
            <p:nvPr/>
          </p:nvSpPr>
          <p:spPr>
            <a:xfrm>
              <a:off x="8938933" y="4050817"/>
              <a:ext cx="91440" cy="1207770"/>
            </a:xfrm>
            <a:custGeom>
              <a:avLst/>
              <a:gdLst/>
              <a:ahLst/>
              <a:cxnLst/>
              <a:rect l="l" t="t" r="r" b="b"/>
              <a:pathLst>
                <a:path w="91440" h="1207770">
                  <a:moveTo>
                    <a:pt x="22771" y="1184821"/>
                  </a:moveTo>
                  <a:lnTo>
                    <a:pt x="0" y="1184821"/>
                  </a:lnTo>
                  <a:lnTo>
                    <a:pt x="0" y="1207604"/>
                  </a:lnTo>
                  <a:lnTo>
                    <a:pt x="22771" y="1207604"/>
                  </a:lnTo>
                  <a:lnTo>
                    <a:pt x="22771" y="1184821"/>
                  </a:lnTo>
                  <a:close/>
                </a:path>
                <a:path w="91440" h="1207770">
                  <a:moveTo>
                    <a:pt x="22771" y="1139253"/>
                  </a:moveTo>
                  <a:lnTo>
                    <a:pt x="0" y="1139253"/>
                  </a:lnTo>
                  <a:lnTo>
                    <a:pt x="0" y="1162037"/>
                  </a:lnTo>
                  <a:lnTo>
                    <a:pt x="22771" y="1162037"/>
                  </a:lnTo>
                  <a:lnTo>
                    <a:pt x="22771" y="1139253"/>
                  </a:lnTo>
                  <a:close/>
                </a:path>
                <a:path w="91440" h="1207770">
                  <a:moveTo>
                    <a:pt x="22771" y="1002538"/>
                  </a:moveTo>
                  <a:lnTo>
                    <a:pt x="0" y="1002538"/>
                  </a:lnTo>
                  <a:lnTo>
                    <a:pt x="0" y="1116469"/>
                  </a:lnTo>
                  <a:lnTo>
                    <a:pt x="22771" y="1116469"/>
                  </a:lnTo>
                  <a:lnTo>
                    <a:pt x="22771" y="1002538"/>
                  </a:lnTo>
                  <a:close/>
                </a:path>
                <a:path w="91440" h="1207770">
                  <a:moveTo>
                    <a:pt x="22771" y="934186"/>
                  </a:moveTo>
                  <a:lnTo>
                    <a:pt x="0" y="934186"/>
                  </a:lnTo>
                  <a:lnTo>
                    <a:pt x="0" y="956983"/>
                  </a:lnTo>
                  <a:lnTo>
                    <a:pt x="22771" y="956983"/>
                  </a:lnTo>
                  <a:lnTo>
                    <a:pt x="22771" y="934186"/>
                  </a:lnTo>
                  <a:close/>
                </a:path>
                <a:path w="91440" h="1207770">
                  <a:moveTo>
                    <a:pt x="22771" y="888619"/>
                  </a:moveTo>
                  <a:lnTo>
                    <a:pt x="0" y="888619"/>
                  </a:lnTo>
                  <a:lnTo>
                    <a:pt x="0" y="911402"/>
                  </a:lnTo>
                  <a:lnTo>
                    <a:pt x="22771" y="911402"/>
                  </a:lnTo>
                  <a:lnTo>
                    <a:pt x="22771" y="888619"/>
                  </a:lnTo>
                  <a:close/>
                </a:path>
                <a:path w="91440" h="1207770">
                  <a:moveTo>
                    <a:pt x="22771" y="751903"/>
                  </a:moveTo>
                  <a:lnTo>
                    <a:pt x="0" y="751903"/>
                  </a:lnTo>
                  <a:lnTo>
                    <a:pt x="0" y="865822"/>
                  </a:lnTo>
                  <a:lnTo>
                    <a:pt x="22771" y="865822"/>
                  </a:lnTo>
                  <a:lnTo>
                    <a:pt x="22771" y="751903"/>
                  </a:lnTo>
                  <a:close/>
                </a:path>
                <a:path w="91440" h="1207770">
                  <a:moveTo>
                    <a:pt x="22771" y="706335"/>
                  </a:moveTo>
                  <a:lnTo>
                    <a:pt x="0" y="706335"/>
                  </a:lnTo>
                  <a:lnTo>
                    <a:pt x="0" y="729132"/>
                  </a:lnTo>
                  <a:lnTo>
                    <a:pt x="22771" y="729132"/>
                  </a:lnTo>
                  <a:lnTo>
                    <a:pt x="22771" y="706335"/>
                  </a:lnTo>
                  <a:close/>
                </a:path>
                <a:path w="91440" h="1207770">
                  <a:moveTo>
                    <a:pt x="22771" y="524052"/>
                  </a:moveTo>
                  <a:lnTo>
                    <a:pt x="0" y="524052"/>
                  </a:lnTo>
                  <a:lnTo>
                    <a:pt x="0" y="683552"/>
                  </a:lnTo>
                  <a:lnTo>
                    <a:pt x="22771" y="683552"/>
                  </a:lnTo>
                  <a:lnTo>
                    <a:pt x="22771" y="524052"/>
                  </a:lnTo>
                  <a:close/>
                </a:path>
                <a:path w="91440" h="1207770">
                  <a:moveTo>
                    <a:pt x="22771" y="455701"/>
                  </a:moveTo>
                  <a:lnTo>
                    <a:pt x="0" y="455701"/>
                  </a:lnTo>
                  <a:lnTo>
                    <a:pt x="0" y="478485"/>
                  </a:lnTo>
                  <a:lnTo>
                    <a:pt x="22771" y="478485"/>
                  </a:lnTo>
                  <a:lnTo>
                    <a:pt x="22771" y="455701"/>
                  </a:lnTo>
                  <a:close/>
                </a:path>
                <a:path w="91440" h="1207770">
                  <a:moveTo>
                    <a:pt x="45567" y="1025321"/>
                  </a:moveTo>
                  <a:lnTo>
                    <a:pt x="22783" y="1025321"/>
                  </a:lnTo>
                  <a:lnTo>
                    <a:pt x="22783" y="1048105"/>
                  </a:lnTo>
                  <a:lnTo>
                    <a:pt x="45567" y="1048105"/>
                  </a:lnTo>
                  <a:lnTo>
                    <a:pt x="45567" y="1025321"/>
                  </a:lnTo>
                  <a:close/>
                </a:path>
                <a:path w="91440" h="1207770">
                  <a:moveTo>
                    <a:pt x="45567" y="865835"/>
                  </a:moveTo>
                  <a:lnTo>
                    <a:pt x="22783" y="865835"/>
                  </a:lnTo>
                  <a:lnTo>
                    <a:pt x="22783" y="888631"/>
                  </a:lnTo>
                  <a:lnTo>
                    <a:pt x="45567" y="888631"/>
                  </a:lnTo>
                  <a:lnTo>
                    <a:pt x="45567" y="865835"/>
                  </a:lnTo>
                  <a:close/>
                </a:path>
                <a:path w="91440" h="1207770">
                  <a:moveTo>
                    <a:pt x="45567" y="501269"/>
                  </a:moveTo>
                  <a:lnTo>
                    <a:pt x="22783" y="501269"/>
                  </a:lnTo>
                  <a:lnTo>
                    <a:pt x="22783" y="546836"/>
                  </a:lnTo>
                  <a:lnTo>
                    <a:pt x="45567" y="546836"/>
                  </a:lnTo>
                  <a:lnTo>
                    <a:pt x="45567" y="501269"/>
                  </a:lnTo>
                  <a:close/>
                </a:path>
                <a:path w="91440" h="1207770">
                  <a:moveTo>
                    <a:pt x="45567" y="410133"/>
                  </a:moveTo>
                  <a:lnTo>
                    <a:pt x="22783" y="410133"/>
                  </a:lnTo>
                  <a:lnTo>
                    <a:pt x="22783" y="432917"/>
                  </a:lnTo>
                  <a:lnTo>
                    <a:pt x="45567" y="432917"/>
                  </a:lnTo>
                  <a:lnTo>
                    <a:pt x="45567" y="410133"/>
                  </a:lnTo>
                  <a:close/>
                </a:path>
                <a:path w="91440" h="1207770">
                  <a:moveTo>
                    <a:pt x="45567" y="318985"/>
                  </a:moveTo>
                  <a:lnTo>
                    <a:pt x="22783" y="318985"/>
                  </a:lnTo>
                  <a:lnTo>
                    <a:pt x="22783" y="341769"/>
                  </a:lnTo>
                  <a:lnTo>
                    <a:pt x="45567" y="341769"/>
                  </a:lnTo>
                  <a:lnTo>
                    <a:pt x="45567" y="318985"/>
                  </a:lnTo>
                  <a:close/>
                </a:path>
                <a:path w="91440" h="1207770">
                  <a:moveTo>
                    <a:pt x="68351" y="1184821"/>
                  </a:moveTo>
                  <a:lnTo>
                    <a:pt x="45567" y="1184821"/>
                  </a:lnTo>
                  <a:lnTo>
                    <a:pt x="22783" y="1184821"/>
                  </a:lnTo>
                  <a:lnTo>
                    <a:pt x="22783" y="1207604"/>
                  </a:lnTo>
                  <a:lnTo>
                    <a:pt x="45567" y="1207604"/>
                  </a:lnTo>
                  <a:lnTo>
                    <a:pt x="68351" y="1207604"/>
                  </a:lnTo>
                  <a:lnTo>
                    <a:pt x="68351" y="1184821"/>
                  </a:lnTo>
                  <a:close/>
                </a:path>
                <a:path w="91440" h="1207770">
                  <a:moveTo>
                    <a:pt x="68351" y="1093685"/>
                  </a:moveTo>
                  <a:lnTo>
                    <a:pt x="45567" y="1093685"/>
                  </a:lnTo>
                  <a:lnTo>
                    <a:pt x="45567" y="1070902"/>
                  </a:lnTo>
                  <a:lnTo>
                    <a:pt x="22783" y="1070902"/>
                  </a:lnTo>
                  <a:lnTo>
                    <a:pt x="22783" y="1162037"/>
                  </a:lnTo>
                  <a:lnTo>
                    <a:pt x="45567" y="1162037"/>
                  </a:lnTo>
                  <a:lnTo>
                    <a:pt x="45567" y="1116482"/>
                  </a:lnTo>
                  <a:lnTo>
                    <a:pt x="68351" y="1116482"/>
                  </a:lnTo>
                  <a:lnTo>
                    <a:pt x="68351" y="1093685"/>
                  </a:lnTo>
                  <a:close/>
                </a:path>
                <a:path w="91440" h="1207770">
                  <a:moveTo>
                    <a:pt x="68351" y="1002538"/>
                  </a:moveTo>
                  <a:lnTo>
                    <a:pt x="45567" y="1002538"/>
                  </a:lnTo>
                  <a:lnTo>
                    <a:pt x="45567" y="1025321"/>
                  </a:lnTo>
                  <a:lnTo>
                    <a:pt x="68351" y="1025321"/>
                  </a:lnTo>
                  <a:lnTo>
                    <a:pt x="68351" y="1002538"/>
                  </a:lnTo>
                  <a:close/>
                </a:path>
                <a:path w="91440" h="1207770">
                  <a:moveTo>
                    <a:pt x="68351" y="956970"/>
                  </a:moveTo>
                  <a:lnTo>
                    <a:pt x="45567" y="956970"/>
                  </a:lnTo>
                  <a:lnTo>
                    <a:pt x="22783" y="956970"/>
                  </a:lnTo>
                  <a:lnTo>
                    <a:pt x="22783" y="1002538"/>
                  </a:lnTo>
                  <a:lnTo>
                    <a:pt x="45567" y="1002538"/>
                  </a:lnTo>
                  <a:lnTo>
                    <a:pt x="45567" y="979754"/>
                  </a:lnTo>
                  <a:lnTo>
                    <a:pt x="68351" y="979754"/>
                  </a:lnTo>
                  <a:lnTo>
                    <a:pt x="68351" y="956970"/>
                  </a:lnTo>
                  <a:close/>
                </a:path>
                <a:path w="91440" h="1207770">
                  <a:moveTo>
                    <a:pt x="68351" y="911402"/>
                  </a:moveTo>
                  <a:lnTo>
                    <a:pt x="45567" y="911402"/>
                  </a:lnTo>
                  <a:lnTo>
                    <a:pt x="45567" y="934186"/>
                  </a:lnTo>
                  <a:lnTo>
                    <a:pt x="68351" y="934186"/>
                  </a:lnTo>
                  <a:lnTo>
                    <a:pt x="68351" y="911402"/>
                  </a:lnTo>
                  <a:close/>
                </a:path>
                <a:path w="91440" h="1207770">
                  <a:moveTo>
                    <a:pt x="68351" y="820267"/>
                  </a:moveTo>
                  <a:lnTo>
                    <a:pt x="45567" y="820267"/>
                  </a:lnTo>
                  <a:lnTo>
                    <a:pt x="45567" y="843064"/>
                  </a:lnTo>
                  <a:lnTo>
                    <a:pt x="68351" y="843064"/>
                  </a:lnTo>
                  <a:lnTo>
                    <a:pt x="68351" y="820267"/>
                  </a:lnTo>
                  <a:close/>
                </a:path>
                <a:path w="91440" h="1207770">
                  <a:moveTo>
                    <a:pt x="68351" y="729119"/>
                  </a:moveTo>
                  <a:lnTo>
                    <a:pt x="45567" y="729119"/>
                  </a:lnTo>
                  <a:lnTo>
                    <a:pt x="45567" y="751903"/>
                  </a:lnTo>
                  <a:lnTo>
                    <a:pt x="22783" y="751903"/>
                  </a:lnTo>
                  <a:lnTo>
                    <a:pt x="22783" y="820254"/>
                  </a:lnTo>
                  <a:lnTo>
                    <a:pt x="45567" y="820254"/>
                  </a:lnTo>
                  <a:lnTo>
                    <a:pt x="45567" y="774687"/>
                  </a:lnTo>
                  <a:lnTo>
                    <a:pt x="68351" y="774687"/>
                  </a:lnTo>
                  <a:lnTo>
                    <a:pt x="68351" y="729119"/>
                  </a:lnTo>
                  <a:close/>
                </a:path>
                <a:path w="91440" h="1207770">
                  <a:moveTo>
                    <a:pt x="68351" y="683552"/>
                  </a:moveTo>
                  <a:lnTo>
                    <a:pt x="45567" y="683552"/>
                  </a:lnTo>
                  <a:lnTo>
                    <a:pt x="22783" y="683552"/>
                  </a:lnTo>
                  <a:lnTo>
                    <a:pt x="22783" y="706335"/>
                  </a:lnTo>
                  <a:lnTo>
                    <a:pt x="45567" y="706335"/>
                  </a:lnTo>
                  <a:lnTo>
                    <a:pt x="68351" y="706335"/>
                  </a:lnTo>
                  <a:lnTo>
                    <a:pt x="68351" y="683552"/>
                  </a:lnTo>
                  <a:close/>
                </a:path>
                <a:path w="91440" h="1207770">
                  <a:moveTo>
                    <a:pt x="68351" y="637984"/>
                  </a:moveTo>
                  <a:lnTo>
                    <a:pt x="45567" y="637984"/>
                  </a:lnTo>
                  <a:lnTo>
                    <a:pt x="45567" y="615200"/>
                  </a:lnTo>
                  <a:lnTo>
                    <a:pt x="22783" y="615200"/>
                  </a:lnTo>
                  <a:lnTo>
                    <a:pt x="22783" y="660768"/>
                  </a:lnTo>
                  <a:lnTo>
                    <a:pt x="45567" y="660768"/>
                  </a:lnTo>
                  <a:lnTo>
                    <a:pt x="68351" y="660768"/>
                  </a:lnTo>
                  <a:lnTo>
                    <a:pt x="68351" y="637984"/>
                  </a:lnTo>
                  <a:close/>
                </a:path>
                <a:path w="91440" h="1207770">
                  <a:moveTo>
                    <a:pt x="68351" y="546836"/>
                  </a:moveTo>
                  <a:lnTo>
                    <a:pt x="45567" y="546836"/>
                  </a:lnTo>
                  <a:lnTo>
                    <a:pt x="45567" y="569620"/>
                  </a:lnTo>
                  <a:lnTo>
                    <a:pt x="22783" y="569620"/>
                  </a:lnTo>
                  <a:lnTo>
                    <a:pt x="22783" y="592404"/>
                  </a:lnTo>
                  <a:lnTo>
                    <a:pt x="45567" y="592404"/>
                  </a:lnTo>
                  <a:lnTo>
                    <a:pt x="45567" y="569633"/>
                  </a:lnTo>
                  <a:lnTo>
                    <a:pt x="68351" y="569633"/>
                  </a:lnTo>
                  <a:lnTo>
                    <a:pt x="68351" y="546836"/>
                  </a:lnTo>
                  <a:close/>
                </a:path>
                <a:path w="91440" h="1207770">
                  <a:moveTo>
                    <a:pt x="68351" y="182283"/>
                  </a:moveTo>
                  <a:lnTo>
                    <a:pt x="45567" y="182283"/>
                  </a:lnTo>
                  <a:lnTo>
                    <a:pt x="22783" y="182283"/>
                  </a:lnTo>
                  <a:lnTo>
                    <a:pt x="22783" y="205066"/>
                  </a:lnTo>
                  <a:lnTo>
                    <a:pt x="45567" y="205066"/>
                  </a:lnTo>
                  <a:lnTo>
                    <a:pt x="68351" y="205066"/>
                  </a:lnTo>
                  <a:lnTo>
                    <a:pt x="68351" y="182283"/>
                  </a:lnTo>
                  <a:close/>
                </a:path>
                <a:path w="91440" h="1207770">
                  <a:moveTo>
                    <a:pt x="68351" y="45567"/>
                  </a:moveTo>
                  <a:lnTo>
                    <a:pt x="45567" y="45567"/>
                  </a:lnTo>
                  <a:lnTo>
                    <a:pt x="22783" y="45567"/>
                  </a:lnTo>
                  <a:lnTo>
                    <a:pt x="22783" y="113919"/>
                  </a:lnTo>
                  <a:lnTo>
                    <a:pt x="45567" y="113919"/>
                  </a:lnTo>
                  <a:lnTo>
                    <a:pt x="68351" y="113919"/>
                  </a:lnTo>
                  <a:lnTo>
                    <a:pt x="68351" y="45567"/>
                  </a:lnTo>
                  <a:close/>
                </a:path>
                <a:path w="91440" h="1207770">
                  <a:moveTo>
                    <a:pt x="91135" y="615200"/>
                  </a:moveTo>
                  <a:lnTo>
                    <a:pt x="68351" y="615200"/>
                  </a:lnTo>
                  <a:lnTo>
                    <a:pt x="68351" y="637984"/>
                  </a:lnTo>
                  <a:lnTo>
                    <a:pt x="91135" y="637984"/>
                  </a:lnTo>
                  <a:lnTo>
                    <a:pt x="91135" y="615200"/>
                  </a:lnTo>
                  <a:close/>
                </a:path>
                <a:path w="91440" h="1207770">
                  <a:moveTo>
                    <a:pt x="91135" y="455701"/>
                  </a:moveTo>
                  <a:lnTo>
                    <a:pt x="68351" y="455701"/>
                  </a:lnTo>
                  <a:lnTo>
                    <a:pt x="45567" y="455701"/>
                  </a:lnTo>
                  <a:lnTo>
                    <a:pt x="22783" y="455701"/>
                  </a:lnTo>
                  <a:lnTo>
                    <a:pt x="22783" y="478485"/>
                  </a:lnTo>
                  <a:lnTo>
                    <a:pt x="45567" y="478485"/>
                  </a:lnTo>
                  <a:lnTo>
                    <a:pt x="68351" y="478485"/>
                  </a:lnTo>
                  <a:lnTo>
                    <a:pt x="68351" y="501269"/>
                  </a:lnTo>
                  <a:lnTo>
                    <a:pt x="91135" y="501269"/>
                  </a:lnTo>
                  <a:lnTo>
                    <a:pt x="91135" y="455701"/>
                  </a:lnTo>
                  <a:close/>
                </a:path>
                <a:path w="91440" h="1207770">
                  <a:moveTo>
                    <a:pt x="91135" y="318985"/>
                  </a:moveTo>
                  <a:lnTo>
                    <a:pt x="68351" y="318985"/>
                  </a:lnTo>
                  <a:lnTo>
                    <a:pt x="68351" y="364566"/>
                  </a:lnTo>
                  <a:lnTo>
                    <a:pt x="45567" y="364566"/>
                  </a:lnTo>
                  <a:lnTo>
                    <a:pt x="45567" y="387350"/>
                  </a:lnTo>
                  <a:lnTo>
                    <a:pt x="68351" y="387350"/>
                  </a:lnTo>
                  <a:lnTo>
                    <a:pt x="68351" y="410121"/>
                  </a:lnTo>
                  <a:lnTo>
                    <a:pt x="91135" y="410121"/>
                  </a:lnTo>
                  <a:lnTo>
                    <a:pt x="91135" y="318985"/>
                  </a:lnTo>
                  <a:close/>
                </a:path>
                <a:path w="91440" h="1207770">
                  <a:moveTo>
                    <a:pt x="91135" y="250634"/>
                  </a:moveTo>
                  <a:lnTo>
                    <a:pt x="68351" y="250634"/>
                  </a:lnTo>
                  <a:lnTo>
                    <a:pt x="68351" y="273418"/>
                  </a:lnTo>
                  <a:lnTo>
                    <a:pt x="45567" y="273418"/>
                  </a:lnTo>
                  <a:lnTo>
                    <a:pt x="45567" y="250634"/>
                  </a:lnTo>
                  <a:lnTo>
                    <a:pt x="22783" y="250634"/>
                  </a:lnTo>
                  <a:lnTo>
                    <a:pt x="22783" y="296202"/>
                  </a:lnTo>
                  <a:lnTo>
                    <a:pt x="45567" y="296202"/>
                  </a:lnTo>
                  <a:lnTo>
                    <a:pt x="68351" y="296202"/>
                  </a:lnTo>
                  <a:lnTo>
                    <a:pt x="91135" y="296202"/>
                  </a:lnTo>
                  <a:lnTo>
                    <a:pt x="91135" y="250634"/>
                  </a:lnTo>
                  <a:close/>
                </a:path>
                <a:path w="91440" h="1207770">
                  <a:moveTo>
                    <a:pt x="91135" y="136715"/>
                  </a:moveTo>
                  <a:lnTo>
                    <a:pt x="68351" y="136715"/>
                  </a:lnTo>
                  <a:lnTo>
                    <a:pt x="45567" y="136715"/>
                  </a:lnTo>
                  <a:lnTo>
                    <a:pt x="22783" y="136715"/>
                  </a:lnTo>
                  <a:lnTo>
                    <a:pt x="22783" y="159499"/>
                  </a:lnTo>
                  <a:lnTo>
                    <a:pt x="45567" y="159499"/>
                  </a:lnTo>
                  <a:lnTo>
                    <a:pt x="68351" y="159499"/>
                  </a:lnTo>
                  <a:lnTo>
                    <a:pt x="91135" y="159499"/>
                  </a:lnTo>
                  <a:lnTo>
                    <a:pt x="91135" y="136715"/>
                  </a:lnTo>
                  <a:close/>
                </a:path>
                <a:path w="91440" h="1207770">
                  <a:moveTo>
                    <a:pt x="91135" y="0"/>
                  </a:moveTo>
                  <a:lnTo>
                    <a:pt x="68351" y="0"/>
                  </a:lnTo>
                  <a:lnTo>
                    <a:pt x="45567" y="0"/>
                  </a:lnTo>
                  <a:lnTo>
                    <a:pt x="22783" y="0"/>
                  </a:lnTo>
                  <a:lnTo>
                    <a:pt x="22783" y="22783"/>
                  </a:lnTo>
                  <a:lnTo>
                    <a:pt x="45567" y="22783"/>
                  </a:lnTo>
                  <a:lnTo>
                    <a:pt x="68351" y="22783"/>
                  </a:lnTo>
                  <a:lnTo>
                    <a:pt x="91135" y="22783"/>
                  </a:lnTo>
                  <a:lnTo>
                    <a:pt x="91135" y="0"/>
                  </a:lnTo>
                  <a:close/>
                </a:path>
              </a:pathLst>
            </a:custGeom>
            <a:solidFill>
              <a:srgbClr val="231F20"/>
            </a:solidFill>
          </p:spPr>
          <p:txBody>
            <a:bodyPr wrap="square" lIns="0" tIns="0" rIns="0" bIns="0" rtlCol="0"/>
            <a:lstStyle/>
            <a:p>
              <a:endParaRPr/>
            </a:p>
          </p:txBody>
        </p:sp>
        <p:sp>
          <p:nvSpPr>
            <p:cNvPr id="33" name="object 33"/>
            <p:cNvSpPr/>
            <p:nvPr/>
          </p:nvSpPr>
          <p:spPr>
            <a:xfrm>
              <a:off x="9018676" y="4711585"/>
              <a:ext cx="0" cy="342265"/>
            </a:xfrm>
            <a:custGeom>
              <a:avLst/>
              <a:gdLst/>
              <a:ahLst/>
              <a:cxnLst/>
              <a:rect l="l" t="t" r="r" b="b"/>
              <a:pathLst>
                <a:path h="342264">
                  <a:moveTo>
                    <a:pt x="0" y="0"/>
                  </a:moveTo>
                  <a:lnTo>
                    <a:pt x="0" y="341769"/>
                  </a:lnTo>
                </a:path>
              </a:pathLst>
            </a:custGeom>
            <a:ln w="22783">
              <a:solidFill>
                <a:srgbClr val="231F20"/>
              </a:solidFill>
              <a:prstDash val="sysDot"/>
            </a:ln>
          </p:spPr>
          <p:txBody>
            <a:bodyPr wrap="square" lIns="0" tIns="0" rIns="0" bIns="0" rtlCol="0"/>
            <a:lstStyle/>
            <a:p>
              <a:endParaRPr/>
            </a:p>
          </p:txBody>
        </p:sp>
        <p:sp>
          <p:nvSpPr>
            <p:cNvPr id="34" name="object 34"/>
            <p:cNvSpPr/>
            <p:nvPr/>
          </p:nvSpPr>
          <p:spPr>
            <a:xfrm>
              <a:off x="9007285" y="4050817"/>
              <a:ext cx="45720" cy="1184910"/>
            </a:xfrm>
            <a:custGeom>
              <a:avLst/>
              <a:gdLst/>
              <a:ahLst/>
              <a:cxnLst/>
              <a:rect l="l" t="t" r="r" b="b"/>
              <a:pathLst>
                <a:path w="45720" h="1184910">
                  <a:moveTo>
                    <a:pt x="22783" y="1070902"/>
                  </a:moveTo>
                  <a:lnTo>
                    <a:pt x="0" y="1070902"/>
                  </a:lnTo>
                  <a:lnTo>
                    <a:pt x="0" y="1093685"/>
                  </a:lnTo>
                  <a:lnTo>
                    <a:pt x="22783" y="1093685"/>
                  </a:lnTo>
                  <a:lnTo>
                    <a:pt x="22783" y="1070902"/>
                  </a:lnTo>
                  <a:close/>
                </a:path>
                <a:path w="45720" h="1184910">
                  <a:moveTo>
                    <a:pt x="45567" y="1139253"/>
                  </a:moveTo>
                  <a:lnTo>
                    <a:pt x="22783" y="1139253"/>
                  </a:lnTo>
                  <a:lnTo>
                    <a:pt x="0" y="1139253"/>
                  </a:lnTo>
                  <a:lnTo>
                    <a:pt x="0" y="1184821"/>
                  </a:lnTo>
                  <a:lnTo>
                    <a:pt x="22783" y="1184821"/>
                  </a:lnTo>
                  <a:lnTo>
                    <a:pt x="22783" y="1162037"/>
                  </a:lnTo>
                  <a:lnTo>
                    <a:pt x="45567" y="1162037"/>
                  </a:lnTo>
                  <a:lnTo>
                    <a:pt x="45567" y="1139253"/>
                  </a:lnTo>
                  <a:close/>
                </a:path>
                <a:path w="45720" h="1184910">
                  <a:moveTo>
                    <a:pt x="45567" y="1025321"/>
                  </a:moveTo>
                  <a:lnTo>
                    <a:pt x="22783" y="1025321"/>
                  </a:lnTo>
                  <a:lnTo>
                    <a:pt x="22783" y="1048105"/>
                  </a:lnTo>
                  <a:lnTo>
                    <a:pt x="45567" y="1048105"/>
                  </a:lnTo>
                  <a:lnTo>
                    <a:pt x="45567" y="1025321"/>
                  </a:lnTo>
                  <a:close/>
                </a:path>
                <a:path w="45720" h="1184910">
                  <a:moveTo>
                    <a:pt x="45567" y="934186"/>
                  </a:moveTo>
                  <a:lnTo>
                    <a:pt x="22783" y="934186"/>
                  </a:lnTo>
                  <a:lnTo>
                    <a:pt x="22783" y="956983"/>
                  </a:lnTo>
                  <a:lnTo>
                    <a:pt x="45567" y="956983"/>
                  </a:lnTo>
                  <a:lnTo>
                    <a:pt x="45567" y="934186"/>
                  </a:lnTo>
                  <a:close/>
                </a:path>
                <a:path w="45720" h="1184910">
                  <a:moveTo>
                    <a:pt x="45567" y="820267"/>
                  </a:moveTo>
                  <a:lnTo>
                    <a:pt x="22783" y="820267"/>
                  </a:lnTo>
                  <a:lnTo>
                    <a:pt x="22783" y="865835"/>
                  </a:lnTo>
                  <a:lnTo>
                    <a:pt x="45567" y="865835"/>
                  </a:lnTo>
                  <a:lnTo>
                    <a:pt x="45567" y="820267"/>
                  </a:lnTo>
                  <a:close/>
                </a:path>
                <a:path w="45720" h="1184910">
                  <a:moveTo>
                    <a:pt x="45567" y="751903"/>
                  </a:moveTo>
                  <a:lnTo>
                    <a:pt x="22783" y="751903"/>
                  </a:lnTo>
                  <a:lnTo>
                    <a:pt x="22783" y="774687"/>
                  </a:lnTo>
                  <a:lnTo>
                    <a:pt x="45567" y="774687"/>
                  </a:lnTo>
                  <a:lnTo>
                    <a:pt x="45567" y="751903"/>
                  </a:lnTo>
                  <a:close/>
                </a:path>
                <a:path w="45720" h="1184910">
                  <a:moveTo>
                    <a:pt x="45567" y="660768"/>
                  </a:moveTo>
                  <a:lnTo>
                    <a:pt x="22783" y="660768"/>
                  </a:lnTo>
                  <a:lnTo>
                    <a:pt x="22783" y="683564"/>
                  </a:lnTo>
                  <a:lnTo>
                    <a:pt x="45567" y="683564"/>
                  </a:lnTo>
                  <a:lnTo>
                    <a:pt x="45567" y="660768"/>
                  </a:lnTo>
                  <a:close/>
                </a:path>
                <a:path w="45720" h="1184910">
                  <a:moveTo>
                    <a:pt x="45567" y="546836"/>
                  </a:moveTo>
                  <a:lnTo>
                    <a:pt x="22783" y="546836"/>
                  </a:lnTo>
                  <a:lnTo>
                    <a:pt x="22783" y="592404"/>
                  </a:lnTo>
                  <a:lnTo>
                    <a:pt x="45567" y="592404"/>
                  </a:lnTo>
                  <a:lnTo>
                    <a:pt x="45567" y="546836"/>
                  </a:lnTo>
                  <a:close/>
                </a:path>
                <a:path w="45720" h="1184910">
                  <a:moveTo>
                    <a:pt x="45567" y="478485"/>
                  </a:moveTo>
                  <a:lnTo>
                    <a:pt x="22783" y="478485"/>
                  </a:lnTo>
                  <a:lnTo>
                    <a:pt x="22783" y="501281"/>
                  </a:lnTo>
                  <a:lnTo>
                    <a:pt x="45567" y="501281"/>
                  </a:lnTo>
                  <a:lnTo>
                    <a:pt x="45567" y="478485"/>
                  </a:lnTo>
                  <a:close/>
                </a:path>
                <a:path w="45720" h="1184910">
                  <a:moveTo>
                    <a:pt x="45567" y="432917"/>
                  </a:moveTo>
                  <a:lnTo>
                    <a:pt x="22783" y="432917"/>
                  </a:lnTo>
                  <a:lnTo>
                    <a:pt x="22783" y="455701"/>
                  </a:lnTo>
                  <a:lnTo>
                    <a:pt x="45567" y="455701"/>
                  </a:lnTo>
                  <a:lnTo>
                    <a:pt x="45567" y="432917"/>
                  </a:lnTo>
                  <a:close/>
                </a:path>
                <a:path w="45720" h="1184910">
                  <a:moveTo>
                    <a:pt x="45567" y="387350"/>
                  </a:moveTo>
                  <a:lnTo>
                    <a:pt x="22783" y="387350"/>
                  </a:lnTo>
                  <a:lnTo>
                    <a:pt x="22783" y="410133"/>
                  </a:lnTo>
                  <a:lnTo>
                    <a:pt x="45567" y="410133"/>
                  </a:lnTo>
                  <a:lnTo>
                    <a:pt x="45567" y="387350"/>
                  </a:lnTo>
                  <a:close/>
                </a:path>
                <a:path w="45720" h="1184910">
                  <a:moveTo>
                    <a:pt x="45567" y="341769"/>
                  </a:moveTo>
                  <a:lnTo>
                    <a:pt x="22783" y="341769"/>
                  </a:lnTo>
                  <a:lnTo>
                    <a:pt x="22783" y="364553"/>
                  </a:lnTo>
                  <a:lnTo>
                    <a:pt x="45567" y="364553"/>
                  </a:lnTo>
                  <a:lnTo>
                    <a:pt x="45567" y="341769"/>
                  </a:lnTo>
                  <a:close/>
                </a:path>
                <a:path w="45720" h="1184910">
                  <a:moveTo>
                    <a:pt x="45567" y="273418"/>
                  </a:moveTo>
                  <a:lnTo>
                    <a:pt x="22783" y="273418"/>
                  </a:lnTo>
                  <a:lnTo>
                    <a:pt x="22783" y="318985"/>
                  </a:lnTo>
                  <a:lnTo>
                    <a:pt x="45567" y="318985"/>
                  </a:lnTo>
                  <a:lnTo>
                    <a:pt x="45567" y="273418"/>
                  </a:lnTo>
                  <a:close/>
                </a:path>
                <a:path w="45720" h="1184910">
                  <a:moveTo>
                    <a:pt x="45567" y="205066"/>
                  </a:moveTo>
                  <a:lnTo>
                    <a:pt x="22783" y="205066"/>
                  </a:lnTo>
                  <a:lnTo>
                    <a:pt x="22783" y="227850"/>
                  </a:lnTo>
                  <a:lnTo>
                    <a:pt x="45567" y="227850"/>
                  </a:lnTo>
                  <a:lnTo>
                    <a:pt x="45567" y="205066"/>
                  </a:lnTo>
                  <a:close/>
                </a:path>
                <a:path w="45720" h="1184910">
                  <a:moveTo>
                    <a:pt x="45567" y="0"/>
                  </a:moveTo>
                  <a:lnTo>
                    <a:pt x="22783" y="0"/>
                  </a:lnTo>
                  <a:lnTo>
                    <a:pt x="22783" y="159499"/>
                  </a:lnTo>
                  <a:lnTo>
                    <a:pt x="45567" y="159499"/>
                  </a:lnTo>
                  <a:lnTo>
                    <a:pt x="45567" y="0"/>
                  </a:lnTo>
                  <a:close/>
                </a:path>
              </a:pathLst>
            </a:custGeom>
            <a:solidFill>
              <a:srgbClr val="231F20"/>
            </a:solidFill>
          </p:spPr>
          <p:txBody>
            <a:bodyPr wrap="square" lIns="0" tIns="0" rIns="0" bIns="0" rtlCol="0"/>
            <a:lstStyle/>
            <a:p>
              <a:endParaRPr/>
            </a:p>
          </p:txBody>
        </p:sp>
      </p:grpSp>
      <p:sp>
        <p:nvSpPr>
          <p:cNvPr id="35" name="object 35"/>
          <p:cNvSpPr txBox="1"/>
          <p:nvPr/>
        </p:nvSpPr>
        <p:spPr>
          <a:xfrm>
            <a:off x="7883759" y="3343473"/>
            <a:ext cx="1076325" cy="510540"/>
          </a:xfrm>
          <a:prstGeom prst="rect">
            <a:avLst/>
          </a:prstGeom>
        </p:spPr>
        <p:txBody>
          <a:bodyPr vert="horz" wrap="square" lIns="0" tIns="22860" rIns="0" bIns="0" rtlCol="0">
            <a:spAutoFit/>
          </a:bodyPr>
          <a:lstStyle/>
          <a:p>
            <a:pPr marL="12700" marR="5080" indent="205104">
              <a:lnSpc>
                <a:spcPts val="1900"/>
              </a:lnSpc>
              <a:spcBef>
                <a:spcPts val="180"/>
              </a:spcBef>
            </a:pPr>
            <a:r>
              <a:rPr sz="1600" b="1" dirty="0">
                <a:solidFill>
                  <a:srgbClr val="231F20"/>
                </a:solidFill>
                <a:latin typeface="Avenir Heavy"/>
                <a:cs typeface="Avenir Heavy"/>
              </a:rPr>
              <a:t>DIY</a:t>
            </a:r>
            <a:r>
              <a:rPr sz="1600" b="1" spc="-30" dirty="0">
                <a:solidFill>
                  <a:srgbClr val="231F20"/>
                </a:solidFill>
                <a:latin typeface="Avenir Heavy"/>
                <a:cs typeface="Avenir Heavy"/>
              </a:rPr>
              <a:t> </a:t>
            </a:r>
            <a:r>
              <a:rPr sz="1600" b="1" spc="-25" dirty="0">
                <a:solidFill>
                  <a:srgbClr val="231F20"/>
                </a:solidFill>
                <a:latin typeface="Avenir Heavy"/>
                <a:cs typeface="Avenir Heavy"/>
              </a:rPr>
              <a:t>air </a:t>
            </a:r>
            <a:r>
              <a:rPr sz="1600" b="1" dirty="0">
                <a:solidFill>
                  <a:srgbClr val="231F20"/>
                </a:solidFill>
                <a:latin typeface="Avenir Heavy"/>
                <a:cs typeface="Avenir Heavy"/>
              </a:rPr>
              <a:t>filter</a:t>
            </a:r>
            <a:r>
              <a:rPr sz="1600" b="1" spc="-30" dirty="0">
                <a:solidFill>
                  <a:srgbClr val="231F20"/>
                </a:solidFill>
                <a:latin typeface="Avenir Heavy"/>
                <a:cs typeface="Avenir Heavy"/>
              </a:rPr>
              <a:t> </a:t>
            </a:r>
            <a:r>
              <a:rPr sz="1600" b="1" spc="-10" dirty="0">
                <a:solidFill>
                  <a:srgbClr val="231F20"/>
                </a:solidFill>
                <a:latin typeface="Avenir Heavy"/>
                <a:cs typeface="Avenir Heavy"/>
              </a:rPr>
              <a:t>guide</a:t>
            </a:r>
            <a:endParaRPr sz="1600">
              <a:latin typeface="Avenir Heavy"/>
              <a:cs typeface="Avenir Heavy"/>
            </a:endParaRPr>
          </a:p>
        </p:txBody>
      </p:sp>
      <p:sp>
        <p:nvSpPr>
          <p:cNvPr id="36" name="object 36"/>
          <p:cNvSpPr txBox="1"/>
          <p:nvPr/>
        </p:nvSpPr>
        <p:spPr>
          <a:xfrm>
            <a:off x="1339297" y="5773338"/>
            <a:ext cx="2089703" cy="510540"/>
          </a:xfrm>
          <a:prstGeom prst="rect">
            <a:avLst/>
          </a:prstGeom>
        </p:spPr>
        <p:txBody>
          <a:bodyPr vert="horz" wrap="square" lIns="0" tIns="22860" rIns="0" bIns="0" rtlCol="0">
            <a:spAutoFit/>
          </a:bodyPr>
          <a:lstStyle/>
          <a:p>
            <a:pPr marL="12700" marR="5080" indent="227329">
              <a:lnSpc>
                <a:spcPts val="1900"/>
              </a:lnSpc>
              <a:spcBef>
                <a:spcPts val="180"/>
              </a:spcBef>
            </a:pPr>
            <a:r>
              <a:rPr sz="1600" b="1" dirty="0">
                <a:solidFill>
                  <a:srgbClr val="231F20"/>
                </a:solidFill>
                <a:latin typeface="Avenir Heavy"/>
                <a:cs typeface="Avenir Heavy"/>
              </a:rPr>
              <a:t>DIY</a:t>
            </a:r>
            <a:r>
              <a:rPr sz="1600" b="1" spc="-25" dirty="0">
                <a:solidFill>
                  <a:srgbClr val="231F20"/>
                </a:solidFill>
                <a:latin typeface="Avenir Heavy"/>
                <a:cs typeface="Avenir Heavy"/>
              </a:rPr>
              <a:t> </a:t>
            </a:r>
            <a:r>
              <a:rPr sz="1600" b="1" dirty="0">
                <a:solidFill>
                  <a:srgbClr val="231F20"/>
                </a:solidFill>
                <a:latin typeface="Avenir Heavy"/>
                <a:cs typeface="Avenir Heavy"/>
              </a:rPr>
              <a:t>air</a:t>
            </a:r>
            <a:r>
              <a:rPr sz="1600" b="1" spc="-25" dirty="0">
                <a:solidFill>
                  <a:srgbClr val="231F20"/>
                </a:solidFill>
                <a:latin typeface="Avenir Heavy"/>
                <a:cs typeface="Avenir Heavy"/>
              </a:rPr>
              <a:t> </a:t>
            </a:r>
            <a:r>
              <a:rPr sz="1600" b="1" spc="-10" dirty="0">
                <a:solidFill>
                  <a:srgbClr val="231F20"/>
                </a:solidFill>
                <a:latin typeface="Avenir Heavy"/>
                <a:cs typeface="Avenir Heavy"/>
              </a:rPr>
              <a:t>filter </a:t>
            </a:r>
            <a:r>
              <a:rPr sz="1600" b="1" dirty="0">
                <a:solidFill>
                  <a:srgbClr val="231F20"/>
                </a:solidFill>
                <a:latin typeface="Avenir Heavy"/>
                <a:cs typeface="Avenir Heavy"/>
              </a:rPr>
              <a:t>video </a:t>
            </a:r>
            <a:r>
              <a:rPr sz="1600" b="1" spc="-10" dirty="0">
                <a:solidFill>
                  <a:srgbClr val="231F20"/>
                </a:solidFill>
                <a:latin typeface="Avenir Heavy"/>
                <a:cs typeface="Avenir Heavy"/>
              </a:rPr>
              <a:t>instuctions</a:t>
            </a:r>
            <a:endParaRPr sz="1600" dirty="0">
              <a:latin typeface="Avenir Heavy"/>
              <a:cs typeface="Avenir Heavy"/>
            </a:endParaRPr>
          </a:p>
        </p:txBody>
      </p:sp>
      <p:grpSp>
        <p:nvGrpSpPr>
          <p:cNvPr id="37" name="object 37"/>
          <p:cNvGrpSpPr/>
          <p:nvPr/>
        </p:nvGrpSpPr>
        <p:grpSpPr>
          <a:xfrm>
            <a:off x="1179575" y="4197096"/>
            <a:ext cx="2082800" cy="1550670"/>
            <a:chOff x="1179575" y="4197096"/>
            <a:chExt cx="2082800" cy="1550670"/>
          </a:xfrm>
        </p:grpSpPr>
        <p:pic>
          <p:nvPicPr>
            <p:cNvPr id="38" name="object 38"/>
            <p:cNvPicPr/>
            <p:nvPr/>
          </p:nvPicPr>
          <p:blipFill>
            <a:blip r:embed="rId3" cstate="print"/>
            <a:stretch>
              <a:fillRect/>
            </a:stretch>
          </p:blipFill>
          <p:spPr>
            <a:xfrm>
              <a:off x="1204975" y="4222496"/>
              <a:ext cx="2032000" cy="1499615"/>
            </a:xfrm>
            <a:prstGeom prst="rect">
              <a:avLst/>
            </a:prstGeom>
          </p:spPr>
        </p:pic>
        <p:sp>
          <p:nvSpPr>
            <p:cNvPr id="39" name="object 39"/>
            <p:cNvSpPr/>
            <p:nvPr/>
          </p:nvSpPr>
          <p:spPr>
            <a:xfrm>
              <a:off x="1204975" y="4222496"/>
              <a:ext cx="2032000" cy="1499870"/>
            </a:xfrm>
            <a:custGeom>
              <a:avLst/>
              <a:gdLst/>
              <a:ahLst/>
              <a:cxnLst/>
              <a:rect l="l" t="t" r="r" b="b"/>
              <a:pathLst>
                <a:path w="2032000" h="1499870">
                  <a:moveTo>
                    <a:pt x="152400" y="0"/>
                  </a:moveTo>
                  <a:lnTo>
                    <a:pt x="104231" y="7769"/>
                  </a:lnTo>
                  <a:lnTo>
                    <a:pt x="62396" y="29405"/>
                  </a:lnTo>
                  <a:lnTo>
                    <a:pt x="29405" y="62396"/>
                  </a:lnTo>
                  <a:lnTo>
                    <a:pt x="7769" y="104231"/>
                  </a:lnTo>
                  <a:lnTo>
                    <a:pt x="0" y="152400"/>
                  </a:lnTo>
                  <a:lnTo>
                    <a:pt x="0" y="1347216"/>
                  </a:lnTo>
                  <a:lnTo>
                    <a:pt x="7769" y="1395384"/>
                  </a:lnTo>
                  <a:lnTo>
                    <a:pt x="29405" y="1437219"/>
                  </a:lnTo>
                  <a:lnTo>
                    <a:pt x="62396" y="1470210"/>
                  </a:lnTo>
                  <a:lnTo>
                    <a:pt x="104231" y="1491846"/>
                  </a:lnTo>
                  <a:lnTo>
                    <a:pt x="152400" y="1499616"/>
                  </a:lnTo>
                  <a:lnTo>
                    <a:pt x="1879600" y="1499616"/>
                  </a:lnTo>
                  <a:lnTo>
                    <a:pt x="1927768" y="1491846"/>
                  </a:lnTo>
                  <a:lnTo>
                    <a:pt x="1969603" y="1470210"/>
                  </a:lnTo>
                  <a:lnTo>
                    <a:pt x="2002594" y="1437219"/>
                  </a:lnTo>
                  <a:lnTo>
                    <a:pt x="2024230" y="1395384"/>
                  </a:lnTo>
                  <a:lnTo>
                    <a:pt x="2032000" y="1347216"/>
                  </a:lnTo>
                  <a:lnTo>
                    <a:pt x="2032000" y="152400"/>
                  </a:lnTo>
                  <a:lnTo>
                    <a:pt x="2024230" y="104231"/>
                  </a:lnTo>
                  <a:lnTo>
                    <a:pt x="2002594" y="62396"/>
                  </a:lnTo>
                  <a:lnTo>
                    <a:pt x="1969603" y="29405"/>
                  </a:lnTo>
                  <a:lnTo>
                    <a:pt x="1927768" y="7769"/>
                  </a:lnTo>
                  <a:lnTo>
                    <a:pt x="1879600" y="0"/>
                  </a:lnTo>
                  <a:lnTo>
                    <a:pt x="152400" y="0"/>
                  </a:lnTo>
                  <a:close/>
                </a:path>
              </a:pathLst>
            </a:custGeom>
            <a:ln w="50799">
              <a:solidFill>
                <a:srgbClr val="919396"/>
              </a:solidFill>
            </a:ln>
          </p:spPr>
          <p:txBody>
            <a:bodyPr wrap="square" lIns="0" tIns="0" rIns="0" bIns="0" rtlCol="0"/>
            <a:lstStyle/>
            <a:p>
              <a:endParaRPr/>
            </a:p>
          </p:txBody>
        </p:sp>
        <p:sp>
          <p:nvSpPr>
            <p:cNvPr id="40" name="object 40"/>
            <p:cNvSpPr/>
            <p:nvPr/>
          </p:nvSpPr>
          <p:spPr>
            <a:xfrm>
              <a:off x="1947677" y="4679708"/>
              <a:ext cx="549275" cy="549275"/>
            </a:xfrm>
            <a:custGeom>
              <a:avLst/>
              <a:gdLst/>
              <a:ahLst/>
              <a:cxnLst/>
              <a:rect l="l" t="t" r="r" b="b"/>
              <a:pathLst>
                <a:path w="549275" h="549275">
                  <a:moveTo>
                    <a:pt x="274497" y="0"/>
                  </a:moveTo>
                  <a:lnTo>
                    <a:pt x="225156" y="4422"/>
                  </a:lnTo>
                  <a:lnTo>
                    <a:pt x="178717" y="17173"/>
                  </a:lnTo>
                  <a:lnTo>
                    <a:pt x="135953" y="37477"/>
                  </a:lnTo>
                  <a:lnTo>
                    <a:pt x="97642" y="64558"/>
                  </a:lnTo>
                  <a:lnTo>
                    <a:pt x="64558" y="97642"/>
                  </a:lnTo>
                  <a:lnTo>
                    <a:pt x="37477" y="135953"/>
                  </a:lnTo>
                  <a:lnTo>
                    <a:pt x="17173" y="178717"/>
                  </a:lnTo>
                  <a:lnTo>
                    <a:pt x="4422" y="225156"/>
                  </a:lnTo>
                  <a:lnTo>
                    <a:pt x="0" y="274497"/>
                  </a:lnTo>
                  <a:lnTo>
                    <a:pt x="4422" y="323839"/>
                  </a:lnTo>
                  <a:lnTo>
                    <a:pt x="17173" y="370280"/>
                  </a:lnTo>
                  <a:lnTo>
                    <a:pt x="37477" y="413044"/>
                  </a:lnTo>
                  <a:lnTo>
                    <a:pt x="64558" y="451358"/>
                  </a:lnTo>
                  <a:lnTo>
                    <a:pt x="97642" y="484444"/>
                  </a:lnTo>
                  <a:lnTo>
                    <a:pt x="135953" y="511527"/>
                  </a:lnTo>
                  <a:lnTo>
                    <a:pt x="178717" y="531833"/>
                  </a:lnTo>
                  <a:lnTo>
                    <a:pt x="225156" y="544585"/>
                  </a:lnTo>
                  <a:lnTo>
                    <a:pt x="274497" y="549008"/>
                  </a:lnTo>
                  <a:lnTo>
                    <a:pt x="323838" y="544585"/>
                  </a:lnTo>
                  <a:lnTo>
                    <a:pt x="370278" y="531833"/>
                  </a:lnTo>
                  <a:lnTo>
                    <a:pt x="413041" y="511527"/>
                  </a:lnTo>
                  <a:lnTo>
                    <a:pt x="451352" y="484444"/>
                  </a:lnTo>
                  <a:lnTo>
                    <a:pt x="484436" y="451358"/>
                  </a:lnTo>
                  <a:lnTo>
                    <a:pt x="511518" y="413044"/>
                  </a:lnTo>
                  <a:lnTo>
                    <a:pt x="531822" y="370280"/>
                  </a:lnTo>
                  <a:lnTo>
                    <a:pt x="544573" y="323839"/>
                  </a:lnTo>
                  <a:lnTo>
                    <a:pt x="548995" y="274497"/>
                  </a:lnTo>
                  <a:lnTo>
                    <a:pt x="544573" y="225156"/>
                  </a:lnTo>
                  <a:lnTo>
                    <a:pt x="531822" y="178717"/>
                  </a:lnTo>
                  <a:lnTo>
                    <a:pt x="511518" y="135953"/>
                  </a:lnTo>
                  <a:lnTo>
                    <a:pt x="484436" y="97642"/>
                  </a:lnTo>
                  <a:lnTo>
                    <a:pt x="451352" y="64558"/>
                  </a:lnTo>
                  <a:lnTo>
                    <a:pt x="413041" y="37477"/>
                  </a:lnTo>
                  <a:lnTo>
                    <a:pt x="370278" y="17173"/>
                  </a:lnTo>
                  <a:lnTo>
                    <a:pt x="323838" y="4422"/>
                  </a:lnTo>
                  <a:lnTo>
                    <a:pt x="274497" y="0"/>
                  </a:lnTo>
                  <a:close/>
                </a:path>
              </a:pathLst>
            </a:custGeom>
            <a:solidFill>
              <a:srgbClr val="ACCBD7">
                <a:alpha val="88000"/>
              </a:srgbClr>
            </a:solidFill>
          </p:spPr>
          <p:txBody>
            <a:bodyPr wrap="square" lIns="0" tIns="0" rIns="0" bIns="0" rtlCol="0"/>
            <a:lstStyle/>
            <a:p>
              <a:endParaRPr/>
            </a:p>
          </p:txBody>
        </p:sp>
        <p:sp>
          <p:nvSpPr>
            <p:cNvPr id="41" name="object 41"/>
            <p:cNvSpPr/>
            <p:nvPr/>
          </p:nvSpPr>
          <p:spPr>
            <a:xfrm>
              <a:off x="2128258" y="4759160"/>
              <a:ext cx="296545" cy="367030"/>
            </a:xfrm>
            <a:custGeom>
              <a:avLst/>
              <a:gdLst/>
              <a:ahLst/>
              <a:cxnLst/>
              <a:rect l="l" t="t" r="r" b="b"/>
              <a:pathLst>
                <a:path w="296544" h="367029">
                  <a:moveTo>
                    <a:pt x="0" y="0"/>
                  </a:moveTo>
                  <a:lnTo>
                    <a:pt x="0" y="366903"/>
                  </a:lnTo>
                  <a:lnTo>
                    <a:pt x="296176" y="183451"/>
                  </a:lnTo>
                  <a:lnTo>
                    <a:pt x="0" y="0"/>
                  </a:lnTo>
                  <a:close/>
                </a:path>
              </a:pathLst>
            </a:custGeom>
            <a:solidFill>
              <a:srgbClr val="FFFFFF">
                <a:alpha val="88000"/>
              </a:srgbClr>
            </a:solidFill>
          </p:spPr>
          <p:txBody>
            <a:bodyPr wrap="square" lIns="0" tIns="0" rIns="0" bIns="0" rtlCol="0"/>
            <a:lstStyle/>
            <a:p>
              <a:endParaRPr/>
            </a:p>
          </p:txBody>
        </p:sp>
      </p:grpSp>
      <p:grpSp>
        <p:nvGrpSpPr>
          <p:cNvPr id="42" name="object 42"/>
          <p:cNvGrpSpPr/>
          <p:nvPr/>
        </p:nvGrpSpPr>
        <p:grpSpPr>
          <a:xfrm>
            <a:off x="7612786" y="1242822"/>
            <a:ext cx="1605280" cy="2048510"/>
            <a:chOff x="7612786" y="1242822"/>
            <a:chExt cx="1605280" cy="2048510"/>
          </a:xfrm>
        </p:grpSpPr>
        <p:sp>
          <p:nvSpPr>
            <p:cNvPr id="43" name="object 43"/>
            <p:cNvSpPr/>
            <p:nvPr/>
          </p:nvSpPr>
          <p:spPr>
            <a:xfrm>
              <a:off x="7612786" y="1242822"/>
              <a:ext cx="1605280" cy="2048510"/>
            </a:xfrm>
            <a:custGeom>
              <a:avLst/>
              <a:gdLst/>
              <a:ahLst/>
              <a:cxnLst/>
              <a:rect l="l" t="t" r="r" b="b"/>
              <a:pathLst>
                <a:path w="1605279" h="2048510">
                  <a:moveTo>
                    <a:pt x="1604772" y="0"/>
                  </a:moveTo>
                  <a:lnTo>
                    <a:pt x="0" y="0"/>
                  </a:lnTo>
                  <a:lnTo>
                    <a:pt x="0" y="2048255"/>
                  </a:lnTo>
                  <a:lnTo>
                    <a:pt x="1604772" y="2048255"/>
                  </a:lnTo>
                  <a:lnTo>
                    <a:pt x="1604772" y="0"/>
                  </a:lnTo>
                  <a:close/>
                </a:path>
              </a:pathLst>
            </a:custGeom>
            <a:solidFill>
              <a:srgbClr val="231F20">
                <a:alpha val="50000"/>
              </a:srgbClr>
            </a:solidFill>
          </p:spPr>
          <p:txBody>
            <a:bodyPr wrap="square" lIns="0" tIns="0" rIns="0" bIns="0" rtlCol="0"/>
            <a:lstStyle/>
            <a:p>
              <a:endParaRPr/>
            </a:p>
          </p:txBody>
        </p:sp>
        <p:pic>
          <p:nvPicPr>
            <p:cNvPr id="44" name="object 44"/>
            <p:cNvPicPr/>
            <p:nvPr/>
          </p:nvPicPr>
          <p:blipFill>
            <a:blip r:embed="rId4" cstate="print"/>
            <a:stretch>
              <a:fillRect/>
            </a:stretch>
          </p:blipFill>
          <p:spPr>
            <a:xfrm>
              <a:off x="7642148" y="1272184"/>
              <a:ext cx="1506207" cy="1949792"/>
            </a:xfrm>
            <a:prstGeom prst="rect">
              <a:avLst/>
            </a:prstGeom>
          </p:spPr>
        </p:pic>
        <p:sp>
          <p:nvSpPr>
            <p:cNvPr id="45" name="object 45"/>
            <p:cNvSpPr/>
            <p:nvPr/>
          </p:nvSpPr>
          <p:spPr>
            <a:xfrm>
              <a:off x="7632414" y="1262453"/>
              <a:ext cx="1525905" cy="1970405"/>
            </a:xfrm>
            <a:custGeom>
              <a:avLst/>
              <a:gdLst/>
              <a:ahLst/>
              <a:cxnLst/>
              <a:rect l="l" t="t" r="r" b="b"/>
              <a:pathLst>
                <a:path w="1525904" h="1970405">
                  <a:moveTo>
                    <a:pt x="0" y="9728"/>
                  </a:moveTo>
                  <a:lnTo>
                    <a:pt x="0" y="1960549"/>
                  </a:lnTo>
                  <a:lnTo>
                    <a:pt x="0" y="1970278"/>
                  </a:lnTo>
                  <a:lnTo>
                    <a:pt x="9728" y="1970278"/>
                  </a:lnTo>
                  <a:lnTo>
                    <a:pt x="1515948" y="1970278"/>
                  </a:lnTo>
                  <a:lnTo>
                    <a:pt x="1525663" y="1970278"/>
                  </a:lnTo>
                  <a:lnTo>
                    <a:pt x="1525663" y="1960549"/>
                  </a:lnTo>
                  <a:lnTo>
                    <a:pt x="1525663" y="9728"/>
                  </a:lnTo>
                  <a:lnTo>
                    <a:pt x="1525663" y="0"/>
                  </a:lnTo>
                  <a:lnTo>
                    <a:pt x="1515948" y="0"/>
                  </a:lnTo>
                  <a:lnTo>
                    <a:pt x="9728" y="0"/>
                  </a:lnTo>
                  <a:lnTo>
                    <a:pt x="0" y="0"/>
                  </a:lnTo>
                  <a:lnTo>
                    <a:pt x="0" y="9728"/>
                  </a:lnTo>
                  <a:close/>
                </a:path>
              </a:pathLst>
            </a:custGeom>
            <a:ln w="19456">
              <a:solidFill>
                <a:srgbClr val="CDCFD0"/>
              </a:solidFill>
            </a:ln>
          </p:spPr>
          <p:txBody>
            <a:bodyPr wrap="square" lIns="0" tIns="0" rIns="0" bIns="0" rtlCol="0"/>
            <a:lstStyle/>
            <a:p>
              <a:endParaRPr/>
            </a:p>
          </p:txBody>
        </p:sp>
      </p:grpSp>
      <p:sp>
        <p:nvSpPr>
          <p:cNvPr id="46" name="object 46"/>
          <p:cNvSpPr txBox="1"/>
          <p:nvPr/>
        </p:nvSpPr>
        <p:spPr>
          <a:xfrm>
            <a:off x="292100" y="7325863"/>
            <a:ext cx="5346700" cy="182101"/>
          </a:xfrm>
          <a:prstGeom prst="rect">
            <a:avLst/>
          </a:prstGeom>
        </p:spPr>
        <p:txBody>
          <a:bodyPr vert="horz" wrap="square" lIns="0" tIns="12700" rIns="0" bIns="0" rtlCol="0">
            <a:spAutoFit/>
          </a:bodyPr>
          <a:lstStyle/>
          <a:p>
            <a:pPr marL="12700">
              <a:lnSpc>
                <a:spcPct val="100000"/>
              </a:lnSpc>
              <a:spcBef>
                <a:spcPts val="100"/>
              </a:spcBef>
            </a:pPr>
            <a:r>
              <a:rPr sz="1100" dirty="0">
                <a:solidFill>
                  <a:srgbClr val="004E71"/>
                </a:solidFill>
                <a:latin typeface="Avenir Next Medium"/>
                <a:cs typeface="Avenir Next Medium"/>
              </a:rPr>
              <a:t>P</a:t>
            </a:r>
            <a:r>
              <a:rPr sz="1100" spc="-70" dirty="0">
                <a:solidFill>
                  <a:srgbClr val="004E71"/>
                </a:solidFill>
                <a:latin typeface="Avenir Next Medium"/>
                <a:cs typeface="Avenir Next Medium"/>
              </a:rPr>
              <a:t> </a:t>
            </a:r>
            <a:r>
              <a:rPr sz="1100" dirty="0">
                <a:solidFill>
                  <a:srgbClr val="004E71"/>
                </a:solidFill>
                <a:latin typeface="Avenir Next Medium"/>
                <a:cs typeface="Avenir Next Medium"/>
              </a:rPr>
              <a:t>E</a:t>
            </a:r>
            <a:r>
              <a:rPr sz="1100" spc="-60" dirty="0">
                <a:solidFill>
                  <a:srgbClr val="004E71"/>
                </a:solidFill>
                <a:latin typeface="Avenir Next Medium"/>
                <a:cs typeface="Avenir Next Medium"/>
              </a:rPr>
              <a:t> </a:t>
            </a:r>
            <a:r>
              <a:rPr sz="1100" dirty="0">
                <a:solidFill>
                  <a:srgbClr val="004E71"/>
                </a:solidFill>
                <a:latin typeface="Avenir Next Medium"/>
                <a:cs typeface="Avenir Next Medium"/>
              </a:rPr>
              <a:t>D</a:t>
            </a:r>
            <a:r>
              <a:rPr sz="1100" spc="-50" dirty="0">
                <a:solidFill>
                  <a:srgbClr val="004E71"/>
                </a:solidFill>
                <a:latin typeface="Avenir Next Medium"/>
                <a:cs typeface="Avenir Next Medium"/>
              </a:rPr>
              <a:t> </a:t>
            </a:r>
            <a:r>
              <a:rPr sz="1100" spc="105" dirty="0">
                <a:solidFill>
                  <a:srgbClr val="004E71"/>
                </a:solidFill>
                <a:latin typeface="Avenir Next Medium"/>
                <a:cs typeface="Avenir Next Medium"/>
              </a:rPr>
              <a:t>IA</a:t>
            </a:r>
            <a:r>
              <a:rPr sz="1100" spc="-130" dirty="0">
                <a:solidFill>
                  <a:srgbClr val="004E71"/>
                </a:solidFill>
                <a:latin typeface="Avenir Next Medium"/>
                <a:cs typeface="Avenir Next Medium"/>
              </a:rPr>
              <a:t> </a:t>
            </a:r>
            <a:r>
              <a:rPr sz="1100" dirty="0">
                <a:solidFill>
                  <a:srgbClr val="004E71"/>
                </a:solidFill>
                <a:latin typeface="Avenir Next Medium"/>
                <a:cs typeface="Avenir Next Medium"/>
              </a:rPr>
              <a:t>T</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R</a:t>
            </a:r>
            <a:r>
              <a:rPr sz="1100" spc="-45" dirty="0">
                <a:solidFill>
                  <a:srgbClr val="004E71"/>
                </a:solidFill>
                <a:latin typeface="Avenir Next Medium"/>
                <a:cs typeface="Avenir Next Medium"/>
              </a:rPr>
              <a:t> </a:t>
            </a:r>
            <a:r>
              <a:rPr sz="1100" dirty="0">
                <a:solidFill>
                  <a:srgbClr val="004E71"/>
                </a:solidFill>
                <a:latin typeface="Avenir Next Medium"/>
                <a:cs typeface="Avenir Next Medium"/>
              </a:rPr>
              <a:t>I</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C</a:t>
            </a:r>
            <a:r>
              <a:rPr sz="1100" spc="440" dirty="0">
                <a:solidFill>
                  <a:srgbClr val="004E71"/>
                </a:solidFill>
                <a:latin typeface="Avenir Next Medium"/>
                <a:cs typeface="Avenir Next Medium"/>
              </a:rPr>
              <a:t> </a:t>
            </a:r>
            <a:r>
              <a:rPr sz="1100" dirty="0">
                <a:solidFill>
                  <a:srgbClr val="004E71"/>
                </a:solidFill>
                <a:latin typeface="Avenir Next Medium"/>
                <a:cs typeface="Avenir Next Medium"/>
              </a:rPr>
              <a:t>E</a:t>
            </a:r>
            <a:r>
              <a:rPr sz="1100" spc="-60" dirty="0">
                <a:solidFill>
                  <a:srgbClr val="004E71"/>
                </a:solidFill>
                <a:latin typeface="Avenir Next Medium"/>
                <a:cs typeface="Avenir Next Medium"/>
              </a:rPr>
              <a:t> </a:t>
            </a:r>
            <a:r>
              <a:rPr sz="1100" dirty="0">
                <a:solidFill>
                  <a:srgbClr val="004E71"/>
                </a:solidFill>
                <a:latin typeface="Avenir Next Medium"/>
                <a:cs typeface="Avenir Next Medium"/>
              </a:rPr>
              <a:t>N</a:t>
            </a:r>
            <a:r>
              <a:rPr sz="1100" spc="-45" dirty="0">
                <a:solidFill>
                  <a:srgbClr val="004E71"/>
                </a:solidFill>
                <a:latin typeface="Avenir Next Medium"/>
                <a:cs typeface="Avenir Next Medium"/>
              </a:rPr>
              <a:t> </a:t>
            </a:r>
            <a:r>
              <a:rPr sz="1100" dirty="0">
                <a:solidFill>
                  <a:srgbClr val="004E71"/>
                </a:solidFill>
                <a:latin typeface="Avenir Next Medium"/>
                <a:cs typeface="Avenir Next Medium"/>
              </a:rPr>
              <a:t>V</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I</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R</a:t>
            </a:r>
            <a:r>
              <a:rPr sz="1100" spc="-60" dirty="0">
                <a:solidFill>
                  <a:srgbClr val="004E71"/>
                </a:solidFill>
                <a:latin typeface="Avenir Next Medium"/>
                <a:cs typeface="Avenir Next Medium"/>
              </a:rPr>
              <a:t> </a:t>
            </a:r>
            <a:r>
              <a:rPr sz="1100" spc="165" dirty="0">
                <a:solidFill>
                  <a:srgbClr val="004E71"/>
                </a:solidFill>
                <a:latin typeface="Avenir Next Medium"/>
                <a:cs typeface="Avenir Next Medium"/>
              </a:rPr>
              <a:t>ONME</a:t>
            </a:r>
            <a:r>
              <a:rPr sz="1100" spc="-60" dirty="0">
                <a:solidFill>
                  <a:srgbClr val="004E71"/>
                </a:solidFill>
                <a:latin typeface="Avenir Next Medium"/>
                <a:cs typeface="Avenir Next Medium"/>
              </a:rPr>
              <a:t> </a:t>
            </a:r>
            <a:r>
              <a:rPr sz="1100" dirty="0">
                <a:solidFill>
                  <a:srgbClr val="004E71"/>
                </a:solidFill>
                <a:latin typeface="Avenir Next Medium"/>
                <a:cs typeface="Avenir Next Medium"/>
              </a:rPr>
              <a:t>N</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T</a:t>
            </a:r>
            <a:r>
              <a:rPr sz="1100" spc="-130" dirty="0">
                <a:solidFill>
                  <a:srgbClr val="004E71"/>
                </a:solidFill>
                <a:latin typeface="Avenir Next Medium"/>
                <a:cs typeface="Avenir Next Medium"/>
              </a:rPr>
              <a:t> </a:t>
            </a:r>
            <a:r>
              <a:rPr sz="1100" spc="105" dirty="0">
                <a:solidFill>
                  <a:srgbClr val="004E71"/>
                </a:solidFill>
                <a:latin typeface="Avenir Next Medium"/>
                <a:cs typeface="Avenir Next Medium"/>
              </a:rPr>
              <a:t>AL</a:t>
            </a:r>
            <a:r>
              <a:rPr sz="1100" spc="440" dirty="0">
                <a:solidFill>
                  <a:srgbClr val="004E71"/>
                </a:solidFill>
                <a:latin typeface="Avenir Next Medium"/>
                <a:cs typeface="Avenir Next Medium"/>
              </a:rPr>
              <a:t> </a:t>
            </a:r>
            <a:r>
              <a:rPr sz="1100" dirty="0">
                <a:solidFill>
                  <a:srgbClr val="004E71"/>
                </a:solidFill>
                <a:latin typeface="Avenir Next Medium"/>
                <a:cs typeface="Avenir Next Medium"/>
              </a:rPr>
              <a:t>H</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E</a:t>
            </a:r>
            <a:r>
              <a:rPr sz="1100" spc="-25" dirty="0">
                <a:solidFill>
                  <a:srgbClr val="004E71"/>
                </a:solidFill>
                <a:latin typeface="Avenir Next Medium"/>
                <a:cs typeface="Avenir Next Medium"/>
              </a:rPr>
              <a:t> </a:t>
            </a:r>
            <a:r>
              <a:rPr sz="1100" spc="105" dirty="0">
                <a:solidFill>
                  <a:srgbClr val="004E71"/>
                </a:solidFill>
                <a:latin typeface="Avenir Next Medium"/>
                <a:cs typeface="Avenir Next Medium"/>
              </a:rPr>
              <a:t>AL</a:t>
            </a:r>
            <a:r>
              <a:rPr sz="1100" spc="-130" dirty="0">
                <a:solidFill>
                  <a:srgbClr val="004E71"/>
                </a:solidFill>
                <a:latin typeface="Avenir Next Medium"/>
                <a:cs typeface="Avenir Next Medium"/>
              </a:rPr>
              <a:t> </a:t>
            </a:r>
            <a:r>
              <a:rPr sz="1100" dirty="0">
                <a:solidFill>
                  <a:srgbClr val="004E71"/>
                </a:solidFill>
                <a:latin typeface="Avenir Next Medium"/>
                <a:cs typeface="Avenir Next Medium"/>
              </a:rPr>
              <a:t>T</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H</a:t>
            </a:r>
            <a:r>
              <a:rPr sz="1100" spc="440" dirty="0">
                <a:solidFill>
                  <a:srgbClr val="004E71"/>
                </a:solidFill>
                <a:latin typeface="Avenir Next Medium"/>
                <a:cs typeface="Avenir Next Medium"/>
              </a:rPr>
              <a:t> </a:t>
            </a:r>
            <a:r>
              <a:rPr sz="1100" dirty="0">
                <a:solidFill>
                  <a:srgbClr val="004E71"/>
                </a:solidFill>
                <a:latin typeface="Avenir Next Medium"/>
                <a:cs typeface="Avenir Next Medium"/>
              </a:rPr>
              <a:t>S</a:t>
            </a:r>
            <a:r>
              <a:rPr sz="1100" spc="-60" dirty="0">
                <a:solidFill>
                  <a:srgbClr val="004E71"/>
                </a:solidFill>
                <a:latin typeface="Avenir Next Medium"/>
                <a:cs typeface="Avenir Next Medium"/>
              </a:rPr>
              <a:t> </a:t>
            </a:r>
            <a:r>
              <a:rPr sz="1100" dirty="0">
                <a:solidFill>
                  <a:srgbClr val="004E71"/>
                </a:solidFill>
                <a:latin typeface="Avenir Next Medium"/>
                <a:cs typeface="Avenir Next Medium"/>
              </a:rPr>
              <a:t>P</a:t>
            </a:r>
            <a:r>
              <a:rPr sz="1100" spc="-65" dirty="0">
                <a:solidFill>
                  <a:srgbClr val="004E71"/>
                </a:solidFill>
                <a:latin typeface="Avenir Next Medium"/>
                <a:cs typeface="Avenir Next Medium"/>
              </a:rPr>
              <a:t> </a:t>
            </a:r>
            <a:r>
              <a:rPr sz="1100" spc="-10" dirty="0">
                <a:solidFill>
                  <a:srgbClr val="004E71"/>
                </a:solidFill>
                <a:latin typeface="Avenir Next Medium"/>
                <a:cs typeface="Avenir Next Medium"/>
              </a:rPr>
              <a:t>E</a:t>
            </a:r>
            <a:r>
              <a:rPr sz="1100" spc="-70" dirty="0">
                <a:solidFill>
                  <a:srgbClr val="004E71"/>
                </a:solidFill>
                <a:latin typeface="Avenir Next Medium"/>
                <a:cs typeface="Avenir Next Medium"/>
              </a:rPr>
              <a:t> </a:t>
            </a:r>
            <a:r>
              <a:rPr sz="1100" dirty="0">
                <a:solidFill>
                  <a:srgbClr val="004E71"/>
                </a:solidFill>
                <a:latin typeface="Avenir Next Medium"/>
                <a:cs typeface="Avenir Next Medium"/>
              </a:rPr>
              <a:t>C</a:t>
            </a:r>
            <a:r>
              <a:rPr sz="1100" spc="-55" dirty="0">
                <a:solidFill>
                  <a:srgbClr val="004E71"/>
                </a:solidFill>
                <a:latin typeface="Avenir Next Medium"/>
                <a:cs typeface="Avenir Next Medium"/>
              </a:rPr>
              <a:t> </a:t>
            </a:r>
            <a:r>
              <a:rPr sz="1100" spc="140" dirty="0">
                <a:solidFill>
                  <a:srgbClr val="004E71"/>
                </a:solidFill>
                <a:latin typeface="Avenir Next Medium"/>
                <a:cs typeface="Avenir Next Medium"/>
              </a:rPr>
              <a:t>IAL</a:t>
            </a:r>
            <a:r>
              <a:rPr sz="1100" spc="-130" dirty="0">
                <a:solidFill>
                  <a:srgbClr val="004E71"/>
                </a:solidFill>
                <a:latin typeface="Avenir Next Medium"/>
                <a:cs typeface="Avenir Next Medium"/>
              </a:rPr>
              <a:t> </a:t>
            </a:r>
            <a:r>
              <a:rPr sz="1100" dirty="0">
                <a:solidFill>
                  <a:srgbClr val="004E71"/>
                </a:solidFill>
                <a:latin typeface="Avenir Next Medium"/>
                <a:cs typeface="Avenir Next Medium"/>
              </a:rPr>
              <a:t>T Y</a:t>
            </a:r>
            <a:r>
              <a:rPr sz="1100" spc="440" dirty="0">
                <a:solidFill>
                  <a:srgbClr val="004E71"/>
                </a:solidFill>
                <a:latin typeface="Avenir Next Medium"/>
                <a:cs typeface="Avenir Next Medium"/>
              </a:rPr>
              <a:t> </a:t>
            </a:r>
            <a:r>
              <a:rPr sz="1100" spc="100" dirty="0">
                <a:solidFill>
                  <a:srgbClr val="004E71"/>
                </a:solidFill>
                <a:latin typeface="Avenir Next Medium"/>
                <a:cs typeface="Avenir Next Medium"/>
              </a:rPr>
              <a:t>UN</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I</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T</a:t>
            </a:r>
            <a:r>
              <a:rPr sz="1100" spc="-45" dirty="0">
                <a:solidFill>
                  <a:srgbClr val="004E71"/>
                </a:solidFill>
                <a:latin typeface="Avenir Next Medium"/>
                <a:cs typeface="Avenir Next Medium"/>
              </a:rPr>
              <a:t> </a:t>
            </a:r>
            <a:r>
              <a:rPr sz="1100" spc="-50" dirty="0">
                <a:solidFill>
                  <a:srgbClr val="004E71"/>
                </a:solidFill>
                <a:latin typeface="Avenir Next Medium"/>
                <a:cs typeface="Avenir Next Medium"/>
              </a:rPr>
              <a:t>S</a:t>
            </a:r>
            <a:endParaRPr sz="1100" dirty="0">
              <a:latin typeface="Avenir Next Medium"/>
              <a:cs typeface="Avenir Next Medium"/>
            </a:endParaRPr>
          </a:p>
        </p:txBody>
      </p:sp>
      <p:sp>
        <p:nvSpPr>
          <p:cNvPr id="47" name="object 47"/>
          <p:cNvSpPr txBox="1"/>
          <p:nvPr/>
        </p:nvSpPr>
        <p:spPr>
          <a:xfrm>
            <a:off x="7975600" y="7146035"/>
            <a:ext cx="1790700" cy="482600"/>
          </a:xfrm>
          <a:prstGeom prst="rect">
            <a:avLst/>
          </a:prstGeom>
        </p:spPr>
        <p:txBody>
          <a:bodyPr vert="horz" wrap="square" lIns="0" tIns="12700" rIns="0" bIns="0" rtlCol="0">
            <a:spAutoFit/>
          </a:bodyPr>
          <a:lstStyle/>
          <a:p>
            <a:pPr marL="12700">
              <a:lnSpc>
                <a:spcPct val="100000"/>
              </a:lnSpc>
              <a:spcBef>
                <a:spcPts val="100"/>
              </a:spcBef>
              <a:tabLst>
                <a:tab pos="1361440" algn="l"/>
              </a:tabLst>
            </a:pPr>
            <a:r>
              <a:rPr sz="2000" spc="-10" dirty="0">
                <a:solidFill>
                  <a:srgbClr val="004E71"/>
                </a:solidFill>
                <a:latin typeface="Avenir Next Medium"/>
                <a:cs typeface="Avenir Next Medium"/>
              </a:rPr>
              <a:t>Educator</a:t>
            </a:r>
            <a:r>
              <a:rPr sz="2000" dirty="0">
                <a:solidFill>
                  <a:srgbClr val="004E71"/>
                </a:solidFill>
                <a:latin typeface="Avenir Next Medium"/>
                <a:cs typeface="Avenir Next Medium"/>
              </a:rPr>
              <a:t>	</a:t>
            </a:r>
            <a:r>
              <a:rPr sz="3000" spc="-130" dirty="0">
                <a:solidFill>
                  <a:srgbClr val="004E71"/>
                </a:solidFill>
                <a:latin typeface="Avenir Next Medium"/>
                <a:cs typeface="Avenir Next Medium"/>
              </a:rPr>
              <a:t>22</a:t>
            </a:r>
            <a:endParaRPr sz="3000">
              <a:latin typeface="Avenir Next Medium"/>
              <a:cs typeface="Avenir Next Medium"/>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3169411" y="3704589"/>
            <a:ext cx="5718175" cy="423545"/>
          </a:xfrm>
          <a:prstGeom prst="rect">
            <a:avLst/>
          </a:prstGeom>
        </p:spPr>
        <p:txBody>
          <a:bodyPr vert="horz" wrap="square" lIns="0" tIns="13970" rIns="0" bIns="0" rtlCol="0">
            <a:spAutoFit/>
          </a:bodyPr>
          <a:lstStyle/>
          <a:p>
            <a:pPr marL="12700">
              <a:lnSpc>
                <a:spcPct val="100000"/>
              </a:lnSpc>
              <a:spcBef>
                <a:spcPts val="110"/>
              </a:spcBef>
            </a:pPr>
            <a:r>
              <a:rPr sz="2600" dirty="0">
                <a:solidFill>
                  <a:srgbClr val="004A91"/>
                </a:solidFill>
                <a:latin typeface="Times New Roman"/>
                <a:cs typeface="Times New Roman"/>
              </a:rPr>
              <a:t>You</a:t>
            </a:r>
            <a:r>
              <a:rPr sz="2600" spc="15" dirty="0">
                <a:solidFill>
                  <a:srgbClr val="004A91"/>
                </a:solidFill>
                <a:latin typeface="Times New Roman"/>
                <a:cs typeface="Times New Roman"/>
              </a:rPr>
              <a:t> </a:t>
            </a:r>
            <a:r>
              <a:rPr sz="2600" spc="85" dirty="0">
                <a:solidFill>
                  <a:srgbClr val="004A91"/>
                </a:solidFill>
                <a:latin typeface="Times New Roman"/>
                <a:cs typeface="Times New Roman"/>
              </a:rPr>
              <a:t>can</a:t>
            </a:r>
            <a:r>
              <a:rPr sz="2600" spc="15" dirty="0">
                <a:solidFill>
                  <a:srgbClr val="004A91"/>
                </a:solidFill>
                <a:latin typeface="Times New Roman"/>
                <a:cs typeface="Times New Roman"/>
              </a:rPr>
              <a:t> </a:t>
            </a:r>
            <a:r>
              <a:rPr sz="2600" spc="75" dirty="0">
                <a:solidFill>
                  <a:srgbClr val="004A91"/>
                </a:solidFill>
                <a:latin typeface="Times New Roman"/>
                <a:cs typeface="Times New Roman"/>
              </a:rPr>
              <a:t>make</a:t>
            </a:r>
            <a:r>
              <a:rPr sz="2600" spc="15" dirty="0">
                <a:solidFill>
                  <a:srgbClr val="004A91"/>
                </a:solidFill>
                <a:latin typeface="Times New Roman"/>
                <a:cs typeface="Times New Roman"/>
              </a:rPr>
              <a:t> </a:t>
            </a:r>
            <a:r>
              <a:rPr sz="2600" spc="60" dirty="0">
                <a:solidFill>
                  <a:srgbClr val="004A91"/>
                </a:solidFill>
                <a:latin typeface="Times New Roman"/>
                <a:cs typeface="Times New Roman"/>
              </a:rPr>
              <a:t>your</a:t>
            </a:r>
            <a:r>
              <a:rPr sz="2600" spc="15" dirty="0">
                <a:solidFill>
                  <a:srgbClr val="004A91"/>
                </a:solidFill>
                <a:latin typeface="Times New Roman"/>
                <a:cs typeface="Times New Roman"/>
              </a:rPr>
              <a:t> </a:t>
            </a:r>
            <a:r>
              <a:rPr sz="2600" spc="114" dirty="0">
                <a:solidFill>
                  <a:srgbClr val="004A91"/>
                </a:solidFill>
                <a:latin typeface="Times New Roman"/>
                <a:cs typeface="Times New Roman"/>
              </a:rPr>
              <a:t>own</a:t>
            </a:r>
            <a:r>
              <a:rPr sz="2600" spc="15" dirty="0">
                <a:solidFill>
                  <a:srgbClr val="004A91"/>
                </a:solidFill>
                <a:latin typeface="Times New Roman"/>
                <a:cs typeface="Times New Roman"/>
              </a:rPr>
              <a:t> </a:t>
            </a:r>
            <a:r>
              <a:rPr sz="2600" spc="70" dirty="0">
                <a:solidFill>
                  <a:srgbClr val="004A91"/>
                </a:solidFill>
                <a:latin typeface="Times New Roman"/>
                <a:cs typeface="Times New Roman"/>
              </a:rPr>
              <a:t>indoor</a:t>
            </a:r>
            <a:r>
              <a:rPr sz="2600" spc="15" dirty="0">
                <a:solidFill>
                  <a:srgbClr val="004A91"/>
                </a:solidFill>
                <a:latin typeface="Times New Roman"/>
                <a:cs typeface="Times New Roman"/>
              </a:rPr>
              <a:t> </a:t>
            </a:r>
            <a:r>
              <a:rPr sz="2600" spc="90" dirty="0">
                <a:solidFill>
                  <a:srgbClr val="004A91"/>
                </a:solidFill>
                <a:latin typeface="Times New Roman"/>
                <a:cs typeface="Times New Roman"/>
              </a:rPr>
              <a:t>air</a:t>
            </a:r>
            <a:r>
              <a:rPr sz="2600" spc="15" dirty="0">
                <a:solidFill>
                  <a:srgbClr val="004A91"/>
                </a:solidFill>
                <a:latin typeface="Times New Roman"/>
                <a:cs typeface="Times New Roman"/>
              </a:rPr>
              <a:t> </a:t>
            </a:r>
            <a:r>
              <a:rPr sz="2600" spc="-10" dirty="0">
                <a:solidFill>
                  <a:srgbClr val="004A91"/>
                </a:solidFill>
                <a:latin typeface="Times New Roman"/>
                <a:cs typeface="Times New Roman"/>
              </a:rPr>
              <a:t>filter.</a:t>
            </a:r>
            <a:endParaRPr sz="2600">
              <a:latin typeface="Times New Roman"/>
              <a:cs typeface="Times New Roman"/>
            </a:endParaRPr>
          </a:p>
        </p:txBody>
      </p:sp>
      <p:sp>
        <p:nvSpPr>
          <p:cNvPr id="3" name="object 3"/>
          <p:cNvSpPr txBox="1"/>
          <p:nvPr/>
        </p:nvSpPr>
        <p:spPr>
          <a:xfrm>
            <a:off x="3169411" y="4185716"/>
            <a:ext cx="5721985" cy="2194560"/>
          </a:xfrm>
          <a:prstGeom prst="rect">
            <a:avLst/>
          </a:prstGeom>
        </p:spPr>
        <p:txBody>
          <a:bodyPr vert="horz" wrap="square" lIns="0" tIns="33020" rIns="0" bIns="0" rtlCol="0">
            <a:spAutoFit/>
          </a:bodyPr>
          <a:lstStyle/>
          <a:p>
            <a:pPr marL="12700" marR="5080">
              <a:lnSpc>
                <a:spcPts val="2300"/>
              </a:lnSpc>
              <a:spcBef>
                <a:spcPts val="260"/>
              </a:spcBef>
            </a:pPr>
            <a:r>
              <a:rPr sz="2000" dirty="0">
                <a:solidFill>
                  <a:srgbClr val="231F20"/>
                </a:solidFill>
                <a:latin typeface="Avenir Book"/>
                <a:cs typeface="Avenir Book"/>
              </a:rPr>
              <a:t>These</a:t>
            </a:r>
            <a:r>
              <a:rPr sz="2000" spc="-20" dirty="0">
                <a:solidFill>
                  <a:srgbClr val="231F20"/>
                </a:solidFill>
                <a:latin typeface="Avenir Book"/>
                <a:cs typeface="Avenir Book"/>
              </a:rPr>
              <a:t> </a:t>
            </a:r>
            <a:r>
              <a:rPr sz="2000" dirty="0">
                <a:solidFill>
                  <a:srgbClr val="231F20"/>
                </a:solidFill>
                <a:latin typeface="Avenir Book"/>
                <a:cs typeface="Avenir Book"/>
              </a:rPr>
              <a:t>do-it-yourself</a:t>
            </a:r>
            <a:r>
              <a:rPr sz="2000" spc="-20" dirty="0">
                <a:solidFill>
                  <a:srgbClr val="231F20"/>
                </a:solidFill>
                <a:latin typeface="Avenir Book"/>
                <a:cs typeface="Avenir Book"/>
              </a:rPr>
              <a:t> </a:t>
            </a:r>
            <a:r>
              <a:rPr sz="2000" dirty="0">
                <a:solidFill>
                  <a:srgbClr val="231F20"/>
                </a:solidFill>
                <a:latin typeface="Avenir Book"/>
                <a:cs typeface="Avenir Book"/>
              </a:rPr>
              <a:t>boxes</a:t>
            </a:r>
            <a:r>
              <a:rPr sz="2000" spc="-20" dirty="0">
                <a:solidFill>
                  <a:srgbClr val="231F20"/>
                </a:solidFill>
                <a:latin typeface="Avenir Book"/>
                <a:cs typeface="Avenir Book"/>
              </a:rPr>
              <a:t> </a:t>
            </a:r>
            <a:r>
              <a:rPr sz="2000" dirty="0">
                <a:solidFill>
                  <a:srgbClr val="231F20"/>
                </a:solidFill>
                <a:latin typeface="Avenir Book"/>
                <a:cs typeface="Avenir Book"/>
              </a:rPr>
              <a:t>using</a:t>
            </a:r>
            <a:r>
              <a:rPr sz="2000" spc="-20" dirty="0">
                <a:solidFill>
                  <a:srgbClr val="231F20"/>
                </a:solidFill>
                <a:latin typeface="Avenir Book"/>
                <a:cs typeface="Avenir Book"/>
              </a:rPr>
              <a:t> </a:t>
            </a:r>
            <a:r>
              <a:rPr sz="2000" dirty="0">
                <a:solidFill>
                  <a:srgbClr val="231F20"/>
                </a:solidFill>
                <a:latin typeface="Avenir Book"/>
                <a:cs typeface="Avenir Book"/>
              </a:rPr>
              <a:t>a</a:t>
            </a:r>
            <a:r>
              <a:rPr sz="2000" spc="-15" dirty="0">
                <a:solidFill>
                  <a:srgbClr val="231F20"/>
                </a:solidFill>
                <a:latin typeface="Avenir Book"/>
                <a:cs typeface="Avenir Book"/>
              </a:rPr>
              <a:t> </a:t>
            </a:r>
            <a:r>
              <a:rPr sz="2000" dirty="0">
                <a:solidFill>
                  <a:srgbClr val="231F20"/>
                </a:solidFill>
                <a:latin typeface="Avenir Book"/>
                <a:cs typeface="Avenir Book"/>
              </a:rPr>
              <a:t>fan</a:t>
            </a:r>
            <a:r>
              <a:rPr sz="2000" spc="-20" dirty="0">
                <a:solidFill>
                  <a:srgbClr val="231F20"/>
                </a:solidFill>
                <a:latin typeface="Avenir Book"/>
                <a:cs typeface="Avenir Book"/>
              </a:rPr>
              <a:t> </a:t>
            </a:r>
            <a:r>
              <a:rPr sz="2000" dirty="0">
                <a:solidFill>
                  <a:srgbClr val="231F20"/>
                </a:solidFill>
                <a:latin typeface="Avenir Book"/>
                <a:cs typeface="Avenir Book"/>
              </a:rPr>
              <a:t>and</a:t>
            </a:r>
            <a:r>
              <a:rPr sz="2000" spc="-20" dirty="0">
                <a:solidFill>
                  <a:srgbClr val="231F20"/>
                </a:solidFill>
                <a:latin typeface="Avenir Book"/>
                <a:cs typeface="Avenir Book"/>
              </a:rPr>
              <a:t> </a:t>
            </a:r>
            <a:r>
              <a:rPr sz="2000" dirty="0">
                <a:solidFill>
                  <a:srgbClr val="231F20"/>
                </a:solidFill>
                <a:latin typeface="Avenir Book"/>
                <a:cs typeface="Avenir Book"/>
              </a:rPr>
              <a:t>4</a:t>
            </a:r>
            <a:r>
              <a:rPr sz="2000" spc="-20" dirty="0">
                <a:solidFill>
                  <a:srgbClr val="231F20"/>
                </a:solidFill>
                <a:latin typeface="Avenir Book"/>
                <a:cs typeface="Avenir Book"/>
              </a:rPr>
              <a:t> </a:t>
            </a:r>
            <a:r>
              <a:rPr sz="2000" spc="-10" dirty="0">
                <a:solidFill>
                  <a:srgbClr val="231F20"/>
                </a:solidFill>
                <a:latin typeface="Avenir Book"/>
                <a:cs typeface="Avenir Book"/>
              </a:rPr>
              <a:t>filters </a:t>
            </a:r>
            <a:r>
              <a:rPr sz="2000" dirty="0">
                <a:solidFill>
                  <a:srgbClr val="231F20"/>
                </a:solidFill>
                <a:latin typeface="Avenir Book"/>
                <a:cs typeface="Avenir Book"/>
              </a:rPr>
              <a:t>are</a:t>
            </a:r>
            <a:r>
              <a:rPr sz="2000" spc="-40" dirty="0">
                <a:solidFill>
                  <a:srgbClr val="231F20"/>
                </a:solidFill>
                <a:latin typeface="Avenir Book"/>
                <a:cs typeface="Avenir Book"/>
              </a:rPr>
              <a:t> </a:t>
            </a:r>
            <a:r>
              <a:rPr sz="2000" dirty="0">
                <a:solidFill>
                  <a:srgbClr val="231F20"/>
                </a:solidFill>
                <a:latin typeface="Avenir Book"/>
                <a:cs typeface="Avenir Book"/>
              </a:rPr>
              <a:t>much</a:t>
            </a:r>
            <a:r>
              <a:rPr sz="2000" spc="-35" dirty="0">
                <a:solidFill>
                  <a:srgbClr val="231F20"/>
                </a:solidFill>
                <a:latin typeface="Avenir Book"/>
                <a:cs typeface="Avenir Book"/>
              </a:rPr>
              <a:t> </a:t>
            </a:r>
            <a:r>
              <a:rPr sz="2000" dirty="0">
                <a:solidFill>
                  <a:srgbClr val="231F20"/>
                </a:solidFill>
                <a:latin typeface="Avenir Book"/>
                <a:cs typeface="Avenir Book"/>
              </a:rPr>
              <a:t>cheaper</a:t>
            </a:r>
            <a:r>
              <a:rPr sz="2000" spc="-35" dirty="0">
                <a:solidFill>
                  <a:srgbClr val="231F20"/>
                </a:solidFill>
                <a:latin typeface="Avenir Book"/>
                <a:cs typeface="Avenir Book"/>
              </a:rPr>
              <a:t> </a:t>
            </a:r>
            <a:r>
              <a:rPr sz="2000" dirty="0">
                <a:solidFill>
                  <a:srgbClr val="231F20"/>
                </a:solidFill>
                <a:latin typeface="Avenir Book"/>
                <a:cs typeface="Avenir Book"/>
              </a:rPr>
              <a:t>and</a:t>
            </a:r>
            <a:r>
              <a:rPr sz="2000" spc="-35" dirty="0">
                <a:solidFill>
                  <a:srgbClr val="231F20"/>
                </a:solidFill>
                <a:latin typeface="Avenir Book"/>
                <a:cs typeface="Avenir Book"/>
              </a:rPr>
              <a:t> </a:t>
            </a:r>
            <a:r>
              <a:rPr sz="2000" dirty="0">
                <a:solidFill>
                  <a:srgbClr val="231F20"/>
                </a:solidFill>
                <a:latin typeface="Avenir Book"/>
                <a:cs typeface="Avenir Book"/>
              </a:rPr>
              <a:t>more</a:t>
            </a:r>
            <a:r>
              <a:rPr sz="2000" spc="-35" dirty="0">
                <a:solidFill>
                  <a:srgbClr val="231F20"/>
                </a:solidFill>
                <a:latin typeface="Avenir Book"/>
                <a:cs typeface="Avenir Book"/>
              </a:rPr>
              <a:t> </a:t>
            </a:r>
            <a:r>
              <a:rPr sz="2000" dirty="0">
                <a:solidFill>
                  <a:srgbClr val="231F20"/>
                </a:solidFill>
                <a:latin typeface="Avenir Book"/>
                <a:cs typeface="Avenir Book"/>
              </a:rPr>
              <a:t>effective</a:t>
            </a:r>
            <a:r>
              <a:rPr sz="2000" spc="-35" dirty="0">
                <a:solidFill>
                  <a:srgbClr val="231F20"/>
                </a:solidFill>
                <a:latin typeface="Avenir Book"/>
                <a:cs typeface="Avenir Book"/>
              </a:rPr>
              <a:t> </a:t>
            </a:r>
            <a:r>
              <a:rPr sz="2000" dirty="0">
                <a:solidFill>
                  <a:srgbClr val="231F20"/>
                </a:solidFill>
                <a:latin typeface="Avenir Book"/>
                <a:cs typeface="Avenir Book"/>
              </a:rPr>
              <a:t>than</a:t>
            </a:r>
            <a:r>
              <a:rPr sz="2000" spc="-35" dirty="0">
                <a:solidFill>
                  <a:srgbClr val="231F20"/>
                </a:solidFill>
                <a:latin typeface="Avenir Book"/>
                <a:cs typeface="Avenir Book"/>
              </a:rPr>
              <a:t> </a:t>
            </a:r>
            <a:r>
              <a:rPr sz="2000" spc="-20" dirty="0">
                <a:solidFill>
                  <a:srgbClr val="231F20"/>
                </a:solidFill>
                <a:latin typeface="Avenir Book"/>
                <a:cs typeface="Avenir Book"/>
              </a:rPr>
              <a:t>most </a:t>
            </a:r>
            <a:r>
              <a:rPr sz="2000" dirty="0">
                <a:solidFill>
                  <a:srgbClr val="231F20"/>
                </a:solidFill>
                <a:latin typeface="Avenir Book"/>
                <a:cs typeface="Avenir Book"/>
              </a:rPr>
              <a:t>commercial</a:t>
            </a:r>
            <a:r>
              <a:rPr sz="2000" spc="-35" dirty="0">
                <a:solidFill>
                  <a:srgbClr val="231F20"/>
                </a:solidFill>
                <a:latin typeface="Avenir Book"/>
                <a:cs typeface="Avenir Book"/>
              </a:rPr>
              <a:t> </a:t>
            </a:r>
            <a:r>
              <a:rPr sz="2000" dirty="0">
                <a:solidFill>
                  <a:srgbClr val="231F20"/>
                </a:solidFill>
                <a:latin typeface="Avenir Book"/>
                <a:cs typeface="Avenir Book"/>
              </a:rPr>
              <a:t>air</a:t>
            </a:r>
            <a:r>
              <a:rPr sz="2000" spc="-30" dirty="0">
                <a:solidFill>
                  <a:srgbClr val="231F20"/>
                </a:solidFill>
                <a:latin typeface="Avenir Book"/>
                <a:cs typeface="Avenir Book"/>
              </a:rPr>
              <a:t> </a:t>
            </a:r>
            <a:r>
              <a:rPr sz="2000" dirty="0">
                <a:solidFill>
                  <a:srgbClr val="231F20"/>
                </a:solidFill>
                <a:latin typeface="Avenir Book"/>
                <a:cs typeface="Avenir Book"/>
              </a:rPr>
              <a:t>filters.</a:t>
            </a:r>
            <a:r>
              <a:rPr sz="2000" spc="-30" dirty="0">
                <a:solidFill>
                  <a:srgbClr val="231F20"/>
                </a:solidFill>
                <a:latin typeface="Avenir Book"/>
                <a:cs typeface="Avenir Book"/>
              </a:rPr>
              <a:t> </a:t>
            </a:r>
            <a:r>
              <a:rPr sz="2000" spc="-114" dirty="0">
                <a:solidFill>
                  <a:srgbClr val="231F20"/>
                </a:solidFill>
                <a:latin typeface="Avenir Book"/>
                <a:cs typeface="Avenir Book"/>
              </a:rPr>
              <a:t>To</a:t>
            </a:r>
            <a:r>
              <a:rPr sz="2000" spc="-20" dirty="0">
                <a:solidFill>
                  <a:srgbClr val="231F20"/>
                </a:solidFill>
                <a:latin typeface="Avenir Book"/>
                <a:cs typeface="Avenir Book"/>
              </a:rPr>
              <a:t> </a:t>
            </a:r>
            <a:r>
              <a:rPr sz="2000" dirty="0">
                <a:solidFill>
                  <a:srgbClr val="231F20"/>
                </a:solidFill>
                <a:latin typeface="Avenir Book"/>
                <a:cs typeface="Avenir Book"/>
              </a:rPr>
              <a:t>download</a:t>
            </a:r>
            <a:r>
              <a:rPr sz="2000" spc="-30" dirty="0">
                <a:solidFill>
                  <a:srgbClr val="231F20"/>
                </a:solidFill>
                <a:latin typeface="Avenir Book"/>
                <a:cs typeface="Avenir Book"/>
              </a:rPr>
              <a:t> </a:t>
            </a:r>
            <a:r>
              <a:rPr sz="2000" dirty="0">
                <a:solidFill>
                  <a:srgbClr val="231F20"/>
                </a:solidFill>
                <a:latin typeface="Avenir Book"/>
                <a:cs typeface="Avenir Book"/>
              </a:rPr>
              <a:t>the</a:t>
            </a:r>
            <a:r>
              <a:rPr sz="2000" spc="-30" dirty="0">
                <a:solidFill>
                  <a:srgbClr val="231F20"/>
                </a:solidFill>
                <a:latin typeface="Avenir Book"/>
                <a:cs typeface="Avenir Book"/>
              </a:rPr>
              <a:t> </a:t>
            </a:r>
            <a:r>
              <a:rPr sz="2000" dirty="0">
                <a:solidFill>
                  <a:srgbClr val="231F20"/>
                </a:solidFill>
                <a:latin typeface="Avenir Book"/>
                <a:cs typeface="Avenir Book"/>
              </a:rPr>
              <a:t>guide</a:t>
            </a:r>
            <a:r>
              <a:rPr sz="2000" spc="-25" dirty="0">
                <a:solidFill>
                  <a:srgbClr val="231F20"/>
                </a:solidFill>
                <a:latin typeface="Avenir Book"/>
                <a:cs typeface="Avenir Book"/>
              </a:rPr>
              <a:t> to </a:t>
            </a:r>
            <a:r>
              <a:rPr sz="2000" dirty="0">
                <a:solidFill>
                  <a:srgbClr val="231F20"/>
                </a:solidFill>
                <a:latin typeface="Avenir Book"/>
                <a:cs typeface="Avenir Book"/>
              </a:rPr>
              <a:t>make</a:t>
            </a:r>
            <a:r>
              <a:rPr sz="2000" spc="-25" dirty="0">
                <a:solidFill>
                  <a:srgbClr val="231F20"/>
                </a:solidFill>
                <a:latin typeface="Avenir Book"/>
                <a:cs typeface="Avenir Book"/>
              </a:rPr>
              <a:t> </a:t>
            </a:r>
            <a:r>
              <a:rPr sz="2000" dirty="0">
                <a:solidFill>
                  <a:srgbClr val="231F20"/>
                </a:solidFill>
                <a:latin typeface="Avenir Book"/>
                <a:cs typeface="Avenir Book"/>
              </a:rPr>
              <a:t>your</a:t>
            </a:r>
            <a:r>
              <a:rPr sz="2000" spc="-20" dirty="0">
                <a:solidFill>
                  <a:srgbClr val="231F20"/>
                </a:solidFill>
                <a:latin typeface="Avenir Book"/>
                <a:cs typeface="Avenir Book"/>
              </a:rPr>
              <a:t> </a:t>
            </a:r>
            <a:r>
              <a:rPr sz="2000" dirty="0">
                <a:solidFill>
                  <a:srgbClr val="231F20"/>
                </a:solidFill>
                <a:latin typeface="Avenir Book"/>
                <a:cs typeface="Avenir Book"/>
              </a:rPr>
              <a:t>own</a:t>
            </a:r>
            <a:r>
              <a:rPr sz="2000" spc="-20" dirty="0">
                <a:solidFill>
                  <a:srgbClr val="231F20"/>
                </a:solidFill>
                <a:latin typeface="Avenir Book"/>
                <a:cs typeface="Avenir Book"/>
              </a:rPr>
              <a:t> </a:t>
            </a:r>
            <a:r>
              <a:rPr sz="2000" dirty="0">
                <a:solidFill>
                  <a:srgbClr val="231F20"/>
                </a:solidFill>
                <a:latin typeface="Avenir Book"/>
                <a:cs typeface="Avenir Book"/>
              </a:rPr>
              <a:t>air</a:t>
            </a:r>
            <a:r>
              <a:rPr sz="2000" spc="-25" dirty="0">
                <a:solidFill>
                  <a:srgbClr val="231F20"/>
                </a:solidFill>
                <a:latin typeface="Avenir Book"/>
                <a:cs typeface="Avenir Book"/>
              </a:rPr>
              <a:t> </a:t>
            </a:r>
            <a:r>
              <a:rPr sz="2000" spc="-10" dirty="0">
                <a:solidFill>
                  <a:srgbClr val="231F20"/>
                </a:solidFill>
                <a:latin typeface="Avenir Book"/>
                <a:cs typeface="Avenir Book"/>
              </a:rPr>
              <a:t>filter,</a:t>
            </a:r>
            <a:r>
              <a:rPr sz="2000" spc="-20" dirty="0">
                <a:solidFill>
                  <a:srgbClr val="231F20"/>
                </a:solidFill>
                <a:latin typeface="Avenir Book"/>
                <a:cs typeface="Avenir Book"/>
              </a:rPr>
              <a:t> </a:t>
            </a:r>
            <a:r>
              <a:rPr sz="2000" dirty="0">
                <a:solidFill>
                  <a:srgbClr val="231F20"/>
                </a:solidFill>
                <a:latin typeface="Avenir Book"/>
                <a:cs typeface="Avenir Book"/>
              </a:rPr>
              <a:t>scan</a:t>
            </a:r>
            <a:r>
              <a:rPr sz="2000" spc="-20" dirty="0">
                <a:solidFill>
                  <a:srgbClr val="231F20"/>
                </a:solidFill>
                <a:latin typeface="Avenir Book"/>
                <a:cs typeface="Avenir Book"/>
              </a:rPr>
              <a:t> </a:t>
            </a:r>
            <a:r>
              <a:rPr sz="2000" dirty="0">
                <a:solidFill>
                  <a:srgbClr val="231F20"/>
                </a:solidFill>
                <a:latin typeface="Avenir Book"/>
                <a:cs typeface="Avenir Book"/>
              </a:rPr>
              <a:t>the</a:t>
            </a:r>
            <a:r>
              <a:rPr sz="2000" spc="-20" dirty="0">
                <a:solidFill>
                  <a:srgbClr val="231F20"/>
                </a:solidFill>
                <a:latin typeface="Avenir Book"/>
                <a:cs typeface="Avenir Book"/>
              </a:rPr>
              <a:t> </a:t>
            </a:r>
            <a:r>
              <a:rPr sz="2000" dirty="0">
                <a:solidFill>
                  <a:srgbClr val="231F20"/>
                </a:solidFill>
                <a:latin typeface="Avenir Book"/>
                <a:cs typeface="Avenir Book"/>
              </a:rPr>
              <a:t>QR</a:t>
            </a:r>
            <a:r>
              <a:rPr sz="2000" spc="-25" dirty="0">
                <a:solidFill>
                  <a:srgbClr val="231F20"/>
                </a:solidFill>
                <a:latin typeface="Avenir Book"/>
                <a:cs typeface="Avenir Book"/>
              </a:rPr>
              <a:t> </a:t>
            </a:r>
            <a:r>
              <a:rPr sz="2000" dirty="0">
                <a:solidFill>
                  <a:srgbClr val="231F20"/>
                </a:solidFill>
                <a:latin typeface="Avenir Book"/>
                <a:cs typeface="Avenir Book"/>
              </a:rPr>
              <a:t>code</a:t>
            </a:r>
            <a:r>
              <a:rPr sz="2000" spc="-20" dirty="0">
                <a:solidFill>
                  <a:srgbClr val="231F20"/>
                </a:solidFill>
                <a:latin typeface="Avenir Book"/>
                <a:cs typeface="Avenir Book"/>
              </a:rPr>
              <a:t> </a:t>
            </a:r>
            <a:r>
              <a:rPr sz="2000" spc="-10" dirty="0">
                <a:solidFill>
                  <a:srgbClr val="231F20"/>
                </a:solidFill>
                <a:latin typeface="Avenir Book"/>
                <a:cs typeface="Avenir Book"/>
              </a:rPr>
              <a:t>above.</a:t>
            </a:r>
            <a:endParaRPr sz="2000">
              <a:latin typeface="Avenir Book"/>
              <a:cs typeface="Avenir Book"/>
            </a:endParaRPr>
          </a:p>
          <a:p>
            <a:pPr marL="12700" marR="237490">
              <a:lnSpc>
                <a:spcPts val="2300"/>
              </a:lnSpc>
              <a:spcBef>
                <a:spcPts val="875"/>
              </a:spcBef>
            </a:pPr>
            <a:r>
              <a:rPr sz="2000" spc="-45" dirty="0">
                <a:solidFill>
                  <a:srgbClr val="231F20"/>
                </a:solidFill>
                <a:latin typeface="Avenir Book"/>
                <a:cs typeface="Avenir Book"/>
              </a:rPr>
              <a:t>You</a:t>
            </a:r>
            <a:r>
              <a:rPr sz="2000" spc="-20" dirty="0">
                <a:solidFill>
                  <a:srgbClr val="231F20"/>
                </a:solidFill>
                <a:latin typeface="Avenir Book"/>
                <a:cs typeface="Avenir Book"/>
              </a:rPr>
              <a:t> </a:t>
            </a:r>
            <a:r>
              <a:rPr sz="2000" dirty="0">
                <a:solidFill>
                  <a:srgbClr val="231F20"/>
                </a:solidFill>
                <a:latin typeface="Avenir Book"/>
                <a:cs typeface="Avenir Book"/>
              </a:rPr>
              <a:t>can</a:t>
            </a:r>
            <a:r>
              <a:rPr sz="2000" spc="-20" dirty="0">
                <a:solidFill>
                  <a:srgbClr val="231F20"/>
                </a:solidFill>
                <a:latin typeface="Avenir Book"/>
                <a:cs typeface="Avenir Book"/>
              </a:rPr>
              <a:t> </a:t>
            </a:r>
            <a:r>
              <a:rPr sz="2000" dirty="0">
                <a:solidFill>
                  <a:srgbClr val="231F20"/>
                </a:solidFill>
                <a:latin typeface="Avenir Book"/>
                <a:cs typeface="Avenir Book"/>
              </a:rPr>
              <a:t>also</a:t>
            </a:r>
            <a:r>
              <a:rPr sz="2000" spc="-20" dirty="0">
                <a:solidFill>
                  <a:srgbClr val="231F20"/>
                </a:solidFill>
                <a:latin typeface="Avenir Book"/>
                <a:cs typeface="Avenir Book"/>
              </a:rPr>
              <a:t> </a:t>
            </a:r>
            <a:r>
              <a:rPr sz="2000" dirty="0">
                <a:solidFill>
                  <a:srgbClr val="231F20"/>
                </a:solidFill>
                <a:latin typeface="Avenir Book"/>
                <a:cs typeface="Avenir Book"/>
              </a:rPr>
              <a:t>watch</a:t>
            </a:r>
            <a:r>
              <a:rPr sz="2000" spc="-20" dirty="0">
                <a:solidFill>
                  <a:srgbClr val="231F20"/>
                </a:solidFill>
                <a:latin typeface="Avenir Book"/>
                <a:cs typeface="Avenir Book"/>
              </a:rPr>
              <a:t> </a:t>
            </a:r>
            <a:r>
              <a:rPr sz="2000" dirty="0">
                <a:solidFill>
                  <a:srgbClr val="231F20"/>
                </a:solidFill>
                <a:latin typeface="Avenir Book"/>
                <a:cs typeface="Avenir Book"/>
              </a:rPr>
              <a:t>a</a:t>
            </a:r>
            <a:r>
              <a:rPr sz="2000" spc="-20" dirty="0">
                <a:solidFill>
                  <a:srgbClr val="231F20"/>
                </a:solidFill>
                <a:latin typeface="Avenir Book"/>
                <a:cs typeface="Avenir Book"/>
              </a:rPr>
              <a:t> </a:t>
            </a:r>
            <a:r>
              <a:rPr sz="2000" dirty="0">
                <a:solidFill>
                  <a:srgbClr val="231F20"/>
                </a:solidFill>
                <a:latin typeface="Avenir Book"/>
                <a:cs typeface="Avenir Book"/>
              </a:rPr>
              <a:t>video</a:t>
            </a:r>
            <a:r>
              <a:rPr sz="2000" spc="-20" dirty="0">
                <a:solidFill>
                  <a:srgbClr val="231F20"/>
                </a:solidFill>
                <a:latin typeface="Avenir Book"/>
                <a:cs typeface="Avenir Book"/>
              </a:rPr>
              <a:t> </a:t>
            </a:r>
            <a:r>
              <a:rPr sz="2000" dirty="0">
                <a:solidFill>
                  <a:srgbClr val="231F20"/>
                </a:solidFill>
                <a:latin typeface="Avenir Book"/>
                <a:cs typeface="Avenir Book"/>
              </a:rPr>
              <a:t>demonstration,</a:t>
            </a:r>
            <a:r>
              <a:rPr sz="2000" spc="-20" dirty="0">
                <a:solidFill>
                  <a:srgbClr val="231F20"/>
                </a:solidFill>
                <a:latin typeface="Avenir Book"/>
                <a:cs typeface="Avenir Book"/>
              </a:rPr>
              <a:t> </a:t>
            </a:r>
            <a:r>
              <a:rPr sz="2000" spc="-10" dirty="0">
                <a:solidFill>
                  <a:srgbClr val="231F20"/>
                </a:solidFill>
                <a:latin typeface="Avenir Book"/>
                <a:cs typeface="Avenir Book"/>
              </a:rPr>
              <a:t>visit </a:t>
            </a:r>
            <a:r>
              <a:rPr sz="2000" spc="-10" dirty="0">
                <a:solidFill>
                  <a:srgbClr val="006599"/>
                </a:solidFill>
                <a:latin typeface="Avenir Book"/>
                <a:cs typeface="Avenir Book"/>
                <a:hlinkClick r:id="rId2"/>
              </a:rPr>
              <a:t>https://ww</a:t>
            </a:r>
            <a:r>
              <a:rPr sz="2000" spc="-10" dirty="0">
                <a:solidFill>
                  <a:srgbClr val="006599"/>
                </a:solidFill>
                <a:latin typeface="Avenir Book"/>
                <a:cs typeface="Avenir Book"/>
              </a:rPr>
              <a:t>w</a:t>
            </a:r>
            <a:r>
              <a:rPr sz="2000" spc="-10" dirty="0">
                <a:solidFill>
                  <a:srgbClr val="006599"/>
                </a:solidFill>
                <a:latin typeface="Avenir Book"/>
                <a:cs typeface="Avenir Book"/>
                <a:hlinkClick r:id="rId2"/>
              </a:rPr>
              <a:t>.youtube.com/watch?v=hIuH-2naozI</a:t>
            </a:r>
            <a:r>
              <a:rPr sz="2000" spc="-10" dirty="0">
                <a:solidFill>
                  <a:srgbClr val="006599"/>
                </a:solidFill>
                <a:latin typeface="Avenir Book"/>
                <a:cs typeface="Avenir Book"/>
              </a:rPr>
              <a:t> </a:t>
            </a:r>
            <a:r>
              <a:rPr sz="2000" dirty="0">
                <a:solidFill>
                  <a:srgbClr val="231F20"/>
                </a:solidFill>
                <a:latin typeface="Avenir Book"/>
                <a:cs typeface="Avenir Book"/>
              </a:rPr>
              <a:t>or</a:t>
            </a:r>
            <a:r>
              <a:rPr sz="2000" spc="-10" dirty="0">
                <a:solidFill>
                  <a:srgbClr val="231F20"/>
                </a:solidFill>
                <a:latin typeface="Avenir Book"/>
                <a:cs typeface="Avenir Book"/>
              </a:rPr>
              <a:t> </a:t>
            </a:r>
            <a:r>
              <a:rPr sz="2000" dirty="0">
                <a:solidFill>
                  <a:srgbClr val="231F20"/>
                </a:solidFill>
                <a:latin typeface="Avenir Book"/>
                <a:cs typeface="Avenir Book"/>
              </a:rPr>
              <a:t>scan</a:t>
            </a:r>
            <a:r>
              <a:rPr sz="2000" spc="-5" dirty="0">
                <a:solidFill>
                  <a:srgbClr val="231F20"/>
                </a:solidFill>
                <a:latin typeface="Avenir Book"/>
                <a:cs typeface="Avenir Book"/>
              </a:rPr>
              <a:t> </a:t>
            </a:r>
            <a:r>
              <a:rPr sz="2000" dirty="0">
                <a:solidFill>
                  <a:srgbClr val="231F20"/>
                </a:solidFill>
                <a:latin typeface="Avenir Book"/>
                <a:cs typeface="Avenir Book"/>
              </a:rPr>
              <a:t>the</a:t>
            </a:r>
            <a:r>
              <a:rPr sz="2000" spc="-10" dirty="0">
                <a:solidFill>
                  <a:srgbClr val="231F20"/>
                </a:solidFill>
                <a:latin typeface="Avenir Book"/>
                <a:cs typeface="Avenir Book"/>
              </a:rPr>
              <a:t> </a:t>
            </a:r>
            <a:r>
              <a:rPr sz="2000" dirty="0">
                <a:solidFill>
                  <a:srgbClr val="231F20"/>
                </a:solidFill>
                <a:latin typeface="Avenir Book"/>
                <a:cs typeface="Avenir Book"/>
              </a:rPr>
              <a:t>QR</a:t>
            </a:r>
            <a:r>
              <a:rPr sz="2000" spc="-5" dirty="0">
                <a:solidFill>
                  <a:srgbClr val="231F20"/>
                </a:solidFill>
                <a:latin typeface="Avenir Book"/>
                <a:cs typeface="Avenir Book"/>
              </a:rPr>
              <a:t> </a:t>
            </a:r>
            <a:r>
              <a:rPr sz="2000" dirty="0">
                <a:solidFill>
                  <a:srgbClr val="231F20"/>
                </a:solidFill>
                <a:latin typeface="Avenir Book"/>
                <a:cs typeface="Avenir Book"/>
              </a:rPr>
              <a:t>code</a:t>
            </a:r>
            <a:r>
              <a:rPr sz="2000" spc="-10" dirty="0">
                <a:solidFill>
                  <a:srgbClr val="231F20"/>
                </a:solidFill>
                <a:latin typeface="Avenir Book"/>
                <a:cs typeface="Avenir Book"/>
              </a:rPr>
              <a:t> </a:t>
            </a:r>
            <a:r>
              <a:rPr sz="2000" dirty="0">
                <a:solidFill>
                  <a:srgbClr val="231F20"/>
                </a:solidFill>
                <a:latin typeface="Avenir Book"/>
                <a:cs typeface="Avenir Book"/>
              </a:rPr>
              <a:t>at</a:t>
            </a:r>
            <a:r>
              <a:rPr sz="2000" spc="-5" dirty="0">
                <a:solidFill>
                  <a:srgbClr val="231F20"/>
                </a:solidFill>
                <a:latin typeface="Avenir Book"/>
                <a:cs typeface="Avenir Book"/>
              </a:rPr>
              <a:t> </a:t>
            </a:r>
            <a:r>
              <a:rPr sz="2000" spc="-10" dirty="0">
                <a:solidFill>
                  <a:srgbClr val="231F20"/>
                </a:solidFill>
                <a:latin typeface="Avenir Book"/>
                <a:cs typeface="Avenir Book"/>
              </a:rPr>
              <a:t>left.</a:t>
            </a:r>
            <a:endParaRPr sz="2000">
              <a:latin typeface="Avenir Book"/>
              <a:cs typeface="Avenir Book"/>
            </a:endParaRPr>
          </a:p>
        </p:txBody>
      </p:sp>
      <p:grpSp>
        <p:nvGrpSpPr>
          <p:cNvPr id="4" name="object 4"/>
          <p:cNvGrpSpPr/>
          <p:nvPr/>
        </p:nvGrpSpPr>
        <p:grpSpPr>
          <a:xfrm>
            <a:off x="1060742" y="571500"/>
            <a:ext cx="5294630" cy="6703059"/>
            <a:chOff x="1060742" y="571500"/>
            <a:chExt cx="5294630" cy="6703059"/>
          </a:xfrm>
        </p:grpSpPr>
        <p:sp>
          <p:nvSpPr>
            <p:cNvPr id="5" name="object 5"/>
            <p:cNvSpPr/>
            <p:nvPr/>
          </p:nvSpPr>
          <p:spPr>
            <a:xfrm>
              <a:off x="1060742" y="5916205"/>
              <a:ext cx="288290" cy="1358265"/>
            </a:xfrm>
            <a:custGeom>
              <a:avLst/>
              <a:gdLst/>
              <a:ahLst/>
              <a:cxnLst/>
              <a:rect l="l" t="t" r="r" b="b"/>
              <a:pathLst>
                <a:path w="288290" h="1358265">
                  <a:moveTo>
                    <a:pt x="41160" y="329272"/>
                  </a:moveTo>
                  <a:lnTo>
                    <a:pt x="0" y="329272"/>
                  </a:lnTo>
                  <a:lnTo>
                    <a:pt x="0" y="370433"/>
                  </a:lnTo>
                  <a:lnTo>
                    <a:pt x="41160" y="370433"/>
                  </a:lnTo>
                  <a:lnTo>
                    <a:pt x="41160" y="329272"/>
                  </a:lnTo>
                  <a:close/>
                </a:path>
                <a:path w="288290" h="1358265">
                  <a:moveTo>
                    <a:pt x="82321" y="823175"/>
                  </a:moveTo>
                  <a:lnTo>
                    <a:pt x="41160" y="823175"/>
                  </a:lnTo>
                  <a:lnTo>
                    <a:pt x="41160" y="864323"/>
                  </a:lnTo>
                  <a:lnTo>
                    <a:pt x="0" y="864323"/>
                  </a:lnTo>
                  <a:lnTo>
                    <a:pt x="0" y="905484"/>
                  </a:lnTo>
                  <a:lnTo>
                    <a:pt x="0" y="1028954"/>
                  </a:lnTo>
                  <a:lnTo>
                    <a:pt x="41160" y="1028954"/>
                  </a:lnTo>
                  <a:lnTo>
                    <a:pt x="82321" y="1028979"/>
                  </a:lnTo>
                  <a:lnTo>
                    <a:pt x="82321" y="987806"/>
                  </a:lnTo>
                  <a:lnTo>
                    <a:pt x="41160" y="987806"/>
                  </a:lnTo>
                  <a:lnTo>
                    <a:pt x="41160" y="905484"/>
                  </a:lnTo>
                  <a:lnTo>
                    <a:pt x="41160" y="864336"/>
                  </a:lnTo>
                  <a:lnTo>
                    <a:pt x="82321" y="864336"/>
                  </a:lnTo>
                  <a:lnTo>
                    <a:pt x="82321" y="823175"/>
                  </a:lnTo>
                  <a:close/>
                </a:path>
                <a:path w="288290" h="1358265">
                  <a:moveTo>
                    <a:pt x="82321" y="370433"/>
                  </a:moveTo>
                  <a:lnTo>
                    <a:pt x="41160" y="370433"/>
                  </a:lnTo>
                  <a:lnTo>
                    <a:pt x="41160" y="411581"/>
                  </a:lnTo>
                  <a:lnTo>
                    <a:pt x="0" y="411581"/>
                  </a:lnTo>
                  <a:lnTo>
                    <a:pt x="0" y="452742"/>
                  </a:lnTo>
                  <a:lnTo>
                    <a:pt x="41160" y="452742"/>
                  </a:lnTo>
                  <a:lnTo>
                    <a:pt x="41160" y="411594"/>
                  </a:lnTo>
                  <a:lnTo>
                    <a:pt x="82321" y="411594"/>
                  </a:lnTo>
                  <a:lnTo>
                    <a:pt x="82321" y="370433"/>
                  </a:lnTo>
                  <a:close/>
                </a:path>
                <a:path w="288290" h="1358265">
                  <a:moveTo>
                    <a:pt x="123482" y="905484"/>
                  </a:moveTo>
                  <a:lnTo>
                    <a:pt x="82321" y="905484"/>
                  </a:lnTo>
                  <a:lnTo>
                    <a:pt x="82321" y="987806"/>
                  </a:lnTo>
                  <a:lnTo>
                    <a:pt x="123482" y="987806"/>
                  </a:lnTo>
                  <a:lnTo>
                    <a:pt x="123482" y="905484"/>
                  </a:lnTo>
                  <a:close/>
                </a:path>
                <a:path w="288290" h="1358265">
                  <a:moveTo>
                    <a:pt x="164642" y="987806"/>
                  </a:moveTo>
                  <a:lnTo>
                    <a:pt x="123482" y="987806"/>
                  </a:lnTo>
                  <a:lnTo>
                    <a:pt x="123482" y="1028979"/>
                  </a:lnTo>
                  <a:lnTo>
                    <a:pt x="164642" y="1028979"/>
                  </a:lnTo>
                  <a:lnTo>
                    <a:pt x="164642" y="987806"/>
                  </a:lnTo>
                  <a:close/>
                </a:path>
                <a:path w="288290" h="1358265">
                  <a:moveTo>
                    <a:pt x="205803" y="1152436"/>
                  </a:moveTo>
                  <a:lnTo>
                    <a:pt x="164642" y="1152436"/>
                  </a:lnTo>
                  <a:lnTo>
                    <a:pt x="123482" y="1152436"/>
                  </a:lnTo>
                  <a:lnTo>
                    <a:pt x="82321" y="1152436"/>
                  </a:lnTo>
                  <a:lnTo>
                    <a:pt x="82321" y="1275905"/>
                  </a:lnTo>
                  <a:lnTo>
                    <a:pt x="123482" y="1275905"/>
                  </a:lnTo>
                  <a:lnTo>
                    <a:pt x="164642" y="1275905"/>
                  </a:lnTo>
                  <a:lnTo>
                    <a:pt x="205803" y="1275905"/>
                  </a:lnTo>
                  <a:lnTo>
                    <a:pt x="205803" y="1152436"/>
                  </a:lnTo>
                  <a:close/>
                </a:path>
                <a:path w="288290" h="1358265">
                  <a:moveTo>
                    <a:pt x="205803" y="82321"/>
                  </a:moveTo>
                  <a:lnTo>
                    <a:pt x="164642" y="82321"/>
                  </a:lnTo>
                  <a:lnTo>
                    <a:pt x="123482" y="82321"/>
                  </a:lnTo>
                  <a:lnTo>
                    <a:pt x="82321" y="82321"/>
                  </a:lnTo>
                  <a:lnTo>
                    <a:pt x="82321" y="123482"/>
                  </a:lnTo>
                  <a:lnTo>
                    <a:pt x="82321" y="205803"/>
                  </a:lnTo>
                  <a:lnTo>
                    <a:pt x="123482" y="205803"/>
                  </a:lnTo>
                  <a:lnTo>
                    <a:pt x="164642" y="205803"/>
                  </a:lnTo>
                  <a:lnTo>
                    <a:pt x="205803" y="205803"/>
                  </a:lnTo>
                  <a:lnTo>
                    <a:pt x="205803" y="123482"/>
                  </a:lnTo>
                  <a:lnTo>
                    <a:pt x="205803" y="82321"/>
                  </a:lnTo>
                  <a:close/>
                </a:path>
                <a:path w="288290" h="1358265">
                  <a:moveTo>
                    <a:pt x="246951" y="1317066"/>
                  </a:moveTo>
                  <a:lnTo>
                    <a:pt x="246951" y="1317066"/>
                  </a:lnTo>
                  <a:lnTo>
                    <a:pt x="41160" y="1317066"/>
                  </a:lnTo>
                  <a:lnTo>
                    <a:pt x="41160" y="1275918"/>
                  </a:lnTo>
                  <a:lnTo>
                    <a:pt x="0" y="1275918"/>
                  </a:lnTo>
                  <a:lnTo>
                    <a:pt x="0" y="1358239"/>
                  </a:lnTo>
                  <a:lnTo>
                    <a:pt x="41160" y="1358239"/>
                  </a:lnTo>
                  <a:lnTo>
                    <a:pt x="82321" y="1358226"/>
                  </a:lnTo>
                  <a:lnTo>
                    <a:pt x="246951" y="1358226"/>
                  </a:lnTo>
                  <a:lnTo>
                    <a:pt x="246951" y="1317066"/>
                  </a:lnTo>
                  <a:close/>
                </a:path>
                <a:path w="288290" h="1358265">
                  <a:moveTo>
                    <a:pt x="246951" y="1070114"/>
                  </a:moveTo>
                  <a:lnTo>
                    <a:pt x="246951" y="1070114"/>
                  </a:lnTo>
                  <a:lnTo>
                    <a:pt x="0" y="1070114"/>
                  </a:lnTo>
                  <a:lnTo>
                    <a:pt x="0" y="1275905"/>
                  </a:lnTo>
                  <a:lnTo>
                    <a:pt x="41160" y="1275905"/>
                  </a:lnTo>
                  <a:lnTo>
                    <a:pt x="41160" y="1111275"/>
                  </a:lnTo>
                  <a:lnTo>
                    <a:pt x="82321" y="1111275"/>
                  </a:lnTo>
                  <a:lnTo>
                    <a:pt x="246951" y="1111275"/>
                  </a:lnTo>
                  <a:lnTo>
                    <a:pt x="246951" y="1070114"/>
                  </a:lnTo>
                  <a:close/>
                </a:path>
                <a:path w="288290" h="1358265">
                  <a:moveTo>
                    <a:pt x="246951" y="617385"/>
                  </a:moveTo>
                  <a:lnTo>
                    <a:pt x="246951" y="617385"/>
                  </a:lnTo>
                  <a:lnTo>
                    <a:pt x="82321" y="617385"/>
                  </a:lnTo>
                  <a:lnTo>
                    <a:pt x="82321" y="576224"/>
                  </a:lnTo>
                  <a:lnTo>
                    <a:pt x="41160" y="576224"/>
                  </a:lnTo>
                  <a:lnTo>
                    <a:pt x="0" y="576224"/>
                  </a:lnTo>
                  <a:lnTo>
                    <a:pt x="0" y="617385"/>
                  </a:lnTo>
                  <a:lnTo>
                    <a:pt x="41160" y="617385"/>
                  </a:lnTo>
                  <a:lnTo>
                    <a:pt x="41160" y="658533"/>
                  </a:lnTo>
                  <a:lnTo>
                    <a:pt x="0" y="658533"/>
                  </a:lnTo>
                  <a:lnTo>
                    <a:pt x="0" y="699693"/>
                  </a:lnTo>
                  <a:lnTo>
                    <a:pt x="41160" y="699693"/>
                  </a:lnTo>
                  <a:lnTo>
                    <a:pt x="82321" y="699693"/>
                  </a:lnTo>
                  <a:lnTo>
                    <a:pt x="82321" y="658545"/>
                  </a:lnTo>
                  <a:lnTo>
                    <a:pt x="123482" y="658545"/>
                  </a:lnTo>
                  <a:lnTo>
                    <a:pt x="164642" y="658545"/>
                  </a:lnTo>
                  <a:lnTo>
                    <a:pt x="164642" y="699693"/>
                  </a:lnTo>
                  <a:lnTo>
                    <a:pt x="123482" y="699693"/>
                  </a:lnTo>
                  <a:lnTo>
                    <a:pt x="82321" y="699693"/>
                  </a:lnTo>
                  <a:lnTo>
                    <a:pt x="82321" y="740854"/>
                  </a:lnTo>
                  <a:lnTo>
                    <a:pt x="123482" y="740854"/>
                  </a:lnTo>
                  <a:lnTo>
                    <a:pt x="164642" y="740854"/>
                  </a:lnTo>
                  <a:lnTo>
                    <a:pt x="205790" y="740854"/>
                  </a:lnTo>
                  <a:lnTo>
                    <a:pt x="205790" y="782015"/>
                  </a:lnTo>
                  <a:lnTo>
                    <a:pt x="164642" y="782015"/>
                  </a:lnTo>
                  <a:lnTo>
                    <a:pt x="123482" y="782015"/>
                  </a:lnTo>
                  <a:lnTo>
                    <a:pt x="82321" y="782015"/>
                  </a:lnTo>
                  <a:lnTo>
                    <a:pt x="82321" y="823175"/>
                  </a:lnTo>
                  <a:lnTo>
                    <a:pt x="123482" y="823175"/>
                  </a:lnTo>
                  <a:lnTo>
                    <a:pt x="164642" y="823175"/>
                  </a:lnTo>
                  <a:lnTo>
                    <a:pt x="164642" y="864323"/>
                  </a:lnTo>
                  <a:lnTo>
                    <a:pt x="123482" y="864323"/>
                  </a:lnTo>
                  <a:lnTo>
                    <a:pt x="123482" y="905484"/>
                  </a:lnTo>
                  <a:lnTo>
                    <a:pt x="164642" y="905484"/>
                  </a:lnTo>
                  <a:lnTo>
                    <a:pt x="164642" y="864336"/>
                  </a:lnTo>
                  <a:lnTo>
                    <a:pt x="205790" y="864336"/>
                  </a:lnTo>
                  <a:lnTo>
                    <a:pt x="205790" y="905484"/>
                  </a:lnTo>
                  <a:lnTo>
                    <a:pt x="205790" y="946645"/>
                  </a:lnTo>
                  <a:lnTo>
                    <a:pt x="164642" y="946645"/>
                  </a:lnTo>
                  <a:lnTo>
                    <a:pt x="164642" y="987806"/>
                  </a:lnTo>
                  <a:lnTo>
                    <a:pt x="205790" y="987806"/>
                  </a:lnTo>
                  <a:lnTo>
                    <a:pt x="205790" y="1028954"/>
                  </a:lnTo>
                  <a:lnTo>
                    <a:pt x="246951" y="1028954"/>
                  </a:lnTo>
                  <a:lnTo>
                    <a:pt x="246951" y="905484"/>
                  </a:lnTo>
                  <a:lnTo>
                    <a:pt x="246951" y="864323"/>
                  </a:lnTo>
                  <a:lnTo>
                    <a:pt x="205803" y="864323"/>
                  </a:lnTo>
                  <a:lnTo>
                    <a:pt x="205803" y="823175"/>
                  </a:lnTo>
                  <a:lnTo>
                    <a:pt x="246951" y="823175"/>
                  </a:lnTo>
                  <a:lnTo>
                    <a:pt x="246951" y="617385"/>
                  </a:lnTo>
                  <a:close/>
                </a:path>
                <a:path w="288290" h="1358265">
                  <a:moveTo>
                    <a:pt x="246951" y="329272"/>
                  </a:moveTo>
                  <a:lnTo>
                    <a:pt x="205803" y="329272"/>
                  </a:lnTo>
                  <a:lnTo>
                    <a:pt x="164642" y="329272"/>
                  </a:lnTo>
                  <a:lnTo>
                    <a:pt x="123482" y="329272"/>
                  </a:lnTo>
                  <a:lnTo>
                    <a:pt x="123482" y="370433"/>
                  </a:lnTo>
                  <a:lnTo>
                    <a:pt x="164642" y="370433"/>
                  </a:lnTo>
                  <a:lnTo>
                    <a:pt x="205790" y="370433"/>
                  </a:lnTo>
                  <a:lnTo>
                    <a:pt x="205790" y="411581"/>
                  </a:lnTo>
                  <a:lnTo>
                    <a:pt x="164642" y="411581"/>
                  </a:lnTo>
                  <a:lnTo>
                    <a:pt x="164642" y="452742"/>
                  </a:lnTo>
                  <a:lnTo>
                    <a:pt x="205790" y="452742"/>
                  </a:lnTo>
                  <a:lnTo>
                    <a:pt x="205790" y="493903"/>
                  </a:lnTo>
                  <a:lnTo>
                    <a:pt x="164642" y="493903"/>
                  </a:lnTo>
                  <a:lnTo>
                    <a:pt x="164642" y="452742"/>
                  </a:lnTo>
                  <a:lnTo>
                    <a:pt x="123482" y="452742"/>
                  </a:lnTo>
                  <a:lnTo>
                    <a:pt x="123482" y="535063"/>
                  </a:lnTo>
                  <a:lnTo>
                    <a:pt x="164642" y="535063"/>
                  </a:lnTo>
                  <a:lnTo>
                    <a:pt x="205790" y="535063"/>
                  </a:lnTo>
                  <a:lnTo>
                    <a:pt x="246951" y="535063"/>
                  </a:lnTo>
                  <a:lnTo>
                    <a:pt x="246951" y="329272"/>
                  </a:lnTo>
                  <a:close/>
                </a:path>
                <a:path w="288290" h="1358265">
                  <a:moveTo>
                    <a:pt x="288112" y="123482"/>
                  </a:moveTo>
                  <a:lnTo>
                    <a:pt x="246951" y="123482"/>
                  </a:lnTo>
                  <a:lnTo>
                    <a:pt x="246951" y="246951"/>
                  </a:lnTo>
                  <a:lnTo>
                    <a:pt x="205803" y="246951"/>
                  </a:lnTo>
                  <a:lnTo>
                    <a:pt x="41160" y="246951"/>
                  </a:lnTo>
                  <a:lnTo>
                    <a:pt x="41160" y="123482"/>
                  </a:lnTo>
                  <a:lnTo>
                    <a:pt x="0" y="123482"/>
                  </a:lnTo>
                  <a:lnTo>
                    <a:pt x="0" y="288112"/>
                  </a:lnTo>
                  <a:lnTo>
                    <a:pt x="41160" y="288112"/>
                  </a:lnTo>
                  <a:lnTo>
                    <a:pt x="82321" y="288112"/>
                  </a:lnTo>
                  <a:lnTo>
                    <a:pt x="288112" y="288112"/>
                  </a:lnTo>
                  <a:lnTo>
                    <a:pt x="288112" y="123482"/>
                  </a:lnTo>
                  <a:close/>
                </a:path>
                <a:path w="288290" h="1358265">
                  <a:moveTo>
                    <a:pt x="288112" y="0"/>
                  </a:moveTo>
                  <a:lnTo>
                    <a:pt x="288112" y="0"/>
                  </a:lnTo>
                  <a:lnTo>
                    <a:pt x="0" y="0"/>
                  </a:lnTo>
                  <a:lnTo>
                    <a:pt x="0" y="123469"/>
                  </a:lnTo>
                  <a:lnTo>
                    <a:pt x="41160" y="123469"/>
                  </a:lnTo>
                  <a:lnTo>
                    <a:pt x="41160" y="41160"/>
                  </a:lnTo>
                  <a:lnTo>
                    <a:pt x="82321" y="41160"/>
                  </a:lnTo>
                  <a:lnTo>
                    <a:pt x="246951" y="41160"/>
                  </a:lnTo>
                  <a:lnTo>
                    <a:pt x="246951" y="123469"/>
                  </a:lnTo>
                  <a:lnTo>
                    <a:pt x="288112" y="123469"/>
                  </a:lnTo>
                  <a:lnTo>
                    <a:pt x="288112" y="0"/>
                  </a:lnTo>
                  <a:close/>
                </a:path>
              </a:pathLst>
            </a:custGeom>
            <a:solidFill>
              <a:srgbClr val="231F20"/>
            </a:solidFill>
          </p:spPr>
          <p:txBody>
            <a:bodyPr wrap="square" lIns="0" tIns="0" rIns="0" bIns="0" rtlCol="0"/>
            <a:lstStyle/>
            <a:p>
              <a:endParaRPr/>
            </a:p>
          </p:txBody>
        </p:sp>
        <p:sp>
          <p:nvSpPr>
            <p:cNvPr id="6" name="object 6"/>
            <p:cNvSpPr/>
            <p:nvPr/>
          </p:nvSpPr>
          <p:spPr>
            <a:xfrm>
              <a:off x="1328273" y="6245478"/>
              <a:ext cx="0" cy="699770"/>
            </a:xfrm>
            <a:custGeom>
              <a:avLst/>
              <a:gdLst/>
              <a:ahLst/>
              <a:cxnLst/>
              <a:rect l="l" t="t" r="r" b="b"/>
              <a:pathLst>
                <a:path h="699770">
                  <a:moveTo>
                    <a:pt x="0" y="0"/>
                  </a:moveTo>
                  <a:lnTo>
                    <a:pt x="0" y="699693"/>
                  </a:lnTo>
                </a:path>
              </a:pathLst>
            </a:custGeom>
            <a:ln w="41160">
              <a:solidFill>
                <a:srgbClr val="231F20"/>
              </a:solidFill>
              <a:prstDash val="sysDot"/>
            </a:ln>
          </p:spPr>
          <p:txBody>
            <a:bodyPr wrap="square" lIns="0" tIns="0" rIns="0" bIns="0" rtlCol="0"/>
            <a:lstStyle/>
            <a:p>
              <a:endParaRPr/>
            </a:p>
          </p:txBody>
        </p:sp>
        <p:sp>
          <p:nvSpPr>
            <p:cNvPr id="7" name="object 7"/>
            <p:cNvSpPr/>
            <p:nvPr/>
          </p:nvSpPr>
          <p:spPr>
            <a:xfrm>
              <a:off x="1307693" y="5916205"/>
              <a:ext cx="329565" cy="1358265"/>
            </a:xfrm>
            <a:custGeom>
              <a:avLst/>
              <a:gdLst/>
              <a:ahLst/>
              <a:cxnLst/>
              <a:rect l="l" t="t" r="r" b="b"/>
              <a:pathLst>
                <a:path w="329564" h="1358265">
                  <a:moveTo>
                    <a:pt x="41160" y="1275918"/>
                  </a:moveTo>
                  <a:lnTo>
                    <a:pt x="0" y="1275918"/>
                  </a:lnTo>
                  <a:lnTo>
                    <a:pt x="0" y="1358239"/>
                  </a:lnTo>
                  <a:lnTo>
                    <a:pt x="41160" y="1358239"/>
                  </a:lnTo>
                  <a:lnTo>
                    <a:pt x="41160" y="1275918"/>
                  </a:lnTo>
                  <a:close/>
                </a:path>
                <a:path w="329564" h="1358265">
                  <a:moveTo>
                    <a:pt x="41160" y="1070114"/>
                  </a:moveTo>
                  <a:lnTo>
                    <a:pt x="0" y="1070114"/>
                  </a:lnTo>
                  <a:lnTo>
                    <a:pt x="0" y="1275905"/>
                  </a:lnTo>
                  <a:lnTo>
                    <a:pt x="41160" y="1275905"/>
                  </a:lnTo>
                  <a:lnTo>
                    <a:pt x="41160" y="1070114"/>
                  </a:lnTo>
                  <a:close/>
                </a:path>
                <a:path w="329564" h="1358265">
                  <a:moveTo>
                    <a:pt x="123482" y="246951"/>
                  </a:moveTo>
                  <a:lnTo>
                    <a:pt x="82321" y="246951"/>
                  </a:lnTo>
                  <a:lnTo>
                    <a:pt x="82321" y="288112"/>
                  </a:lnTo>
                  <a:lnTo>
                    <a:pt x="123482" y="288112"/>
                  </a:lnTo>
                  <a:lnTo>
                    <a:pt x="123482" y="246951"/>
                  </a:lnTo>
                  <a:close/>
                </a:path>
                <a:path w="329564" h="1358265">
                  <a:moveTo>
                    <a:pt x="205790" y="493903"/>
                  </a:moveTo>
                  <a:lnTo>
                    <a:pt x="164642" y="493903"/>
                  </a:lnTo>
                  <a:lnTo>
                    <a:pt x="164642" y="452742"/>
                  </a:lnTo>
                  <a:lnTo>
                    <a:pt x="123482" y="452742"/>
                  </a:lnTo>
                  <a:lnTo>
                    <a:pt x="123482" y="329272"/>
                  </a:lnTo>
                  <a:lnTo>
                    <a:pt x="82321" y="329272"/>
                  </a:lnTo>
                  <a:lnTo>
                    <a:pt x="41160" y="329272"/>
                  </a:lnTo>
                  <a:lnTo>
                    <a:pt x="41160" y="370433"/>
                  </a:lnTo>
                  <a:lnTo>
                    <a:pt x="82321" y="370433"/>
                  </a:lnTo>
                  <a:lnTo>
                    <a:pt x="82321" y="411581"/>
                  </a:lnTo>
                  <a:lnTo>
                    <a:pt x="41160" y="411581"/>
                  </a:lnTo>
                  <a:lnTo>
                    <a:pt x="41160" y="452742"/>
                  </a:lnTo>
                  <a:lnTo>
                    <a:pt x="82321" y="452742"/>
                  </a:lnTo>
                  <a:lnTo>
                    <a:pt x="82321" y="493903"/>
                  </a:lnTo>
                  <a:lnTo>
                    <a:pt x="123482" y="493903"/>
                  </a:lnTo>
                  <a:lnTo>
                    <a:pt x="164630" y="493903"/>
                  </a:lnTo>
                  <a:lnTo>
                    <a:pt x="164630" y="535063"/>
                  </a:lnTo>
                  <a:lnTo>
                    <a:pt x="123482" y="535063"/>
                  </a:lnTo>
                  <a:lnTo>
                    <a:pt x="82321" y="535063"/>
                  </a:lnTo>
                  <a:lnTo>
                    <a:pt x="82321" y="493903"/>
                  </a:lnTo>
                  <a:lnTo>
                    <a:pt x="41160" y="493903"/>
                  </a:lnTo>
                  <a:lnTo>
                    <a:pt x="41160" y="617372"/>
                  </a:lnTo>
                  <a:lnTo>
                    <a:pt x="82321" y="617372"/>
                  </a:lnTo>
                  <a:lnTo>
                    <a:pt x="82321" y="576224"/>
                  </a:lnTo>
                  <a:lnTo>
                    <a:pt x="123482" y="576224"/>
                  </a:lnTo>
                  <a:lnTo>
                    <a:pt x="123482" y="617385"/>
                  </a:lnTo>
                  <a:lnTo>
                    <a:pt x="82321" y="617385"/>
                  </a:lnTo>
                  <a:lnTo>
                    <a:pt x="82321" y="658533"/>
                  </a:lnTo>
                  <a:lnTo>
                    <a:pt x="41160" y="658533"/>
                  </a:lnTo>
                  <a:lnTo>
                    <a:pt x="41160" y="699693"/>
                  </a:lnTo>
                  <a:lnTo>
                    <a:pt x="82321" y="699693"/>
                  </a:lnTo>
                  <a:lnTo>
                    <a:pt x="82321" y="658545"/>
                  </a:lnTo>
                  <a:lnTo>
                    <a:pt x="123482" y="658545"/>
                  </a:lnTo>
                  <a:lnTo>
                    <a:pt x="123482" y="699693"/>
                  </a:lnTo>
                  <a:lnTo>
                    <a:pt x="164630" y="699693"/>
                  </a:lnTo>
                  <a:lnTo>
                    <a:pt x="205790" y="699693"/>
                  </a:lnTo>
                  <a:lnTo>
                    <a:pt x="205790" y="658533"/>
                  </a:lnTo>
                  <a:lnTo>
                    <a:pt x="164642" y="658533"/>
                  </a:lnTo>
                  <a:lnTo>
                    <a:pt x="164642" y="617385"/>
                  </a:lnTo>
                  <a:lnTo>
                    <a:pt x="205790" y="617385"/>
                  </a:lnTo>
                  <a:lnTo>
                    <a:pt x="205790" y="576224"/>
                  </a:lnTo>
                  <a:lnTo>
                    <a:pt x="164642" y="576224"/>
                  </a:lnTo>
                  <a:lnTo>
                    <a:pt x="164642" y="535063"/>
                  </a:lnTo>
                  <a:lnTo>
                    <a:pt x="205790" y="535063"/>
                  </a:lnTo>
                  <a:lnTo>
                    <a:pt x="205790" y="493903"/>
                  </a:lnTo>
                  <a:close/>
                </a:path>
                <a:path w="329564" h="1358265">
                  <a:moveTo>
                    <a:pt x="246951" y="1111275"/>
                  </a:moveTo>
                  <a:lnTo>
                    <a:pt x="205790" y="1111275"/>
                  </a:lnTo>
                  <a:lnTo>
                    <a:pt x="205790" y="1152436"/>
                  </a:lnTo>
                  <a:lnTo>
                    <a:pt x="246951" y="1152436"/>
                  </a:lnTo>
                  <a:lnTo>
                    <a:pt x="246951" y="1111275"/>
                  </a:lnTo>
                  <a:close/>
                </a:path>
                <a:path w="329564" h="1358265">
                  <a:moveTo>
                    <a:pt x="246951" y="535063"/>
                  </a:moveTo>
                  <a:lnTo>
                    <a:pt x="205790" y="535063"/>
                  </a:lnTo>
                  <a:lnTo>
                    <a:pt x="205790" y="576224"/>
                  </a:lnTo>
                  <a:lnTo>
                    <a:pt x="246951" y="576224"/>
                  </a:lnTo>
                  <a:lnTo>
                    <a:pt x="246951" y="535063"/>
                  </a:lnTo>
                  <a:close/>
                </a:path>
                <a:path w="329564" h="1358265">
                  <a:moveTo>
                    <a:pt x="246951" y="452742"/>
                  </a:moveTo>
                  <a:lnTo>
                    <a:pt x="205790" y="452742"/>
                  </a:lnTo>
                  <a:lnTo>
                    <a:pt x="205790" y="493903"/>
                  </a:lnTo>
                  <a:lnTo>
                    <a:pt x="246951" y="493903"/>
                  </a:lnTo>
                  <a:lnTo>
                    <a:pt x="246951" y="452742"/>
                  </a:lnTo>
                  <a:close/>
                </a:path>
                <a:path w="329564" h="1358265">
                  <a:moveTo>
                    <a:pt x="288112" y="1275918"/>
                  </a:moveTo>
                  <a:lnTo>
                    <a:pt x="246951" y="1275918"/>
                  </a:lnTo>
                  <a:lnTo>
                    <a:pt x="205790" y="1275918"/>
                  </a:lnTo>
                  <a:lnTo>
                    <a:pt x="164630" y="1275918"/>
                  </a:lnTo>
                  <a:lnTo>
                    <a:pt x="164630" y="1317066"/>
                  </a:lnTo>
                  <a:lnTo>
                    <a:pt x="123482" y="1317066"/>
                  </a:lnTo>
                  <a:lnTo>
                    <a:pt x="82321" y="1317066"/>
                  </a:lnTo>
                  <a:lnTo>
                    <a:pt x="82321" y="1358226"/>
                  </a:lnTo>
                  <a:lnTo>
                    <a:pt x="123482" y="1358226"/>
                  </a:lnTo>
                  <a:lnTo>
                    <a:pt x="164630" y="1358226"/>
                  </a:lnTo>
                  <a:lnTo>
                    <a:pt x="205790" y="1358239"/>
                  </a:lnTo>
                  <a:lnTo>
                    <a:pt x="246951" y="1358239"/>
                  </a:lnTo>
                  <a:lnTo>
                    <a:pt x="246951" y="1317078"/>
                  </a:lnTo>
                  <a:lnTo>
                    <a:pt x="288112" y="1317078"/>
                  </a:lnTo>
                  <a:lnTo>
                    <a:pt x="288112" y="1275918"/>
                  </a:lnTo>
                  <a:close/>
                </a:path>
                <a:path w="329564" h="1358265">
                  <a:moveTo>
                    <a:pt x="288112" y="1152436"/>
                  </a:moveTo>
                  <a:lnTo>
                    <a:pt x="246951" y="1152436"/>
                  </a:lnTo>
                  <a:lnTo>
                    <a:pt x="246951" y="1193596"/>
                  </a:lnTo>
                  <a:lnTo>
                    <a:pt x="288112" y="1193596"/>
                  </a:lnTo>
                  <a:lnTo>
                    <a:pt x="288112" y="1152436"/>
                  </a:lnTo>
                  <a:close/>
                </a:path>
                <a:path w="329564" h="1358265">
                  <a:moveTo>
                    <a:pt x="288112" y="576224"/>
                  </a:moveTo>
                  <a:lnTo>
                    <a:pt x="246951" y="576224"/>
                  </a:lnTo>
                  <a:lnTo>
                    <a:pt x="246951" y="617385"/>
                  </a:lnTo>
                  <a:lnTo>
                    <a:pt x="288112" y="617385"/>
                  </a:lnTo>
                  <a:lnTo>
                    <a:pt x="288112" y="576224"/>
                  </a:lnTo>
                  <a:close/>
                </a:path>
                <a:path w="329564" h="1358265">
                  <a:moveTo>
                    <a:pt x="329272" y="864323"/>
                  </a:moveTo>
                  <a:lnTo>
                    <a:pt x="288112" y="864323"/>
                  </a:lnTo>
                  <a:lnTo>
                    <a:pt x="288112" y="905484"/>
                  </a:lnTo>
                  <a:lnTo>
                    <a:pt x="246951" y="905484"/>
                  </a:lnTo>
                  <a:lnTo>
                    <a:pt x="246951" y="864336"/>
                  </a:lnTo>
                  <a:lnTo>
                    <a:pt x="288112" y="864336"/>
                  </a:lnTo>
                  <a:lnTo>
                    <a:pt x="288112" y="823175"/>
                  </a:lnTo>
                  <a:lnTo>
                    <a:pt x="246951" y="823175"/>
                  </a:lnTo>
                  <a:lnTo>
                    <a:pt x="246951" y="864323"/>
                  </a:lnTo>
                  <a:lnTo>
                    <a:pt x="205790" y="864323"/>
                  </a:lnTo>
                  <a:lnTo>
                    <a:pt x="205790" y="1070114"/>
                  </a:lnTo>
                  <a:lnTo>
                    <a:pt x="164642" y="1070114"/>
                  </a:lnTo>
                  <a:lnTo>
                    <a:pt x="164642" y="1028979"/>
                  </a:lnTo>
                  <a:lnTo>
                    <a:pt x="205790" y="1028979"/>
                  </a:lnTo>
                  <a:lnTo>
                    <a:pt x="205790" y="987806"/>
                  </a:lnTo>
                  <a:lnTo>
                    <a:pt x="164642" y="987806"/>
                  </a:lnTo>
                  <a:lnTo>
                    <a:pt x="164642" y="946645"/>
                  </a:lnTo>
                  <a:lnTo>
                    <a:pt x="205790" y="946645"/>
                  </a:lnTo>
                  <a:lnTo>
                    <a:pt x="205790" y="905484"/>
                  </a:lnTo>
                  <a:lnTo>
                    <a:pt x="164642" y="905484"/>
                  </a:lnTo>
                  <a:lnTo>
                    <a:pt x="164642" y="864336"/>
                  </a:lnTo>
                  <a:lnTo>
                    <a:pt x="205790" y="864336"/>
                  </a:lnTo>
                  <a:lnTo>
                    <a:pt x="205790" y="823175"/>
                  </a:lnTo>
                  <a:lnTo>
                    <a:pt x="164642" y="823175"/>
                  </a:lnTo>
                  <a:lnTo>
                    <a:pt x="164642" y="782015"/>
                  </a:lnTo>
                  <a:lnTo>
                    <a:pt x="164630" y="905484"/>
                  </a:lnTo>
                  <a:lnTo>
                    <a:pt x="164630" y="946645"/>
                  </a:lnTo>
                  <a:lnTo>
                    <a:pt x="123482" y="946645"/>
                  </a:lnTo>
                  <a:lnTo>
                    <a:pt x="123482" y="905484"/>
                  </a:lnTo>
                  <a:lnTo>
                    <a:pt x="82321" y="905484"/>
                  </a:lnTo>
                  <a:lnTo>
                    <a:pt x="82321" y="864323"/>
                  </a:lnTo>
                  <a:lnTo>
                    <a:pt x="123482" y="864323"/>
                  </a:lnTo>
                  <a:lnTo>
                    <a:pt x="123482" y="905484"/>
                  </a:lnTo>
                  <a:lnTo>
                    <a:pt x="164630" y="905484"/>
                  </a:lnTo>
                  <a:lnTo>
                    <a:pt x="164630" y="782015"/>
                  </a:lnTo>
                  <a:lnTo>
                    <a:pt x="123482" y="782015"/>
                  </a:lnTo>
                  <a:lnTo>
                    <a:pt x="123482" y="740854"/>
                  </a:lnTo>
                  <a:lnTo>
                    <a:pt x="82321" y="740854"/>
                  </a:lnTo>
                  <a:lnTo>
                    <a:pt x="82321" y="823175"/>
                  </a:lnTo>
                  <a:lnTo>
                    <a:pt x="41160" y="823175"/>
                  </a:lnTo>
                  <a:lnTo>
                    <a:pt x="41160" y="905497"/>
                  </a:lnTo>
                  <a:lnTo>
                    <a:pt x="82321" y="905497"/>
                  </a:lnTo>
                  <a:lnTo>
                    <a:pt x="82321" y="946645"/>
                  </a:lnTo>
                  <a:lnTo>
                    <a:pt x="41160" y="946645"/>
                  </a:lnTo>
                  <a:lnTo>
                    <a:pt x="41160" y="1028979"/>
                  </a:lnTo>
                  <a:lnTo>
                    <a:pt x="82321" y="1028979"/>
                  </a:lnTo>
                  <a:lnTo>
                    <a:pt x="82321" y="987806"/>
                  </a:lnTo>
                  <a:lnTo>
                    <a:pt x="123482" y="987806"/>
                  </a:lnTo>
                  <a:lnTo>
                    <a:pt x="164630" y="987806"/>
                  </a:lnTo>
                  <a:lnTo>
                    <a:pt x="164630" y="1028979"/>
                  </a:lnTo>
                  <a:lnTo>
                    <a:pt x="123482" y="1028979"/>
                  </a:lnTo>
                  <a:lnTo>
                    <a:pt x="82321" y="1028979"/>
                  </a:lnTo>
                  <a:lnTo>
                    <a:pt x="82321" y="1070114"/>
                  </a:lnTo>
                  <a:lnTo>
                    <a:pt x="82321" y="1234744"/>
                  </a:lnTo>
                  <a:lnTo>
                    <a:pt x="123482" y="1234744"/>
                  </a:lnTo>
                  <a:lnTo>
                    <a:pt x="164642" y="1234757"/>
                  </a:lnTo>
                  <a:lnTo>
                    <a:pt x="164642" y="1193596"/>
                  </a:lnTo>
                  <a:lnTo>
                    <a:pt x="205790" y="1193596"/>
                  </a:lnTo>
                  <a:lnTo>
                    <a:pt x="205790" y="1152436"/>
                  </a:lnTo>
                  <a:lnTo>
                    <a:pt x="164630" y="1152436"/>
                  </a:lnTo>
                  <a:lnTo>
                    <a:pt x="164630" y="1193596"/>
                  </a:lnTo>
                  <a:lnTo>
                    <a:pt x="123482" y="1193596"/>
                  </a:lnTo>
                  <a:lnTo>
                    <a:pt x="123482" y="1111275"/>
                  </a:lnTo>
                  <a:lnTo>
                    <a:pt x="164630" y="1111275"/>
                  </a:lnTo>
                  <a:lnTo>
                    <a:pt x="205790" y="1111275"/>
                  </a:lnTo>
                  <a:lnTo>
                    <a:pt x="205790" y="1070127"/>
                  </a:lnTo>
                  <a:lnTo>
                    <a:pt x="246951" y="1070127"/>
                  </a:lnTo>
                  <a:lnTo>
                    <a:pt x="246951" y="1111275"/>
                  </a:lnTo>
                  <a:lnTo>
                    <a:pt x="288112" y="1111275"/>
                  </a:lnTo>
                  <a:lnTo>
                    <a:pt x="288112" y="1070114"/>
                  </a:lnTo>
                  <a:lnTo>
                    <a:pt x="246951" y="1070114"/>
                  </a:lnTo>
                  <a:lnTo>
                    <a:pt x="246951" y="1028954"/>
                  </a:lnTo>
                  <a:lnTo>
                    <a:pt x="288112" y="1028954"/>
                  </a:lnTo>
                  <a:lnTo>
                    <a:pt x="288112" y="987806"/>
                  </a:lnTo>
                  <a:lnTo>
                    <a:pt x="329272" y="987806"/>
                  </a:lnTo>
                  <a:lnTo>
                    <a:pt x="329272" y="905484"/>
                  </a:lnTo>
                  <a:lnTo>
                    <a:pt x="329272" y="864323"/>
                  </a:lnTo>
                  <a:close/>
                </a:path>
                <a:path w="329564" h="1358265">
                  <a:moveTo>
                    <a:pt x="329272" y="617385"/>
                  </a:moveTo>
                  <a:lnTo>
                    <a:pt x="288112" y="617385"/>
                  </a:lnTo>
                  <a:lnTo>
                    <a:pt x="288112" y="658533"/>
                  </a:lnTo>
                  <a:lnTo>
                    <a:pt x="246951" y="658533"/>
                  </a:lnTo>
                  <a:lnTo>
                    <a:pt x="246951" y="699693"/>
                  </a:lnTo>
                  <a:lnTo>
                    <a:pt x="205790" y="699693"/>
                  </a:lnTo>
                  <a:lnTo>
                    <a:pt x="205790" y="823163"/>
                  </a:lnTo>
                  <a:lnTo>
                    <a:pt x="246951" y="823163"/>
                  </a:lnTo>
                  <a:lnTo>
                    <a:pt x="246951" y="782002"/>
                  </a:lnTo>
                  <a:lnTo>
                    <a:pt x="288112" y="782002"/>
                  </a:lnTo>
                  <a:lnTo>
                    <a:pt x="329272" y="782015"/>
                  </a:lnTo>
                  <a:lnTo>
                    <a:pt x="329272" y="740854"/>
                  </a:lnTo>
                  <a:lnTo>
                    <a:pt x="288112" y="740854"/>
                  </a:lnTo>
                  <a:lnTo>
                    <a:pt x="288112" y="699706"/>
                  </a:lnTo>
                  <a:lnTo>
                    <a:pt x="329272" y="699706"/>
                  </a:lnTo>
                  <a:lnTo>
                    <a:pt x="329272" y="617385"/>
                  </a:lnTo>
                  <a:close/>
                </a:path>
                <a:path w="329564" h="1358265">
                  <a:moveTo>
                    <a:pt x="329272" y="370433"/>
                  </a:moveTo>
                  <a:lnTo>
                    <a:pt x="288112" y="370433"/>
                  </a:lnTo>
                  <a:lnTo>
                    <a:pt x="288112" y="411581"/>
                  </a:lnTo>
                  <a:lnTo>
                    <a:pt x="246951" y="411581"/>
                  </a:lnTo>
                  <a:lnTo>
                    <a:pt x="246951" y="452742"/>
                  </a:lnTo>
                  <a:lnTo>
                    <a:pt x="288112" y="452742"/>
                  </a:lnTo>
                  <a:lnTo>
                    <a:pt x="288112" y="493903"/>
                  </a:lnTo>
                  <a:lnTo>
                    <a:pt x="246951" y="493903"/>
                  </a:lnTo>
                  <a:lnTo>
                    <a:pt x="246951" y="535063"/>
                  </a:lnTo>
                  <a:lnTo>
                    <a:pt x="288112" y="535063"/>
                  </a:lnTo>
                  <a:lnTo>
                    <a:pt x="329272" y="535063"/>
                  </a:lnTo>
                  <a:lnTo>
                    <a:pt x="329272" y="370433"/>
                  </a:lnTo>
                  <a:close/>
                </a:path>
                <a:path w="329564" h="1358265">
                  <a:moveTo>
                    <a:pt x="329272" y="288112"/>
                  </a:moveTo>
                  <a:lnTo>
                    <a:pt x="288112" y="288112"/>
                  </a:lnTo>
                  <a:lnTo>
                    <a:pt x="288112" y="329272"/>
                  </a:lnTo>
                  <a:lnTo>
                    <a:pt x="329272" y="329272"/>
                  </a:lnTo>
                  <a:lnTo>
                    <a:pt x="329272" y="288112"/>
                  </a:lnTo>
                  <a:close/>
                </a:path>
                <a:path w="329564" h="1358265">
                  <a:moveTo>
                    <a:pt x="329272" y="0"/>
                  </a:moveTo>
                  <a:lnTo>
                    <a:pt x="329272" y="0"/>
                  </a:lnTo>
                  <a:lnTo>
                    <a:pt x="164630" y="0"/>
                  </a:lnTo>
                  <a:lnTo>
                    <a:pt x="164630" y="41160"/>
                  </a:lnTo>
                  <a:lnTo>
                    <a:pt x="164630" y="82321"/>
                  </a:lnTo>
                  <a:lnTo>
                    <a:pt x="123482" y="82321"/>
                  </a:lnTo>
                  <a:lnTo>
                    <a:pt x="123482" y="41160"/>
                  </a:lnTo>
                  <a:lnTo>
                    <a:pt x="164630" y="41160"/>
                  </a:lnTo>
                  <a:lnTo>
                    <a:pt x="164630" y="0"/>
                  </a:lnTo>
                  <a:lnTo>
                    <a:pt x="123482" y="0"/>
                  </a:lnTo>
                  <a:lnTo>
                    <a:pt x="82321" y="0"/>
                  </a:lnTo>
                  <a:lnTo>
                    <a:pt x="82321" y="123469"/>
                  </a:lnTo>
                  <a:lnTo>
                    <a:pt x="123482" y="123469"/>
                  </a:lnTo>
                  <a:lnTo>
                    <a:pt x="123482" y="164642"/>
                  </a:lnTo>
                  <a:lnTo>
                    <a:pt x="82321" y="164642"/>
                  </a:lnTo>
                  <a:lnTo>
                    <a:pt x="82321" y="205803"/>
                  </a:lnTo>
                  <a:lnTo>
                    <a:pt x="123482" y="205803"/>
                  </a:lnTo>
                  <a:lnTo>
                    <a:pt x="123482" y="164655"/>
                  </a:lnTo>
                  <a:lnTo>
                    <a:pt x="164630" y="164655"/>
                  </a:lnTo>
                  <a:lnTo>
                    <a:pt x="164630" y="370433"/>
                  </a:lnTo>
                  <a:lnTo>
                    <a:pt x="205790" y="370433"/>
                  </a:lnTo>
                  <a:lnTo>
                    <a:pt x="205790" y="411581"/>
                  </a:lnTo>
                  <a:lnTo>
                    <a:pt x="246951" y="411581"/>
                  </a:lnTo>
                  <a:lnTo>
                    <a:pt x="246951" y="288112"/>
                  </a:lnTo>
                  <a:lnTo>
                    <a:pt x="205790" y="288112"/>
                  </a:lnTo>
                  <a:lnTo>
                    <a:pt x="205790" y="205803"/>
                  </a:lnTo>
                  <a:lnTo>
                    <a:pt x="246951" y="205803"/>
                  </a:lnTo>
                  <a:lnTo>
                    <a:pt x="246951" y="288112"/>
                  </a:lnTo>
                  <a:lnTo>
                    <a:pt x="288112" y="288112"/>
                  </a:lnTo>
                  <a:lnTo>
                    <a:pt x="288112" y="246964"/>
                  </a:lnTo>
                  <a:lnTo>
                    <a:pt x="329272" y="246964"/>
                  </a:lnTo>
                  <a:lnTo>
                    <a:pt x="329272" y="164642"/>
                  </a:lnTo>
                  <a:lnTo>
                    <a:pt x="288112" y="164642"/>
                  </a:lnTo>
                  <a:lnTo>
                    <a:pt x="246951" y="164642"/>
                  </a:lnTo>
                  <a:lnTo>
                    <a:pt x="205790" y="164642"/>
                  </a:lnTo>
                  <a:lnTo>
                    <a:pt x="205790" y="123482"/>
                  </a:lnTo>
                  <a:lnTo>
                    <a:pt x="164642" y="123482"/>
                  </a:lnTo>
                  <a:lnTo>
                    <a:pt x="205790" y="123469"/>
                  </a:lnTo>
                  <a:lnTo>
                    <a:pt x="246951" y="123482"/>
                  </a:lnTo>
                  <a:lnTo>
                    <a:pt x="246951" y="82321"/>
                  </a:lnTo>
                  <a:lnTo>
                    <a:pt x="205790" y="82321"/>
                  </a:lnTo>
                  <a:lnTo>
                    <a:pt x="205790" y="41160"/>
                  </a:lnTo>
                  <a:lnTo>
                    <a:pt x="246951" y="41160"/>
                  </a:lnTo>
                  <a:lnTo>
                    <a:pt x="246951" y="82321"/>
                  </a:lnTo>
                  <a:lnTo>
                    <a:pt x="288112" y="82321"/>
                  </a:lnTo>
                  <a:lnTo>
                    <a:pt x="288112" y="123469"/>
                  </a:lnTo>
                  <a:lnTo>
                    <a:pt x="329272" y="123469"/>
                  </a:lnTo>
                  <a:lnTo>
                    <a:pt x="329272" y="0"/>
                  </a:lnTo>
                  <a:close/>
                </a:path>
              </a:pathLst>
            </a:custGeom>
            <a:solidFill>
              <a:srgbClr val="231F20"/>
            </a:solidFill>
          </p:spPr>
          <p:txBody>
            <a:bodyPr wrap="square" lIns="0" tIns="0" rIns="0" bIns="0" rtlCol="0"/>
            <a:lstStyle/>
            <a:p>
              <a:endParaRPr/>
            </a:p>
          </p:txBody>
        </p:sp>
        <p:sp>
          <p:nvSpPr>
            <p:cNvPr id="8" name="object 8"/>
            <p:cNvSpPr/>
            <p:nvPr/>
          </p:nvSpPr>
          <p:spPr>
            <a:xfrm>
              <a:off x="1595805" y="5916205"/>
              <a:ext cx="329565" cy="1358265"/>
            </a:xfrm>
            <a:custGeom>
              <a:avLst/>
              <a:gdLst/>
              <a:ahLst/>
              <a:cxnLst/>
              <a:rect l="l" t="t" r="r" b="b"/>
              <a:pathLst>
                <a:path w="329564" h="1358265">
                  <a:moveTo>
                    <a:pt x="123469" y="946645"/>
                  </a:moveTo>
                  <a:lnTo>
                    <a:pt x="82321" y="946645"/>
                  </a:lnTo>
                  <a:lnTo>
                    <a:pt x="41160" y="946645"/>
                  </a:lnTo>
                  <a:lnTo>
                    <a:pt x="41160" y="905484"/>
                  </a:lnTo>
                  <a:lnTo>
                    <a:pt x="0" y="905484"/>
                  </a:lnTo>
                  <a:lnTo>
                    <a:pt x="0" y="987806"/>
                  </a:lnTo>
                  <a:lnTo>
                    <a:pt x="41160" y="987806"/>
                  </a:lnTo>
                  <a:lnTo>
                    <a:pt x="82308" y="987806"/>
                  </a:lnTo>
                  <a:lnTo>
                    <a:pt x="123469" y="987806"/>
                  </a:lnTo>
                  <a:lnTo>
                    <a:pt x="123469" y="946645"/>
                  </a:lnTo>
                  <a:close/>
                </a:path>
                <a:path w="329564" h="1358265">
                  <a:moveTo>
                    <a:pt x="205790" y="1317066"/>
                  </a:moveTo>
                  <a:lnTo>
                    <a:pt x="164630" y="1317066"/>
                  </a:lnTo>
                  <a:lnTo>
                    <a:pt x="123469" y="1317066"/>
                  </a:lnTo>
                  <a:lnTo>
                    <a:pt x="82321" y="1317066"/>
                  </a:lnTo>
                  <a:lnTo>
                    <a:pt x="82321" y="1275918"/>
                  </a:lnTo>
                  <a:lnTo>
                    <a:pt x="123469" y="1275918"/>
                  </a:lnTo>
                  <a:lnTo>
                    <a:pt x="123469" y="1234757"/>
                  </a:lnTo>
                  <a:lnTo>
                    <a:pt x="82321" y="1234757"/>
                  </a:lnTo>
                  <a:lnTo>
                    <a:pt x="41160" y="1234757"/>
                  </a:lnTo>
                  <a:lnTo>
                    <a:pt x="41160" y="1193596"/>
                  </a:lnTo>
                  <a:lnTo>
                    <a:pt x="0" y="1193596"/>
                  </a:lnTo>
                  <a:lnTo>
                    <a:pt x="0" y="1275918"/>
                  </a:lnTo>
                  <a:lnTo>
                    <a:pt x="0" y="1358239"/>
                  </a:lnTo>
                  <a:lnTo>
                    <a:pt x="41160" y="1358239"/>
                  </a:lnTo>
                  <a:lnTo>
                    <a:pt x="41160" y="1317078"/>
                  </a:lnTo>
                  <a:lnTo>
                    <a:pt x="82308" y="1317078"/>
                  </a:lnTo>
                  <a:lnTo>
                    <a:pt x="82308" y="1358226"/>
                  </a:lnTo>
                  <a:lnTo>
                    <a:pt x="123469" y="1358226"/>
                  </a:lnTo>
                  <a:lnTo>
                    <a:pt x="164630" y="1358226"/>
                  </a:lnTo>
                  <a:lnTo>
                    <a:pt x="205790" y="1358226"/>
                  </a:lnTo>
                  <a:lnTo>
                    <a:pt x="205790" y="1317066"/>
                  </a:lnTo>
                  <a:close/>
                </a:path>
                <a:path w="329564" h="1358265">
                  <a:moveTo>
                    <a:pt x="205790" y="946645"/>
                  </a:moveTo>
                  <a:lnTo>
                    <a:pt x="164630" y="946645"/>
                  </a:lnTo>
                  <a:lnTo>
                    <a:pt x="164630" y="987806"/>
                  </a:lnTo>
                  <a:lnTo>
                    <a:pt x="205790" y="987806"/>
                  </a:lnTo>
                  <a:lnTo>
                    <a:pt x="205790" y="946645"/>
                  </a:lnTo>
                  <a:close/>
                </a:path>
                <a:path w="329564" h="1358265">
                  <a:moveTo>
                    <a:pt x="246951" y="246951"/>
                  </a:moveTo>
                  <a:lnTo>
                    <a:pt x="205790" y="246951"/>
                  </a:lnTo>
                  <a:lnTo>
                    <a:pt x="205790" y="288112"/>
                  </a:lnTo>
                  <a:lnTo>
                    <a:pt x="246951" y="288112"/>
                  </a:lnTo>
                  <a:lnTo>
                    <a:pt x="246951" y="246951"/>
                  </a:lnTo>
                  <a:close/>
                </a:path>
                <a:path w="329564" h="1358265">
                  <a:moveTo>
                    <a:pt x="246951" y="123482"/>
                  </a:moveTo>
                  <a:lnTo>
                    <a:pt x="205790" y="123482"/>
                  </a:lnTo>
                  <a:lnTo>
                    <a:pt x="205790" y="164655"/>
                  </a:lnTo>
                  <a:lnTo>
                    <a:pt x="246951" y="164655"/>
                  </a:lnTo>
                  <a:lnTo>
                    <a:pt x="246951" y="123482"/>
                  </a:lnTo>
                  <a:close/>
                </a:path>
                <a:path w="329564" h="1358265">
                  <a:moveTo>
                    <a:pt x="288112" y="1234757"/>
                  </a:moveTo>
                  <a:lnTo>
                    <a:pt x="246951" y="1234757"/>
                  </a:lnTo>
                  <a:lnTo>
                    <a:pt x="246951" y="1275918"/>
                  </a:lnTo>
                  <a:lnTo>
                    <a:pt x="246951" y="1358239"/>
                  </a:lnTo>
                  <a:lnTo>
                    <a:pt x="288112" y="1358239"/>
                  </a:lnTo>
                  <a:lnTo>
                    <a:pt x="288112" y="1275918"/>
                  </a:lnTo>
                  <a:lnTo>
                    <a:pt x="288112" y="1234757"/>
                  </a:lnTo>
                  <a:close/>
                </a:path>
                <a:path w="329564" h="1358265">
                  <a:moveTo>
                    <a:pt x="288112" y="1070114"/>
                  </a:moveTo>
                  <a:lnTo>
                    <a:pt x="246951" y="1070114"/>
                  </a:lnTo>
                  <a:lnTo>
                    <a:pt x="246951" y="1111275"/>
                  </a:lnTo>
                  <a:lnTo>
                    <a:pt x="205790" y="1111275"/>
                  </a:lnTo>
                  <a:lnTo>
                    <a:pt x="205790" y="1070140"/>
                  </a:lnTo>
                  <a:lnTo>
                    <a:pt x="205790" y="1028979"/>
                  </a:lnTo>
                  <a:lnTo>
                    <a:pt x="164630" y="1028979"/>
                  </a:lnTo>
                  <a:lnTo>
                    <a:pt x="164630" y="1070140"/>
                  </a:lnTo>
                  <a:lnTo>
                    <a:pt x="164630" y="1111275"/>
                  </a:lnTo>
                  <a:lnTo>
                    <a:pt x="123469" y="1111275"/>
                  </a:lnTo>
                  <a:lnTo>
                    <a:pt x="123469" y="1152436"/>
                  </a:lnTo>
                  <a:lnTo>
                    <a:pt x="82321" y="1152436"/>
                  </a:lnTo>
                  <a:lnTo>
                    <a:pt x="82321" y="1111275"/>
                  </a:lnTo>
                  <a:lnTo>
                    <a:pt x="123469" y="1111275"/>
                  </a:lnTo>
                  <a:lnTo>
                    <a:pt x="123469" y="1070140"/>
                  </a:lnTo>
                  <a:lnTo>
                    <a:pt x="164630" y="1070140"/>
                  </a:lnTo>
                  <a:lnTo>
                    <a:pt x="164630" y="1028979"/>
                  </a:lnTo>
                  <a:lnTo>
                    <a:pt x="123469" y="1028979"/>
                  </a:lnTo>
                  <a:lnTo>
                    <a:pt x="82321" y="1028979"/>
                  </a:lnTo>
                  <a:lnTo>
                    <a:pt x="41160" y="1028979"/>
                  </a:lnTo>
                  <a:lnTo>
                    <a:pt x="41160" y="1070114"/>
                  </a:lnTo>
                  <a:lnTo>
                    <a:pt x="41160" y="1193584"/>
                  </a:lnTo>
                  <a:lnTo>
                    <a:pt x="82308" y="1193584"/>
                  </a:lnTo>
                  <a:lnTo>
                    <a:pt x="123469" y="1193596"/>
                  </a:lnTo>
                  <a:lnTo>
                    <a:pt x="123469" y="1234744"/>
                  </a:lnTo>
                  <a:lnTo>
                    <a:pt x="164630" y="1234744"/>
                  </a:lnTo>
                  <a:lnTo>
                    <a:pt x="205790" y="1234744"/>
                  </a:lnTo>
                  <a:lnTo>
                    <a:pt x="246951" y="1234757"/>
                  </a:lnTo>
                  <a:lnTo>
                    <a:pt x="246951" y="1193596"/>
                  </a:lnTo>
                  <a:lnTo>
                    <a:pt x="205790" y="1193596"/>
                  </a:lnTo>
                  <a:lnTo>
                    <a:pt x="205790" y="1152436"/>
                  </a:lnTo>
                  <a:lnTo>
                    <a:pt x="246951" y="1152436"/>
                  </a:lnTo>
                  <a:lnTo>
                    <a:pt x="288112" y="1152436"/>
                  </a:lnTo>
                  <a:lnTo>
                    <a:pt x="288112" y="1070114"/>
                  </a:lnTo>
                  <a:close/>
                </a:path>
                <a:path w="329564" h="1358265">
                  <a:moveTo>
                    <a:pt x="288112" y="699693"/>
                  </a:moveTo>
                  <a:lnTo>
                    <a:pt x="246951" y="699693"/>
                  </a:lnTo>
                  <a:lnTo>
                    <a:pt x="246951" y="658533"/>
                  </a:lnTo>
                  <a:lnTo>
                    <a:pt x="205790" y="658533"/>
                  </a:lnTo>
                  <a:lnTo>
                    <a:pt x="205790" y="699693"/>
                  </a:lnTo>
                  <a:lnTo>
                    <a:pt x="164630" y="699693"/>
                  </a:lnTo>
                  <a:lnTo>
                    <a:pt x="164630" y="740854"/>
                  </a:lnTo>
                  <a:lnTo>
                    <a:pt x="123469" y="740854"/>
                  </a:lnTo>
                  <a:lnTo>
                    <a:pt x="123469" y="658545"/>
                  </a:lnTo>
                  <a:lnTo>
                    <a:pt x="164630" y="658545"/>
                  </a:lnTo>
                  <a:lnTo>
                    <a:pt x="164630" y="617385"/>
                  </a:lnTo>
                  <a:lnTo>
                    <a:pt x="123469" y="617385"/>
                  </a:lnTo>
                  <a:lnTo>
                    <a:pt x="123469" y="658533"/>
                  </a:lnTo>
                  <a:lnTo>
                    <a:pt x="82321" y="658533"/>
                  </a:lnTo>
                  <a:lnTo>
                    <a:pt x="41160" y="658533"/>
                  </a:lnTo>
                  <a:lnTo>
                    <a:pt x="41160" y="782002"/>
                  </a:lnTo>
                  <a:lnTo>
                    <a:pt x="82308" y="782002"/>
                  </a:lnTo>
                  <a:lnTo>
                    <a:pt x="123469" y="782002"/>
                  </a:lnTo>
                  <a:lnTo>
                    <a:pt x="123469" y="823175"/>
                  </a:lnTo>
                  <a:lnTo>
                    <a:pt x="82321" y="823175"/>
                  </a:lnTo>
                  <a:lnTo>
                    <a:pt x="41160" y="823175"/>
                  </a:lnTo>
                  <a:lnTo>
                    <a:pt x="41160" y="864336"/>
                  </a:lnTo>
                  <a:lnTo>
                    <a:pt x="82308" y="864336"/>
                  </a:lnTo>
                  <a:lnTo>
                    <a:pt x="123469" y="864336"/>
                  </a:lnTo>
                  <a:lnTo>
                    <a:pt x="164630" y="864323"/>
                  </a:lnTo>
                  <a:lnTo>
                    <a:pt x="164630" y="782015"/>
                  </a:lnTo>
                  <a:lnTo>
                    <a:pt x="205790" y="782015"/>
                  </a:lnTo>
                  <a:lnTo>
                    <a:pt x="246951" y="782002"/>
                  </a:lnTo>
                  <a:lnTo>
                    <a:pt x="246951" y="823175"/>
                  </a:lnTo>
                  <a:lnTo>
                    <a:pt x="205790" y="823175"/>
                  </a:lnTo>
                  <a:lnTo>
                    <a:pt x="205790" y="864323"/>
                  </a:lnTo>
                  <a:lnTo>
                    <a:pt x="164630" y="864323"/>
                  </a:lnTo>
                  <a:lnTo>
                    <a:pt x="164630" y="905484"/>
                  </a:lnTo>
                  <a:lnTo>
                    <a:pt x="205790" y="905484"/>
                  </a:lnTo>
                  <a:lnTo>
                    <a:pt x="205790" y="864336"/>
                  </a:lnTo>
                  <a:lnTo>
                    <a:pt x="246951" y="864336"/>
                  </a:lnTo>
                  <a:lnTo>
                    <a:pt x="288112" y="864323"/>
                  </a:lnTo>
                  <a:lnTo>
                    <a:pt x="288112" y="699693"/>
                  </a:lnTo>
                  <a:close/>
                </a:path>
                <a:path w="329564" h="1358265">
                  <a:moveTo>
                    <a:pt x="288112" y="205790"/>
                  </a:moveTo>
                  <a:lnTo>
                    <a:pt x="246951" y="205790"/>
                  </a:lnTo>
                  <a:lnTo>
                    <a:pt x="246951" y="246951"/>
                  </a:lnTo>
                  <a:lnTo>
                    <a:pt x="288112" y="246951"/>
                  </a:lnTo>
                  <a:lnTo>
                    <a:pt x="288112" y="205790"/>
                  </a:lnTo>
                  <a:close/>
                </a:path>
                <a:path w="329564" h="1358265">
                  <a:moveTo>
                    <a:pt x="288112" y="41160"/>
                  </a:moveTo>
                  <a:lnTo>
                    <a:pt x="246951" y="41160"/>
                  </a:lnTo>
                  <a:lnTo>
                    <a:pt x="246951" y="0"/>
                  </a:lnTo>
                  <a:lnTo>
                    <a:pt x="205790" y="0"/>
                  </a:lnTo>
                  <a:lnTo>
                    <a:pt x="164630" y="0"/>
                  </a:lnTo>
                  <a:lnTo>
                    <a:pt x="123469" y="0"/>
                  </a:lnTo>
                  <a:lnTo>
                    <a:pt x="123469" y="41160"/>
                  </a:lnTo>
                  <a:lnTo>
                    <a:pt x="164630" y="41160"/>
                  </a:lnTo>
                  <a:lnTo>
                    <a:pt x="205790" y="41160"/>
                  </a:lnTo>
                  <a:lnTo>
                    <a:pt x="205790" y="82321"/>
                  </a:lnTo>
                  <a:lnTo>
                    <a:pt x="246951" y="82321"/>
                  </a:lnTo>
                  <a:lnTo>
                    <a:pt x="288112" y="82334"/>
                  </a:lnTo>
                  <a:lnTo>
                    <a:pt x="288112" y="41160"/>
                  </a:lnTo>
                  <a:close/>
                </a:path>
                <a:path w="329564" h="1358265">
                  <a:moveTo>
                    <a:pt x="329272" y="905484"/>
                  </a:moveTo>
                  <a:lnTo>
                    <a:pt x="288112" y="905484"/>
                  </a:lnTo>
                  <a:lnTo>
                    <a:pt x="246951" y="905484"/>
                  </a:lnTo>
                  <a:lnTo>
                    <a:pt x="246951" y="987806"/>
                  </a:lnTo>
                  <a:lnTo>
                    <a:pt x="288112" y="987806"/>
                  </a:lnTo>
                  <a:lnTo>
                    <a:pt x="288112" y="1028954"/>
                  </a:lnTo>
                  <a:lnTo>
                    <a:pt x="329272" y="1028954"/>
                  </a:lnTo>
                  <a:lnTo>
                    <a:pt x="329272" y="905484"/>
                  </a:lnTo>
                  <a:close/>
                </a:path>
                <a:path w="329564" h="1358265">
                  <a:moveTo>
                    <a:pt x="329272" y="535063"/>
                  </a:moveTo>
                  <a:lnTo>
                    <a:pt x="288112" y="535063"/>
                  </a:lnTo>
                  <a:lnTo>
                    <a:pt x="246951" y="535063"/>
                  </a:lnTo>
                  <a:lnTo>
                    <a:pt x="205790" y="535063"/>
                  </a:lnTo>
                  <a:lnTo>
                    <a:pt x="205790" y="493903"/>
                  </a:lnTo>
                  <a:lnTo>
                    <a:pt x="164630" y="493903"/>
                  </a:lnTo>
                  <a:lnTo>
                    <a:pt x="164630" y="576224"/>
                  </a:lnTo>
                  <a:lnTo>
                    <a:pt x="205790" y="576224"/>
                  </a:lnTo>
                  <a:lnTo>
                    <a:pt x="246951" y="576224"/>
                  </a:lnTo>
                  <a:lnTo>
                    <a:pt x="246951" y="617385"/>
                  </a:lnTo>
                  <a:lnTo>
                    <a:pt x="288112" y="617385"/>
                  </a:lnTo>
                  <a:lnTo>
                    <a:pt x="288112" y="699693"/>
                  </a:lnTo>
                  <a:lnTo>
                    <a:pt x="329272" y="699693"/>
                  </a:lnTo>
                  <a:lnTo>
                    <a:pt x="329272" y="535063"/>
                  </a:lnTo>
                  <a:close/>
                </a:path>
                <a:path w="329564" h="1358265">
                  <a:moveTo>
                    <a:pt x="329272" y="411581"/>
                  </a:moveTo>
                  <a:lnTo>
                    <a:pt x="288112" y="411581"/>
                  </a:lnTo>
                  <a:lnTo>
                    <a:pt x="288112" y="370433"/>
                  </a:lnTo>
                  <a:lnTo>
                    <a:pt x="246951" y="370433"/>
                  </a:lnTo>
                  <a:lnTo>
                    <a:pt x="205790" y="370433"/>
                  </a:lnTo>
                  <a:lnTo>
                    <a:pt x="205790" y="329272"/>
                  </a:lnTo>
                  <a:lnTo>
                    <a:pt x="164630" y="329272"/>
                  </a:lnTo>
                  <a:lnTo>
                    <a:pt x="164630" y="370433"/>
                  </a:lnTo>
                  <a:lnTo>
                    <a:pt x="164630" y="411581"/>
                  </a:lnTo>
                  <a:lnTo>
                    <a:pt x="123469" y="411581"/>
                  </a:lnTo>
                  <a:lnTo>
                    <a:pt x="123469" y="370433"/>
                  </a:lnTo>
                  <a:lnTo>
                    <a:pt x="82321" y="370433"/>
                  </a:lnTo>
                  <a:lnTo>
                    <a:pt x="82321" y="329272"/>
                  </a:lnTo>
                  <a:lnTo>
                    <a:pt x="123469" y="329272"/>
                  </a:lnTo>
                  <a:lnTo>
                    <a:pt x="123469" y="370433"/>
                  </a:lnTo>
                  <a:lnTo>
                    <a:pt x="164630" y="370433"/>
                  </a:lnTo>
                  <a:lnTo>
                    <a:pt x="164630" y="329272"/>
                  </a:lnTo>
                  <a:lnTo>
                    <a:pt x="164630" y="123482"/>
                  </a:lnTo>
                  <a:lnTo>
                    <a:pt x="164630" y="82321"/>
                  </a:lnTo>
                  <a:lnTo>
                    <a:pt x="123469" y="82321"/>
                  </a:lnTo>
                  <a:lnTo>
                    <a:pt x="123469" y="246951"/>
                  </a:lnTo>
                  <a:lnTo>
                    <a:pt x="123469" y="288112"/>
                  </a:lnTo>
                  <a:lnTo>
                    <a:pt x="82321" y="288112"/>
                  </a:lnTo>
                  <a:lnTo>
                    <a:pt x="82321" y="246951"/>
                  </a:lnTo>
                  <a:lnTo>
                    <a:pt x="123469" y="246951"/>
                  </a:lnTo>
                  <a:lnTo>
                    <a:pt x="123469" y="82321"/>
                  </a:lnTo>
                  <a:lnTo>
                    <a:pt x="82321" y="82321"/>
                  </a:lnTo>
                  <a:lnTo>
                    <a:pt x="82321" y="41160"/>
                  </a:lnTo>
                  <a:lnTo>
                    <a:pt x="41160" y="41160"/>
                  </a:lnTo>
                  <a:lnTo>
                    <a:pt x="41160" y="123482"/>
                  </a:lnTo>
                  <a:lnTo>
                    <a:pt x="41160" y="164655"/>
                  </a:lnTo>
                  <a:lnTo>
                    <a:pt x="82308" y="164655"/>
                  </a:lnTo>
                  <a:lnTo>
                    <a:pt x="82308" y="205790"/>
                  </a:lnTo>
                  <a:lnTo>
                    <a:pt x="41160" y="205790"/>
                  </a:lnTo>
                  <a:lnTo>
                    <a:pt x="41160" y="288112"/>
                  </a:lnTo>
                  <a:lnTo>
                    <a:pt x="82308" y="288112"/>
                  </a:lnTo>
                  <a:lnTo>
                    <a:pt x="82308" y="329272"/>
                  </a:lnTo>
                  <a:lnTo>
                    <a:pt x="41160" y="329272"/>
                  </a:lnTo>
                  <a:lnTo>
                    <a:pt x="41160" y="370433"/>
                  </a:lnTo>
                  <a:lnTo>
                    <a:pt x="82308" y="370433"/>
                  </a:lnTo>
                  <a:lnTo>
                    <a:pt x="82308" y="535063"/>
                  </a:lnTo>
                  <a:lnTo>
                    <a:pt x="41160" y="535063"/>
                  </a:lnTo>
                  <a:lnTo>
                    <a:pt x="41160" y="576224"/>
                  </a:lnTo>
                  <a:lnTo>
                    <a:pt x="82308" y="576224"/>
                  </a:lnTo>
                  <a:lnTo>
                    <a:pt x="82308" y="617385"/>
                  </a:lnTo>
                  <a:lnTo>
                    <a:pt x="123469" y="617385"/>
                  </a:lnTo>
                  <a:lnTo>
                    <a:pt x="123469" y="576224"/>
                  </a:lnTo>
                  <a:lnTo>
                    <a:pt x="82321" y="576224"/>
                  </a:lnTo>
                  <a:lnTo>
                    <a:pt x="82321" y="535063"/>
                  </a:lnTo>
                  <a:lnTo>
                    <a:pt x="123469" y="535063"/>
                  </a:lnTo>
                  <a:lnTo>
                    <a:pt x="123469" y="493903"/>
                  </a:lnTo>
                  <a:lnTo>
                    <a:pt x="164630" y="493903"/>
                  </a:lnTo>
                  <a:lnTo>
                    <a:pt x="164630" y="411594"/>
                  </a:lnTo>
                  <a:lnTo>
                    <a:pt x="205790" y="411594"/>
                  </a:lnTo>
                  <a:lnTo>
                    <a:pt x="246951" y="411594"/>
                  </a:lnTo>
                  <a:lnTo>
                    <a:pt x="288112" y="411594"/>
                  </a:lnTo>
                  <a:lnTo>
                    <a:pt x="288112" y="452742"/>
                  </a:lnTo>
                  <a:lnTo>
                    <a:pt x="246951" y="452742"/>
                  </a:lnTo>
                  <a:lnTo>
                    <a:pt x="205790" y="452742"/>
                  </a:lnTo>
                  <a:lnTo>
                    <a:pt x="205790" y="493903"/>
                  </a:lnTo>
                  <a:lnTo>
                    <a:pt x="246951" y="493903"/>
                  </a:lnTo>
                  <a:lnTo>
                    <a:pt x="288112" y="493903"/>
                  </a:lnTo>
                  <a:lnTo>
                    <a:pt x="329272" y="493903"/>
                  </a:lnTo>
                  <a:lnTo>
                    <a:pt x="329272" y="411581"/>
                  </a:lnTo>
                  <a:close/>
                </a:path>
                <a:path w="329564" h="1358265">
                  <a:moveTo>
                    <a:pt x="329272" y="246951"/>
                  </a:moveTo>
                  <a:lnTo>
                    <a:pt x="288112" y="246951"/>
                  </a:lnTo>
                  <a:lnTo>
                    <a:pt x="288112" y="288112"/>
                  </a:lnTo>
                  <a:lnTo>
                    <a:pt x="329272" y="288112"/>
                  </a:lnTo>
                  <a:lnTo>
                    <a:pt x="329272" y="246951"/>
                  </a:lnTo>
                  <a:close/>
                </a:path>
                <a:path w="329564" h="1358265">
                  <a:moveTo>
                    <a:pt x="329272" y="123482"/>
                  </a:moveTo>
                  <a:lnTo>
                    <a:pt x="288112" y="123482"/>
                  </a:lnTo>
                  <a:lnTo>
                    <a:pt x="288112" y="164655"/>
                  </a:lnTo>
                  <a:lnTo>
                    <a:pt x="329272" y="164655"/>
                  </a:lnTo>
                  <a:lnTo>
                    <a:pt x="329272" y="123482"/>
                  </a:lnTo>
                  <a:close/>
                </a:path>
              </a:pathLst>
            </a:custGeom>
            <a:solidFill>
              <a:srgbClr val="231F20"/>
            </a:solidFill>
          </p:spPr>
          <p:txBody>
            <a:bodyPr wrap="square" lIns="0" tIns="0" rIns="0" bIns="0" rtlCol="0"/>
            <a:lstStyle/>
            <a:p>
              <a:endParaRPr/>
            </a:p>
          </p:txBody>
        </p:sp>
        <p:sp>
          <p:nvSpPr>
            <p:cNvPr id="9" name="object 9"/>
            <p:cNvSpPr/>
            <p:nvPr/>
          </p:nvSpPr>
          <p:spPr>
            <a:xfrm>
              <a:off x="1883918" y="5916205"/>
              <a:ext cx="123825" cy="1317625"/>
            </a:xfrm>
            <a:custGeom>
              <a:avLst/>
              <a:gdLst/>
              <a:ahLst/>
              <a:cxnLst/>
              <a:rect l="l" t="t" r="r" b="b"/>
              <a:pathLst>
                <a:path w="123825" h="1317625">
                  <a:moveTo>
                    <a:pt x="82308" y="1234757"/>
                  </a:moveTo>
                  <a:lnTo>
                    <a:pt x="41148" y="1234757"/>
                  </a:lnTo>
                  <a:lnTo>
                    <a:pt x="41148" y="1275918"/>
                  </a:lnTo>
                  <a:lnTo>
                    <a:pt x="0" y="1275918"/>
                  </a:lnTo>
                  <a:lnTo>
                    <a:pt x="0" y="1317078"/>
                  </a:lnTo>
                  <a:lnTo>
                    <a:pt x="41160" y="1317078"/>
                  </a:lnTo>
                  <a:lnTo>
                    <a:pt x="41160" y="1275918"/>
                  </a:lnTo>
                  <a:lnTo>
                    <a:pt x="82308" y="1275918"/>
                  </a:lnTo>
                  <a:lnTo>
                    <a:pt x="82308" y="1234757"/>
                  </a:lnTo>
                  <a:close/>
                </a:path>
                <a:path w="123825" h="1317625">
                  <a:moveTo>
                    <a:pt x="82308" y="1111275"/>
                  </a:moveTo>
                  <a:lnTo>
                    <a:pt x="41160" y="1111275"/>
                  </a:lnTo>
                  <a:lnTo>
                    <a:pt x="0" y="1111275"/>
                  </a:lnTo>
                  <a:lnTo>
                    <a:pt x="0" y="1152436"/>
                  </a:lnTo>
                  <a:lnTo>
                    <a:pt x="41148" y="1152436"/>
                  </a:lnTo>
                  <a:lnTo>
                    <a:pt x="41148" y="1193596"/>
                  </a:lnTo>
                  <a:lnTo>
                    <a:pt x="82308" y="1193596"/>
                  </a:lnTo>
                  <a:lnTo>
                    <a:pt x="82308" y="1111275"/>
                  </a:lnTo>
                  <a:close/>
                </a:path>
                <a:path w="123825" h="1317625">
                  <a:moveTo>
                    <a:pt x="82308" y="1028979"/>
                  </a:moveTo>
                  <a:lnTo>
                    <a:pt x="41148" y="1028979"/>
                  </a:lnTo>
                  <a:lnTo>
                    <a:pt x="41148" y="1070140"/>
                  </a:lnTo>
                  <a:lnTo>
                    <a:pt x="82308" y="1070140"/>
                  </a:lnTo>
                  <a:lnTo>
                    <a:pt x="82308" y="1028979"/>
                  </a:lnTo>
                  <a:close/>
                </a:path>
                <a:path w="123825" h="1317625">
                  <a:moveTo>
                    <a:pt x="82308" y="905484"/>
                  </a:moveTo>
                  <a:lnTo>
                    <a:pt x="41160" y="905484"/>
                  </a:lnTo>
                  <a:lnTo>
                    <a:pt x="0" y="905484"/>
                  </a:lnTo>
                  <a:lnTo>
                    <a:pt x="0" y="1028954"/>
                  </a:lnTo>
                  <a:lnTo>
                    <a:pt x="41160" y="1028954"/>
                  </a:lnTo>
                  <a:lnTo>
                    <a:pt x="41160" y="946645"/>
                  </a:lnTo>
                  <a:lnTo>
                    <a:pt x="82308" y="946645"/>
                  </a:lnTo>
                  <a:lnTo>
                    <a:pt x="82308" y="905484"/>
                  </a:lnTo>
                  <a:close/>
                </a:path>
                <a:path w="123825" h="1317625">
                  <a:moveTo>
                    <a:pt x="82308" y="823175"/>
                  </a:moveTo>
                  <a:lnTo>
                    <a:pt x="41148" y="823175"/>
                  </a:lnTo>
                  <a:lnTo>
                    <a:pt x="41148" y="864336"/>
                  </a:lnTo>
                  <a:lnTo>
                    <a:pt x="82308" y="864336"/>
                  </a:lnTo>
                  <a:lnTo>
                    <a:pt x="82308" y="823175"/>
                  </a:lnTo>
                  <a:close/>
                </a:path>
                <a:path w="123825" h="1317625">
                  <a:moveTo>
                    <a:pt x="82308" y="740854"/>
                  </a:moveTo>
                  <a:lnTo>
                    <a:pt x="41148" y="740854"/>
                  </a:lnTo>
                  <a:lnTo>
                    <a:pt x="41148" y="782015"/>
                  </a:lnTo>
                  <a:lnTo>
                    <a:pt x="82308" y="782015"/>
                  </a:lnTo>
                  <a:lnTo>
                    <a:pt x="82308" y="740854"/>
                  </a:lnTo>
                  <a:close/>
                </a:path>
                <a:path w="123825" h="1317625">
                  <a:moveTo>
                    <a:pt x="82308" y="576224"/>
                  </a:moveTo>
                  <a:lnTo>
                    <a:pt x="41148" y="576224"/>
                  </a:lnTo>
                  <a:lnTo>
                    <a:pt x="41148" y="617385"/>
                  </a:lnTo>
                  <a:lnTo>
                    <a:pt x="82308" y="617385"/>
                  </a:lnTo>
                  <a:lnTo>
                    <a:pt x="82308" y="576224"/>
                  </a:lnTo>
                  <a:close/>
                </a:path>
                <a:path w="123825" h="1317625">
                  <a:moveTo>
                    <a:pt x="82308" y="205790"/>
                  </a:moveTo>
                  <a:lnTo>
                    <a:pt x="41148" y="205790"/>
                  </a:lnTo>
                  <a:lnTo>
                    <a:pt x="41148" y="246951"/>
                  </a:lnTo>
                  <a:lnTo>
                    <a:pt x="82308" y="246951"/>
                  </a:lnTo>
                  <a:lnTo>
                    <a:pt x="82308" y="205790"/>
                  </a:lnTo>
                  <a:close/>
                </a:path>
                <a:path w="123825" h="1317625">
                  <a:moveTo>
                    <a:pt x="82308" y="82321"/>
                  </a:moveTo>
                  <a:lnTo>
                    <a:pt x="41148" y="82321"/>
                  </a:lnTo>
                  <a:lnTo>
                    <a:pt x="41148" y="123482"/>
                  </a:lnTo>
                  <a:lnTo>
                    <a:pt x="82308" y="123482"/>
                  </a:lnTo>
                  <a:lnTo>
                    <a:pt x="82308" y="82321"/>
                  </a:lnTo>
                  <a:close/>
                </a:path>
                <a:path w="123825" h="1317625">
                  <a:moveTo>
                    <a:pt x="123469" y="658533"/>
                  </a:moveTo>
                  <a:lnTo>
                    <a:pt x="82308" y="658533"/>
                  </a:lnTo>
                  <a:lnTo>
                    <a:pt x="82308" y="699693"/>
                  </a:lnTo>
                  <a:lnTo>
                    <a:pt x="123469" y="699693"/>
                  </a:lnTo>
                  <a:lnTo>
                    <a:pt x="123469" y="658533"/>
                  </a:lnTo>
                  <a:close/>
                </a:path>
                <a:path w="123825" h="1317625">
                  <a:moveTo>
                    <a:pt x="123469" y="411581"/>
                  </a:moveTo>
                  <a:lnTo>
                    <a:pt x="82308" y="411581"/>
                  </a:lnTo>
                  <a:lnTo>
                    <a:pt x="82308" y="370433"/>
                  </a:lnTo>
                  <a:lnTo>
                    <a:pt x="41148" y="370433"/>
                  </a:lnTo>
                  <a:lnTo>
                    <a:pt x="41148" y="411594"/>
                  </a:lnTo>
                  <a:lnTo>
                    <a:pt x="82308" y="411594"/>
                  </a:lnTo>
                  <a:lnTo>
                    <a:pt x="82308" y="452742"/>
                  </a:lnTo>
                  <a:lnTo>
                    <a:pt x="41148" y="452742"/>
                  </a:lnTo>
                  <a:lnTo>
                    <a:pt x="41148" y="535063"/>
                  </a:lnTo>
                  <a:lnTo>
                    <a:pt x="82308" y="535063"/>
                  </a:lnTo>
                  <a:lnTo>
                    <a:pt x="82308" y="493903"/>
                  </a:lnTo>
                  <a:lnTo>
                    <a:pt x="123469" y="493903"/>
                  </a:lnTo>
                  <a:lnTo>
                    <a:pt x="123469" y="411581"/>
                  </a:lnTo>
                  <a:close/>
                </a:path>
                <a:path w="123825" h="1317625">
                  <a:moveTo>
                    <a:pt x="123469" y="246951"/>
                  </a:moveTo>
                  <a:lnTo>
                    <a:pt x="82308" y="246951"/>
                  </a:lnTo>
                  <a:lnTo>
                    <a:pt x="82308" y="329272"/>
                  </a:lnTo>
                  <a:lnTo>
                    <a:pt x="123469" y="329272"/>
                  </a:lnTo>
                  <a:lnTo>
                    <a:pt x="123469" y="246951"/>
                  </a:lnTo>
                  <a:close/>
                </a:path>
                <a:path w="123825" h="1317625">
                  <a:moveTo>
                    <a:pt x="123469" y="123482"/>
                  </a:moveTo>
                  <a:lnTo>
                    <a:pt x="82308" y="123482"/>
                  </a:lnTo>
                  <a:lnTo>
                    <a:pt x="82308" y="164655"/>
                  </a:lnTo>
                  <a:lnTo>
                    <a:pt x="123469" y="164655"/>
                  </a:lnTo>
                  <a:lnTo>
                    <a:pt x="123469" y="123482"/>
                  </a:lnTo>
                  <a:close/>
                </a:path>
                <a:path w="123825" h="1317625">
                  <a:moveTo>
                    <a:pt x="123469" y="0"/>
                  </a:moveTo>
                  <a:lnTo>
                    <a:pt x="82308" y="0"/>
                  </a:lnTo>
                  <a:lnTo>
                    <a:pt x="82308" y="82321"/>
                  </a:lnTo>
                  <a:lnTo>
                    <a:pt x="123469" y="82321"/>
                  </a:lnTo>
                  <a:lnTo>
                    <a:pt x="123469" y="0"/>
                  </a:lnTo>
                  <a:close/>
                </a:path>
              </a:pathLst>
            </a:custGeom>
            <a:solidFill>
              <a:srgbClr val="231F20"/>
            </a:solidFill>
          </p:spPr>
          <p:txBody>
            <a:bodyPr wrap="square" lIns="0" tIns="0" rIns="0" bIns="0" rtlCol="0"/>
            <a:lstStyle/>
            <a:p>
              <a:endParaRPr/>
            </a:p>
          </p:txBody>
        </p:sp>
        <p:sp>
          <p:nvSpPr>
            <p:cNvPr id="10" name="object 10"/>
            <p:cNvSpPr/>
            <p:nvPr/>
          </p:nvSpPr>
          <p:spPr>
            <a:xfrm>
              <a:off x="1986807" y="6657060"/>
              <a:ext cx="0" cy="576580"/>
            </a:xfrm>
            <a:custGeom>
              <a:avLst/>
              <a:gdLst/>
              <a:ahLst/>
              <a:cxnLst/>
              <a:rect l="l" t="t" r="r" b="b"/>
              <a:pathLst>
                <a:path h="576579">
                  <a:moveTo>
                    <a:pt x="0" y="0"/>
                  </a:moveTo>
                  <a:lnTo>
                    <a:pt x="0" y="576224"/>
                  </a:lnTo>
                </a:path>
              </a:pathLst>
            </a:custGeom>
            <a:ln w="41160">
              <a:solidFill>
                <a:srgbClr val="231F20"/>
              </a:solidFill>
              <a:prstDash val="sysDot"/>
            </a:ln>
          </p:spPr>
          <p:txBody>
            <a:bodyPr wrap="square" lIns="0" tIns="0" rIns="0" bIns="0" rtlCol="0"/>
            <a:lstStyle/>
            <a:p>
              <a:endParaRPr/>
            </a:p>
          </p:txBody>
        </p:sp>
        <p:sp>
          <p:nvSpPr>
            <p:cNvPr id="11" name="object 11"/>
            <p:cNvSpPr/>
            <p:nvPr/>
          </p:nvSpPr>
          <p:spPr>
            <a:xfrm>
              <a:off x="2007387" y="5916205"/>
              <a:ext cx="329565" cy="1358265"/>
            </a:xfrm>
            <a:custGeom>
              <a:avLst/>
              <a:gdLst/>
              <a:ahLst/>
              <a:cxnLst/>
              <a:rect l="l" t="t" r="r" b="b"/>
              <a:pathLst>
                <a:path w="329564" h="1358265">
                  <a:moveTo>
                    <a:pt x="41160" y="740854"/>
                  </a:moveTo>
                  <a:lnTo>
                    <a:pt x="0" y="740854"/>
                  </a:lnTo>
                  <a:lnTo>
                    <a:pt x="0" y="823175"/>
                  </a:lnTo>
                  <a:lnTo>
                    <a:pt x="41160" y="823175"/>
                  </a:lnTo>
                  <a:lnTo>
                    <a:pt x="41160" y="740854"/>
                  </a:lnTo>
                  <a:close/>
                </a:path>
                <a:path w="329564" h="1358265">
                  <a:moveTo>
                    <a:pt x="82321" y="1317066"/>
                  </a:moveTo>
                  <a:lnTo>
                    <a:pt x="41160" y="1317066"/>
                  </a:lnTo>
                  <a:lnTo>
                    <a:pt x="41160" y="1275918"/>
                  </a:lnTo>
                  <a:lnTo>
                    <a:pt x="0" y="1275918"/>
                  </a:lnTo>
                  <a:lnTo>
                    <a:pt x="0" y="1358239"/>
                  </a:lnTo>
                  <a:lnTo>
                    <a:pt x="41160" y="1358239"/>
                  </a:lnTo>
                  <a:lnTo>
                    <a:pt x="82321" y="1358226"/>
                  </a:lnTo>
                  <a:lnTo>
                    <a:pt x="82321" y="1317066"/>
                  </a:lnTo>
                  <a:close/>
                </a:path>
                <a:path w="329564" h="1358265">
                  <a:moveTo>
                    <a:pt x="82321" y="1234757"/>
                  </a:moveTo>
                  <a:lnTo>
                    <a:pt x="41160" y="1234757"/>
                  </a:lnTo>
                  <a:lnTo>
                    <a:pt x="41160" y="1275918"/>
                  </a:lnTo>
                  <a:lnTo>
                    <a:pt x="82321" y="1275918"/>
                  </a:lnTo>
                  <a:lnTo>
                    <a:pt x="82321" y="1234757"/>
                  </a:lnTo>
                  <a:close/>
                </a:path>
                <a:path w="329564" h="1358265">
                  <a:moveTo>
                    <a:pt x="82321" y="823175"/>
                  </a:moveTo>
                  <a:lnTo>
                    <a:pt x="41160" y="823175"/>
                  </a:lnTo>
                  <a:lnTo>
                    <a:pt x="41160" y="864336"/>
                  </a:lnTo>
                  <a:lnTo>
                    <a:pt x="82321" y="864336"/>
                  </a:lnTo>
                  <a:lnTo>
                    <a:pt x="82321" y="823175"/>
                  </a:lnTo>
                  <a:close/>
                </a:path>
                <a:path w="329564" h="1358265">
                  <a:moveTo>
                    <a:pt x="123482" y="329272"/>
                  </a:moveTo>
                  <a:lnTo>
                    <a:pt x="82321" y="329272"/>
                  </a:lnTo>
                  <a:lnTo>
                    <a:pt x="82321" y="123482"/>
                  </a:lnTo>
                  <a:lnTo>
                    <a:pt x="82321" y="82321"/>
                  </a:lnTo>
                  <a:lnTo>
                    <a:pt x="41160" y="82321"/>
                  </a:lnTo>
                  <a:lnTo>
                    <a:pt x="41160" y="123482"/>
                  </a:lnTo>
                  <a:lnTo>
                    <a:pt x="0" y="123482"/>
                  </a:lnTo>
                  <a:lnTo>
                    <a:pt x="0" y="246951"/>
                  </a:lnTo>
                  <a:lnTo>
                    <a:pt x="41160" y="246951"/>
                  </a:lnTo>
                  <a:lnTo>
                    <a:pt x="41160" y="329285"/>
                  </a:lnTo>
                  <a:lnTo>
                    <a:pt x="82321" y="329285"/>
                  </a:lnTo>
                  <a:lnTo>
                    <a:pt x="82321" y="370433"/>
                  </a:lnTo>
                  <a:lnTo>
                    <a:pt x="123482" y="370433"/>
                  </a:lnTo>
                  <a:lnTo>
                    <a:pt x="123482" y="329272"/>
                  </a:lnTo>
                  <a:close/>
                </a:path>
                <a:path w="329564" h="1358265">
                  <a:moveTo>
                    <a:pt x="164630" y="1070114"/>
                  </a:moveTo>
                  <a:lnTo>
                    <a:pt x="123469" y="1070114"/>
                  </a:lnTo>
                  <a:lnTo>
                    <a:pt x="123469" y="1111275"/>
                  </a:lnTo>
                  <a:lnTo>
                    <a:pt x="164630" y="1111275"/>
                  </a:lnTo>
                  <a:lnTo>
                    <a:pt x="164630" y="1070114"/>
                  </a:lnTo>
                  <a:close/>
                </a:path>
                <a:path w="329564" h="1358265">
                  <a:moveTo>
                    <a:pt x="288112" y="987806"/>
                  </a:moveTo>
                  <a:lnTo>
                    <a:pt x="246951" y="987806"/>
                  </a:lnTo>
                  <a:lnTo>
                    <a:pt x="205790" y="987806"/>
                  </a:lnTo>
                  <a:lnTo>
                    <a:pt x="205790" y="1028979"/>
                  </a:lnTo>
                  <a:lnTo>
                    <a:pt x="205790" y="1070114"/>
                  </a:lnTo>
                  <a:lnTo>
                    <a:pt x="205790" y="1152436"/>
                  </a:lnTo>
                  <a:lnTo>
                    <a:pt x="164630" y="1152436"/>
                  </a:lnTo>
                  <a:lnTo>
                    <a:pt x="123482" y="1152436"/>
                  </a:lnTo>
                  <a:lnTo>
                    <a:pt x="82321" y="1152436"/>
                  </a:lnTo>
                  <a:lnTo>
                    <a:pt x="82321" y="1070127"/>
                  </a:lnTo>
                  <a:lnTo>
                    <a:pt x="82321" y="1028954"/>
                  </a:lnTo>
                  <a:lnTo>
                    <a:pt x="123469" y="1028954"/>
                  </a:lnTo>
                  <a:lnTo>
                    <a:pt x="164630" y="1028954"/>
                  </a:lnTo>
                  <a:lnTo>
                    <a:pt x="205790" y="1028979"/>
                  </a:lnTo>
                  <a:lnTo>
                    <a:pt x="205790" y="987806"/>
                  </a:lnTo>
                  <a:lnTo>
                    <a:pt x="205790" y="946645"/>
                  </a:lnTo>
                  <a:lnTo>
                    <a:pt x="164630" y="946645"/>
                  </a:lnTo>
                  <a:lnTo>
                    <a:pt x="164630" y="905484"/>
                  </a:lnTo>
                  <a:lnTo>
                    <a:pt x="123482" y="905484"/>
                  </a:lnTo>
                  <a:lnTo>
                    <a:pt x="82321" y="905484"/>
                  </a:lnTo>
                  <a:lnTo>
                    <a:pt x="41160" y="905484"/>
                  </a:lnTo>
                  <a:lnTo>
                    <a:pt x="0" y="905484"/>
                  </a:lnTo>
                  <a:lnTo>
                    <a:pt x="0" y="946645"/>
                  </a:lnTo>
                  <a:lnTo>
                    <a:pt x="41160" y="946645"/>
                  </a:lnTo>
                  <a:lnTo>
                    <a:pt x="41160" y="1028979"/>
                  </a:lnTo>
                  <a:lnTo>
                    <a:pt x="0" y="1028979"/>
                  </a:lnTo>
                  <a:lnTo>
                    <a:pt x="0" y="1070114"/>
                  </a:lnTo>
                  <a:lnTo>
                    <a:pt x="0" y="1193584"/>
                  </a:lnTo>
                  <a:lnTo>
                    <a:pt x="41160" y="1193584"/>
                  </a:lnTo>
                  <a:lnTo>
                    <a:pt x="82321" y="1193584"/>
                  </a:lnTo>
                  <a:lnTo>
                    <a:pt x="82321" y="1234757"/>
                  </a:lnTo>
                  <a:lnTo>
                    <a:pt x="123482" y="1234757"/>
                  </a:lnTo>
                  <a:lnTo>
                    <a:pt x="123482" y="1193596"/>
                  </a:lnTo>
                  <a:lnTo>
                    <a:pt x="164630" y="1193596"/>
                  </a:lnTo>
                  <a:lnTo>
                    <a:pt x="164630" y="1275905"/>
                  </a:lnTo>
                  <a:lnTo>
                    <a:pt x="205790" y="1275905"/>
                  </a:lnTo>
                  <a:lnTo>
                    <a:pt x="164630" y="1275918"/>
                  </a:lnTo>
                  <a:lnTo>
                    <a:pt x="164630" y="1317066"/>
                  </a:lnTo>
                  <a:lnTo>
                    <a:pt x="123469" y="1317066"/>
                  </a:lnTo>
                  <a:lnTo>
                    <a:pt x="123469" y="1358226"/>
                  </a:lnTo>
                  <a:lnTo>
                    <a:pt x="164630" y="1358226"/>
                  </a:lnTo>
                  <a:lnTo>
                    <a:pt x="205790" y="1358239"/>
                  </a:lnTo>
                  <a:lnTo>
                    <a:pt x="246951" y="1358239"/>
                  </a:lnTo>
                  <a:lnTo>
                    <a:pt x="246951" y="1275918"/>
                  </a:lnTo>
                  <a:lnTo>
                    <a:pt x="288112" y="1275918"/>
                  </a:lnTo>
                  <a:lnTo>
                    <a:pt x="288112" y="1193596"/>
                  </a:lnTo>
                  <a:lnTo>
                    <a:pt x="246951" y="1193596"/>
                  </a:lnTo>
                  <a:lnTo>
                    <a:pt x="246951" y="1234757"/>
                  </a:lnTo>
                  <a:lnTo>
                    <a:pt x="205790" y="1234757"/>
                  </a:lnTo>
                  <a:lnTo>
                    <a:pt x="205790" y="1193584"/>
                  </a:lnTo>
                  <a:lnTo>
                    <a:pt x="246951" y="1193584"/>
                  </a:lnTo>
                  <a:lnTo>
                    <a:pt x="246951" y="1152436"/>
                  </a:lnTo>
                  <a:lnTo>
                    <a:pt x="288112" y="1152436"/>
                  </a:lnTo>
                  <a:lnTo>
                    <a:pt x="288112" y="1111275"/>
                  </a:lnTo>
                  <a:lnTo>
                    <a:pt x="246951" y="1111275"/>
                  </a:lnTo>
                  <a:lnTo>
                    <a:pt x="246951" y="1070140"/>
                  </a:lnTo>
                  <a:lnTo>
                    <a:pt x="246951" y="1028979"/>
                  </a:lnTo>
                  <a:lnTo>
                    <a:pt x="288112" y="1028979"/>
                  </a:lnTo>
                  <a:lnTo>
                    <a:pt x="288112" y="987806"/>
                  </a:lnTo>
                  <a:close/>
                </a:path>
                <a:path w="329564" h="1358265">
                  <a:moveTo>
                    <a:pt x="329272" y="699693"/>
                  </a:moveTo>
                  <a:lnTo>
                    <a:pt x="288112" y="699693"/>
                  </a:lnTo>
                  <a:lnTo>
                    <a:pt x="288112" y="740854"/>
                  </a:lnTo>
                  <a:lnTo>
                    <a:pt x="246951" y="740854"/>
                  </a:lnTo>
                  <a:lnTo>
                    <a:pt x="246951" y="782015"/>
                  </a:lnTo>
                  <a:lnTo>
                    <a:pt x="205790" y="782015"/>
                  </a:lnTo>
                  <a:lnTo>
                    <a:pt x="205790" y="823175"/>
                  </a:lnTo>
                  <a:lnTo>
                    <a:pt x="246951" y="823175"/>
                  </a:lnTo>
                  <a:lnTo>
                    <a:pt x="246951" y="864323"/>
                  </a:lnTo>
                  <a:lnTo>
                    <a:pt x="205790" y="864323"/>
                  </a:lnTo>
                  <a:lnTo>
                    <a:pt x="205790" y="905484"/>
                  </a:lnTo>
                  <a:lnTo>
                    <a:pt x="246951" y="905484"/>
                  </a:lnTo>
                  <a:lnTo>
                    <a:pt x="288112" y="905484"/>
                  </a:lnTo>
                  <a:lnTo>
                    <a:pt x="329272" y="905484"/>
                  </a:lnTo>
                  <a:lnTo>
                    <a:pt x="329272" y="864323"/>
                  </a:lnTo>
                  <a:lnTo>
                    <a:pt x="288112" y="864323"/>
                  </a:lnTo>
                  <a:lnTo>
                    <a:pt x="288112" y="823163"/>
                  </a:lnTo>
                  <a:lnTo>
                    <a:pt x="329272" y="823163"/>
                  </a:lnTo>
                  <a:lnTo>
                    <a:pt x="329272" y="699693"/>
                  </a:lnTo>
                  <a:close/>
                </a:path>
                <a:path w="329564" h="1358265">
                  <a:moveTo>
                    <a:pt x="329272" y="576224"/>
                  </a:moveTo>
                  <a:lnTo>
                    <a:pt x="288112" y="576224"/>
                  </a:lnTo>
                  <a:lnTo>
                    <a:pt x="246951" y="576224"/>
                  </a:lnTo>
                  <a:lnTo>
                    <a:pt x="246951" y="617385"/>
                  </a:lnTo>
                  <a:lnTo>
                    <a:pt x="205790" y="617385"/>
                  </a:lnTo>
                  <a:lnTo>
                    <a:pt x="205790" y="658533"/>
                  </a:lnTo>
                  <a:lnTo>
                    <a:pt x="164630" y="658533"/>
                  </a:lnTo>
                  <a:lnTo>
                    <a:pt x="123482" y="658533"/>
                  </a:lnTo>
                  <a:lnTo>
                    <a:pt x="123482" y="617385"/>
                  </a:lnTo>
                  <a:lnTo>
                    <a:pt x="164630" y="617385"/>
                  </a:lnTo>
                  <a:lnTo>
                    <a:pt x="205790" y="617372"/>
                  </a:lnTo>
                  <a:lnTo>
                    <a:pt x="205790" y="452742"/>
                  </a:lnTo>
                  <a:lnTo>
                    <a:pt x="164630" y="452742"/>
                  </a:lnTo>
                  <a:lnTo>
                    <a:pt x="164630" y="535063"/>
                  </a:lnTo>
                  <a:lnTo>
                    <a:pt x="164630" y="576224"/>
                  </a:lnTo>
                  <a:lnTo>
                    <a:pt x="123482" y="576224"/>
                  </a:lnTo>
                  <a:lnTo>
                    <a:pt x="123482" y="535063"/>
                  </a:lnTo>
                  <a:lnTo>
                    <a:pt x="164630" y="535063"/>
                  </a:lnTo>
                  <a:lnTo>
                    <a:pt x="164630" y="452742"/>
                  </a:lnTo>
                  <a:lnTo>
                    <a:pt x="123482" y="452742"/>
                  </a:lnTo>
                  <a:lnTo>
                    <a:pt x="123482" y="411581"/>
                  </a:lnTo>
                  <a:lnTo>
                    <a:pt x="82321" y="411581"/>
                  </a:lnTo>
                  <a:lnTo>
                    <a:pt x="41160" y="411581"/>
                  </a:lnTo>
                  <a:lnTo>
                    <a:pt x="41160" y="370433"/>
                  </a:lnTo>
                  <a:lnTo>
                    <a:pt x="0" y="370433"/>
                  </a:lnTo>
                  <a:lnTo>
                    <a:pt x="0" y="452755"/>
                  </a:lnTo>
                  <a:lnTo>
                    <a:pt x="41160" y="452755"/>
                  </a:lnTo>
                  <a:lnTo>
                    <a:pt x="82321" y="452742"/>
                  </a:lnTo>
                  <a:lnTo>
                    <a:pt x="123469" y="452742"/>
                  </a:lnTo>
                  <a:lnTo>
                    <a:pt x="123469" y="535063"/>
                  </a:lnTo>
                  <a:lnTo>
                    <a:pt x="82321" y="535063"/>
                  </a:lnTo>
                  <a:lnTo>
                    <a:pt x="82321" y="493903"/>
                  </a:lnTo>
                  <a:lnTo>
                    <a:pt x="41160" y="493903"/>
                  </a:lnTo>
                  <a:lnTo>
                    <a:pt x="41160" y="535063"/>
                  </a:lnTo>
                  <a:lnTo>
                    <a:pt x="0" y="535063"/>
                  </a:lnTo>
                  <a:lnTo>
                    <a:pt x="0" y="576224"/>
                  </a:lnTo>
                  <a:lnTo>
                    <a:pt x="41160" y="576224"/>
                  </a:lnTo>
                  <a:lnTo>
                    <a:pt x="82321" y="576224"/>
                  </a:lnTo>
                  <a:lnTo>
                    <a:pt x="123469" y="576224"/>
                  </a:lnTo>
                  <a:lnTo>
                    <a:pt x="123469" y="617385"/>
                  </a:lnTo>
                  <a:lnTo>
                    <a:pt x="82321" y="617385"/>
                  </a:lnTo>
                  <a:lnTo>
                    <a:pt x="41160" y="617385"/>
                  </a:lnTo>
                  <a:lnTo>
                    <a:pt x="41160" y="740854"/>
                  </a:lnTo>
                  <a:lnTo>
                    <a:pt x="82321" y="740854"/>
                  </a:lnTo>
                  <a:lnTo>
                    <a:pt x="82321" y="782015"/>
                  </a:lnTo>
                  <a:lnTo>
                    <a:pt x="123469" y="782015"/>
                  </a:lnTo>
                  <a:lnTo>
                    <a:pt x="123469" y="823163"/>
                  </a:lnTo>
                  <a:lnTo>
                    <a:pt x="164630" y="823163"/>
                  </a:lnTo>
                  <a:lnTo>
                    <a:pt x="164630" y="782015"/>
                  </a:lnTo>
                  <a:lnTo>
                    <a:pt x="205790" y="782015"/>
                  </a:lnTo>
                  <a:lnTo>
                    <a:pt x="205790" y="740854"/>
                  </a:lnTo>
                  <a:lnTo>
                    <a:pt x="164630" y="740854"/>
                  </a:lnTo>
                  <a:lnTo>
                    <a:pt x="164630" y="699693"/>
                  </a:lnTo>
                  <a:lnTo>
                    <a:pt x="205790" y="699693"/>
                  </a:lnTo>
                  <a:lnTo>
                    <a:pt x="205790" y="740854"/>
                  </a:lnTo>
                  <a:lnTo>
                    <a:pt x="246951" y="740854"/>
                  </a:lnTo>
                  <a:lnTo>
                    <a:pt x="246951" y="658545"/>
                  </a:lnTo>
                  <a:lnTo>
                    <a:pt x="288112" y="658545"/>
                  </a:lnTo>
                  <a:lnTo>
                    <a:pt x="329272" y="658545"/>
                  </a:lnTo>
                  <a:lnTo>
                    <a:pt x="329272" y="576224"/>
                  </a:lnTo>
                  <a:close/>
                </a:path>
                <a:path w="329564" h="1358265">
                  <a:moveTo>
                    <a:pt x="329272" y="329272"/>
                  </a:moveTo>
                  <a:lnTo>
                    <a:pt x="288112" y="329272"/>
                  </a:lnTo>
                  <a:lnTo>
                    <a:pt x="288112" y="370433"/>
                  </a:lnTo>
                  <a:lnTo>
                    <a:pt x="246951" y="370433"/>
                  </a:lnTo>
                  <a:lnTo>
                    <a:pt x="246951" y="329272"/>
                  </a:lnTo>
                  <a:lnTo>
                    <a:pt x="205790" y="329272"/>
                  </a:lnTo>
                  <a:lnTo>
                    <a:pt x="205790" y="452742"/>
                  </a:lnTo>
                  <a:lnTo>
                    <a:pt x="246951" y="452742"/>
                  </a:lnTo>
                  <a:lnTo>
                    <a:pt x="288112" y="452755"/>
                  </a:lnTo>
                  <a:lnTo>
                    <a:pt x="288112" y="493903"/>
                  </a:lnTo>
                  <a:lnTo>
                    <a:pt x="329272" y="493903"/>
                  </a:lnTo>
                  <a:lnTo>
                    <a:pt x="329272" y="329272"/>
                  </a:lnTo>
                  <a:close/>
                </a:path>
                <a:path w="329564" h="1358265">
                  <a:moveTo>
                    <a:pt x="329272" y="246951"/>
                  </a:moveTo>
                  <a:lnTo>
                    <a:pt x="288112" y="246951"/>
                  </a:lnTo>
                  <a:lnTo>
                    <a:pt x="246951" y="246951"/>
                  </a:lnTo>
                  <a:lnTo>
                    <a:pt x="205790" y="246951"/>
                  </a:lnTo>
                  <a:lnTo>
                    <a:pt x="164630" y="246951"/>
                  </a:lnTo>
                  <a:lnTo>
                    <a:pt x="164630" y="123482"/>
                  </a:lnTo>
                  <a:lnTo>
                    <a:pt x="123469" y="123482"/>
                  </a:lnTo>
                  <a:lnTo>
                    <a:pt x="123469" y="288112"/>
                  </a:lnTo>
                  <a:lnTo>
                    <a:pt x="164630" y="288112"/>
                  </a:lnTo>
                  <a:lnTo>
                    <a:pt x="205790" y="288112"/>
                  </a:lnTo>
                  <a:lnTo>
                    <a:pt x="246951" y="288112"/>
                  </a:lnTo>
                  <a:lnTo>
                    <a:pt x="288112" y="288112"/>
                  </a:lnTo>
                  <a:lnTo>
                    <a:pt x="329272" y="288112"/>
                  </a:lnTo>
                  <a:lnTo>
                    <a:pt x="329272" y="246951"/>
                  </a:lnTo>
                  <a:close/>
                </a:path>
                <a:path w="329564" h="1358265">
                  <a:moveTo>
                    <a:pt x="329272" y="82321"/>
                  </a:moveTo>
                  <a:lnTo>
                    <a:pt x="288112" y="82321"/>
                  </a:lnTo>
                  <a:lnTo>
                    <a:pt x="246951" y="82321"/>
                  </a:lnTo>
                  <a:lnTo>
                    <a:pt x="205790" y="82321"/>
                  </a:lnTo>
                  <a:lnTo>
                    <a:pt x="205790" y="123482"/>
                  </a:lnTo>
                  <a:lnTo>
                    <a:pt x="205790" y="205803"/>
                  </a:lnTo>
                  <a:lnTo>
                    <a:pt x="246951" y="205803"/>
                  </a:lnTo>
                  <a:lnTo>
                    <a:pt x="288112" y="205803"/>
                  </a:lnTo>
                  <a:lnTo>
                    <a:pt x="329272" y="205803"/>
                  </a:lnTo>
                  <a:lnTo>
                    <a:pt x="329272" y="123482"/>
                  </a:lnTo>
                  <a:lnTo>
                    <a:pt x="329272" y="82321"/>
                  </a:lnTo>
                  <a:close/>
                </a:path>
                <a:path w="329564" h="1358265">
                  <a:moveTo>
                    <a:pt x="329272" y="0"/>
                  </a:moveTo>
                  <a:lnTo>
                    <a:pt x="329272" y="0"/>
                  </a:lnTo>
                  <a:lnTo>
                    <a:pt x="123469" y="0"/>
                  </a:lnTo>
                  <a:lnTo>
                    <a:pt x="123469" y="123469"/>
                  </a:lnTo>
                  <a:lnTo>
                    <a:pt x="164630" y="123469"/>
                  </a:lnTo>
                  <a:lnTo>
                    <a:pt x="164630" y="41160"/>
                  </a:lnTo>
                  <a:lnTo>
                    <a:pt x="205790" y="41160"/>
                  </a:lnTo>
                  <a:lnTo>
                    <a:pt x="246951" y="41160"/>
                  </a:lnTo>
                  <a:lnTo>
                    <a:pt x="288112" y="41160"/>
                  </a:lnTo>
                  <a:lnTo>
                    <a:pt x="329272" y="41160"/>
                  </a:lnTo>
                  <a:lnTo>
                    <a:pt x="329272" y="0"/>
                  </a:lnTo>
                  <a:close/>
                </a:path>
              </a:pathLst>
            </a:custGeom>
            <a:solidFill>
              <a:srgbClr val="231F20"/>
            </a:solidFill>
          </p:spPr>
          <p:txBody>
            <a:bodyPr wrap="square" lIns="0" tIns="0" rIns="0" bIns="0" rtlCol="0"/>
            <a:lstStyle/>
            <a:p>
              <a:endParaRPr/>
            </a:p>
          </p:txBody>
        </p:sp>
        <p:sp>
          <p:nvSpPr>
            <p:cNvPr id="12" name="object 12"/>
            <p:cNvSpPr/>
            <p:nvPr/>
          </p:nvSpPr>
          <p:spPr>
            <a:xfrm>
              <a:off x="2295499" y="5916205"/>
              <a:ext cx="123825" cy="1317625"/>
            </a:xfrm>
            <a:custGeom>
              <a:avLst/>
              <a:gdLst/>
              <a:ahLst/>
              <a:cxnLst/>
              <a:rect l="l" t="t" r="r" b="b"/>
              <a:pathLst>
                <a:path w="123825" h="1317625">
                  <a:moveTo>
                    <a:pt x="82321" y="493903"/>
                  </a:moveTo>
                  <a:lnTo>
                    <a:pt x="41160" y="493903"/>
                  </a:lnTo>
                  <a:lnTo>
                    <a:pt x="41160" y="535063"/>
                  </a:lnTo>
                  <a:lnTo>
                    <a:pt x="82321" y="535063"/>
                  </a:lnTo>
                  <a:lnTo>
                    <a:pt x="82321" y="493903"/>
                  </a:lnTo>
                  <a:close/>
                </a:path>
                <a:path w="123825" h="1317625">
                  <a:moveTo>
                    <a:pt x="123469" y="1152436"/>
                  </a:moveTo>
                  <a:lnTo>
                    <a:pt x="82321" y="1152436"/>
                  </a:lnTo>
                  <a:lnTo>
                    <a:pt x="41160" y="1152436"/>
                  </a:lnTo>
                  <a:lnTo>
                    <a:pt x="41160" y="1193596"/>
                  </a:lnTo>
                  <a:lnTo>
                    <a:pt x="82308" y="1193596"/>
                  </a:lnTo>
                  <a:lnTo>
                    <a:pt x="82308" y="1234757"/>
                  </a:lnTo>
                  <a:lnTo>
                    <a:pt x="41160" y="1234757"/>
                  </a:lnTo>
                  <a:lnTo>
                    <a:pt x="0" y="1234757"/>
                  </a:lnTo>
                  <a:lnTo>
                    <a:pt x="0" y="1275918"/>
                  </a:lnTo>
                  <a:lnTo>
                    <a:pt x="0" y="1317078"/>
                  </a:lnTo>
                  <a:lnTo>
                    <a:pt x="41160" y="1317078"/>
                  </a:lnTo>
                  <a:lnTo>
                    <a:pt x="82308" y="1317078"/>
                  </a:lnTo>
                  <a:lnTo>
                    <a:pt x="123469" y="1317078"/>
                  </a:lnTo>
                  <a:lnTo>
                    <a:pt x="123469" y="1275918"/>
                  </a:lnTo>
                  <a:lnTo>
                    <a:pt x="82321" y="1275918"/>
                  </a:lnTo>
                  <a:lnTo>
                    <a:pt x="123469" y="1275905"/>
                  </a:lnTo>
                  <a:lnTo>
                    <a:pt x="123469" y="1152436"/>
                  </a:lnTo>
                  <a:close/>
                </a:path>
                <a:path w="123825" h="1317625">
                  <a:moveTo>
                    <a:pt x="123469" y="905484"/>
                  </a:moveTo>
                  <a:lnTo>
                    <a:pt x="82321" y="905484"/>
                  </a:lnTo>
                  <a:lnTo>
                    <a:pt x="41160" y="905484"/>
                  </a:lnTo>
                  <a:lnTo>
                    <a:pt x="41160" y="864323"/>
                  </a:lnTo>
                  <a:lnTo>
                    <a:pt x="0" y="864323"/>
                  </a:lnTo>
                  <a:lnTo>
                    <a:pt x="0" y="905484"/>
                  </a:lnTo>
                  <a:lnTo>
                    <a:pt x="0" y="1070114"/>
                  </a:lnTo>
                  <a:lnTo>
                    <a:pt x="0" y="1152436"/>
                  </a:lnTo>
                  <a:lnTo>
                    <a:pt x="41160" y="1152436"/>
                  </a:lnTo>
                  <a:lnTo>
                    <a:pt x="41160" y="1111275"/>
                  </a:lnTo>
                  <a:lnTo>
                    <a:pt x="82321" y="1111275"/>
                  </a:lnTo>
                  <a:lnTo>
                    <a:pt x="82321" y="1070114"/>
                  </a:lnTo>
                  <a:lnTo>
                    <a:pt x="41160" y="1070114"/>
                  </a:lnTo>
                  <a:lnTo>
                    <a:pt x="41160" y="987806"/>
                  </a:lnTo>
                  <a:lnTo>
                    <a:pt x="82321" y="987806"/>
                  </a:lnTo>
                  <a:lnTo>
                    <a:pt x="82321" y="946645"/>
                  </a:lnTo>
                  <a:lnTo>
                    <a:pt x="123469" y="946645"/>
                  </a:lnTo>
                  <a:lnTo>
                    <a:pt x="123469" y="905484"/>
                  </a:lnTo>
                  <a:close/>
                </a:path>
                <a:path w="123825" h="1317625">
                  <a:moveTo>
                    <a:pt x="123469" y="699693"/>
                  </a:moveTo>
                  <a:lnTo>
                    <a:pt x="82308" y="699693"/>
                  </a:lnTo>
                  <a:lnTo>
                    <a:pt x="82308" y="864323"/>
                  </a:lnTo>
                  <a:lnTo>
                    <a:pt x="123469" y="864323"/>
                  </a:lnTo>
                  <a:lnTo>
                    <a:pt x="123469" y="699693"/>
                  </a:lnTo>
                  <a:close/>
                </a:path>
                <a:path w="123825" h="1317625">
                  <a:moveTo>
                    <a:pt x="123469" y="617385"/>
                  </a:moveTo>
                  <a:lnTo>
                    <a:pt x="82308" y="617385"/>
                  </a:lnTo>
                  <a:lnTo>
                    <a:pt x="82308" y="658545"/>
                  </a:lnTo>
                  <a:lnTo>
                    <a:pt x="123469" y="658545"/>
                  </a:lnTo>
                  <a:lnTo>
                    <a:pt x="123469" y="617385"/>
                  </a:lnTo>
                  <a:close/>
                </a:path>
                <a:path w="123825" h="1317625">
                  <a:moveTo>
                    <a:pt x="123469" y="329272"/>
                  </a:moveTo>
                  <a:lnTo>
                    <a:pt x="82321" y="329272"/>
                  </a:lnTo>
                  <a:lnTo>
                    <a:pt x="41160" y="329272"/>
                  </a:lnTo>
                  <a:lnTo>
                    <a:pt x="41160" y="370433"/>
                  </a:lnTo>
                  <a:lnTo>
                    <a:pt x="82308" y="370433"/>
                  </a:lnTo>
                  <a:lnTo>
                    <a:pt x="82308" y="411581"/>
                  </a:lnTo>
                  <a:lnTo>
                    <a:pt x="41160" y="411581"/>
                  </a:lnTo>
                  <a:lnTo>
                    <a:pt x="41160" y="452742"/>
                  </a:lnTo>
                  <a:lnTo>
                    <a:pt x="82308" y="452742"/>
                  </a:lnTo>
                  <a:lnTo>
                    <a:pt x="123469" y="452742"/>
                  </a:lnTo>
                  <a:lnTo>
                    <a:pt x="123469" y="329272"/>
                  </a:lnTo>
                  <a:close/>
                </a:path>
                <a:path w="123825" h="1317625">
                  <a:moveTo>
                    <a:pt x="123469" y="123482"/>
                  </a:moveTo>
                  <a:lnTo>
                    <a:pt x="82308" y="123482"/>
                  </a:lnTo>
                  <a:lnTo>
                    <a:pt x="82308" y="246951"/>
                  </a:lnTo>
                  <a:lnTo>
                    <a:pt x="41160" y="246951"/>
                  </a:lnTo>
                  <a:lnTo>
                    <a:pt x="41160" y="288112"/>
                  </a:lnTo>
                  <a:lnTo>
                    <a:pt x="82308" y="288112"/>
                  </a:lnTo>
                  <a:lnTo>
                    <a:pt x="123469" y="288112"/>
                  </a:lnTo>
                  <a:lnTo>
                    <a:pt x="123469" y="123482"/>
                  </a:lnTo>
                  <a:close/>
                </a:path>
                <a:path w="123825" h="1317625">
                  <a:moveTo>
                    <a:pt x="123469" y="0"/>
                  </a:moveTo>
                  <a:lnTo>
                    <a:pt x="82321" y="0"/>
                  </a:lnTo>
                  <a:lnTo>
                    <a:pt x="41160" y="0"/>
                  </a:lnTo>
                  <a:lnTo>
                    <a:pt x="41160" y="41160"/>
                  </a:lnTo>
                  <a:lnTo>
                    <a:pt x="82308" y="41160"/>
                  </a:lnTo>
                  <a:lnTo>
                    <a:pt x="82308" y="123469"/>
                  </a:lnTo>
                  <a:lnTo>
                    <a:pt x="123469" y="123469"/>
                  </a:lnTo>
                  <a:lnTo>
                    <a:pt x="123469" y="0"/>
                  </a:lnTo>
                  <a:close/>
                </a:path>
              </a:pathLst>
            </a:custGeom>
            <a:solidFill>
              <a:srgbClr val="231F20"/>
            </a:solidFill>
          </p:spPr>
          <p:txBody>
            <a:bodyPr wrap="square" lIns="0" tIns="0" rIns="0" bIns="0" rtlCol="0"/>
            <a:lstStyle/>
            <a:p>
              <a:endParaRPr/>
            </a:p>
          </p:txBody>
        </p:sp>
        <p:pic>
          <p:nvPicPr>
            <p:cNvPr id="13" name="object 13"/>
            <p:cNvPicPr/>
            <p:nvPr/>
          </p:nvPicPr>
          <p:blipFill>
            <a:blip r:embed="rId3" cstate="print"/>
            <a:stretch>
              <a:fillRect/>
            </a:stretch>
          </p:blipFill>
          <p:spPr>
            <a:xfrm>
              <a:off x="1164297" y="571500"/>
              <a:ext cx="2736935" cy="2825216"/>
            </a:xfrm>
            <a:prstGeom prst="rect">
              <a:avLst/>
            </a:prstGeom>
          </p:spPr>
        </p:pic>
        <p:pic>
          <p:nvPicPr>
            <p:cNvPr id="14" name="object 14"/>
            <p:cNvPicPr/>
            <p:nvPr/>
          </p:nvPicPr>
          <p:blipFill>
            <a:blip r:embed="rId4" cstate="print"/>
            <a:stretch>
              <a:fillRect/>
            </a:stretch>
          </p:blipFill>
          <p:spPr>
            <a:xfrm>
              <a:off x="3790933" y="792098"/>
              <a:ext cx="2564123" cy="2143148"/>
            </a:xfrm>
            <a:prstGeom prst="rect">
              <a:avLst/>
            </a:prstGeom>
          </p:spPr>
        </p:pic>
      </p:grpSp>
      <p:sp>
        <p:nvSpPr>
          <p:cNvPr id="15" name="object 15"/>
          <p:cNvSpPr txBox="1"/>
          <p:nvPr/>
        </p:nvSpPr>
        <p:spPr>
          <a:xfrm>
            <a:off x="983996" y="2388616"/>
            <a:ext cx="147320" cy="1117600"/>
          </a:xfrm>
          <a:prstGeom prst="rect">
            <a:avLst/>
          </a:prstGeom>
        </p:spPr>
        <p:txBody>
          <a:bodyPr vert="vert270" wrap="square" lIns="0" tIns="12700" rIns="0" bIns="0" rtlCol="0">
            <a:spAutoFit/>
          </a:bodyPr>
          <a:lstStyle/>
          <a:p>
            <a:pPr marL="12700">
              <a:lnSpc>
                <a:spcPct val="100000"/>
              </a:lnSpc>
              <a:spcBef>
                <a:spcPts val="100"/>
              </a:spcBef>
            </a:pPr>
            <a:r>
              <a:rPr sz="700" dirty="0">
                <a:solidFill>
                  <a:srgbClr val="231F20"/>
                </a:solidFill>
                <a:latin typeface="Avenir Book"/>
                <a:cs typeface="Avenir Book"/>
              </a:rPr>
              <a:t>DIANA</a:t>
            </a:r>
            <a:r>
              <a:rPr sz="700" spc="50" dirty="0">
                <a:solidFill>
                  <a:srgbClr val="231F20"/>
                </a:solidFill>
                <a:latin typeface="Avenir Book"/>
                <a:cs typeface="Avenir Book"/>
              </a:rPr>
              <a:t> </a:t>
            </a:r>
            <a:r>
              <a:rPr sz="700" dirty="0">
                <a:solidFill>
                  <a:srgbClr val="231F20"/>
                </a:solidFill>
                <a:latin typeface="Avenir Book"/>
                <a:cs typeface="Avenir Book"/>
              </a:rPr>
              <a:t>HU</a:t>
            </a:r>
            <a:r>
              <a:rPr sz="700" spc="55" dirty="0">
                <a:solidFill>
                  <a:srgbClr val="231F20"/>
                </a:solidFill>
                <a:latin typeface="Avenir Book"/>
                <a:cs typeface="Avenir Book"/>
              </a:rPr>
              <a:t> </a:t>
            </a:r>
            <a:r>
              <a:rPr sz="700" spc="-10" dirty="0">
                <a:solidFill>
                  <a:srgbClr val="231F20"/>
                </a:solidFill>
                <a:latin typeface="Avenir Book"/>
                <a:cs typeface="Avenir Book"/>
              </a:rPr>
              <a:t>ILLUSTRATION</a:t>
            </a:r>
            <a:endParaRPr sz="700">
              <a:latin typeface="Avenir Book"/>
              <a:cs typeface="Avenir Book"/>
            </a:endParaRPr>
          </a:p>
        </p:txBody>
      </p:sp>
      <p:grpSp>
        <p:nvGrpSpPr>
          <p:cNvPr id="16" name="object 16"/>
          <p:cNvGrpSpPr/>
          <p:nvPr/>
        </p:nvGrpSpPr>
        <p:grpSpPr>
          <a:xfrm>
            <a:off x="8416747" y="987247"/>
            <a:ext cx="1207770" cy="1219200"/>
            <a:chOff x="8416747" y="987247"/>
            <a:chExt cx="1207770" cy="1219200"/>
          </a:xfrm>
        </p:grpSpPr>
        <p:sp>
          <p:nvSpPr>
            <p:cNvPr id="17" name="object 17"/>
            <p:cNvSpPr/>
            <p:nvPr/>
          </p:nvSpPr>
          <p:spPr>
            <a:xfrm>
              <a:off x="8416747" y="987246"/>
              <a:ext cx="114300" cy="1207770"/>
            </a:xfrm>
            <a:custGeom>
              <a:avLst/>
              <a:gdLst/>
              <a:ahLst/>
              <a:cxnLst/>
              <a:rect l="l" t="t" r="r" b="b"/>
              <a:pathLst>
                <a:path w="114300" h="1207770">
                  <a:moveTo>
                    <a:pt x="22783" y="569633"/>
                  </a:moveTo>
                  <a:lnTo>
                    <a:pt x="0" y="569633"/>
                  </a:lnTo>
                  <a:lnTo>
                    <a:pt x="0" y="592416"/>
                  </a:lnTo>
                  <a:lnTo>
                    <a:pt x="22783" y="592416"/>
                  </a:lnTo>
                  <a:lnTo>
                    <a:pt x="22783" y="569633"/>
                  </a:lnTo>
                  <a:close/>
                </a:path>
                <a:path w="114300" h="1207770">
                  <a:moveTo>
                    <a:pt x="22783" y="296214"/>
                  </a:moveTo>
                  <a:lnTo>
                    <a:pt x="0" y="296214"/>
                  </a:lnTo>
                  <a:lnTo>
                    <a:pt x="0" y="318998"/>
                  </a:lnTo>
                  <a:lnTo>
                    <a:pt x="22783" y="318998"/>
                  </a:lnTo>
                  <a:lnTo>
                    <a:pt x="22783" y="296214"/>
                  </a:lnTo>
                  <a:close/>
                </a:path>
                <a:path w="114300" h="1207770">
                  <a:moveTo>
                    <a:pt x="22783" y="182295"/>
                  </a:moveTo>
                  <a:lnTo>
                    <a:pt x="0" y="182295"/>
                  </a:lnTo>
                  <a:lnTo>
                    <a:pt x="0" y="227850"/>
                  </a:lnTo>
                  <a:lnTo>
                    <a:pt x="22783" y="227850"/>
                  </a:lnTo>
                  <a:lnTo>
                    <a:pt x="22783" y="182295"/>
                  </a:lnTo>
                  <a:close/>
                </a:path>
                <a:path w="114300" h="1207770">
                  <a:moveTo>
                    <a:pt x="45567" y="1048118"/>
                  </a:moveTo>
                  <a:lnTo>
                    <a:pt x="22783" y="1048118"/>
                  </a:lnTo>
                  <a:lnTo>
                    <a:pt x="0" y="1048118"/>
                  </a:lnTo>
                  <a:lnTo>
                    <a:pt x="0" y="1207617"/>
                  </a:lnTo>
                  <a:lnTo>
                    <a:pt x="22783" y="1207617"/>
                  </a:lnTo>
                  <a:lnTo>
                    <a:pt x="45567" y="1207617"/>
                  </a:lnTo>
                  <a:lnTo>
                    <a:pt x="45567" y="1184833"/>
                  </a:lnTo>
                  <a:lnTo>
                    <a:pt x="22783" y="1184833"/>
                  </a:lnTo>
                  <a:lnTo>
                    <a:pt x="22783" y="1070902"/>
                  </a:lnTo>
                  <a:lnTo>
                    <a:pt x="45567" y="1070902"/>
                  </a:lnTo>
                  <a:lnTo>
                    <a:pt x="45567" y="1048118"/>
                  </a:lnTo>
                  <a:close/>
                </a:path>
                <a:path w="114300" h="1207770">
                  <a:moveTo>
                    <a:pt x="45567" y="956983"/>
                  </a:moveTo>
                  <a:lnTo>
                    <a:pt x="22783" y="956983"/>
                  </a:lnTo>
                  <a:lnTo>
                    <a:pt x="0" y="956983"/>
                  </a:lnTo>
                  <a:lnTo>
                    <a:pt x="0" y="979766"/>
                  </a:lnTo>
                  <a:lnTo>
                    <a:pt x="22783" y="979766"/>
                  </a:lnTo>
                  <a:lnTo>
                    <a:pt x="22783" y="1002550"/>
                  </a:lnTo>
                  <a:lnTo>
                    <a:pt x="45567" y="1002550"/>
                  </a:lnTo>
                  <a:lnTo>
                    <a:pt x="45567" y="956983"/>
                  </a:lnTo>
                  <a:close/>
                </a:path>
                <a:path w="114300" h="1207770">
                  <a:moveTo>
                    <a:pt x="45567" y="888619"/>
                  </a:moveTo>
                  <a:lnTo>
                    <a:pt x="22783" y="888619"/>
                  </a:lnTo>
                  <a:lnTo>
                    <a:pt x="0" y="888619"/>
                  </a:lnTo>
                  <a:lnTo>
                    <a:pt x="0" y="911402"/>
                  </a:lnTo>
                  <a:lnTo>
                    <a:pt x="22783" y="911402"/>
                  </a:lnTo>
                  <a:lnTo>
                    <a:pt x="45567" y="911402"/>
                  </a:lnTo>
                  <a:lnTo>
                    <a:pt x="45567" y="888619"/>
                  </a:lnTo>
                  <a:close/>
                </a:path>
                <a:path w="114300" h="1207770">
                  <a:moveTo>
                    <a:pt x="45567" y="820267"/>
                  </a:moveTo>
                  <a:lnTo>
                    <a:pt x="22783" y="820267"/>
                  </a:lnTo>
                  <a:lnTo>
                    <a:pt x="0" y="820267"/>
                  </a:lnTo>
                  <a:lnTo>
                    <a:pt x="0" y="843051"/>
                  </a:lnTo>
                  <a:lnTo>
                    <a:pt x="22783" y="843051"/>
                  </a:lnTo>
                  <a:lnTo>
                    <a:pt x="22783" y="865847"/>
                  </a:lnTo>
                  <a:lnTo>
                    <a:pt x="45567" y="865847"/>
                  </a:lnTo>
                  <a:lnTo>
                    <a:pt x="45567" y="820267"/>
                  </a:lnTo>
                  <a:close/>
                </a:path>
                <a:path w="114300" h="1207770">
                  <a:moveTo>
                    <a:pt x="45567" y="615200"/>
                  </a:moveTo>
                  <a:lnTo>
                    <a:pt x="22783" y="615200"/>
                  </a:lnTo>
                  <a:lnTo>
                    <a:pt x="0" y="615200"/>
                  </a:lnTo>
                  <a:lnTo>
                    <a:pt x="0" y="797496"/>
                  </a:lnTo>
                  <a:lnTo>
                    <a:pt x="22783" y="797496"/>
                  </a:lnTo>
                  <a:lnTo>
                    <a:pt x="45567" y="797483"/>
                  </a:lnTo>
                  <a:lnTo>
                    <a:pt x="45567" y="774700"/>
                  </a:lnTo>
                  <a:lnTo>
                    <a:pt x="22783" y="774700"/>
                  </a:lnTo>
                  <a:lnTo>
                    <a:pt x="22783" y="729119"/>
                  </a:lnTo>
                  <a:lnTo>
                    <a:pt x="45567" y="729119"/>
                  </a:lnTo>
                  <a:lnTo>
                    <a:pt x="45567" y="706335"/>
                  </a:lnTo>
                  <a:lnTo>
                    <a:pt x="22783" y="706335"/>
                  </a:lnTo>
                  <a:lnTo>
                    <a:pt x="22783" y="683552"/>
                  </a:lnTo>
                  <a:lnTo>
                    <a:pt x="45567" y="683552"/>
                  </a:lnTo>
                  <a:lnTo>
                    <a:pt x="45567" y="660768"/>
                  </a:lnTo>
                  <a:lnTo>
                    <a:pt x="22783" y="660768"/>
                  </a:lnTo>
                  <a:lnTo>
                    <a:pt x="22783" y="637984"/>
                  </a:lnTo>
                  <a:lnTo>
                    <a:pt x="45567" y="637984"/>
                  </a:lnTo>
                  <a:lnTo>
                    <a:pt x="45567" y="615200"/>
                  </a:lnTo>
                  <a:close/>
                </a:path>
                <a:path w="114300" h="1207770">
                  <a:moveTo>
                    <a:pt x="45567" y="501281"/>
                  </a:moveTo>
                  <a:lnTo>
                    <a:pt x="22783" y="501281"/>
                  </a:lnTo>
                  <a:lnTo>
                    <a:pt x="0" y="501281"/>
                  </a:lnTo>
                  <a:lnTo>
                    <a:pt x="0" y="546849"/>
                  </a:lnTo>
                  <a:lnTo>
                    <a:pt x="22783" y="546849"/>
                  </a:lnTo>
                  <a:lnTo>
                    <a:pt x="22783" y="569633"/>
                  </a:lnTo>
                  <a:lnTo>
                    <a:pt x="45567" y="569633"/>
                  </a:lnTo>
                  <a:lnTo>
                    <a:pt x="45567" y="501281"/>
                  </a:lnTo>
                  <a:close/>
                </a:path>
                <a:path w="114300" h="1207770">
                  <a:moveTo>
                    <a:pt x="45567" y="364566"/>
                  </a:moveTo>
                  <a:lnTo>
                    <a:pt x="22783" y="364566"/>
                  </a:lnTo>
                  <a:lnTo>
                    <a:pt x="0" y="364566"/>
                  </a:lnTo>
                  <a:lnTo>
                    <a:pt x="0" y="387350"/>
                  </a:lnTo>
                  <a:lnTo>
                    <a:pt x="22783" y="387350"/>
                  </a:lnTo>
                  <a:lnTo>
                    <a:pt x="22783" y="410133"/>
                  </a:lnTo>
                  <a:lnTo>
                    <a:pt x="0" y="410133"/>
                  </a:lnTo>
                  <a:lnTo>
                    <a:pt x="0" y="455701"/>
                  </a:lnTo>
                  <a:lnTo>
                    <a:pt x="22783" y="455701"/>
                  </a:lnTo>
                  <a:lnTo>
                    <a:pt x="22783" y="432917"/>
                  </a:lnTo>
                  <a:lnTo>
                    <a:pt x="45567" y="432917"/>
                  </a:lnTo>
                  <a:lnTo>
                    <a:pt x="45567" y="364566"/>
                  </a:lnTo>
                  <a:close/>
                </a:path>
                <a:path w="114300" h="1207770">
                  <a:moveTo>
                    <a:pt x="45567" y="227850"/>
                  </a:moveTo>
                  <a:lnTo>
                    <a:pt x="22783" y="227850"/>
                  </a:lnTo>
                  <a:lnTo>
                    <a:pt x="22783" y="273418"/>
                  </a:lnTo>
                  <a:lnTo>
                    <a:pt x="45567" y="273418"/>
                  </a:lnTo>
                  <a:lnTo>
                    <a:pt x="45567" y="227850"/>
                  </a:lnTo>
                  <a:close/>
                </a:path>
                <a:path w="114300" h="1207770">
                  <a:moveTo>
                    <a:pt x="45567" y="0"/>
                  </a:moveTo>
                  <a:lnTo>
                    <a:pt x="22783" y="0"/>
                  </a:lnTo>
                  <a:lnTo>
                    <a:pt x="0" y="0"/>
                  </a:lnTo>
                  <a:lnTo>
                    <a:pt x="0" y="159499"/>
                  </a:lnTo>
                  <a:lnTo>
                    <a:pt x="22783" y="159499"/>
                  </a:lnTo>
                  <a:lnTo>
                    <a:pt x="45567" y="159499"/>
                  </a:lnTo>
                  <a:lnTo>
                    <a:pt x="45567" y="136715"/>
                  </a:lnTo>
                  <a:lnTo>
                    <a:pt x="22783" y="136715"/>
                  </a:lnTo>
                  <a:lnTo>
                    <a:pt x="22783" y="22783"/>
                  </a:lnTo>
                  <a:lnTo>
                    <a:pt x="45567" y="22783"/>
                  </a:lnTo>
                  <a:lnTo>
                    <a:pt x="45567" y="0"/>
                  </a:lnTo>
                  <a:close/>
                </a:path>
                <a:path w="114300" h="1207770">
                  <a:moveTo>
                    <a:pt x="68364" y="979766"/>
                  </a:moveTo>
                  <a:lnTo>
                    <a:pt x="45580" y="979766"/>
                  </a:lnTo>
                  <a:lnTo>
                    <a:pt x="45580" y="1002550"/>
                  </a:lnTo>
                  <a:lnTo>
                    <a:pt x="68364" y="1002550"/>
                  </a:lnTo>
                  <a:lnTo>
                    <a:pt x="68364" y="979766"/>
                  </a:lnTo>
                  <a:close/>
                </a:path>
                <a:path w="114300" h="1207770">
                  <a:moveTo>
                    <a:pt x="91147" y="1002550"/>
                  </a:moveTo>
                  <a:lnTo>
                    <a:pt x="68364" y="1002550"/>
                  </a:lnTo>
                  <a:lnTo>
                    <a:pt x="68364" y="1025334"/>
                  </a:lnTo>
                  <a:lnTo>
                    <a:pt x="91147" y="1025334"/>
                  </a:lnTo>
                  <a:lnTo>
                    <a:pt x="91147" y="1002550"/>
                  </a:lnTo>
                  <a:close/>
                </a:path>
                <a:path w="114300" h="1207770">
                  <a:moveTo>
                    <a:pt x="113931" y="1184833"/>
                  </a:moveTo>
                  <a:lnTo>
                    <a:pt x="91147" y="1184833"/>
                  </a:lnTo>
                  <a:lnTo>
                    <a:pt x="68364" y="1184833"/>
                  </a:lnTo>
                  <a:lnTo>
                    <a:pt x="45580" y="1184833"/>
                  </a:lnTo>
                  <a:lnTo>
                    <a:pt x="45580" y="1207617"/>
                  </a:lnTo>
                  <a:lnTo>
                    <a:pt x="68364" y="1207617"/>
                  </a:lnTo>
                  <a:lnTo>
                    <a:pt x="91147" y="1207617"/>
                  </a:lnTo>
                  <a:lnTo>
                    <a:pt x="113931" y="1207617"/>
                  </a:lnTo>
                  <a:lnTo>
                    <a:pt x="113931" y="1184833"/>
                  </a:lnTo>
                  <a:close/>
                </a:path>
                <a:path w="114300" h="1207770">
                  <a:moveTo>
                    <a:pt x="113931" y="1093685"/>
                  </a:moveTo>
                  <a:lnTo>
                    <a:pt x="91147" y="1093685"/>
                  </a:lnTo>
                  <a:lnTo>
                    <a:pt x="68364" y="1093685"/>
                  </a:lnTo>
                  <a:lnTo>
                    <a:pt x="45580" y="1093685"/>
                  </a:lnTo>
                  <a:lnTo>
                    <a:pt x="45580" y="1162037"/>
                  </a:lnTo>
                  <a:lnTo>
                    <a:pt x="68364" y="1162037"/>
                  </a:lnTo>
                  <a:lnTo>
                    <a:pt x="91147" y="1162037"/>
                  </a:lnTo>
                  <a:lnTo>
                    <a:pt x="113931" y="1162037"/>
                  </a:lnTo>
                  <a:lnTo>
                    <a:pt x="113931" y="1093685"/>
                  </a:lnTo>
                  <a:close/>
                </a:path>
                <a:path w="114300" h="1207770">
                  <a:moveTo>
                    <a:pt x="113931" y="1048118"/>
                  </a:moveTo>
                  <a:lnTo>
                    <a:pt x="91147" y="1048118"/>
                  </a:lnTo>
                  <a:lnTo>
                    <a:pt x="68364" y="1048118"/>
                  </a:lnTo>
                  <a:lnTo>
                    <a:pt x="45580" y="1048118"/>
                  </a:lnTo>
                  <a:lnTo>
                    <a:pt x="45580" y="1070902"/>
                  </a:lnTo>
                  <a:lnTo>
                    <a:pt x="68364" y="1070902"/>
                  </a:lnTo>
                  <a:lnTo>
                    <a:pt x="91147" y="1070902"/>
                  </a:lnTo>
                  <a:lnTo>
                    <a:pt x="113931" y="1070902"/>
                  </a:lnTo>
                  <a:lnTo>
                    <a:pt x="113931" y="1048118"/>
                  </a:lnTo>
                  <a:close/>
                </a:path>
                <a:path w="114300" h="1207770">
                  <a:moveTo>
                    <a:pt x="113931" y="820267"/>
                  </a:moveTo>
                  <a:lnTo>
                    <a:pt x="91147" y="820267"/>
                  </a:lnTo>
                  <a:lnTo>
                    <a:pt x="68364" y="820267"/>
                  </a:lnTo>
                  <a:lnTo>
                    <a:pt x="45580" y="820267"/>
                  </a:lnTo>
                  <a:lnTo>
                    <a:pt x="45580" y="865847"/>
                  </a:lnTo>
                  <a:lnTo>
                    <a:pt x="68364" y="865847"/>
                  </a:lnTo>
                  <a:lnTo>
                    <a:pt x="91147" y="865847"/>
                  </a:lnTo>
                  <a:lnTo>
                    <a:pt x="91147" y="911402"/>
                  </a:lnTo>
                  <a:lnTo>
                    <a:pt x="68364" y="911402"/>
                  </a:lnTo>
                  <a:lnTo>
                    <a:pt x="68364" y="934186"/>
                  </a:lnTo>
                  <a:lnTo>
                    <a:pt x="45580" y="934186"/>
                  </a:lnTo>
                  <a:lnTo>
                    <a:pt x="45580" y="956970"/>
                  </a:lnTo>
                  <a:lnTo>
                    <a:pt x="68364" y="956970"/>
                  </a:lnTo>
                  <a:lnTo>
                    <a:pt x="68364" y="979754"/>
                  </a:lnTo>
                  <a:lnTo>
                    <a:pt x="91147" y="979754"/>
                  </a:lnTo>
                  <a:lnTo>
                    <a:pt x="113931" y="979766"/>
                  </a:lnTo>
                  <a:lnTo>
                    <a:pt x="113931" y="865835"/>
                  </a:lnTo>
                  <a:lnTo>
                    <a:pt x="91147" y="865835"/>
                  </a:lnTo>
                  <a:lnTo>
                    <a:pt x="91147" y="843051"/>
                  </a:lnTo>
                  <a:lnTo>
                    <a:pt x="113931" y="843051"/>
                  </a:lnTo>
                  <a:lnTo>
                    <a:pt x="113931" y="820267"/>
                  </a:lnTo>
                  <a:close/>
                </a:path>
                <a:path w="114300" h="1207770">
                  <a:moveTo>
                    <a:pt x="113931" y="774700"/>
                  </a:moveTo>
                  <a:lnTo>
                    <a:pt x="91147" y="774700"/>
                  </a:lnTo>
                  <a:lnTo>
                    <a:pt x="91147" y="797483"/>
                  </a:lnTo>
                  <a:lnTo>
                    <a:pt x="113931" y="797483"/>
                  </a:lnTo>
                  <a:lnTo>
                    <a:pt x="113931" y="774700"/>
                  </a:lnTo>
                  <a:close/>
                </a:path>
                <a:path w="114300" h="1207770">
                  <a:moveTo>
                    <a:pt x="113931" y="706335"/>
                  </a:moveTo>
                  <a:lnTo>
                    <a:pt x="91147" y="706335"/>
                  </a:lnTo>
                  <a:lnTo>
                    <a:pt x="91147" y="729132"/>
                  </a:lnTo>
                  <a:lnTo>
                    <a:pt x="68364" y="729132"/>
                  </a:lnTo>
                  <a:lnTo>
                    <a:pt x="68364" y="706335"/>
                  </a:lnTo>
                  <a:lnTo>
                    <a:pt x="45580" y="706335"/>
                  </a:lnTo>
                  <a:lnTo>
                    <a:pt x="45580" y="797471"/>
                  </a:lnTo>
                  <a:lnTo>
                    <a:pt x="68364" y="797471"/>
                  </a:lnTo>
                  <a:lnTo>
                    <a:pt x="68364" y="751916"/>
                  </a:lnTo>
                  <a:lnTo>
                    <a:pt x="91147" y="751916"/>
                  </a:lnTo>
                  <a:lnTo>
                    <a:pt x="113931" y="751916"/>
                  </a:lnTo>
                  <a:lnTo>
                    <a:pt x="113931" y="706335"/>
                  </a:lnTo>
                  <a:close/>
                </a:path>
                <a:path w="114300" h="1207770">
                  <a:moveTo>
                    <a:pt x="113931" y="546849"/>
                  </a:moveTo>
                  <a:lnTo>
                    <a:pt x="91147" y="546849"/>
                  </a:lnTo>
                  <a:lnTo>
                    <a:pt x="91147" y="569633"/>
                  </a:lnTo>
                  <a:lnTo>
                    <a:pt x="68364" y="569633"/>
                  </a:lnTo>
                  <a:lnTo>
                    <a:pt x="45580" y="569633"/>
                  </a:lnTo>
                  <a:lnTo>
                    <a:pt x="45580" y="660768"/>
                  </a:lnTo>
                  <a:lnTo>
                    <a:pt x="68364" y="660768"/>
                  </a:lnTo>
                  <a:lnTo>
                    <a:pt x="68364" y="683552"/>
                  </a:lnTo>
                  <a:lnTo>
                    <a:pt x="91147" y="683552"/>
                  </a:lnTo>
                  <a:lnTo>
                    <a:pt x="113931" y="683564"/>
                  </a:lnTo>
                  <a:lnTo>
                    <a:pt x="113931" y="546849"/>
                  </a:lnTo>
                  <a:close/>
                </a:path>
                <a:path w="114300" h="1207770">
                  <a:moveTo>
                    <a:pt x="113931" y="432917"/>
                  </a:moveTo>
                  <a:lnTo>
                    <a:pt x="91147" y="432917"/>
                  </a:lnTo>
                  <a:lnTo>
                    <a:pt x="68364" y="432917"/>
                  </a:lnTo>
                  <a:lnTo>
                    <a:pt x="68364" y="455701"/>
                  </a:lnTo>
                  <a:lnTo>
                    <a:pt x="91147" y="455701"/>
                  </a:lnTo>
                  <a:lnTo>
                    <a:pt x="91147" y="501281"/>
                  </a:lnTo>
                  <a:lnTo>
                    <a:pt x="68364" y="501281"/>
                  </a:lnTo>
                  <a:lnTo>
                    <a:pt x="68364" y="546849"/>
                  </a:lnTo>
                  <a:lnTo>
                    <a:pt x="91147" y="546849"/>
                  </a:lnTo>
                  <a:lnTo>
                    <a:pt x="91147" y="524052"/>
                  </a:lnTo>
                  <a:lnTo>
                    <a:pt x="113931" y="524052"/>
                  </a:lnTo>
                  <a:lnTo>
                    <a:pt x="113931" y="432917"/>
                  </a:lnTo>
                  <a:close/>
                </a:path>
                <a:path w="114300" h="1207770">
                  <a:moveTo>
                    <a:pt x="113931" y="364566"/>
                  </a:moveTo>
                  <a:lnTo>
                    <a:pt x="91147" y="364566"/>
                  </a:lnTo>
                  <a:lnTo>
                    <a:pt x="91147" y="341782"/>
                  </a:lnTo>
                  <a:lnTo>
                    <a:pt x="68364" y="341782"/>
                  </a:lnTo>
                  <a:lnTo>
                    <a:pt x="68364" y="387350"/>
                  </a:lnTo>
                  <a:lnTo>
                    <a:pt x="45580" y="387350"/>
                  </a:lnTo>
                  <a:lnTo>
                    <a:pt x="45580" y="410133"/>
                  </a:lnTo>
                  <a:lnTo>
                    <a:pt x="68364" y="410133"/>
                  </a:lnTo>
                  <a:lnTo>
                    <a:pt x="68364" y="387362"/>
                  </a:lnTo>
                  <a:lnTo>
                    <a:pt x="91147" y="387362"/>
                  </a:lnTo>
                  <a:lnTo>
                    <a:pt x="113931" y="387350"/>
                  </a:lnTo>
                  <a:lnTo>
                    <a:pt x="113931" y="364566"/>
                  </a:lnTo>
                  <a:close/>
                </a:path>
                <a:path w="114300" h="1207770">
                  <a:moveTo>
                    <a:pt x="113931" y="227850"/>
                  </a:moveTo>
                  <a:lnTo>
                    <a:pt x="91147" y="227850"/>
                  </a:lnTo>
                  <a:lnTo>
                    <a:pt x="91147" y="250634"/>
                  </a:lnTo>
                  <a:lnTo>
                    <a:pt x="68364" y="250634"/>
                  </a:lnTo>
                  <a:lnTo>
                    <a:pt x="68364" y="273431"/>
                  </a:lnTo>
                  <a:lnTo>
                    <a:pt x="45580" y="273431"/>
                  </a:lnTo>
                  <a:lnTo>
                    <a:pt x="45580" y="341782"/>
                  </a:lnTo>
                  <a:lnTo>
                    <a:pt x="68364" y="341782"/>
                  </a:lnTo>
                  <a:lnTo>
                    <a:pt x="68364" y="296202"/>
                  </a:lnTo>
                  <a:lnTo>
                    <a:pt x="91147" y="296202"/>
                  </a:lnTo>
                  <a:lnTo>
                    <a:pt x="91147" y="318985"/>
                  </a:lnTo>
                  <a:lnTo>
                    <a:pt x="113931" y="318985"/>
                  </a:lnTo>
                  <a:lnTo>
                    <a:pt x="113931" y="227850"/>
                  </a:lnTo>
                  <a:close/>
                </a:path>
                <a:path w="114300" h="1207770">
                  <a:moveTo>
                    <a:pt x="113931" y="182295"/>
                  </a:moveTo>
                  <a:lnTo>
                    <a:pt x="91147" y="182295"/>
                  </a:lnTo>
                  <a:lnTo>
                    <a:pt x="68364" y="182295"/>
                  </a:lnTo>
                  <a:lnTo>
                    <a:pt x="45580" y="182295"/>
                  </a:lnTo>
                  <a:lnTo>
                    <a:pt x="45580" y="250634"/>
                  </a:lnTo>
                  <a:lnTo>
                    <a:pt x="68364" y="250634"/>
                  </a:lnTo>
                  <a:lnTo>
                    <a:pt x="68364" y="205079"/>
                  </a:lnTo>
                  <a:lnTo>
                    <a:pt x="91147" y="205079"/>
                  </a:lnTo>
                  <a:lnTo>
                    <a:pt x="113931" y="205079"/>
                  </a:lnTo>
                  <a:lnTo>
                    <a:pt x="113931" y="182295"/>
                  </a:lnTo>
                  <a:close/>
                </a:path>
                <a:path w="114300" h="1207770">
                  <a:moveTo>
                    <a:pt x="113931" y="136715"/>
                  </a:moveTo>
                  <a:lnTo>
                    <a:pt x="91147" y="136715"/>
                  </a:lnTo>
                  <a:lnTo>
                    <a:pt x="68364" y="136715"/>
                  </a:lnTo>
                  <a:lnTo>
                    <a:pt x="45580" y="136715"/>
                  </a:lnTo>
                  <a:lnTo>
                    <a:pt x="45580" y="159499"/>
                  </a:lnTo>
                  <a:lnTo>
                    <a:pt x="68364" y="159499"/>
                  </a:lnTo>
                  <a:lnTo>
                    <a:pt x="91147" y="159499"/>
                  </a:lnTo>
                  <a:lnTo>
                    <a:pt x="113931" y="159499"/>
                  </a:lnTo>
                  <a:lnTo>
                    <a:pt x="113931" y="136715"/>
                  </a:lnTo>
                  <a:close/>
                </a:path>
                <a:path w="114300" h="1207770">
                  <a:moveTo>
                    <a:pt x="113931" y="45580"/>
                  </a:moveTo>
                  <a:lnTo>
                    <a:pt x="91147" y="45580"/>
                  </a:lnTo>
                  <a:lnTo>
                    <a:pt x="68364" y="45580"/>
                  </a:lnTo>
                  <a:lnTo>
                    <a:pt x="45580" y="45580"/>
                  </a:lnTo>
                  <a:lnTo>
                    <a:pt x="45580" y="113931"/>
                  </a:lnTo>
                  <a:lnTo>
                    <a:pt x="68364" y="113931"/>
                  </a:lnTo>
                  <a:lnTo>
                    <a:pt x="91147" y="113931"/>
                  </a:lnTo>
                  <a:lnTo>
                    <a:pt x="113931" y="113931"/>
                  </a:lnTo>
                  <a:lnTo>
                    <a:pt x="113931" y="45580"/>
                  </a:lnTo>
                  <a:close/>
                </a:path>
                <a:path w="114300" h="1207770">
                  <a:moveTo>
                    <a:pt x="113931" y="0"/>
                  </a:moveTo>
                  <a:lnTo>
                    <a:pt x="91147" y="0"/>
                  </a:lnTo>
                  <a:lnTo>
                    <a:pt x="68364" y="0"/>
                  </a:lnTo>
                  <a:lnTo>
                    <a:pt x="45580" y="0"/>
                  </a:lnTo>
                  <a:lnTo>
                    <a:pt x="45580" y="22783"/>
                  </a:lnTo>
                  <a:lnTo>
                    <a:pt x="68364" y="22783"/>
                  </a:lnTo>
                  <a:lnTo>
                    <a:pt x="91147" y="22783"/>
                  </a:lnTo>
                  <a:lnTo>
                    <a:pt x="113931" y="22783"/>
                  </a:lnTo>
                  <a:lnTo>
                    <a:pt x="113931" y="0"/>
                  </a:lnTo>
                  <a:close/>
                </a:path>
              </a:pathLst>
            </a:custGeom>
            <a:solidFill>
              <a:srgbClr val="231F20"/>
            </a:solidFill>
          </p:spPr>
          <p:txBody>
            <a:bodyPr wrap="square" lIns="0" tIns="0" rIns="0" bIns="0" rtlCol="0"/>
            <a:lstStyle/>
            <a:p>
              <a:endParaRPr/>
            </a:p>
          </p:txBody>
        </p:sp>
        <p:sp>
          <p:nvSpPr>
            <p:cNvPr id="18" name="object 18"/>
            <p:cNvSpPr/>
            <p:nvPr/>
          </p:nvSpPr>
          <p:spPr>
            <a:xfrm>
              <a:off x="8507895" y="987246"/>
              <a:ext cx="68580" cy="1207770"/>
            </a:xfrm>
            <a:custGeom>
              <a:avLst/>
              <a:gdLst/>
              <a:ahLst/>
              <a:cxnLst/>
              <a:rect l="l" t="t" r="r" b="b"/>
              <a:pathLst>
                <a:path w="68579" h="1207770">
                  <a:moveTo>
                    <a:pt x="45567" y="1184833"/>
                  </a:moveTo>
                  <a:lnTo>
                    <a:pt x="22783" y="1184833"/>
                  </a:lnTo>
                  <a:lnTo>
                    <a:pt x="0" y="1184833"/>
                  </a:lnTo>
                  <a:lnTo>
                    <a:pt x="0" y="1207617"/>
                  </a:lnTo>
                  <a:lnTo>
                    <a:pt x="22783" y="1207617"/>
                  </a:lnTo>
                  <a:lnTo>
                    <a:pt x="45567" y="1207617"/>
                  </a:lnTo>
                  <a:lnTo>
                    <a:pt x="45567" y="1184833"/>
                  </a:lnTo>
                  <a:close/>
                </a:path>
                <a:path w="68579" h="1207770">
                  <a:moveTo>
                    <a:pt x="45567" y="1048118"/>
                  </a:moveTo>
                  <a:lnTo>
                    <a:pt x="22783" y="1048118"/>
                  </a:lnTo>
                  <a:lnTo>
                    <a:pt x="22783" y="1070902"/>
                  </a:lnTo>
                  <a:lnTo>
                    <a:pt x="45567" y="1070902"/>
                  </a:lnTo>
                  <a:lnTo>
                    <a:pt x="45567" y="1048118"/>
                  </a:lnTo>
                  <a:close/>
                </a:path>
                <a:path w="68579" h="1207770">
                  <a:moveTo>
                    <a:pt x="45567" y="956983"/>
                  </a:moveTo>
                  <a:lnTo>
                    <a:pt x="22783" y="956983"/>
                  </a:lnTo>
                  <a:lnTo>
                    <a:pt x="22783" y="979766"/>
                  </a:lnTo>
                  <a:lnTo>
                    <a:pt x="45567" y="979766"/>
                  </a:lnTo>
                  <a:lnTo>
                    <a:pt x="45567" y="956983"/>
                  </a:lnTo>
                  <a:close/>
                </a:path>
                <a:path w="68579" h="1207770">
                  <a:moveTo>
                    <a:pt x="45567" y="911402"/>
                  </a:moveTo>
                  <a:lnTo>
                    <a:pt x="22783" y="911402"/>
                  </a:lnTo>
                  <a:lnTo>
                    <a:pt x="22783" y="934186"/>
                  </a:lnTo>
                  <a:lnTo>
                    <a:pt x="45567" y="934186"/>
                  </a:lnTo>
                  <a:lnTo>
                    <a:pt x="45567" y="911402"/>
                  </a:lnTo>
                  <a:close/>
                </a:path>
                <a:path w="68579" h="1207770">
                  <a:moveTo>
                    <a:pt x="45567" y="797483"/>
                  </a:moveTo>
                  <a:lnTo>
                    <a:pt x="22783" y="797483"/>
                  </a:lnTo>
                  <a:lnTo>
                    <a:pt x="22783" y="820267"/>
                  </a:lnTo>
                  <a:lnTo>
                    <a:pt x="45567" y="820267"/>
                  </a:lnTo>
                  <a:lnTo>
                    <a:pt x="45567" y="797483"/>
                  </a:lnTo>
                  <a:close/>
                </a:path>
                <a:path w="68579" h="1207770">
                  <a:moveTo>
                    <a:pt x="45567" y="729132"/>
                  </a:moveTo>
                  <a:lnTo>
                    <a:pt x="22783" y="729132"/>
                  </a:lnTo>
                  <a:lnTo>
                    <a:pt x="22783" y="751916"/>
                  </a:lnTo>
                  <a:lnTo>
                    <a:pt x="45567" y="751916"/>
                  </a:lnTo>
                  <a:lnTo>
                    <a:pt x="45567" y="729132"/>
                  </a:lnTo>
                  <a:close/>
                </a:path>
                <a:path w="68579" h="1207770">
                  <a:moveTo>
                    <a:pt x="45567" y="637984"/>
                  </a:moveTo>
                  <a:lnTo>
                    <a:pt x="22783" y="637984"/>
                  </a:lnTo>
                  <a:lnTo>
                    <a:pt x="22783" y="660768"/>
                  </a:lnTo>
                  <a:lnTo>
                    <a:pt x="45567" y="660768"/>
                  </a:lnTo>
                  <a:lnTo>
                    <a:pt x="45567" y="637984"/>
                  </a:lnTo>
                  <a:close/>
                </a:path>
                <a:path w="68579" h="1207770">
                  <a:moveTo>
                    <a:pt x="45567" y="546849"/>
                  </a:moveTo>
                  <a:lnTo>
                    <a:pt x="22783" y="546849"/>
                  </a:lnTo>
                  <a:lnTo>
                    <a:pt x="22783" y="569633"/>
                  </a:lnTo>
                  <a:lnTo>
                    <a:pt x="45567" y="569633"/>
                  </a:lnTo>
                  <a:lnTo>
                    <a:pt x="45567" y="546849"/>
                  </a:lnTo>
                  <a:close/>
                </a:path>
                <a:path w="68579" h="1207770">
                  <a:moveTo>
                    <a:pt x="45567" y="364566"/>
                  </a:moveTo>
                  <a:lnTo>
                    <a:pt x="22783" y="364566"/>
                  </a:lnTo>
                  <a:lnTo>
                    <a:pt x="22783" y="478497"/>
                  </a:lnTo>
                  <a:lnTo>
                    <a:pt x="45567" y="478497"/>
                  </a:lnTo>
                  <a:lnTo>
                    <a:pt x="45567" y="364566"/>
                  </a:lnTo>
                  <a:close/>
                </a:path>
                <a:path w="68579" h="1207770">
                  <a:moveTo>
                    <a:pt x="45567" y="318998"/>
                  </a:moveTo>
                  <a:lnTo>
                    <a:pt x="22783" y="318998"/>
                  </a:lnTo>
                  <a:lnTo>
                    <a:pt x="22783" y="341782"/>
                  </a:lnTo>
                  <a:lnTo>
                    <a:pt x="45567" y="341782"/>
                  </a:lnTo>
                  <a:lnTo>
                    <a:pt x="45567" y="318998"/>
                  </a:lnTo>
                  <a:close/>
                </a:path>
                <a:path w="68579" h="1207770">
                  <a:moveTo>
                    <a:pt x="45567" y="182295"/>
                  </a:moveTo>
                  <a:lnTo>
                    <a:pt x="22783" y="182295"/>
                  </a:lnTo>
                  <a:lnTo>
                    <a:pt x="22783" y="227850"/>
                  </a:lnTo>
                  <a:lnTo>
                    <a:pt x="45567" y="227850"/>
                  </a:lnTo>
                  <a:lnTo>
                    <a:pt x="45567" y="182295"/>
                  </a:lnTo>
                  <a:close/>
                </a:path>
                <a:path w="68579" h="1207770">
                  <a:moveTo>
                    <a:pt x="68351" y="0"/>
                  </a:moveTo>
                  <a:lnTo>
                    <a:pt x="45567" y="0"/>
                  </a:lnTo>
                  <a:lnTo>
                    <a:pt x="22783" y="0"/>
                  </a:lnTo>
                  <a:lnTo>
                    <a:pt x="22783" y="22783"/>
                  </a:lnTo>
                  <a:lnTo>
                    <a:pt x="45567" y="22783"/>
                  </a:lnTo>
                  <a:lnTo>
                    <a:pt x="45567" y="136715"/>
                  </a:lnTo>
                  <a:lnTo>
                    <a:pt x="22783" y="136715"/>
                  </a:lnTo>
                  <a:lnTo>
                    <a:pt x="22783" y="159499"/>
                  </a:lnTo>
                  <a:lnTo>
                    <a:pt x="45567" y="159499"/>
                  </a:lnTo>
                  <a:lnTo>
                    <a:pt x="68351" y="159499"/>
                  </a:lnTo>
                  <a:lnTo>
                    <a:pt x="68351" y="0"/>
                  </a:lnTo>
                  <a:close/>
                </a:path>
              </a:pathLst>
            </a:custGeom>
            <a:solidFill>
              <a:srgbClr val="231F20"/>
            </a:solidFill>
          </p:spPr>
          <p:txBody>
            <a:bodyPr wrap="square" lIns="0" tIns="0" rIns="0" bIns="0" rtlCol="0"/>
            <a:lstStyle/>
            <a:p>
              <a:endParaRPr/>
            </a:p>
          </p:txBody>
        </p:sp>
        <p:sp>
          <p:nvSpPr>
            <p:cNvPr id="19" name="object 19"/>
            <p:cNvSpPr/>
            <p:nvPr/>
          </p:nvSpPr>
          <p:spPr>
            <a:xfrm>
              <a:off x="8564854" y="1169530"/>
              <a:ext cx="0" cy="843280"/>
            </a:xfrm>
            <a:custGeom>
              <a:avLst/>
              <a:gdLst/>
              <a:ahLst/>
              <a:cxnLst/>
              <a:rect l="l" t="t" r="r" b="b"/>
              <a:pathLst>
                <a:path h="843280">
                  <a:moveTo>
                    <a:pt x="0" y="0"/>
                  </a:moveTo>
                  <a:lnTo>
                    <a:pt x="0" y="843051"/>
                  </a:lnTo>
                </a:path>
              </a:pathLst>
            </a:custGeom>
            <a:ln w="22783">
              <a:solidFill>
                <a:srgbClr val="231F20"/>
              </a:solidFill>
              <a:prstDash val="sysDot"/>
            </a:ln>
          </p:spPr>
          <p:txBody>
            <a:bodyPr wrap="square" lIns="0" tIns="0" rIns="0" bIns="0" rtlCol="0"/>
            <a:lstStyle/>
            <a:p>
              <a:endParaRPr/>
            </a:p>
          </p:txBody>
        </p:sp>
        <p:sp>
          <p:nvSpPr>
            <p:cNvPr id="20" name="object 20"/>
            <p:cNvSpPr/>
            <p:nvPr/>
          </p:nvSpPr>
          <p:spPr>
            <a:xfrm>
              <a:off x="8553463" y="987246"/>
              <a:ext cx="160020" cy="1207770"/>
            </a:xfrm>
            <a:custGeom>
              <a:avLst/>
              <a:gdLst/>
              <a:ahLst/>
              <a:cxnLst/>
              <a:rect l="l" t="t" r="r" b="b"/>
              <a:pathLst>
                <a:path w="160020" h="1207770">
                  <a:moveTo>
                    <a:pt x="22783" y="1048118"/>
                  </a:moveTo>
                  <a:lnTo>
                    <a:pt x="0" y="1048118"/>
                  </a:lnTo>
                  <a:lnTo>
                    <a:pt x="0" y="1207617"/>
                  </a:lnTo>
                  <a:lnTo>
                    <a:pt x="22783" y="1207617"/>
                  </a:lnTo>
                  <a:lnTo>
                    <a:pt x="22783" y="1048118"/>
                  </a:lnTo>
                  <a:close/>
                </a:path>
                <a:path w="160020" h="1207770">
                  <a:moveTo>
                    <a:pt x="45567" y="729132"/>
                  </a:moveTo>
                  <a:lnTo>
                    <a:pt x="22783" y="729132"/>
                  </a:lnTo>
                  <a:lnTo>
                    <a:pt x="22783" y="751916"/>
                  </a:lnTo>
                  <a:lnTo>
                    <a:pt x="45567" y="751916"/>
                  </a:lnTo>
                  <a:lnTo>
                    <a:pt x="45567" y="729132"/>
                  </a:lnTo>
                  <a:close/>
                </a:path>
                <a:path w="160020" h="1207770">
                  <a:moveTo>
                    <a:pt x="45567" y="205079"/>
                  </a:moveTo>
                  <a:lnTo>
                    <a:pt x="22783" y="205079"/>
                  </a:lnTo>
                  <a:lnTo>
                    <a:pt x="22783" y="250634"/>
                  </a:lnTo>
                  <a:lnTo>
                    <a:pt x="45567" y="250634"/>
                  </a:lnTo>
                  <a:lnTo>
                    <a:pt x="45567" y="205079"/>
                  </a:lnTo>
                  <a:close/>
                </a:path>
                <a:path w="160020" h="1207770">
                  <a:moveTo>
                    <a:pt x="68351" y="364566"/>
                  </a:moveTo>
                  <a:lnTo>
                    <a:pt x="45567" y="364566"/>
                  </a:lnTo>
                  <a:lnTo>
                    <a:pt x="45567" y="387350"/>
                  </a:lnTo>
                  <a:lnTo>
                    <a:pt x="68351" y="387350"/>
                  </a:lnTo>
                  <a:lnTo>
                    <a:pt x="68351" y="364566"/>
                  </a:lnTo>
                  <a:close/>
                </a:path>
                <a:path w="160020" h="1207770">
                  <a:moveTo>
                    <a:pt x="91135" y="250634"/>
                  </a:moveTo>
                  <a:lnTo>
                    <a:pt x="68351" y="250634"/>
                  </a:lnTo>
                  <a:lnTo>
                    <a:pt x="68351" y="273418"/>
                  </a:lnTo>
                  <a:lnTo>
                    <a:pt x="91135" y="273418"/>
                  </a:lnTo>
                  <a:lnTo>
                    <a:pt x="91135" y="250634"/>
                  </a:lnTo>
                  <a:close/>
                </a:path>
                <a:path w="160020" h="1207770">
                  <a:moveTo>
                    <a:pt x="91135" y="0"/>
                  </a:moveTo>
                  <a:lnTo>
                    <a:pt x="68351" y="0"/>
                  </a:lnTo>
                  <a:lnTo>
                    <a:pt x="68351" y="22783"/>
                  </a:lnTo>
                  <a:lnTo>
                    <a:pt x="91135" y="22783"/>
                  </a:lnTo>
                  <a:lnTo>
                    <a:pt x="91135" y="0"/>
                  </a:lnTo>
                  <a:close/>
                </a:path>
                <a:path w="160020" h="1207770">
                  <a:moveTo>
                    <a:pt x="113919" y="888619"/>
                  </a:moveTo>
                  <a:lnTo>
                    <a:pt x="91135" y="888619"/>
                  </a:lnTo>
                  <a:lnTo>
                    <a:pt x="91135" y="865835"/>
                  </a:lnTo>
                  <a:lnTo>
                    <a:pt x="68351" y="865835"/>
                  </a:lnTo>
                  <a:lnTo>
                    <a:pt x="45567" y="865835"/>
                  </a:lnTo>
                  <a:lnTo>
                    <a:pt x="22783" y="865835"/>
                  </a:lnTo>
                  <a:lnTo>
                    <a:pt x="22783" y="911402"/>
                  </a:lnTo>
                  <a:lnTo>
                    <a:pt x="45567" y="911402"/>
                  </a:lnTo>
                  <a:lnTo>
                    <a:pt x="45567" y="888619"/>
                  </a:lnTo>
                  <a:lnTo>
                    <a:pt x="68351" y="888619"/>
                  </a:lnTo>
                  <a:lnTo>
                    <a:pt x="68351" y="956970"/>
                  </a:lnTo>
                  <a:lnTo>
                    <a:pt x="91135" y="956970"/>
                  </a:lnTo>
                  <a:lnTo>
                    <a:pt x="91135" y="911402"/>
                  </a:lnTo>
                  <a:lnTo>
                    <a:pt x="113919" y="911402"/>
                  </a:lnTo>
                  <a:lnTo>
                    <a:pt x="113919" y="888619"/>
                  </a:lnTo>
                  <a:close/>
                </a:path>
                <a:path w="160020" h="1207770">
                  <a:moveTo>
                    <a:pt x="113919" y="637984"/>
                  </a:moveTo>
                  <a:lnTo>
                    <a:pt x="91135" y="637984"/>
                  </a:lnTo>
                  <a:lnTo>
                    <a:pt x="91135" y="660768"/>
                  </a:lnTo>
                  <a:lnTo>
                    <a:pt x="113919" y="660768"/>
                  </a:lnTo>
                  <a:lnTo>
                    <a:pt x="113919" y="637984"/>
                  </a:lnTo>
                  <a:close/>
                </a:path>
                <a:path w="160020" h="1207770">
                  <a:moveTo>
                    <a:pt x="113919" y="227850"/>
                  </a:moveTo>
                  <a:lnTo>
                    <a:pt x="91135" y="227850"/>
                  </a:lnTo>
                  <a:lnTo>
                    <a:pt x="91135" y="250634"/>
                  </a:lnTo>
                  <a:lnTo>
                    <a:pt x="113919" y="250634"/>
                  </a:lnTo>
                  <a:lnTo>
                    <a:pt x="113919" y="227850"/>
                  </a:lnTo>
                  <a:close/>
                </a:path>
                <a:path w="160020" h="1207770">
                  <a:moveTo>
                    <a:pt x="113919" y="182295"/>
                  </a:moveTo>
                  <a:lnTo>
                    <a:pt x="91135" y="182295"/>
                  </a:lnTo>
                  <a:lnTo>
                    <a:pt x="91135" y="205079"/>
                  </a:lnTo>
                  <a:lnTo>
                    <a:pt x="113919" y="205079"/>
                  </a:lnTo>
                  <a:lnTo>
                    <a:pt x="113919" y="182295"/>
                  </a:lnTo>
                  <a:close/>
                </a:path>
                <a:path w="160020" h="1207770">
                  <a:moveTo>
                    <a:pt x="136702" y="1116469"/>
                  </a:moveTo>
                  <a:lnTo>
                    <a:pt x="113919" y="1116469"/>
                  </a:lnTo>
                  <a:lnTo>
                    <a:pt x="113919" y="1139253"/>
                  </a:lnTo>
                  <a:lnTo>
                    <a:pt x="136702" y="1139253"/>
                  </a:lnTo>
                  <a:lnTo>
                    <a:pt x="136702" y="1116469"/>
                  </a:lnTo>
                  <a:close/>
                </a:path>
                <a:path w="160020" h="1207770">
                  <a:moveTo>
                    <a:pt x="136702" y="1070902"/>
                  </a:moveTo>
                  <a:lnTo>
                    <a:pt x="113919" y="1070902"/>
                  </a:lnTo>
                  <a:lnTo>
                    <a:pt x="113919" y="1048118"/>
                  </a:lnTo>
                  <a:lnTo>
                    <a:pt x="91135" y="1048118"/>
                  </a:lnTo>
                  <a:lnTo>
                    <a:pt x="91135" y="1070902"/>
                  </a:lnTo>
                  <a:lnTo>
                    <a:pt x="68351" y="1070902"/>
                  </a:lnTo>
                  <a:lnTo>
                    <a:pt x="45567" y="1070902"/>
                  </a:lnTo>
                  <a:lnTo>
                    <a:pt x="45567" y="1162037"/>
                  </a:lnTo>
                  <a:lnTo>
                    <a:pt x="68351" y="1162037"/>
                  </a:lnTo>
                  <a:lnTo>
                    <a:pt x="68351" y="1184833"/>
                  </a:lnTo>
                  <a:lnTo>
                    <a:pt x="45567" y="1184833"/>
                  </a:lnTo>
                  <a:lnTo>
                    <a:pt x="45567" y="1207617"/>
                  </a:lnTo>
                  <a:lnTo>
                    <a:pt x="68351" y="1207617"/>
                  </a:lnTo>
                  <a:lnTo>
                    <a:pt x="91135" y="1207617"/>
                  </a:lnTo>
                  <a:lnTo>
                    <a:pt x="113919" y="1207617"/>
                  </a:lnTo>
                  <a:lnTo>
                    <a:pt x="136702" y="1207617"/>
                  </a:lnTo>
                  <a:lnTo>
                    <a:pt x="136702" y="1184833"/>
                  </a:lnTo>
                  <a:lnTo>
                    <a:pt x="113919" y="1184833"/>
                  </a:lnTo>
                  <a:lnTo>
                    <a:pt x="91135" y="1184833"/>
                  </a:lnTo>
                  <a:lnTo>
                    <a:pt x="91135" y="1162037"/>
                  </a:lnTo>
                  <a:lnTo>
                    <a:pt x="113919" y="1162037"/>
                  </a:lnTo>
                  <a:lnTo>
                    <a:pt x="113919" y="1139253"/>
                  </a:lnTo>
                  <a:lnTo>
                    <a:pt x="91135" y="1139253"/>
                  </a:lnTo>
                  <a:lnTo>
                    <a:pt x="91135" y="1093685"/>
                  </a:lnTo>
                  <a:lnTo>
                    <a:pt x="113919" y="1093685"/>
                  </a:lnTo>
                  <a:lnTo>
                    <a:pt x="136702" y="1093685"/>
                  </a:lnTo>
                  <a:lnTo>
                    <a:pt x="136702" y="1070902"/>
                  </a:lnTo>
                  <a:close/>
                </a:path>
                <a:path w="160020" h="1207770">
                  <a:moveTo>
                    <a:pt x="136702" y="1025334"/>
                  </a:moveTo>
                  <a:lnTo>
                    <a:pt x="113919" y="1025334"/>
                  </a:lnTo>
                  <a:lnTo>
                    <a:pt x="113919" y="1048118"/>
                  </a:lnTo>
                  <a:lnTo>
                    <a:pt x="136702" y="1048118"/>
                  </a:lnTo>
                  <a:lnTo>
                    <a:pt x="136702" y="1025334"/>
                  </a:lnTo>
                  <a:close/>
                </a:path>
                <a:path w="160020" h="1207770">
                  <a:moveTo>
                    <a:pt x="136702" y="956983"/>
                  </a:moveTo>
                  <a:lnTo>
                    <a:pt x="113919" y="956983"/>
                  </a:lnTo>
                  <a:lnTo>
                    <a:pt x="91135" y="956983"/>
                  </a:lnTo>
                  <a:lnTo>
                    <a:pt x="91135" y="979766"/>
                  </a:lnTo>
                  <a:lnTo>
                    <a:pt x="68351" y="979766"/>
                  </a:lnTo>
                  <a:lnTo>
                    <a:pt x="45567" y="979766"/>
                  </a:lnTo>
                  <a:lnTo>
                    <a:pt x="22783" y="979766"/>
                  </a:lnTo>
                  <a:lnTo>
                    <a:pt x="22783" y="1002550"/>
                  </a:lnTo>
                  <a:lnTo>
                    <a:pt x="45567" y="1002550"/>
                  </a:lnTo>
                  <a:lnTo>
                    <a:pt x="45567" y="1048118"/>
                  </a:lnTo>
                  <a:lnTo>
                    <a:pt x="68351" y="1048118"/>
                  </a:lnTo>
                  <a:lnTo>
                    <a:pt x="68351" y="1002550"/>
                  </a:lnTo>
                  <a:lnTo>
                    <a:pt x="91135" y="1002550"/>
                  </a:lnTo>
                  <a:lnTo>
                    <a:pt x="91135" y="1025334"/>
                  </a:lnTo>
                  <a:lnTo>
                    <a:pt x="113919" y="1025334"/>
                  </a:lnTo>
                  <a:lnTo>
                    <a:pt x="113919" y="1002550"/>
                  </a:lnTo>
                  <a:lnTo>
                    <a:pt x="136702" y="1002550"/>
                  </a:lnTo>
                  <a:lnTo>
                    <a:pt x="136702" y="956983"/>
                  </a:lnTo>
                  <a:close/>
                </a:path>
                <a:path w="160020" h="1207770">
                  <a:moveTo>
                    <a:pt x="136702" y="706335"/>
                  </a:moveTo>
                  <a:lnTo>
                    <a:pt x="113919" y="706335"/>
                  </a:lnTo>
                  <a:lnTo>
                    <a:pt x="113919" y="729132"/>
                  </a:lnTo>
                  <a:lnTo>
                    <a:pt x="91135" y="729132"/>
                  </a:lnTo>
                  <a:lnTo>
                    <a:pt x="68351" y="729132"/>
                  </a:lnTo>
                  <a:lnTo>
                    <a:pt x="68351" y="774700"/>
                  </a:lnTo>
                  <a:lnTo>
                    <a:pt x="45567" y="774700"/>
                  </a:lnTo>
                  <a:lnTo>
                    <a:pt x="45567" y="797483"/>
                  </a:lnTo>
                  <a:lnTo>
                    <a:pt x="68351" y="797483"/>
                  </a:lnTo>
                  <a:lnTo>
                    <a:pt x="68351" y="820267"/>
                  </a:lnTo>
                  <a:lnTo>
                    <a:pt x="45567" y="820267"/>
                  </a:lnTo>
                  <a:lnTo>
                    <a:pt x="45567" y="843051"/>
                  </a:lnTo>
                  <a:lnTo>
                    <a:pt x="68351" y="843051"/>
                  </a:lnTo>
                  <a:lnTo>
                    <a:pt x="91135" y="843064"/>
                  </a:lnTo>
                  <a:lnTo>
                    <a:pt x="91135" y="865835"/>
                  </a:lnTo>
                  <a:lnTo>
                    <a:pt x="113919" y="865835"/>
                  </a:lnTo>
                  <a:lnTo>
                    <a:pt x="113919" y="888619"/>
                  </a:lnTo>
                  <a:lnTo>
                    <a:pt x="136702" y="888619"/>
                  </a:lnTo>
                  <a:lnTo>
                    <a:pt x="136702" y="820267"/>
                  </a:lnTo>
                  <a:lnTo>
                    <a:pt x="113919" y="820267"/>
                  </a:lnTo>
                  <a:lnTo>
                    <a:pt x="113919" y="843051"/>
                  </a:lnTo>
                  <a:lnTo>
                    <a:pt x="91135" y="843051"/>
                  </a:lnTo>
                  <a:lnTo>
                    <a:pt x="91135" y="820267"/>
                  </a:lnTo>
                  <a:lnTo>
                    <a:pt x="113919" y="820267"/>
                  </a:lnTo>
                  <a:lnTo>
                    <a:pt x="113919" y="797483"/>
                  </a:lnTo>
                  <a:lnTo>
                    <a:pt x="91135" y="797483"/>
                  </a:lnTo>
                  <a:lnTo>
                    <a:pt x="91135" y="774712"/>
                  </a:lnTo>
                  <a:lnTo>
                    <a:pt x="113919" y="774712"/>
                  </a:lnTo>
                  <a:lnTo>
                    <a:pt x="113919" y="751916"/>
                  </a:lnTo>
                  <a:lnTo>
                    <a:pt x="136702" y="751916"/>
                  </a:lnTo>
                  <a:lnTo>
                    <a:pt x="136702" y="706335"/>
                  </a:lnTo>
                  <a:close/>
                </a:path>
                <a:path w="160020" h="1207770">
                  <a:moveTo>
                    <a:pt x="136702" y="660768"/>
                  </a:moveTo>
                  <a:lnTo>
                    <a:pt x="113919" y="660768"/>
                  </a:lnTo>
                  <a:lnTo>
                    <a:pt x="113919" y="683552"/>
                  </a:lnTo>
                  <a:lnTo>
                    <a:pt x="136702" y="683552"/>
                  </a:lnTo>
                  <a:lnTo>
                    <a:pt x="136702" y="660768"/>
                  </a:lnTo>
                  <a:close/>
                </a:path>
                <a:path w="160020" h="1207770">
                  <a:moveTo>
                    <a:pt x="136702" y="592416"/>
                  </a:moveTo>
                  <a:lnTo>
                    <a:pt x="113919" y="592416"/>
                  </a:lnTo>
                  <a:lnTo>
                    <a:pt x="113919" y="615200"/>
                  </a:lnTo>
                  <a:lnTo>
                    <a:pt x="136702" y="615200"/>
                  </a:lnTo>
                  <a:lnTo>
                    <a:pt x="136702" y="592416"/>
                  </a:lnTo>
                  <a:close/>
                </a:path>
                <a:path w="160020" h="1207770">
                  <a:moveTo>
                    <a:pt x="136702" y="478485"/>
                  </a:moveTo>
                  <a:lnTo>
                    <a:pt x="113919" y="478485"/>
                  </a:lnTo>
                  <a:lnTo>
                    <a:pt x="91135" y="478485"/>
                  </a:lnTo>
                  <a:lnTo>
                    <a:pt x="91135" y="455701"/>
                  </a:lnTo>
                  <a:lnTo>
                    <a:pt x="68351" y="455701"/>
                  </a:lnTo>
                  <a:lnTo>
                    <a:pt x="45567" y="455701"/>
                  </a:lnTo>
                  <a:lnTo>
                    <a:pt x="45567" y="387350"/>
                  </a:lnTo>
                  <a:lnTo>
                    <a:pt x="22783" y="387350"/>
                  </a:lnTo>
                  <a:lnTo>
                    <a:pt x="22783" y="524065"/>
                  </a:lnTo>
                  <a:lnTo>
                    <a:pt x="45567" y="524065"/>
                  </a:lnTo>
                  <a:lnTo>
                    <a:pt x="45567" y="478485"/>
                  </a:lnTo>
                  <a:lnTo>
                    <a:pt x="68351" y="478485"/>
                  </a:lnTo>
                  <a:lnTo>
                    <a:pt x="68351" y="546849"/>
                  </a:lnTo>
                  <a:lnTo>
                    <a:pt x="45567" y="546849"/>
                  </a:lnTo>
                  <a:lnTo>
                    <a:pt x="22783" y="546849"/>
                  </a:lnTo>
                  <a:lnTo>
                    <a:pt x="22783" y="569633"/>
                  </a:lnTo>
                  <a:lnTo>
                    <a:pt x="45567" y="569633"/>
                  </a:lnTo>
                  <a:lnTo>
                    <a:pt x="45567" y="637984"/>
                  </a:lnTo>
                  <a:lnTo>
                    <a:pt x="22783" y="637984"/>
                  </a:lnTo>
                  <a:lnTo>
                    <a:pt x="22783" y="660768"/>
                  </a:lnTo>
                  <a:lnTo>
                    <a:pt x="45567" y="660768"/>
                  </a:lnTo>
                  <a:lnTo>
                    <a:pt x="45567" y="683552"/>
                  </a:lnTo>
                  <a:lnTo>
                    <a:pt x="22783" y="683552"/>
                  </a:lnTo>
                  <a:lnTo>
                    <a:pt x="22783" y="706335"/>
                  </a:lnTo>
                  <a:lnTo>
                    <a:pt x="45567" y="706335"/>
                  </a:lnTo>
                  <a:lnTo>
                    <a:pt x="68351" y="706361"/>
                  </a:lnTo>
                  <a:lnTo>
                    <a:pt x="91135" y="706335"/>
                  </a:lnTo>
                  <a:lnTo>
                    <a:pt x="113919" y="706335"/>
                  </a:lnTo>
                  <a:lnTo>
                    <a:pt x="113919" y="683552"/>
                  </a:lnTo>
                  <a:lnTo>
                    <a:pt x="91135" y="683552"/>
                  </a:lnTo>
                  <a:lnTo>
                    <a:pt x="91135" y="660768"/>
                  </a:lnTo>
                  <a:lnTo>
                    <a:pt x="68351" y="660768"/>
                  </a:lnTo>
                  <a:lnTo>
                    <a:pt x="68351" y="592416"/>
                  </a:lnTo>
                  <a:lnTo>
                    <a:pt x="91135" y="592416"/>
                  </a:lnTo>
                  <a:lnTo>
                    <a:pt x="91135" y="546836"/>
                  </a:lnTo>
                  <a:lnTo>
                    <a:pt x="113919" y="546836"/>
                  </a:lnTo>
                  <a:lnTo>
                    <a:pt x="113919" y="501269"/>
                  </a:lnTo>
                  <a:lnTo>
                    <a:pt x="136702" y="501269"/>
                  </a:lnTo>
                  <a:lnTo>
                    <a:pt x="136702" y="478485"/>
                  </a:lnTo>
                  <a:close/>
                </a:path>
                <a:path w="160020" h="1207770">
                  <a:moveTo>
                    <a:pt x="136702" y="432917"/>
                  </a:moveTo>
                  <a:lnTo>
                    <a:pt x="113919" y="432917"/>
                  </a:lnTo>
                  <a:lnTo>
                    <a:pt x="91135" y="432917"/>
                  </a:lnTo>
                  <a:lnTo>
                    <a:pt x="91135" y="455701"/>
                  </a:lnTo>
                  <a:lnTo>
                    <a:pt x="113919" y="455701"/>
                  </a:lnTo>
                  <a:lnTo>
                    <a:pt x="136702" y="455701"/>
                  </a:lnTo>
                  <a:lnTo>
                    <a:pt x="136702" y="432917"/>
                  </a:lnTo>
                  <a:close/>
                </a:path>
                <a:path w="160020" h="1207770">
                  <a:moveTo>
                    <a:pt x="136702" y="341782"/>
                  </a:moveTo>
                  <a:lnTo>
                    <a:pt x="113919" y="341782"/>
                  </a:lnTo>
                  <a:lnTo>
                    <a:pt x="91135" y="341782"/>
                  </a:lnTo>
                  <a:lnTo>
                    <a:pt x="91135" y="296214"/>
                  </a:lnTo>
                  <a:lnTo>
                    <a:pt x="68351" y="296214"/>
                  </a:lnTo>
                  <a:lnTo>
                    <a:pt x="68351" y="273431"/>
                  </a:lnTo>
                  <a:lnTo>
                    <a:pt x="45567" y="273431"/>
                  </a:lnTo>
                  <a:lnTo>
                    <a:pt x="22783" y="273431"/>
                  </a:lnTo>
                  <a:lnTo>
                    <a:pt x="22783" y="296214"/>
                  </a:lnTo>
                  <a:lnTo>
                    <a:pt x="45567" y="296214"/>
                  </a:lnTo>
                  <a:lnTo>
                    <a:pt x="45567" y="318998"/>
                  </a:lnTo>
                  <a:lnTo>
                    <a:pt x="68351" y="318998"/>
                  </a:lnTo>
                  <a:lnTo>
                    <a:pt x="68351" y="364566"/>
                  </a:lnTo>
                  <a:lnTo>
                    <a:pt x="91135" y="364566"/>
                  </a:lnTo>
                  <a:lnTo>
                    <a:pt x="91135" y="387350"/>
                  </a:lnTo>
                  <a:lnTo>
                    <a:pt x="68351" y="387350"/>
                  </a:lnTo>
                  <a:lnTo>
                    <a:pt x="68351" y="432917"/>
                  </a:lnTo>
                  <a:lnTo>
                    <a:pt x="91135" y="432917"/>
                  </a:lnTo>
                  <a:lnTo>
                    <a:pt x="91135" y="387362"/>
                  </a:lnTo>
                  <a:lnTo>
                    <a:pt x="113919" y="387362"/>
                  </a:lnTo>
                  <a:lnTo>
                    <a:pt x="136702" y="387362"/>
                  </a:lnTo>
                  <a:lnTo>
                    <a:pt x="136702" y="341782"/>
                  </a:lnTo>
                  <a:close/>
                </a:path>
                <a:path w="160020" h="1207770">
                  <a:moveTo>
                    <a:pt x="136702" y="250634"/>
                  </a:moveTo>
                  <a:lnTo>
                    <a:pt x="113919" y="250634"/>
                  </a:lnTo>
                  <a:lnTo>
                    <a:pt x="113919" y="318985"/>
                  </a:lnTo>
                  <a:lnTo>
                    <a:pt x="136702" y="318985"/>
                  </a:lnTo>
                  <a:lnTo>
                    <a:pt x="136702" y="250634"/>
                  </a:lnTo>
                  <a:close/>
                </a:path>
                <a:path w="160020" h="1207770">
                  <a:moveTo>
                    <a:pt x="136702" y="45580"/>
                  </a:moveTo>
                  <a:lnTo>
                    <a:pt x="113919" y="45580"/>
                  </a:lnTo>
                  <a:lnTo>
                    <a:pt x="91135" y="45580"/>
                  </a:lnTo>
                  <a:lnTo>
                    <a:pt x="91135" y="68364"/>
                  </a:lnTo>
                  <a:lnTo>
                    <a:pt x="91135" y="91147"/>
                  </a:lnTo>
                  <a:lnTo>
                    <a:pt x="91135" y="136715"/>
                  </a:lnTo>
                  <a:lnTo>
                    <a:pt x="91135" y="159499"/>
                  </a:lnTo>
                  <a:lnTo>
                    <a:pt x="68351" y="159499"/>
                  </a:lnTo>
                  <a:lnTo>
                    <a:pt x="68351" y="136715"/>
                  </a:lnTo>
                  <a:lnTo>
                    <a:pt x="91135" y="136715"/>
                  </a:lnTo>
                  <a:lnTo>
                    <a:pt x="91135" y="91147"/>
                  </a:lnTo>
                  <a:lnTo>
                    <a:pt x="68351" y="91147"/>
                  </a:lnTo>
                  <a:lnTo>
                    <a:pt x="68351" y="68364"/>
                  </a:lnTo>
                  <a:lnTo>
                    <a:pt x="91135" y="68364"/>
                  </a:lnTo>
                  <a:lnTo>
                    <a:pt x="91135" y="45580"/>
                  </a:lnTo>
                  <a:lnTo>
                    <a:pt x="68351" y="45580"/>
                  </a:lnTo>
                  <a:lnTo>
                    <a:pt x="45567" y="45580"/>
                  </a:lnTo>
                  <a:lnTo>
                    <a:pt x="45567" y="182308"/>
                  </a:lnTo>
                  <a:lnTo>
                    <a:pt x="68351" y="182308"/>
                  </a:lnTo>
                  <a:lnTo>
                    <a:pt x="91135" y="182283"/>
                  </a:lnTo>
                  <a:lnTo>
                    <a:pt x="91135" y="159524"/>
                  </a:lnTo>
                  <a:lnTo>
                    <a:pt x="113919" y="159524"/>
                  </a:lnTo>
                  <a:lnTo>
                    <a:pt x="113919" y="182283"/>
                  </a:lnTo>
                  <a:lnTo>
                    <a:pt x="136702" y="182283"/>
                  </a:lnTo>
                  <a:lnTo>
                    <a:pt x="136702" y="159499"/>
                  </a:lnTo>
                  <a:lnTo>
                    <a:pt x="113919" y="159499"/>
                  </a:lnTo>
                  <a:lnTo>
                    <a:pt x="113919" y="136715"/>
                  </a:lnTo>
                  <a:lnTo>
                    <a:pt x="136702" y="136715"/>
                  </a:lnTo>
                  <a:lnTo>
                    <a:pt x="136702" y="91147"/>
                  </a:lnTo>
                  <a:lnTo>
                    <a:pt x="113919" y="91147"/>
                  </a:lnTo>
                  <a:lnTo>
                    <a:pt x="113919" y="68364"/>
                  </a:lnTo>
                  <a:lnTo>
                    <a:pt x="136702" y="68364"/>
                  </a:lnTo>
                  <a:lnTo>
                    <a:pt x="136702" y="45580"/>
                  </a:lnTo>
                  <a:close/>
                </a:path>
                <a:path w="160020" h="1207770">
                  <a:moveTo>
                    <a:pt x="136702" y="0"/>
                  </a:moveTo>
                  <a:lnTo>
                    <a:pt x="113919" y="0"/>
                  </a:lnTo>
                  <a:lnTo>
                    <a:pt x="113919" y="22783"/>
                  </a:lnTo>
                  <a:lnTo>
                    <a:pt x="136702" y="22783"/>
                  </a:lnTo>
                  <a:lnTo>
                    <a:pt x="136702" y="0"/>
                  </a:lnTo>
                  <a:close/>
                </a:path>
                <a:path w="160020" h="1207770">
                  <a:moveTo>
                    <a:pt x="159499" y="182295"/>
                  </a:moveTo>
                  <a:lnTo>
                    <a:pt x="136715" y="182295"/>
                  </a:lnTo>
                  <a:lnTo>
                    <a:pt x="136715" y="205079"/>
                  </a:lnTo>
                  <a:lnTo>
                    <a:pt x="159499" y="205079"/>
                  </a:lnTo>
                  <a:lnTo>
                    <a:pt x="159499" y="182295"/>
                  </a:lnTo>
                  <a:close/>
                </a:path>
                <a:path w="160020" h="1207770">
                  <a:moveTo>
                    <a:pt x="159499" y="136715"/>
                  </a:moveTo>
                  <a:lnTo>
                    <a:pt x="136715" y="136715"/>
                  </a:lnTo>
                  <a:lnTo>
                    <a:pt x="136715" y="159499"/>
                  </a:lnTo>
                  <a:lnTo>
                    <a:pt x="159499" y="159499"/>
                  </a:lnTo>
                  <a:lnTo>
                    <a:pt x="159499" y="136715"/>
                  </a:lnTo>
                  <a:close/>
                </a:path>
                <a:path w="160020" h="1207770">
                  <a:moveTo>
                    <a:pt x="159499" y="91147"/>
                  </a:moveTo>
                  <a:lnTo>
                    <a:pt x="136715" y="91147"/>
                  </a:lnTo>
                  <a:lnTo>
                    <a:pt x="136715" y="113931"/>
                  </a:lnTo>
                  <a:lnTo>
                    <a:pt x="159499" y="113931"/>
                  </a:lnTo>
                  <a:lnTo>
                    <a:pt x="159499" y="91147"/>
                  </a:lnTo>
                  <a:close/>
                </a:path>
                <a:path w="160020" h="1207770">
                  <a:moveTo>
                    <a:pt x="159499" y="0"/>
                  </a:moveTo>
                  <a:lnTo>
                    <a:pt x="136715" y="0"/>
                  </a:lnTo>
                  <a:lnTo>
                    <a:pt x="136715" y="45567"/>
                  </a:lnTo>
                  <a:lnTo>
                    <a:pt x="159499" y="45567"/>
                  </a:lnTo>
                  <a:lnTo>
                    <a:pt x="159499" y="0"/>
                  </a:lnTo>
                  <a:close/>
                </a:path>
              </a:pathLst>
            </a:custGeom>
            <a:solidFill>
              <a:srgbClr val="231F20"/>
            </a:solidFill>
          </p:spPr>
          <p:txBody>
            <a:bodyPr wrap="square" lIns="0" tIns="0" rIns="0" bIns="0" rtlCol="0"/>
            <a:lstStyle/>
            <a:p>
              <a:endParaRPr/>
            </a:p>
          </p:txBody>
        </p:sp>
        <p:sp>
          <p:nvSpPr>
            <p:cNvPr id="21" name="object 21"/>
            <p:cNvSpPr/>
            <p:nvPr/>
          </p:nvSpPr>
          <p:spPr>
            <a:xfrm>
              <a:off x="8690178" y="1032827"/>
              <a:ext cx="45720" cy="1139825"/>
            </a:xfrm>
            <a:custGeom>
              <a:avLst/>
              <a:gdLst/>
              <a:ahLst/>
              <a:cxnLst/>
              <a:rect l="l" t="t" r="r" b="b"/>
              <a:pathLst>
                <a:path w="45720" h="1139825">
                  <a:moveTo>
                    <a:pt x="22783" y="1093673"/>
                  </a:moveTo>
                  <a:lnTo>
                    <a:pt x="0" y="1093673"/>
                  </a:lnTo>
                  <a:lnTo>
                    <a:pt x="0" y="1139240"/>
                  </a:lnTo>
                  <a:lnTo>
                    <a:pt x="22783" y="1139240"/>
                  </a:lnTo>
                  <a:lnTo>
                    <a:pt x="22783" y="1093673"/>
                  </a:lnTo>
                  <a:close/>
                </a:path>
                <a:path w="45720" h="1139825">
                  <a:moveTo>
                    <a:pt x="22783" y="956970"/>
                  </a:moveTo>
                  <a:lnTo>
                    <a:pt x="0" y="956970"/>
                  </a:lnTo>
                  <a:lnTo>
                    <a:pt x="0" y="979754"/>
                  </a:lnTo>
                  <a:lnTo>
                    <a:pt x="22783" y="979754"/>
                  </a:lnTo>
                  <a:lnTo>
                    <a:pt x="22783" y="956970"/>
                  </a:lnTo>
                  <a:close/>
                </a:path>
                <a:path w="45720" h="1139825">
                  <a:moveTo>
                    <a:pt x="22783" y="911402"/>
                  </a:moveTo>
                  <a:lnTo>
                    <a:pt x="0" y="911402"/>
                  </a:lnTo>
                  <a:lnTo>
                    <a:pt x="0" y="934186"/>
                  </a:lnTo>
                  <a:lnTo>
                    <a:pt x="22783" y="934186"/>
                  </a:lnTo>
                  <a:lnTo>
                    <a:pt x="22783" y="911402"/>
                  </a:lnTo>
                  <a:close/>
                </a:path>
                <a:path w="45720" h="1139825">
                  <a:moveTo>
                    <a:pt x="22783" y="843038"/>
                  </a:moveTo>
                  <a:lnTo>
                    <a:pt x="0" y="843038"/>
                  </a:lnTo>
                  <a:lnTo>
                    <a:pt x="0" y="865822"/>
                  </a:lnTo>
                  <a:lnTo>
                    <a:pt x="22783" y="865822"/>
                  </a:lnTo>
                  <a:lnTo>
                    <a:pt x="22783" y="843038"/>
                  </a:lnTo>
                  <a:close/>
                </a:path>
                <a:path w="45720" h="1139825">
                  <a:moveTo>
                    <a:pt x="22783" y="797471"/>
                  </a:moveTo>
                  <a:lnTo>
                    <a:pt x="0" y="797471"/>
                  </a:lnTo>
                  <a:lnTo>
                    <a:pt x="0" y="820254"/>
                  </a:lnTo>
                  <a:lnTo>
                    <a:pt x="22783" y="820254"/>
                  </a:lnTo>
                  <a:lnTo>
                    <a:pt x="22783" y="797471"/>
                  </a:lnTo>
                  <a:close/>
                </a:path>
                <a:path w="45720" h="1139825">
                  <a:moveTo>
                    <a:pt x="22783" y="751903"/>
                  </a:moveTo>
                  <a:lnTo>
                    <a:pt x="0" y="751903"/>
                  </a:lnTo>
                  <a:lnTo>
                    <a:pt x="0" y="774687"/>
                  </a:lnTo>
                  <a:lnTo>
                    <a:pt x="22783" y="774687"/>
                  </a:lnTo>
                  <a:lnTo>
                    <a:pt x="22783" y="751903"/>
                  </a:lnTo>
                  <a:close/>
                </a:path>
                <a:path w="45720" h="1139825">
                  <a:moveTo>
                    <a:pt x="22783" y="592404"/>
                  </a:moveTo>
                  <a:lnTo>
                    <a:pt x="0" y="592404"/>
                  </a:lnTo>
                  <a:lnTo>
                    <a:pt x="0" y="615188"/>
                  </a:lnTo>
                  <a:lnTo>
                    <a:pt x="22783" y="615188"/>
                  </a:lnTo>
                  <a:lnTo>
                    <a:pt x="22783" y="592404"/>
                  </a:lnTo>
                  <a:close/>
                </a:path>
                <a:path w="45720" h="1139825">
                  <a:moveTo>
                    <a:pt x="22783" y="136715"/>
                  </a:moveTo>
                  <a:lnTo>
                    <a:pt x="0" y="136715"/>
                  </a:lnTo>
                  <a:lnTo>
                    <a:pt x="0" y="159499"/>
                  </a:lnTo>
                  <a:lnTo>
                    <a:pt x="22783" y="159499"/>
                  </a:lnTo>
                  <a:lnTo>
                    <a:pt x="22783" y="136715"/>
                  </a:lnTo>
                  <a:close/>
                </a:path>
                <a:path w="45720" h="1139825">
                  <a:moveTo>
                    <a:pt x="45554" y="432904"/>
                  </a:moveTo>
                  <a:lnTo>
                    <a:pt x="22783" y="432904"/>
                  </a:lnTo>
                  <a:lnTo>
                    <a:pt x="0" y="432904"/>
                  </a:lnTo>
                  <a:lnTo>
                    <a:pt x="0" y="546836"/>
                  </a:lnTo>
                  <a:lnTo>
                    <a:pt x="22783" y="546836"/>
                  </a:lnTo>
                  <a:lnTo>
                    <a:pt x="45554" y="546836"/>
                  </a:lnTo>
                  <a:lnTo>
                    <a:pt x="45554" y="432904"/>
                  </a:lnTo>
                  <a:close/>
                </a:path>
                <a:path w="45720" h="1139825">
                  <a:moveTo>
                    <a:pt x="45554" y="364553"/>
                  </a:moveTo>
                  <a:lnTo>
                    <a:pt x="22783" y="364553"/>
                  </a:lnTo>
                  <a:lnTo>
                    <a:pt x="22783" y="410121"/>
                  </a:lnTo>
                  <a:lnTo>
                    <a:pt x="45554" y="410121"/>
                  </a:lnTo>
                  <a:lnTo>
                    <a:pt x="45554" y="364553"/>
                  </a:lnTo>
                  <a:close/>
                </a:path>
                <a:path w="45720" h="1139825">
                  <a:moveTo>
                    <a:pt x="45554" y="318985"/>
                  </a:moveTo>
                  <a:lnTo>
                    <a:pt x="22783" y="318985"/>
                  </a:lnTo>
                  <a:lnTo>
                    <a:pt x="22783" y="341769"/>
                  </a:lnTo>
                  <a:lnTo>
                    <a:pt x="45554" y="341769"/>
                  </a:lnTo>
                  <a:lnTo>
                    <a:pt x="45554" y="318985"/>
                  </a:lnTo>
                  <a:close/>
                </a:path>
                <a:path w="45720" h="1139825">
                  <a:moveTo>
                    <a:pt x="45554" y="273418"/>
                  </a:moveTo>
                  <a:lnTo>
                    <a:pt x="22783" y="273418"/>
                  </a:lnTo>
                  <a:lnTo>
                    <a:pt x="0" y="273418"/>
                  </a:lnTo>
                  <a:lnTo>
                    <a:pt x="0" y="296202"/>
                  </a:lnTo>
                  <a:lnTo>
                    <a:pt x="22783" y="296202"/>
                  </a:lnTo>
                  <a:lnTo>
                    <a:pt x="45554" y="296202"/>
                  </a:lnTo>
                  <a:lnTo>
                    <a:pt x="45554" y="273418"/>
                  </a:lnTo>
                  <a:close/>
                </a:path>
                <a:path w="45720" h="1139825">
                  <a:moveTo>
                    <a:pt x="45554" y="159499"/>
                  </a:moveTo>
                  <a:lnTo>
                    <a:pt x="22783" y="159499"/>
                  </a:lnTo>
                  <a:lnTo>
                    <a:pt x="22783" y="182270"/>
                  </a:lnTo>
                  <a:lnTo>
                    <a:pt x="0" y="182270"/>
                  </a:lnTo>
                  <a:lnTo>
                    <a:pt x="0" y="205054"/>
                  </a:lnTo>
                  <a:lnTo>
                    <a:pt x="22783" y="205054"/>
                  </a:lnTo>
                  <a:lnTo>
                    <a:pt x="22783" y="227838"/>
                  </a:lnTo>
                  <a:lnTo>
                    <a:pt x="45554" y="227838"/>
                  </a:lnTo>
                  <a:lnTo>
                    <a:pt x="45554" y="159499"/>
                  </a:lnTo>
                  <a:close/>
                </a:path>
                <a:path w="45720" h="1139825">
                  <a:moveTo>
                    <a:pt x="45554" y="113919"/>
                  </a:moveTo>
                  <a:lnTo>
                    <a:pt x="22783" y="113919"/>
                  </a:lnTo>
                  <a:lnTo>
                    <a:pt x="22783" y="136702"/>
                  </a:lnTo>
                  <a:lnTo>
                    <a:pt x="45554" y="136702"/>
                  </a:lnTo>
                  <a:lnTo>
                    <a:pt x="45554" y="113919"/>
                  </a:lnTo>
                  <a:close/>
                </a:path>
                <a:path w="45720" h="1139825">
                  <a:moveTo>
                    <a:pt x="45554" y="68351"/>
                  </a:moveTo>
                  <a:lnTo>
                    <a:pt x="22783" y="68351"/>
                  </a:lnTo>
                  <a:lnTo>
                    <a:pt x="22783" y="91135"/>
                  </a:lnTo>
                  <a:lnTo>
                    <a:pt x="45554" y="91135"/>
                  </a:lnTo>
                  <a:lnTo>
                    <a:pt x="45554" y="68351"/>
                  </a:lnTo>
                  <a:close/>
                </a:path>
                <a:path w="45720" h="1139825">
                  <a:moveTo>
                    <a:pt x="45554" y="0"/>
                  </a:moveTo>
                  <a:lnTo>
                    <a:pt x="22783" y="0"/>
                  </a:lnTo>
                  <a:lnTo>
                    <a:pt x="22783" y="22783"/>
                  </a:lnTo>
                  <a:lnTo>
                    <a:pt x="45554" y="22783"/>
                  </a:lnTo>
                  <a:lnTo>
                    <a:pt x="45554" y="0"/>
                  </a:lnTo>
                  <a:close/>
                </a:path>
              </a:pathLst>
            </a:custGeom>
            <a:solidFill>
              <a:srgbClr val="231F20"/>
            </a:solidFill>
          </p:spPr>
          <p:txBody>
            <a:bodyPr wrap="square" lIns="0" tIns="0" rIns="0" bIns="0" rtlCol="0"/>
            <a:lstStyle/>
            <a:p>
              <a:endParaRPr/>
            </a:p>
          </p:txBody>
        </p:sp>
        <p:sp>
          <p:nvSpPr>
            <p:cNvPr id="22" name="object 22"/>
            <p:cNvSpPr/>
            <p:nvPr/>
          </p:nvSpPr>
          <p:spPr>
            <a:xfrm>
              <a:off x="8724354" y="1648015"/>
              <a:ext cx="0" cy="319405"/>
            </a:xfrm>
            <a:custGeom>
              <a:avLst/>
              <a:gdLst/>
              <a:ahLst/>
              <a:cxnLst/>
              <a:rect l="l" t="t" r="r" b="b"/>
              <a:pathLst>
                <a:path h="319405">
                  <a:moveTo>
                    <a:pt x="0" y="0"/>
                  </a:moveTo>
                  <a:lnTo>
                    <a:pt x="0" y="318998"/>
                  </a:lnTo>
                </a:path>
              </a:pathLst>
            </a:custGeom>
            <a:ln w="22783">
              <a:solidFill>
                <a:srgbClr val="231F20"/>
              </a:solidFill>
              <a:prstDash val="sysDot"/>
            </a:ln>
          </p:spPr>
          <p:txBody>
            <a:bodyPr wrap="square" lIns="0" tIns="0" rIns="0" bIns="0" rtlCol="0"/>
            <a:lstStyle/>
            <a:p>
              <a:endParaRPr/>
            </a:p>
          </p:txBody>
        </p:sp>
        <p:sp>
          <p:nvSpPr>
            <p:cNvPr id="23" name="object 23"/>
            <p:cNvSpPr/>
            <p:nvPr/>
          </p:nvSpPr>
          <p:spPr>
            <a:xfrm>
              <a:off x="8712962" y="987246"/>
              <a:ext cx="160020" cy="1207770"/>
            </a:xfrm>
            <a:custGeom>
              <a:avLst/>
              <a:gdLst/>
              <a:ahLst/>
              <a:cxnLst/>
              <a:rect l="l" t="t" r="r" b="b"/>
              <a:pathLst>
                <a:path w="160020" h="1207770">
                  <a:moveTo>
                    <a:pt x="22771" y="1116469"/>
                  </a:moveTo>
                  <a:lnTo>
                    <a:pt x="0" y="1116469"/>
                  </a:lnTo>
                  <a:lnTo>
                    <a:pt x="0" y="1207604"/>
                  </a:lnTo>
                  <a:lnTo>
                    <a:pt x="22771" y="1207604"/>
                  </a:lnTo>
                  <a:lnTo>
                    <a:pt x="22771" y="1116469"/>
                  </a:lnTo>
                  <a:close/>
                </a:path>
                <a:path w="160020" h="1207770">
                  <a:moveTo>
                    <a:pt x="22771" y="1070902"/>
                  </a:moveTo>
                  <a:lnTo>
                    <a:pt x="0" y="1070902"/>
                  </a:lnTo>
                  <a:lnTo>
                    <a:pt x="0" y="1093685"/>
                  </a:lnTo>
                  <a:lnTo>
                    <a:pt x="22771" y="1093685"/>
                  </a:lnTo>
                  <a:lnTo>
                    <a:pt x="22771" y="1070902"/>
                  </a:lnTo>
                  <a:close/>
                </a:path>
                <a:path w="160020" h="1207770">
                  <a:moveTo>
                    <a:pt x="45567" y="1002550"/>
                  </a:moveTo>
                  <a:lnTo>
                    <a:pt x="22783" y="1002550"/>
                  </a:lnTo>
                  <a:lnTo>
                    <a:pt x="22783" y="1093685"/>
                  </a:lnTo>
                  <a:lnTo>
                    <a:pt x="45567" y="1093685"/>
                  </a:lnTo>
                  <a:lnTo>
                    <a:pt x="45567" y="1002550"/>
                  </a:lnTo>
                  <a:close/>
                </a:path>
                <a:path w="160020" h="1207770">
                  <a:moveTo>
                    <a:pt x="45567" y="934186"/>
                  </a:moveTo>
                  <a:lnTo>
                    <a:pt x="22783" y="934186"/>
                  </a:lnTo>
                  <a:lnTo>
                    <a:pt x="22783" y="956970"/>
                  </a:lnTo>
                  <a:lnTo>
                    <a:pt x="45567" y="956970"/>
                  </a:lnTo>
                  <a:lnTo>
                    <a:pt x="45567" y="934186"/>
                  </a:lnTo>
                  <a:close/>
                </a:path>
                <a:path w="160020" h="1207770">
                  <a:moveTo>
                    <a:pt x="45567" y="410133"/>
                  </a:moveTo>
                  <a:lnTo>
                    <a:pt x="22783" y="410133"/>
                  </a:lnTo>
                  <a:lnTo>
                    <a:pt x="22783" y="432917"/>
                  </a:lnTo>
                  <a:lnTo>
                    <a:pt x="45567" y="432917"/>
                  </a:lnTo>
                  <a:lnTo>
                    <a:pt x="45567" y="410133"/>
                  </a:lnTo>
                  <a:close/>
                </a:path>
                <a:path w="160020" h="1207770">
                  <a:moveTo>
                    <a:pt x="45567" y="364566"/>
                  </a:moveTo>
                  <a:lnTo>
                    <a:pt x="22783" y="364566"/>
                  </a:lnTo>
                  <a:lnTo>
                    <a:pt x="22783" y="387350"/>
                  </a:lnTo>
                  <a:lnTo>
                    <a:pt x="45567" y="387350"/>
                  </a:lnTo>
                  <a:lnTo>
                    <a:pt x="45567" y="364566"/>
                  </a:lnTo>
                  <a:close/>
                </a:path>
                <a:path w="160020" h="1207770">
                  <a:moveTo>
                    <a:pt x="45567" y="227850"/>
                  </a:moveTo>
                  <a:lnTo>
                    <a:pt x="22783" y="227850"/>
                  </a:lnTo>
                  <a:lnTo>
                    <a:pt x="22783" y="273418"/>
                  </a:lnTo>
                  <a:lnTo>
                    <a:pt x="45567" y="273418"/>
                  </a:lnTo>
                  <a:lnTo>
                    <a:pt x="45567" y="227850"/>
                  </a:lnTo>
                  <a:close/>
                </a:path>
                <a:path w="160020" h="1207770">
                  <a:moveTo>
                    <a:pt x="68351" y="956983"/>
                  </a:moveTo>
                  <a:lnTo>
                    <a:pt x="45567" y="956983"/>
                  </a:lnTo>
                  <a:lnTo>
                    <a:pt x="45567" y="1002550"/>
                  </a:lnTo>
                  <a:lnTo>
                    <a:pt x="68351" y="1002550"/>
                  </a:lnTo>
                  <a:lnTo>
                    <a:pt x="68351" y="956983"/>
                  </a:lnTo>
                  <a:close/>
                </a:path>
                <a:path w="160020" h="1207770">
                  <a:moveTo>
                    <a:pt x="68351" y="843051"/>
                  </a:moveTo>
                  <a:lnTo>
                    <a:pt x="45567" y="843051"/>
                  </a:lnTo>
                  <a:lnTo>
                    <a:pt x="45567" y="865835"/>
                  </a:lnTo>
                  <a:lnTo>
                    <a:pt x="68351" y="865835"/>
                  </a:lnTo>
                  <a:lnTo>
                    <a:pt x="68351" y="843051"/>
                  </a:lnTo>
                  <a:close/>
                </a:path>
                <a:path w="160020" h="1207770">
                  <a:moveTo>
                    <a:pt x="68351" y="706335"/>
                  </a:moveTo>
                  <a:lnTo>
                    <a:pt x="45567" y="706335"/>
                  </a:lnTo>
                  <a:lnTo>
                    <a:pt x="22783" y="706335"/>
                  </a:lnTo>
                  <a:lnTo>
                    <a:pt x="22783" y="820267"/>
                  </a:lnTo>
                  <a:lnTo>
                    <a:pt x="45567" y="820267"/>
                  </a:lnTo>
                  <a:lnTo>
                    <a:pt x="68351" y="820267"/>
                  </a:lnTo>
                  <a:lnTo>
                    <a:pt x="68351" y="797483"/>
                  </a:lnTo>
                  <a:lnTo>
                    <a:pt x="45567" y="797483"/>
                  </a:lnTo>
                  <a:lnTo>
                    <a:pt x="45567" y="729119"/>
                  </a:lnTo>
                  <a:lnTo>
                    <a:pt x="68351" y="729119"/>
                  </a:lnTo>
                  <a:lnTo>
                    <a:pt x="68351" y="706335"/>
                  </a:lnTo>
                  <a:close/>
                </a:path>
                <a:path w="160020" h="1207770">
                  <a:moveTo>
                    <a:pt x="91135" y="387350"/>
                  </a:moveTo>
                  <a:lnTo>
                    <a:pt x="68351" y="387350"/>
                  </a:lnTo>
                  <a:lnTo>
                    <a:pt x="68351" y="410133"/>
                  </a:lnTo>
                  <a:lnTo>
                    <a:pt x="91135" y="410133"/>
                  </a:lnTo>
                  <a:lnTo>
                    <a:pt x="91135" y="387350"/>
                  </a:lnTo>
                  <a:close/>
                </a:path>
                <a:path w="160020" h="1207770">
                  <a:moveTo>
                    <a:pt x="113919" y="888619"/>
                  </a:moveTo>
                  <a:lnTo>
                    <a:pt x="91135" y="888619"/>
                  </a:lnTo>
                  <a:lnTo>
                    <a:pt x="68351" y="888619"/>
                  </a:lnTo>
                  <a:lnTo>
                    <a:pt x="68351" y="911402"/>
                  </a:lnTo>
                  <a:lnTo>
                    <a:pt x="91135" y="911402"/>
                  </a:lnTo>
                  <a:lnTo>
                    <a:pt x="91135" y="934199"/>
                  </a:lnTo>
                  <a:lnTo>
                    <a:pt x="113919" y="934199"/>
                  </a:lnTo>
                  <a:lnTo>
                    <a:pt x="113919" y="888619"/>
                  </a:lnTo>
                  <a:close/>
                </a:path>
                <a:path w="160020" h="1207770">
                  <a:moveTo>
                    <a:pt x="113919" y="843051"/>
                  </a:moveTo>
                  <a:lnTo>
                    <a:pt x="91135" y="843051"/>
                  </a:lnTo>
                  <a:lnTo>
                    <a:pt x="91135" y="865835"/>
                  </a:lnTo>
                  <a:lnTo>
                    <a:pt x="113919" y="865835"/>
                  </a:lnTo>
                  <a:lnTo>
                    <a:pt x="113919" y="843051"/>
                  </a:lnTo>
                  <a:close/>
                </a:path>
                <a:path w="160020" h="1207770">
                  <a:moveTo>
                    <a:pt x="113919" y="637984"/>
                  </a:moveTo>
                  <a:lnTo>
                    <a:pt x="91135" y="637984"/>
                  </a:lnTo>
                  <a:lnTo>
                    <a:pt x="91135" y="615200"/>
                  </a:lnTo>
                  <a:lnTo>
                    <a:pt x="68351" y="615200"/>
                  </a:lnTo>
                  <a:lnTo>
                    <a:pt x="68351" y="637984"/>
                  </a:lnTo>
                  <a:lnTo>
                    <a:pt x="45567" y="637984"/>
                  </a:lnTo>
                  <a:lnTo>
                    <a:pt x="45567" y="592429"/>
                  </a:lnTo>
                  <a:lnTo>
                    <a:pt x="68351" y="592429"/>
                  </a:lnTo>
                  <a:lnTo>
                    <a:pt x="68351" y="546849"/>
                  </a:lnTo>
                  <a:lnTo>
                    <a:pt x="45567" y="546849"/>
                  </a:lnTo>
                  <a:lnTo>
                    <a:pt x="45567" y="524065"/>
                  </a:lnTo>
                  <a:lnTo>
                    <a:pt x="22783" y="524065"/>
                  </a:lnTo>
                  <a:lnTo>
                    <a:pt x="22783" y="660781"/>
                  </a:lnTo>
                  <a:lnTo>
                    <a:pt x="45567" y="660781"/>
                  </a:lnTo>
                  <a:lnTo>
                    <a:pt x="45567" y="683552"/>
                  </a:lnTo>
                  <a:lnTo>
                    <a:pt x="68351" y="683552"/>
                  </a:lnTo>
                  <a:lnTo>
                    <a:pt x="91135" y="683552"/>
                  </a:lnTo>
                  <a:lnTo>
                    <a:pt x="91135" y="660768"/>
                  </a:lnTo>
                  <a:lnTo>
                    <a:pt x="113919" y="660768"/>
                  </a:lnTo>
                  <a:lnTo>
                    <a:pt x="113919" y="637984"/>
                  </a:lnTo>
                  <a:close/>
                </a:path>
                <a:path w="160020" h="1207770">
                  <a:moveTo>
                    <a:pt x="113919" y="182295"/>
                  </a:moveTo>
                  <a:lnTo>
                    <a:pt x="91135" y="182295"/>
                  </a:lnTo>
                  <a:lnTo>
                    <a:pt x="68351" y="182295"/>
                  </a:lnTo>
                  <a:lnTo>
                    <a:pt x="68351" y="205079"/>
                  </a:lnTo>
                  <a:lnTo>
                    <a:pt x="45567" y="205079"/>
                  </a:lnTo>
                  <a:lnTo>
                    <a:pt x="45567" y="227850"/>
                  </a:lnTo>
                  <a:lnTo>
                    <a:pt x="68351" y="227850"/>
                  </a:lnTo>
                  <a:lnTo>
                    <a:pt x="68351" y="250634"/>
                  </a:lnTo>
                  <a:lnTo>
                    <a:pt x="91135" y="250634"/>
                  </a:lnTo>
                  <a:lnTo>
                    <a:pt x="113919" y="250634"/>
                  </a:lnTo>
                  <a:lnTo>
                    <a:pt x="113919" y="227850"/>
                  </a:lnTo>
                  <a:lnTo>
                    <a:pt x="91135" y="227850"/>
                  </a:lnTo>
                  <a:lnTo>
                    <a:pt x="91135" y="205079"/>
                  </a:lnTo>
                  <a:lnTo>
                    <a:pt x="113919" y="205079"/>
                  </a:lnTo>
                  <a:lnTo>
                    <a:pt x="113919" y="182295"/>
                  </a:lnTo>
                  <a:close/>
                </a:path>
                <a:path w="160020" h="1207770">
                  <a:moveTo>
                    <a:pt x="113919" y="113931"/>
                  </a:moveTo>
                  <a:lnTo>
                    <a:pt x="91135" y="113931"/>
                  </a:lnTo>
                  <a:lnTo>
                    <a:pt x="91135" y="91147"/>
                  </a:lnTo>
                  <a:lnTo>
                    <a:pt x="68351" y="91147"/>
                  </a:lnTo>
                  <a:lnTo>
                    <a:pt x="68351" y="68364"/>
                  </a:lnTo>
                  <a:lnTo>
                    <a:pt x="45567" y="68364"/>
                  </a:lnTo>
                  <a:lnTo>
                    <a:pt x="45567" y="22796"/>
                  </a:lnTo>
                  <a:lnTo>
                    <a:pt x="22783" y="22796"/>
                  </a:lnTo>
                  <a:lnTo>
                    <a:pt x="22783" y="205079"/>
                  </a:lnTo>
                  <a:lnTo>
                    <a:pt x="45567" y="205079"/>
                  </a:lnTo>
                  <a:lnTo>
                    <a:pt x="45567" y="182283"/>
                  </a:lnTo>
                  <a:lnTo>
                    <a:pt x="68351" y="182283"/>
                  </a:lnTo>
                  <a:lnTo>
                    <a:pt x="68351" y="159499"/>
                  </a:lnTo>
                  <a:lnTo>
                    <a:pt x="45567" y="159499"/>
                  </a:lnTo>
                  <a:lnTo>
                    <a:pt x="45567" y="113931"/>
                  </a:lnTo>
                  <a:lnTo>
                    <a:pt x="68351" y="113931"/>
                  </a:lnTo>
                  <a:lnTo>
                    <a:pt x="68351" y="159499"/>
                  </a:lnTo>
                  <a:lnTo>
                    <a:pt x="91135" y="159499"/>
                  </a:lnTo>
                  <a:lnTo>
                    <a:pt x="91135" y="136715"/>
                  </a:lnTo>
                  <a:lnTo>
                    <a:pt x="113919" y="136715"/>
                  </a:lnTo>
                  <a:lnTo>
                    <a:pt x="113919" y="113931"/>
                  </a:lnTo>
                  <a:close/>
                </a:path>
                <a:path w="160020" h="1207770">
                  <a:moveTo>
                    <a:pt x="136702" y="1048118"/>
                  </a:moveTo>
                  <a:lnTo>
                    <a:pt x="113919" y="1048118"/>
                  </a:lnTo>
                  <a:lnTo>
                    <a:pt x="91135" y="1048118"/>
                  </a:lnTo>
                  <a:lnTo>
                    <a:pt x="91135" y="1002550"/>
                  </a:lnTo>
                  <a:lnTo>
                    <a:pt x="68351" y="1002550"/>
                  </a:lnTo>
                  <a:lnTo>
                    <a:pt x="68351" y="1093685"/>
                  </a:lnTo>
                  <a:lnTo>
                    <a:pt x="91135" y="1093685"/>
                  </a:lnTo>
                  <a:lnTo>
                    <a:pt x="91135" y="1070902"/>
                  </a:lnTo>
                  <a:lnTo>
                    <a:pt x="113919" y="1070902"/>
                  </a:lnTo>
                  <a:lnTo>
                    <a:pt x="113919" y="1116469"/>
                  </a:lnTo>
                  <a:lnTo>
                    <a:pt x="91135" y="1116469"/>
                  </a:lnTo>
                  <a:lnTo>
                    <a:pt x="68351" y="1116469"/>
                  </a:lnTo>
                  <a:lnTo>
                    <a:pt x="45567" y="1116469"/>
                  </a:lnTo>
                  <a:lnTo>
                    <a:pt x="22783" y="1116469"/>
                  </a:lnTo>
                  <a:lnTo>
                    <a:pt x="22783" y="1184821"/>
                  </a:lnTo>
                  <a:lnTo>
                    <a:pt x="45567" y="1184821"/>
                  </a:lnTo>
                  <a:lnTo>
                    <a:pt x="45567" y="1162037"/>
                  </a:lnTo>
                  <a:lnTo>
                    <a:pt x="68351" y="1162037"/>
                  </a:lnTo>
                  <a:lnTo>
                    <a:pt x="68351" y="1139253"/>
                  </a:lnTo>
                  <a:lnTo>
                    <a:pt x="91135" y="1139253"/>
                  </a:lnTo>
                  <a:lnTo>
                    <a:pt x="113919" y="1139253"/>
                  </a:lnTo>
                  <a:lnTo>
                    <a:pt x="113919" y="1184833"/>
                  </a:lnTo>
                  <a:lnTo>
                    <a:pt x="136702" y="1184833"/>
                  </a:lnTo>
                  <a:lnTo>
                    <a:pt x="136702" y="1048118"/>
                  </a:lnTo>
                  <a:close/>
                </a:path>
                <a:path w="160020" h="1207770">
                  <a:moveTo>
                    <a:pt x="136702" y="979766"/>
                  </a:moveTo>
                  <a:lnTo>
                    <a:pt x="113919" y="979766"/>
                  </a:lnTo>
                  <a:lnTo>
                    <a:pt x="113919" y="1002550"/>
                  </a:lnTo>
                  <a:lnTo>
                    <a:pt x="136702" y="1002550"/>
                  </a:lnTo>
                  <a:lnTo>
                    <a:pt x="136702" y="979766"/>
                  </a:lnTo>
                  <a:close/>
                </a:path>
                <a:path w="160020" h="1207770">
                  <a:moveTo>
                    <a:pt x="136702" y="820267"/>
                  </a:moveTo>
                  <a:lnTo>
                    <a:pt x="113919" y="820267"/>
                  </a:lnTo>
                  <a:lnTo>
                    <a:pt x="113919" y="843051"/>
                  </a:lnTo>
                  <a:lnTo>
                    <a:pt x="136702" y="843051"/>
                  </a:lnTo>
                  <a:lnTo>
                    <a:pt x="136702" y="820267"/>
                  </a:lnTo>
                  <a:close/>
                </a:path>
                <a:path w="160020" h="1207770">
                  <a:moveTo>
                    <a:pt x="136702" y="729132"/>
                  </a:moveTo>
                  <a:lnTo>
                    <a:pt x="113919" y="729132"/>
                  </a:lnTo>
                  <a:lnTo>
                    <a:pt x="113919" y="706335"/>
                  </a:lnTo>
                  <a:lnTo>
                    <a:pt x="91135" y="706335"/>
                  </a:lnTo>
                  <a:lnTo>
                    <a:pt x="91135" y="729132"/>
                  </a:lnTo>
                  <a:lnTo>
                    <a:pt x="68351" y="729132"/>
                  </a:lnTo>
                  <a:lnTo>
                    <a:pt x="68351" y="774712"/>
                  </a:lnTo>
                  <a:lnTo>
                    <a:pt x="91135" y="774712"/>
                  </a:lnTo>
                  <a:lnTo>
                    <a:pt x="91135" y="820267"/>
                  </a:lnTo>
                  <a:lnTo>
                    <a:pt x="113919" y="820267"/>
                  </a:lnTo>
                  <a:lnTo>
                    <a:pt x="113919" y="751916"/>
                  </a:lnTo>
                  <a:lnTo>
                    <a:pt x="136702" y="751916"/>
                  </a:lnTo>
                  <a:lnTo>
                    <a:pt x="136702" y="729132"/>
                  </a:lnTo>
                  <a:close/>
                </a:path>
                <a:path w="160020" h="1207770">
                  <a:moveTo>
                    <a:pt x="136702" y="660768"/>
                  </a:moveTo>
                  <a:lnTo>
                    <a:pt x="113919" y="660768"/>
                  </a:lnTo>
                  <a:lnTo>
                    <a:pt x="113919" y="683552"/>
                  </a:lnTo>
                  <a:lnTo>
                    <a:pt x="136702" y="683552"/>
                  </a:lnTo>
                  <a:lnTo>
                    <a:pt x="136702" y="660768"/>
                  </a:lnTo>
                  <a:close/>
                </a:path>
                <a:path w="160020" h="1207770">
                  <a:moveTo>
                    <a:pt x="136702" y="569633"/>
                  </a:moveTo>
                  <a:lnTo>
                    <a:pt x="113919" y="569633"/>
                  </a:lnTo>
                  <a:lnTo>
                    <a:pt x="113919" y="546849"/>
                  </a:lnTo>
                  <a:lnTo>
                    <a:pt x="91135" y="546849"/>
                  </a:lnTo>
                  <a:lnTo>
                    <a:pt x="91135" y="592429"/>
                  </a:lnTo>
                  <a:lnTo>
                    <a:pt x="113919" y="592429"/>
                  </a:lnTo>
                  <a:lnTo>
                    <a:pt x="113919" y="637984"/>
                  </a:lnTo>
                  <a:lnTo>
                    <a:pt x="136702" y="637984"/>
                  </a:lnTo>
                  <a:lnTo>
                    <a:pt x="136702" y="569633"/>
                  </a:lnTo>
                  <a:close/>
                </a:path>
                <a:path w="160020" h="1207770">
                  <a:moveTo>
                    <a:pt x="136702" y="205079"/>
                  </a:moveTo>
                  <a:lnTo>
                    <a:pt x="113919" y="205079"/>
                  </a:lnTo>
                  <a:lnTo>
                    <a:pt x="113919" y="227850"/>
                  </a:lnTo>
                  <a:lnTo>
                    <a:pt x="136702" y="227850"/>
                  </a:lnTo>
                  <a:lnTo>
                    <a:pt x="136702" y="205079"/>
                  </a:lnTo>
                  <a:close/>
                </a:path>
                <a:path w="160020" h="1207770">
                  <a:moveTo>
                    <a:pt x="136702" y="45580"/>
                  </a:moveTo>
                  <a:lnTo>
                    <a:pt x="113919" y="45580"/>
                  </a:lnTo>
                  <a:lnTo>
                    <a:pt x="113919" y="68364"/>
                  </a:lnTo>
                  <a:lnTo>
                    <a:pt x="136702" y="68364"/>
                  </a:lnTo>
                  <a:lnTo>
                    <a:pt x="136702" y="45580"/>
                  </a:lnTo>
                  <a:close/>
                </a:path>
                <a:path w="160020" h="1207770">
                  <a:moveTo>
                    <a:pt x="136702" y="0"/>
                  </a:moveTo>
                  <a:lnTo>
                    <a:pt x="113919" y="0"/>
                  </a:lnTo>
                  <a:lnTo>
                    <a:pt x="91135" y="0"/>
                  </a:lnTo>
                  <a:lnTo>
                    <a:pt x="91135" y="22796"/>
                  </a:lnTo>
                  <a:lnTo>
                    <a:pt x="68351" y="22796"/>
                  </a:lnTo>
                  <a:lnTo>
                    <a:pt x="68351" y="68364"/>
                  </a:lnTo>
                  <a:lnTo>
                    <a:pt x="91135" y="68364"/>
                  </a:lnTo>
                  <a:lnTo>
                    <a:pt x="91135" y="45567"/>
                  </a:lnTo>
                  <a:lnTo>
                    <a:pt x="113919" y="45567"/>
                  </a:lnTo>
                  <a:lnTo>
                    <a:pt x="113919" y="22783"/>
                  </a:lnTo>
                  <a:lnTo>
                    <a:pt x="136702" y="22783"/>
                  </a:lnTo>
                  <a:lnTo>
                    <a:pt x="136702" y="0"/>
                  </a:lnTo>
                  <a:close/>
                </a:path>
                <a:path w="160020" h="1207770">
                  <a:moveTo>
                    <a:pt x="159473" y="478485"/>
                  </a:moveTo>
                  <a:lnTo>
                    <a:pt x="136702" y="478485"/>
                  </a:lnTo>
                  <a:lnTo>
                    <a:pt x="113919" y="478485"/>
                  </a:lnTo>
                  <a:lnTo>
                    <a:pt x="91135" y="478485"/>
                  </a:lnTo>
                  <a:lnTo>
                    <a:pt x="91135" y="432917"/>
                  </a:lnTo>
                  <a:lnTo>
                    <a:pt x="68351" y="432917"/>
                  </a:lnTo>
                  <a:lnTo>
                    <a:pt x="45567" y="432917"/>
                  </a:lnTo>
                  <a:lnTo>
                    <a:pt x="45567" y="455701"/>
                  </a:lnTo>
                  <a:lnTo>
                    <a:pt x="68351" y="455701"/>
                  </a:lnTo>
                  <a:lnTo>
                    <a:pt x="68351" y="478485"/>
                  </a:lnTo>
                  <a:lnTo>
                    <a:pt x="45567" y="478485"/>
                  </a:lnTo>
                  <a:lnTo>
                    <a:pt x="45567" y="455701"/>
                  </a:lnTo>
                  <a:lnTo>
                    <a:pt x="22783" y="455701"/>
                  </a:lnTo>
                  <a:lnTo>
                    <a:pt x="22783" y="501269"/>
                  </a:lnTo>
                  <a:lnTo>
                    <a:pt x="45567" y="501269"/>
                  </a:lnTo>
                  <a:lnTo>
                    <a:pt x="45567" y="524052"/>
                  </a:lnTo>
                  <a:lnTo>
                    <a:pt x="68351" y="524052"/>
                  </a:lnTo>
                  <a:lnTo>
                    <a:pt x="91135" y="524052"/>
                  </a:lnTo>
                  <a:lnTo>
                    <a:pt x="113919" y="524052"/>
                  </a:lnTo>
                  <a:lnTo>
                    <a:pt x="136702" y="524052"/>
                  </a:lnTo>
                  <a:lnTo>
                    <a:pt x="136702" y="501269"/>
                  </a:lnTo>
                  <a:lnTo>
                    <a:pt x="159473" y="501269"/>
                  </a:lnTo>
                  <a:lnTo>
                    <a:pt x="159473" y="478485"/>
                  </a:lnTo>
                  <a:close/>
                </a:path>
                <a:path w="160020" h="1207770">
                  <a:moveTo>
                    <a:pt x="159473" y="387350"/>
                  </a:moveTo>
                  <a:lnTo>
                    <a:pt x="136702" y="387350"/>
                  </a:lnTo>
                  <a:lnTo>
                    <a:pt x="136702" y="432917"/>
                  </a:lnTo>
                  <a:lnTo>
                    <a:pt x="113919" y="432917"/>
                  </a:lnTo>
                  <a:lnTo>
                    <a:pt x="113919" y="455701"/>
                  </a:lnTo>
                  <a:lnTo>
                    <a:pt x="136702" y="455701"/>
                  </a:lnTo>
                  <a:lnTo>
                    <a:pt x="159473" y="455701"/>
                  </a:lnTo>
                  <a:lnTo>
                    <a:pt x="159473" y="387350"/>
                  </a:lnTo>
                  <a:close/>
                </a:path>
                <a:path w="160020" h="1207770">
                  <a:moveTo>
                    <a:pt x="159473" y="318998"/>
                  </a:moveTo>
                  <a:lnTo>
                    <a:pt x="136702" y="318998"/>
                  </a:lnTo>
                  <a:lnTo>
                    <a:pt x="113919" y="318998"/>
                  </a:lnTo>
                  <a:lnTo>
                    <a:pt x="113919" y="296214"/>
                  </a:lnTo>
                  <a:lnTo>
                    <a:pt x="91135" y="296214"/>
                  </a:lnTo>
                  <a:lnTo>
                    <a:pt x="91135" y="318998"/>
                  </a:lnTo>
                  <a:lnTo>
                    <a:pt x="68351" y="318998"/>
                  </a:lnTo>
                  <a:lnTo>
                    <a:pt x="68351" y="273431"/>
                  </a:lnTo>
                  <a:lnTo>
                    <a:pt x="45567" y="273431"/>
                  </a:lnTo>
                  <a:lnTo>
                    <a:pt x="45567" y="318998"/>
                  </a:lnTo>
                  <a:lnTo>
                    <a:pt x="22783" y="318998"/>
                  </a:lnTo>
                  <a:lnTo>
                    <a:pt x="22783" y="341782"/>
                  </a:lnTo>
                  <a:lnTo>
                    <a:pt x="45567" y="341782"/>
                  </a:lnTo>
                  <a:lnTo>
                    <a:pt x="45567" y="364566"/>
                  </a:lnTo>
                  <a:lnTo>
                    <a:pt x="68351" y="364566"/>
                  </a:lnTo>
                  <a:lnTo>
                    <a:pt x="68351" y="341782"/>
                  </a:lnTo>
                  <a:lnTo>
                    <a:pt x="91135" y="341782"/>
                  </a:lnTo>
                  <a:lnTo>
                    <a:pt x="91135" y="387350"/>
                  </a:lnTo>
                  <a:lnTo>
                    <a:pt x="113919" y="387350"/>
                  </a:lnTo>
                  <a:lnTo>
                    <a:pt x="113919" y="341782"/>
                  </a:lnTo>
                  <a:lnTo>
                    <a:pt x="136702" y="341782"/>
                  </a:lnTo>
                  <a:lnTo>
                    <a:pt x="136702" y="364566"/>
                  </a:lnTo>
                  <a:lnTo>
                    <a:pt x="159473" y="364566"/>
                  </a:lnTo>
                  <a:lnTo>
                    <a:pt x="159473" y="318998"/>
                  </a:lnTo>
                  <a:close/>
                </a:path>
                <a:path w="160020" h="1207770">
                  <a:moveTo>
                    <a:pt x="159473" y="227850"/>
                  </a:moveTo>
                  <a:lnTo>
                    <a:pt x="136702" y="227850"/>
                  </a:lnTo>
                  <a:lnTo>
                    <a:pt x="136702" y="250634"/>
                  </a:lnTo>
                  <a:lnTo>
                    <a:pt x="159473" y="250634"/>
                  </a:lnTo>
                  <a:lnTo>
                    <a:pt x="159473" y="227850"/>
                  </a:lnTo>
                  <a:close/>
                </a:path>
                <a:path w="160020" h="1207770">
                  <a:moveTo>
                    <a:pt x="159473" y="159499"/>
                  </a:moveTo>
                  <a:lnTo>
                    <a:pt x="136702" y="159499"/>
                  </a:lnTo>
                  <a:lnTo>
                    <a:pt x="136702" y="136715"/>
                  </a:lnTo>
                  <a:lnTo>
                    <a:pt x="113919" y="136715"/>
                  </a:lnTo>
                  <a:lnTo>
                    <a:pt x="113919" y="182283"/>
                  </a:lnTo>
                  <a:lnTo>
                    <a:pt x="136702" y="182283"/>
                  </a:lnTo>
                  <a:lnTo>
                    <a:pt x="159473" y="182283"/>
                  </a:lnTo>
                  <a:lnTo>
                    <a:pt x="159473" y="159499"/>
                  </a:lnTo>
                  <a:close/>
                </a:path>
                <a:path w="160020" h="1207770">
                  <a:moveTo>
                    <a:pt x="159473" y="68364"/>
                  </a:moveTo>
                  <a:lnTo>
                    <a:pt x="136702" y="68364"/>
                  </a:lnTo>
                  <a:lnTo>
                    <a:pt x="136702" y="91147"/>
                  </a:lnTo>
                  <a:lnTo>
                    <a:pt x="113919" y="91147"/>
                  </a:lnTo>
                  <a:lnTo>
                    <a:pt x="113919" y="113931"/>
                  </a:lnTo>
                  <a:lnTo>
                    <a:pt x="136702" y="113931"/>
                  </a:lnTo>
                  <a:lnTo>
                    <a:pt x="159473" y="113931"/>
                  </a:lnTo>
                  <a:lnTo>
                    <a:pt x="159473" y="68364"/>
                  </a:lnTo>
                  <a:close/>
                </a:path>
                <a:path w="160020" h="1207770">
                  <a:moveTo>
                    <a:pt x="159473" y="22796"/>
                  </a:moveTo>
                  <a:lnTo>
                    <a:pt x="136702" y="22796"/>
                  </a:lnTo>
                  <a:lnTo>
                    <a:pt x="136702" y="45580"/>
                  </a:lnTo>
                  <a:lnTo>
                    <a:pt x="159473" y="45580"/>
                  </a:lnTo>
                  <a:lnTo>
                    <a:pt x="159473" y="22796"/>
                  </a:lnTo>
                  <a:close/>
                </a:path>
              </a:pathLst>
            </a:custGeom>
            <a:solidFill>
              <a:srgbClr val="231F20"/>
            </a:solidFill>
          </p:spPr>
          <p:txBody>
            <a:bodyPr wrap="square" lIns="0" tIns="0" rIns="0" bIns="0" rtlCol="0"/>
            <a:lstStyle/>
            <a:p>
              <a:endParaRPr/>
            </a:p>
          </p:txBody>
        </p:sp>
        <p:sp>
          <p:nvSpPr>
            <p:cNvPr id="24" name="object 24"/>
            <p:cNvSpPr/>
            <p:nvPr/>
          </p:nvSpPr>
          <p:spPr>
            <a:xfrm>
              <a:off x="8849665" y="1010043"/>
              <a:ext cx="114300" cy="1184910"/>
            </a:xfrm>
            <a:custGeom>
              <a:avLst/>
              <a:gdLst/>
              <a:ahLst/>
              <a:cxnLst/>
              <a:rect l="l" t="t" r="r" b="b"/>
              <a:pathLst>
                <a:path w="114300" h="1184910">
                  <a:moveTo>
                    <a:pt x="22771" y="1162037"/>
                  </a:moveTo>
                  <a:lnTo>
                    <a:pt x="0" y="1162037"/>
                  </a:lnTo>
                  <a:lnTo>
                    <a:pt x="0" y="1184821"/>
                  </a:lnTo>
                  <a:lnTo>
                    <a:pt x="22771" y="1184821"/>
                  </a:lnTo>
                  <a:lnTo>
                    <a:pt x="22771" y="1162037"/>
                  </a:lnTo>
                  <a:close/>
                </a:path>
                <a:path w="114300" h="1184910">
                  <a:moveTo>
                    <a:pt x="22771" y="1002538"/>
                  </a:moveTo>
                  <a:lnTo>
                    <a:pt x="0" y="1002538"/>
                  </a:lnTo>
                  <a:lnTo>
                    <a:pt x="0" y="1070889"/>
                  </a:lnTo>
                  <a:lnTo>
                    <a:pt x="22771" y="1070889"/>
                  </a:lnTo>
                  <a:lnTo>
                    <a:pt x="22771" y="1002538"/>
                  </a:lnTo>
                  <a:close/>
                </a:path>
                <a:path w="114300" h="1184910">
                  <a:moveTo>
                    <a:pt x="22771" y="956970"/>
                  </a:moveTo>
                  <a:lnTo>
                    <a:pt x="0" y="956970"/>
                  </a:lnTo>
                  <a:lnTo>
                    <a:pt x="0" y="979754"/>
                  </a:lnTo>
                  <a:lnTo>
                    <a:pt x="22771" y="979754"/>
                  </a:lnTo>
                  <a:lnTo>
                    <a:pt x="22771" y="956970"/>
                  </a:lnTo>
                  <a:close/>
                </a:path>
                <a:path w="114300" h="1184910">
                  <a:moveTo>
                    <a:pt x="22771" y="911390"/>
                  </a:moveTo>
                  <a:lnTo>
                    <a:pt x="0" y="911390"/>
                  </a:lnTo>
                  <a:lnTo>
                    <a:pt x="0" y="934173"/>
                  </a:lnTo>
                  <a:lnTo>
                    <a:pt x="22771" y="934173"/>
                  </a:lnTo>
                  <a:lnTo>
                    <a:pt x="22771" y="911390"/>
                  </a:lnTo>
                  <a:close/>
                </a:path>
                <a:path w="114300" h="1184910">
                  <a:moveTo>
                    <a:pt x="22771" y="820254"/>
                  </a:moveTo>
                  <a:lnTo>
                    <a:pt x="0" y="820254"/>
                  </a:lnTo>
                  <a:lnTo>
                    <a:pt x="0" y="865822"/>
                  </a:lnTo>
                  <a:lnTo>
                    <a:pt x="22771" y="865822"/>
                  </a:lnTo>
                  <a:lnTo>
                    <a:pt x="22771" y="820254"/>
                  </a:lnTo>
                  <a:close/>
                </a:path>
                <a:path w="114300" h="1184910">
                  <a:moveTo>
                    <a:pt x="22771" y="751903"/>
                  </a:moveTo>
                  <a:lnTo>
                    <a:pt x="0" y="751903"/>
                  </a:lnTo>
                  <a:lnTo>
                    <a:pt x="0" y="797471"/>
                  </a:lnTo>
                  <a:lnTo>
                    <a:pt x="22771" y="797471"/>
                  </a:lnTo>
                  <a:lnTo>
                    <a:pt x="22771" y="751903"/>
                  </a:lnTo>
                  <a:close/>
                </a:path>
                <a:path w="114300" h="1184910">
                  <a:moveTo>
                    <a:pt x="22771" y="615188"/>
                  </a:moveTo>
                  <a:lnTo>
                    <a:pt x="0" y="615188"/>
                  </a:lnTo>
                  <a:lnTo>
                    <a:pt x="0" y="683539"/>
                  </a:lnTo>
                  <a:lnTo>
                    <a:pt x="22771" y="683539"/>
                  </a:lnTo>
                  <a:lnTo>
                    <a:pt x="22771" y="615188"/>
                  </a:lnTo>
                  <a:close/>
                </a:path>
                <a:path w="114300" h="1184910">
                  <a:moveTo>
                    <a:pt x="22771" y="524052"/>
                  </a:moveTo>
                  <a:lnTo>
                    <a:pt x="0" y="524052"/>
                  </a:lnTo>
                  <a:lnTo>
                    <a:pt x="0" y="546836"/>
                  </a:lnTo>
                  <a:lnTo>
                    <a:pt x="22771" y="546836"/>
                  </a:lnTo>
                  <a:lnTo>
                    <a:pt x="22771" y="524052"/>
                  </a:lnTo>
                  <a:close/>
                </a:path>
                <a:path w="114300" h="1184910">
                  <a:moveTo>
                    <a:pt x="22771" y="455688"/>
                  </a:moveTo>
                  <a:lnTo>
                    <a:pt x="0" y="455688"/>
                  </a:lnTo>
                  <a:lnTo>
                    <a:pt x="0" y="478472"/>
                  </a:lnTo>
                  <a:lnTo>
                    <a:pt x="22771" y="478472"/>
                  </a:lnTo>
                  <a:lnTo>
                    <a:pt x="22771" y="455688"/>
                  </a:lnTo>
                  <a:close/>
                </a:path>
                <a:path w="114300" h="1184910">
                  <a:moveTo>
                    <a:pt x="45567" y="1162037"/>
                  </a:moveTo>
                  <a:lnTo>
                    <a:pt x="22783" y="1162037"/>
                  </a:lnTo>
                  <a:lnTo>
                    <a:pt x="22783" y="1184821"/>
                  </a:lnTo>
                  <a:lnTo>
                    <a:pt x="45567" y="1184821"/>
                  </a:lnTo>
                  <a:lnTo>
                    <a:pt x="45567" y="1162037"/>
                  </a:lnTo>
                  <a:close/>
                </a:path>
                <a:path w="114300" h="1184910">
                  <a:moveTo>
                    <a:pt x="45567" y="1002538"/>
                  </a:moveTo>
                  <a:lnTo>
                    <a:pt x="22783" y="1002538"/>
                  </a:lnTo>
                  <a:lnTo>
                    <a:pt x="22783" y="1025321"/>
                  </a:lnTo>
                  <a:lnTo>
                    <a:pt x="45567" y="1025321"/>
                  </a:lnTo>
                  <a:lnTo>
                    <a:pt x="45567" y="1002538"/>
                  </a:lnTo>
                  <a:close/>
                </a:path>
                <a:path w="114300" h="1184910">
                  <a:moveTo>
                    <a:pt x="45567" y="956970"/>
                  </a:moveTo>
                  <a:lnTo>
                    <a:pt x="22783" y="956970"/>
                  </a:lnTo>
                  <a:lnTo>
                    <a:pt x="22783" y="979754"/>
                  </a:lnTo>
                  <a:lnTo>
                    <a:pt x="45567" y="979754"/>
                  </a:lnTo>
                  <a:lnTo>
                    <a:pt x="45567" y="956970"/>
                  </a:lnTo>
                  <a:close/>
                </a:path>
                <a:path w="114300" h="1184910">
                  <a:moveTo>
                    <a:pt x="45567" y="45567"/>
                  </a:moveTo>
                  <a:lnTo>
                    <a:pt x="22783" y="45567"/>
                  </a:lnTo>
                  <a:lnTo>
                    <a:pt x="22783" y="68351"/>
                  </a:lnTo>
                  <a:lnTo>
                    <a:pt x="45567" y="68351"/>
                  </a:lnTo>
                  <a:lnTo>
                    <a:pt x="45567" y="45567"/>
                  </a:lnTo>
                  <a:close/>
                </a:path>
                <a:path w="114300" h="1184910">
                  <a:moveTo>
                    <a:pt x="45567" y="0"/>
                  </a:moveTo>
                  <a:lnTo>
                    <a:pt x="22783" y="0"/>
                  </a:lnTo>
                  <a:lnTo>
                    <a:pt x="22783" y="22783"/>
                  </a:lnTo>
                  <a:lnTo>
                    <a:pt x="45567" y="22783"/>
                  </a:lnTo>
                  <a:lnTo>
                    <a:pt x="45567" y="0"/>
                  </a:lnTo>
                  <a:close/>
                </a:path>
                <a:path w="114300" h="1184910">
                  <a:moveTo>
                    <a:pt x="68351" y="1093673"/>
                  </a:moveTo>
                  <a:lnTo>
                    <a:pt x="45567" y="1093673"/>
                  </a:lnTo>
                  <a:lnTo>
                    <a:pt x="45567" y="1116457"/>
                  </a:lnTo>
                  <a:lnTo>
                    <a:pt x="68351" y="1116457"/>
                  </a:lnTo>
                  <a:lnTo>
                    <a:pt x="68351" y="1093673"/>
                  </a:lnTo>
                  <a:close/>
                </a:path>
                <a:path w="114300" h="1184910">
                  <a:moveTo>
                    <a:pt x="68351" y="1048105"/>
                  </a:moveTo>
                  <a:lnTo>
                    <a:pt x="45567" y="1048105"/>
                  </a:lnTo>
                  <a:lnTo>
                    <a:pt x="22783" y="1048105"/>
                  </a:lnTo>
                  <a:lnTo>
                    <a:pt x="22783" y="1070889"/>
                  </a:lnTo>
                  <a:lnTo>
                    <a:pt x="45567" y="1070889"/>
                  </a:lnTo>
                  <a:lnTo>
                    <a:pt x="68351" y="1070889"/>
                  </a:lnTo>
                  <a:lnTo>
                    <a:pt x="68351" y="1048105"/>
                  </a:lnTo>
                  <a:close/>
                </a:path>
                <a:path w="114300" h="1184910">
                  <a:moveTo>
                    <a:pt x="68351" y="979754"/>
                  </a:moveTo>
                  <a:lnTo>
                    <a:pt x="45567" y="979754"/>
                  </a:lnTo>
                  <a:lnTo>
                    <a:pt x="45567" y="1002538"/>
                  </a:lnTo>
                  <a:lnTo>
                    <a:pt x="68351" y="1002538"/>
                  </a:lnTo>
                  <a:lnTo>
                    <a:pt x="68351" y="979754"/>
                  </a:lnTo>
                  <a:close/>
                </a:path>
                <a:path w="114300" h="1184910">
                  <a:moveTo>
                    <a:pt x="68351" y="934186"/>
                  </a:moveTo>
                  <a:lnTo>
                    <a:pt x="45567" y="934186"/>
                  </a:lnTo>
                  <a:lnTo>
                    <a:pt x="45567" y="956970"/>
                  </a:lnTo>
                  <a:lnTo>
                    <a:pt x="68351" y="956970"/>
                  </a:lnTo>
                  <a:lnTo>
                    <a:pt x="68351" y="934186"/>
                  </a:lnTo>
                  <a:close/>
                </a:path>
                <a:path w="114300" h="1184910">
                  <a:moveTo>
                    <a:pt x="68351" y="888606"/>
                  </a:moveTo>
                  <a:lnTo>
                    <a:pt x="45567" y="888606"/>
                  </a:lnTo>
                  <a:lnTo>
                    <a:pt x="45567" y="911390"/>
                  </a:lnTo>
                  <a:lnTo>
                    <a:pt x="68351" y="911390"/>
                  </a:lnTo>
                  <a:lnTo>
                    <a:pt x="68351" y="888606"/>
                  </a:lnTo>
                  <a:close/>
                </a:path>
                <a:path w="114300" h="1184910">
                  <a:moveTo>
                    <a:pt x="68351" y="843038"/>
                  </a:moveTo>
                  <a:lnTo>
                    <a:pt x="45567" y="843038"/>
                  </a:lnTo>
                  <a:lnTo>
                    <a:pt x="22783" y="843038"/>
                  </a:lnTo>
                  <a:lnTo>
                    <a:pt x="22783" y="888606"/>
                  </a:lnTo>
                  <a:lnTo>
                    <a:pt x="45567" y="888606"/>
                  </a:lnTo>
                  <a:lnTo>
                    <a:pt x="45567" y="865822"/>
                  </a:lnTo>
                  <a:lnTo>
                    <a:pt x="68351" y="865822"/>
                  </a:lnTo>
                  <a:lnTo>
                    <a:pt x="68351" y="843038"/>
                  </a:lnTo>
                  <a:close/>
                </a:path>
                <a:path w="114300" h="1184910">
                  <a:moveTo>
                    <a:pt x="68351" y="729119"/>
                  </a:moveTo>
                  <a:lnTo>
                    <a:pt x="45567" y="729119"/>
                  </a:lnTo>
                  <a:lnTo>
                    <a:pt x="45567" y="820254"/>
                  </a:lnTo>
                  <a:lnTo>
                    <a:pt x="68351" y="820254"/>
                  </a:lnTo>
                  <a:lnTo>
                    <a:pt x="68351" y="729119"/>
                  </a:lnTo>
                  <a:close/>
                </a:path>
                <a:path w="114300" h="1184910">
                  <a:moveTo>
                    <a:pt x="68351" y="637971"/>
                  </a:moveTo>
                  <a:lnTo>
                    <a:pt x="45567" y="637971"/>
                  </a:lnTo>
                  <a:lnTo>
                    <a:pt x="22783" y="637971"/>
                  </a:lnTo>
                  <a:lnTo>
                    <a:pt x="22783" y="683539"/>
                  </a:lnTo>
                  <a:lnTo>
                    <a:pt x="45567" y="683539"/>
                  </a:lnTo>
                  <a:lnTo>
                    <a:pt x="45567" y="706323"/>
                  </a:lnTo>
                  <a:lnTo>
                    <a:pt x="68351" y="706323"/>
                  </a:lnTo>
                  <a:lnTo>
                    <a:pt x="68351" y="637971"/>
                  </a:lnTo>
                  <a:close/>
                </a:path>
                <a:path w="114300" h="1184910">
                  <a:moveTo>
                    <a:pt x="68351" y="592404"/>
                  </a:moveTo>
                  <a:lnTo>
                    <a:pt x="45567" y="592404"/>
                  </a:lnTo>
                  <a:lnTo>
                    <a:pt x="22783" y="592404"/>
                  </a:lnTo>
                  <a:lnTo>
                    <a:pt x="22783" y="615188"/>
                  </a:lnTo>
                  <a:lnTo>
                    <a:pt x="45567" y="615188"/>
                  </a:lnTo>
                  <a:lnTo>
                    <a:pt x="68351" y="615188"/>
                  </a:lnTo>
                  <a:lnTo>
                    <a:pt x="68351" y="592404"/>
                  </a:lnTo>
                  <a:close/>
                </a:path>
                <a:path w="114300" h="1184910">
                  <a:moveTo>
                    <a:pt x="68351" y="455688"/>
                  </a:moveTo>
                  <a:lnTo>
                    <a:pt x="45567" y="455688"/>
                  </a:lnTo>
                  <a:lnTo>
                    <a:pt x="22783" y="455688"/>
                  </a:lnTo>
                  <a:lnTo>
                    <a:pt x="22783" y="478472"/>
                  </a:lnTo>
                  <a:lnTo>
                    <a:pt x="45567" y="478472"/>
                  </a:lnTo>
                  <a:lnTo>
                    <a:pt x="45567" y="501269"/>
                  </a:lnTo>
                  <a:lnTo>
                    <a:pt x="22783" y="501269"/>
                  </a:lnTo>
                  <a:lnTo>
                    <a:pt x="22783" y="569620"/>
                  </a:lnTo>
                  <a:lnTo>
                    <a:pt x="45567" y="569620"/>
                  </a:lnTo>
                  <a:lnTo>
                    <a:pt x="45567" y="524040"/>
                  </a:lnTo>
                  <a:lnTo>
                    <a:pt x="68351" y="524040"/>
                  </a:lnTo>
                  <a:lnTo>
                    <a:pt x="68351" y="455688"/>
                  </a:lnTo>
                  <a:close/>
                </a:path>
                <a:path w="114300" h="1184910">
                  <a:moveTo>
                    <a:pt x="68351" y="410121"/>
                  </a:moveTo>
                  <a:lnTo>
                    <a:pt x="45567" y="410121"/>
                  </a:lnTo>
                  <a:lnTo>
                    <a:pt x="22783" y="410121"/>
                  </a:lnTo>
                  <a:lnTo>
                    <a:pt x="22783" y="432904"/>
                  </a:lnTo>
                  <a:lnTo>
                    <a:pt x="45567" y="432904"/>
                  </a:lnTo>
                  <a:lnTo>
                    <a:pt x="68351" y="432904"/>
                  </a:lnTo>
                  <a:lnTo>
                    <a:pt x="68351" y="410121"/>
                  </a:lnTo>
                  <a:close/>
                </a:path>
                <a:path w="114300" h="1184910">
                  <a:moveTo>
                    <a:pt x="68351" y="364553"/>
                  </a:moveTo>
                  <a:lnTo>
                    <a:pt x="45567" y="364553"/>
                  </a:lnTo>
                  <a:lnTo>
                    <a:pt x="45567" y="387337"/>
                  </a:lnTo>
                  <a:lnTo>
                    <a:pt x="68351" y="387337"/>
                  </a:lnTo>
                  <a:lnTo>
                    <a:pt x="68351" y="364553"/>
                  </a:lnTo>
                  <a:close/>
                </a:path>
                <a:path w="114300" h="1184910">
                  <a:moveTo>
                    <a:pt x="68351" y="296202"/>
                  </a:moveTo>
                  <a:lnTo>
                    <a:pt x="45567" y="296202"/>
                  </a:lnTo>
                  <a:lnTo>
                    <a:pt x="22783" y="296202"/>
                  </a:lnTo>
                  <a:lnTo>
                    <a:pt x="22783" y="318985"/>
                  </a:lnTo>
                  <a:lnTo>
                    <a:pt x="45567" y="318985"/>
                  </a:lnTo>
                  <a:lnTo>
                    <a:pt x="45567" y="341769"/>
                  </a:lnTo>
                  <a:lnTo>
                    <a:pt x="68351" y="341769"/>
                  </a:lnTo>
                  <a:lnTo>
                    <a:pt x="68351" y="296202"/>
                  </a:lnTo>
                  <a:close/>
                </a:path>
                <a:path w="114300" h="1184910">
                  <a:moveTo>
                    <a:pt x="68351" y="182283"/>
                  </a:moveTo>
                  <a:lnTo>
                    <a:pt x="45567" y="182283"/>
                  </a:lnTo>
                  <a:lnTo>
                    <a:pt x="45567" y="159499"/>
                  </a:lnTo>
                  <a:lnTo>
                    <a:pt x="22783" y="159499"/>
                  </a:lnTo>
                  <a:lnTo>
                    <a:pt x="22783" y="273418"/>
                  </a:lnTo>
                  <a:lnTo>
                    <a:pt x="45567" y="273418"/>
                  </a:lnTo>
                  <a:lnTo>
                    <a:pt x="45567" y="227838"/>
                  </a:lnTo>
                  <a:lnTo>
                    <a:pt x="68351" y="227838"/>
                  </a:lnTo>
                  <a:lnTo>
                    <a:pt x="68351" y="182283"/>
                  </a:lnTo>
                  <a:close/>
                </a:path>
                <a:path w="114300" h="1184910">
                  <a:moveTo>
                    <a:pt x="68351" y="68351"/>
                  </a:moveTo>
                  <a:lnTo>
                    <a:pt x="45567" y="68351"/>
                  </a:lnTo>
                  <a:lnTo>
                    <a:pt x="45567" y="91135"/>
                  </a:lnTo>
                  <a:lnTo>
                    <a:pt x="22783" y="91135"/>
                  </a:lnTo>
                  <a:lnTo>
                    <a:pt x="22783" y="136702"/>
                  </a:lnTo>
                  <a:lnTo>
                    <a:pt x="45567" y="136702"/>
                  </a:lnTo>
                  <a:lnTo>
                    <a:pt x="45567" y="113919"/>
                  </a:lnTo>
                  <a:lnTo>
                    <a:pt x="68351" y="113919"/>
                  </a:lnTo>
                  <a:lnTo>
                    <a:pt x="68351" y="68351"/>
                  </a:lnTo>
                  <a:close/>
                </a:path>
                <a:path w="114300" h="1184910">
                  <a:moveTo>
                    <a:pt x="91147" y="1139240"/>
                  </a:moveTo>
                  <a:lnTo>
                    <a:pt x="68364" y="1139240"/>
                  </a:lnTo>
                  <a:lnTo>
                    <a:pt x="68364" y="1162024"/>
                  </a:lnTo>
                  <a:lnTo>
                    <a:pt x="91147" y="1162024"/>
                  </a:lnTo>
                  <a:lnTo>
                    <a:pt x="91147" y="1139240"/>
                  </a:lnTo>
                  <a:close/>
                </a:path>
                <a:path w="114300" h="1184910">
                  <a:moveTo>
                    <a:pt x="91147" y="774687"/>
                  </a:moveTo>
                  <a:lnTo>
                    <a:pt x="68364" y="774687"/>
                  </a:lnTo>
                  <a:lnTo>
                    <a:pt x="68364" y="797471"/>
                  </a:lnTo>
                  <a:lnTo>
                    <a:pt x="91147" y="797471"/>
                  </a:lnTo>
                  <a:lnTo>
                    <a:pt x="91147" y="774687"/>
                  </a:lnTo>
                  <a:close/>
                </a:path>
                <a:path w="114300" h="1184910">
                  <a:moveTo>
                    <a:pt x="91147" y="478485"/>
                  </a:moveTo>
                  <a:lnTo>
                    <a:pt x="68364" y="478485"/>
                  </a:lnTo>
                  <a:lnTo>
                    <a:pt x="68364" y="501269"/>
                  </a:lnTo>
                  <a:lnTo>
                    <a:pt x="91147" y="501269"/>
                  </a:lnTo>
                  <a:lnTo>
                    <a:pt x="91147" y="478485"/>
                  </a:lnTo>
                  <a:close/>
                </a:path>
                <a:path w="114300" h="1184910">
                  <a:moveTo>
                    <a:pt x="91147" y="182283"/>
                  </a:moveTo>
                  <a:lnTo>
                    <a:pt x="68364" y="182283"/>
                  </a:lnTo>
                  <a:lnTo>
                    <a:pt x="68364" y="205054"/>
                  </a:lnTo>
                  <a:lnTo>
                    <a:pt x="91147" y="205054"/>
                  </a:lnTo>
                  <a:lnTo>
                    <a:pt x="91147" y="182283"/>
                  </a:lnTo>
                  <a:close/>
                </a:path>
                <a:path w="114300" h="1184910">
                  <a:moveTo>
                    <a:pt x="113931" y="1093673"/>
                  </a:moveTo>
                  <a:lnTo>
                    <a:pt x="91147" y="1093673"/>
                  </a:lnTo>
                  <a:lnTo>
                    <a:pt x="91147" y="1116457"/>
                  </a:lnTo>
                  <a:lnTo>
                    <a:pt x="113931" y="1116457"/>
                  </a:lnTo>
                  <a:lnTo>
                    <a:pt x="113931" y="1093673"/>
                  </a:lnTo>
                  <a:close/>
                </a:path>
                <a:path w="114300" h="1184910">
                  <a:moveTo>
                    <a:pt x="113931" y="1002538"/>
                  </a:moveTo>
                  <a:lnTo>
                    <a:pt x="91147" y="1002538"/>
                  </a:lnTo>
                  <a:lnTo>
                    <a:pt x="68364" y="1002538"/>
                  </a:lnTo>
                  <a:lnTo>
                    <a:pt x="68364" y="1093673"/>
                  </a:lnTo>
                  <a:lnTo>
                    <a:pt x="91147" y="1093673"/>
                  </a:lnTo>
                  <a:lnTo>
                    <a:pt x="91147" y="1025321"/>
                  </a:lnTo>
                  <a:lnTo>
                    <a:pt x="113931" y="1025321"/>
                  </a:lnTo>
                  <a:lnTo>
                    <a:pt x="113931" y="1002538"/>
                  </a:lnTo>
                  <a:close/>
                </a:path>
                <a:path w="114300" h="1184910">
                  <a:moveTo>
                    <a:pt x="113931" y="956970"/>
                  </a:moveTo>
                  <a:lnTo>
                    <a:pt x="91147" y="956970"/>
                  </a:lnTo>
                  <a:lnTo>
                    <a:pt x="91147" y="979754"/>
                  </a:lnTo>
                  <a:lnTo>
                    <a:pt x="113931" y="979754"/>
                  </a:lnTo>
                  <a:lnTo>
                    <a:pt x="113931" y="956970"/>
                  </a:lnTo>
                  <a:close/>
                </a:path>
                <a:path w="114300" h="1184910">
                  <a:moveTo>
                    <a:pt x="113931" y="911390"/>
                  </a:moveTo>
                  <a:lnTo>
                    <a:pt x="91147" y="911390"/>
                  </a:lnTo>
                  <a:lnTo>
                    <a:pt x="91147" y="934173"/>
                  </a:lnTo>
                  <a:lnTo>
                    <a:pt x="113931" y="934173"/>
                  </a:lnTo>
                  <a:lnTo>
                    <a:pt x="113931" y="911390"/>
                  </a:lnTo>
                  <a:close/>
                </a:path>
                <a:path w="114300" h="1184910">
                  <a:moveTo>
                    <a:pt x="113931" y="865822"/>
                  </a:moveTo>
                  <a:lnTo>
                    <a:pt x="91147" y="865822"/>
                  </a:lnTo>
                  <a:lnTo>
                    <a:pt x="91147" y="888606"/>
                  </a:lnTo>
                  <a:lnTo>
                    <a:pt x="113931" y="888606"/>
                  </a:lnTo>
                  <a:lnTo>
                    <a:pt x="113931" y="865822"/>
                  </a:lnTo>
                  <a:close/>
                </a:path>
                <a:path w="114300" h="1184910">
                  <a:moveTo>
                    <a:pt x="113931" y="820254"/>
                  </a:moveTo>
                  <a:lnTo>
                    <a:pt x="91147" y="820254"/>
                  </a:lnTo>
                  <a:lnTo>
                    <a:pt x="68364" y="820254"/>
                  </a:lnTo>
                  <a:lnTo>
                    <a:pt x="68364" y="843038"/>
                  </a:lnTo>
                  <a:lnTo>
                    <a:pt x="91147" y="843038"/>
                  </a:lnTo>
                  <a:lnTo>
                    <a:pt x="113931" y="843038"/>
                  </a:lnTo>
                  <a:lnTo>
                    <a:pt x="113931" y="820254"/>
                  </a:lnTo>
                  <a:close/>
                </a:path>
                <a:path w="114300" h="1184910">
                  <a:moveTo>
                    <a:pt x="113931" y="729119"/>
                  </a:moveTo>
                  <a:lnTo>
                    <a:pt x="91147" y="729119"/>
                  </a:lnTo>
                  <a:lnTo>
                    <a:pt x="68364" y="729119"/>
                  </a:lnTo>
                  <a:lnTo>
                    <a:pt x="68364" y="751903"/>
                  </a:lnTo>
                  <a:lnTo>
                    <a:pt x="91147" y="751903"/>
                  </a:lnTo>
                  <a:lnTo>
                    <a:pt x="113931" y="751903"/>
                  </a:lnTo>
                  <a:lnTo>
                    <a:pt x="113931" y="729119"/>
                  </a:lnTo>
                  <a:close/>
                </a:path>
                <a:path w="114300" h="1184910">
                  <a:moveTo>
                    <a:pt x="113931" y="637971"/>
                  </a:moveTo>
                  <a:lnTo>
                    <a:pt x="91147" y="637971"/>
                  </a:lnTo>
                  <a:lnTo>
                    <a:pt x="68364" y="637971"/>
                  </a:lnTo>
                  <a:lnTo>
                    <a:pt x="68364" y="706323"/>
                  </a:lnTo>
                  <a:lnTo>
                    <a:pt x="91147" y="706323"/>
                  </a:lnTo>
                  <a:lnTo>
                    <a:pt x="91147" y="660755"/>
                  </a:lnTo>
                  <a:lnTo>
                    <a:pt x="113931" y="660755"/>
                  </a:lnTo>
                  <a:lnTo>
                    <a:pt x="113931" y="637971"/>
                  </a:lnTo>
                  <a:close/>
                </a:path>
                <a:path w="114300" h="1184910">
                  <a:moveTo>
                    <a:pt x="113931" y="546836"/>
                  </a:moveTo>
                  <a:lnTo>
                    <a:pt x="91147" y="546836"/>
                  </a:lnTo>
                  <a:lnTo>
                    <a:pt x="68364" y="546836"/>
                  </a:lnTo>
                  <a:lnTo>
                    <a:pt x="68364" y="592404"/>
                  </a:lnTo>
                  <a:lnTo>
                    <a:pt x="91147" y="592404"/>
                  </a:lnTo>
                  <a:lnTo>
                    <a:pt x="91147" y="615188"/>
                  </a:lnTo>
                  <a:lnTo>
                    <a:pt x="113931" y="615188"/>
                  </a:lnTo>
                  <a:lnTo>
                    <a:pt x="113931" y="546836"/>
                  </a:lnTo>
                  <a:close/>
                </a:path>
                <a:path w="114300" h="1184910">
                  <a:moveTo>
                    <a:pt x="113931" y="501269"/>
                  </a:moveTo>
                  <a:lnTo>
                    <a:pt x="91147" y="501269"/>
                  </a:lnTo>
                  <a:lnTo>
                    <a:pt x="91147" y="524052"/>
                  </a:lnTo>
                  <a:lnTo>
                    <a:pt x="113931" y="524052"/>
                  </a:lnTo>
                  <a:lnTo>
                    <a:pt x="113931" y="501269"/>
                  </a:lnTo>
                  <a:close/>
                </a:path>
                <a:path w="114300" h="1184910">
                  <a:moveTo>
                    <a:pt x="113931" y="455688"/>
                  </a:moveTo>
                  <a:lnTo>
                    <a:pt x="91147" y="455688"/>
                  </a:lnTo>
                  <a:lnTo>
                    <a:pt x="91147" y="478472"/>
                  </a:lnTo>
                  <a:lnTo>
                    <a:pt x="113931" y="478472"/>
                  </a:lnTo>
                  <a:lnTo>
                    <a:pt x="113931" y="455688"/>
                  </a:lnTo>
                  <a:close/>
                </a:path>
                <a:path w="114300" h="1184910">
                  <a:moveTo>
                    <a:pt x="113931" y="318985"/>
                  </a:moveTo>
                  <a:lnTo>
                    <a:pt x="91147" y="318985"/>
                  </a:lnTo>
                  <a:lnTo>
                    <a:pt x="68364" y="318985"/>
                  </a:lnTo>
                  <a:lnTo>
                    <a:pt x="68364" y="341769"/>
                  </a:lnTo>
                  <a:lnTo>
                    <a:pt x="91147" y="341769"/>
                  </a:lnTo>
                  <a:lnTo>
                    <a:pt x="91147" y="364553"/>
                  </a:lnTo>
                  <a:lnTo>
                    <a:pt x="68364" y="364553"/>
                  </a:lnTo>
                  <a:lnTo>
                    <a:pt x="68364" y="455688"/>
                  </a:lnTo>
                  <a:lnTo>
                    <a:pt x="91147" y="455688"/>
                  </a:lnTo>
                  <a:lnTo>
                    <a:pt x="91147" y="410121"/>
                  </a:lnTo>
                  <a:lnTo>
                    <a:pt x="113931" y="410121"/>
                  </a:lnTo>
                  <a:lnTo>
                    <a:pt x="113931" y="318985"/>
                  </a:lnTo>
                  <a:close/>
                </a:path>
                <a:path w="114300" h="1184910">
                  <a:moveTo>
                    <a:pt x="113931" y="273418"/>
                  </a:moveTo>
                  <a:lnTo>
                    <a:pt x="91147" y="273418"/>
                  </a:lnTo>
                  <a:lnTo>
                    <a:pt x="68364" y="273418"/>
                  </a:lnTo>
                  <a:lnTo>
                    <a:pt x="68364" y="296202"/>
                  </a:lnTo>
                  <a:lnTo>
                    <a:pt x="91147" y="296202"/>
                  </a:lnTo>
                  <a:lnTo>
                    <a:pt x="113931" y="296202"/>
                  </a:lnTo>
                  <a:lnTo>
                    <a:pt x="113931" y="273418"/>
                  </a:lnTo>
                  <a:close/>
                </a:path>
                <a:path w="114300" h="1184910">
                  <a:moveTo>
                    <a:pt x="113931" y="205054"/>
                  </a:moveTo>
                  <a:lnTo>
                    <a:pt x="91147" y="205054"/>
                  </a:lnTo>
                  <a:lnTo>
                    <a:pt x="91147" y="227838"/>
                  </a:lnTo>
                  <a:lnTo>
                    <a:pt x="68364" y="227838"/>
                  </a:lnTo>
                  <a:lnTo>
                    <a:pt x="68364" y="250621"/>
                  </a:lnTo>
                  <a:lnTo>
                    <a:pt x="91147" y="250621"/>
                  </a:lnTo>
                  <a:lnTo>
                    <a:pt x="113931" y="250621"/>
                  </a:lnTo>
                  <a:lnTo>
                    <a:pt x="113931" y="205054"/>
                  </a:lnTo>
                  <a:close/>
                </a:path>
                <a:path w="114300" h="1184910">
                  <a:moveTo>
                    <a:pt x="113931" y="136702"/>
                  </a:moveTo>
                  <a:lnTo>
                    <a:pt x="91147" y="136702"/>
                  </a:lnTo>
                  <a:lnTo>
                    <a:pt x="91147" y="182270"/>
                  </a:lnTo>
                  <a:lnTo>
                    <a:pt x="113931" y="182270"/>
                  </a:lnTo>
                  <a:lnTo>
                    <a:pt x="113931" y="136702"/>
                  </a:lnTo>
                  <a:close/>
                </a:path>
                <a:path w="114300" h="1184910">
                  <a:moveTo>
                    <a:pt x="113931" y="68351"/>
                  </a:moveTo>
                  <a:lnTo>
                    <a:pt x="91147" y="68351"/>
                  </a:lnTo>
                  <a:lnTo>
                    <a:pt x="68364" y="68351"/>
                  </a:lnTo>
                  <a:lnTo>
                    <a:pt x="68364" y="136702"/>
                  </a:lnTo>
                  <a:lnTo>
                    <a:pt x="91147" y="136702"/>
                  </a:lnTo>
                  <a:lnTo>
                    <a:pt x="91147" y="91135"/>
                  </a:lnTo>
                  <a:lnTo>
                    <a:pt x="113931" y="91135"/>
                  </a:lnTo>
                  <a:lnTo>
                    <a:pt x="113931" y="68351"/>
                  </a:lnTo>
                  <a:close/>
                </a:path>
                <a:path w="114300" h="1184910">
                  <a:moveTo>
                    <a:pt x="113931" y="0"/>
                  </a:moveTo>
                  <a:lnTo>
                    <a:pt x="91147" y="0"/>
                  </a:lnTo>
                  <a:lnTo>
                    <a:pt x="68364" y="0"/>
                  </a:lnTo>
                  <a:lnTo>
                    <a:pt x="68364" y="22783"/>
                  </a:lnTo>
                  <a:lnTo>
                    <a:pt x="91147" y="22783"/>
                  </a:lnTo>
                  <a:lnTo>
                    <a:pt x="113931" y="22783"/>
                  </a:lnTo>
                  <a:lnTo>
                    <a:pt x="113931" y="0"/>
                  </a:lnTo>
                  <a:close/>
                </a:path>
              </a:pathLst>
            </a:custGeom>
            <a:solidFill>
              <a:srgbClr val="231F20"/>
            </a:solidFill>
          </p:spPr>
          <p:txBody>
            <a:bodyPr wrap="square" lIns="0" tIns="0" rIns="0" bIns="0" rtlCol="0"/>
            <a:lstStyle/>
            <a:p>
              <a:endParaRPr/>
            </a:p>
          </p:txBody>
        </p:sp>
        <p:sp>
          <p:nvSpPr>
            <p:cNvPr id="25" name="object 25"/>
            <p:cNvSpPr/>
            <p:nvPr/>
          </p:nvSpPr>
          <p:spPr>
            <a:xfrm>
              <a:off x="8940813" y="987246"/>
              <a:ext cx="160020" cy="1207770"/>
            </a:xfrm>
            <a:custGeom>
              <a:avLst/>
              <a:gdLst/>
              <a:ahLst/>
              <a:cxnLst/>
              <a:rect l="l" t="t" r="r" b="b"/>
              <a:pathLst>
                <a:path w="160020" h="1207770">
                  <a:moveTo>
                    <a:pt x="45567" y="1184833"/>
                  </a:moveTo>
                  <a:lnTo>
                    <a:pt x="22783" y="1184833"/>
                  </a:lnTo>
                  <a:lnTo>
                    <a:pt x="0" y="1184833"/>
                  </a:lnTo>
                  <a:lnTo>
                    <a:pt x="0" y="1207617"/>
                  </a:lnTo>
                  <a:lnTo>
                    <a:pt x="22783" y="1207617"/>
                  </a:lnTo>
                  <a:lnTo>
                    <a:pt x="45567" y="1207617"/>
                  </a:lnTo>
                  <a:lnTo>
                    <a:pt x="45567" y="1184833"/>
                  </a:lnTo>
                  <a:close/>
                </a:path>
                <a:path w="160020" h="1207770">
                  <a:moveTo>
                    <a:pt x="68351" y="22796"/>
                  </a:moveTo>
                  <a:lnTo>
                    <a:pt x="45567" y="22796"/>
                  </a:lnTo>
                  <a:lnTo>
                    <a:pt x="45567" y="0"/>
                  </a:lnTo>
                  <a:lnTo>
                    <a:pt x="22783" y="0"/>
                  </a:lnTo>
                  <a:lnTo>
                    <a:pt x="22783" y="68351"/>
                  </a:lnTo>
                  <a:lnTo>
                    <a:pt x="45567" y="68351"/>
                  </a:lnTo>
                  <a:lnTo>
                    <a:pt x="45567" y="45580"/>
                  </a:lnTo>
                  <a:lnTo>
                    <a:pt x="68351" y="45580"/>
                  </a:lnTo>
                  <a:lnTo>
                    <a:pt x="68351" y="22796"/>
                  </a:lnTo>
                  <a:close/>
                </a:path>
                <a:path w="160020" h="1207770">
                  <a:moveTo>
                    <a:pt x="91135" y="1048118"/>
                  </a:moveTo>
                  <a:lnTo>
                    <a:pt x="68351" y="1048118"/>
                  </a:lnTo>
                  <a:lnTo>
                    <a:pt x="68351" y="1070902"/>
                  </a:lnTo>
                  <a:lnTo>
                    <a:pt x="91135" y="1070902"/>
                  </a:lnTo>
                  <a:lnTo>
                    <a:pt x="91135" y="1048118"/>
                  </a:lnTo>
                  <a:close/>
                </a:path>
                <a:path w="160020" h="1207770">
                  <a:moveTo>
                    <a:pt x="91135" y="843051"/>
                  </a:moveTo>
                  <a:lnTo>
                    <a:pt x="68351" y="843051"/>
                  </a:lnTo>
                  <a:lnTo>
                    <a:pt x="68351" y="774700"/>
                  </a:lnTo>
                  <a:lnTo>
                    <a:pt x="45567" y="774700"/>
                  </a:lnTo>
                  <a:lnTo>
                    <a:pt x="22783" y="774700"/>
                  </a:lnTo>
                  <a:lnTo>
                    <a:pt x="22783" y="797483"/>
                  </a:lnTo>
                  <a:lnTo>
                    <a:pt x="45567" y="797483"/>
                  </a:lnTo>
                  <a:lnTo>
                    <a:pt x="45567" y="865835"/>
                  </a:lnTo>
                  <a:lnTo>
                    <a:pt x="22783" y="865835"/>
                  </a:lnTo>
                  <a:lnTo>
                    <a:pt x="22783" y="934186"/>
                  </a:lnTo>
                  <a:lnTo>
                    <a:pt x="45567" y="934186"/>
                  </a:lnTo>
                  <a:lnTo>
                    <a:pt x="68351" y="934199"/>
                  </a:lnTo>
                  <a:lnTo>
                    <a:pt x="68351" y="956970"/>
                  </a:lnTo>
                  <a:lnTo>
                    <a:pt x="91135" y="956970"/>
                  </a:lnTo>
                  <a:lnTo>
                    <a:pt x="91135" y="934186"/>
                  </a:lnTo>
                  <a:lnTo>
                    <a:pt x="68351" y="934186"/>
                  </a:lnTo>
                  <a:lnTo>
                    <a:pt x="68351" y="888619"/>
                  </a:lnTo>
                  <a:lnTo>
                    <a:pt x="91135" y="888619"/>
                  </a:lnTo>
                  <a:lnTo>
                    <a:pt x="91135" y="843051"/>
                  </a:lnTo>
                  <a:close/>
                </a:path>
                <a:path w="160020" h="1207770">
                  <a:moveTo>
                    <a:pt x="91135" y="592416"/>
                  </a:moveTo>
                  <a:lnTo>
                    <a:pt x="68351" y="592416"/>
                  </a:lnTo>
                  <a:lnTo>
                    <a:pt x="68351" y="615200"/>
                  </a:lnTo>
                  <a:lnTo>
                    <a:pt x="91135" y="615200"/>
                  </a:lnTo>
                  <a:lnTo>
                    <a:pt x="91135" y="592416"/>
                  </a:lnTo>
                  <a:close/>
                </a:path>
                <a:path w="160020" h="1207770">
                  <a:moveTo>
                    <a:pt x="91135" y="364566"/>
                  </a:moveTo>
                  <a:lnTo>
                    <a:pt x="68351" y="364566"/>
                  </a:lnTo>
                  <a:lnTo>
                    <a:pt x="68351" y="387350"/>
                  </a:lnTo>
                  <a:lnTo>
                    <a:pt x="91135" y="387350"/>
                  </a:lnTo>
                  <a:lnTo>
                    <a:pt x="91135" y="364566"/>
                  </a:lnTo>
                  <a:close/>
                </a:path>
                <a:path w="160020" h="1207770">
                  <a:moveTo>
                    <a:pt x="91135" y="136715"/>
                  </a:moveTo>
                  <a:lnTo>
                    <a:pt x="68351" y="136715"/>
                  </a:lnTo>
                  <a:lnTo>
                    <a:pt x="68351" y="159499"/>
                  </a:lnTo>
                  <a:lnTo>
                    <a:pt x="91135" y="159499"/>
                  </a:lnTo>
                  <a:lnTo>
                    <a:pt x="91135" y="136715"/>
                  </a:lnTo>
                  <a:close/>
                </a:path>
                <a:path w="160020" h="1207770">
                  <a:moveTo>
                    <a:pt x="113919" y="1184833"/>
                  </a:moveTo>
                  <a:lnTo>
                    <a:pt x="91135" y="1184833"/>
                  </a:lnTo>
                  <a:lnTo>
                    <a:pt x="91135" y="1207617"/>
                  </a:lnTo>
                  <a:lnTo>
                    <a:pt x="113919" y="1207617"/>
                  </a:lnTo>
                  <a:lnTo>
                    <a:pt x="113919" y="1184833"/>
                  </a:lnTo>
                  <a:close/>
                </a:path>
                <a:path w="160020" h="1207770">
                  <a:moveTo>
                    <a:pt x="113919" y="820267"/>
                  </a:moveTo>
                  <a:lnTo>
                    <a:pt x="91135" y="820267"/>
                  </a:lnTo>
                  <a:lnTo>
                    <a:pt x="91135" y="843051"/>
                  </a:lnTo>
                  <a:lnTo>
                    <a:pt x="113919" y="843051"/>
                  </a:lnTo>
                  <a:lnTo>
                    <a:pt x="113919" y="820267"/>
                  </a:lnTo>
                  <a:close/>
                </a:path>
                <a:path w="160020" h="1207770">
                  <a:moveTo>
                    <a:pt x="113919" y="751916"/>
                  </a:moveTo>
                  <a:lnTo>
                    <a:pt x="91135" y="751916"/>
                  </a:lnTo>
                  <a:lnTo>
                    <a:pt x="91135" y="774700"/>
                  </a:lnTo>
                  <a:lnTo>
                    <a:pt x="113919" y="774700"/>
                  </a:lnTo>
                  <a:lnTo>
                    <a:pt x="113919" y="751916"/>
                  </a:lnTo>
                  <a:close/>
                </a:path>
                <a:path w="160020" h="1207770">
                  <a:moveTo>
                    <a:pt x="113919" y="410133"/>
                  </a:moveTo>
                  <a:lnTo>
                    <a:pt x="91135" y="410133"/>
                  </a:lnTo>
                  <a:lnTo>
                    <a:pt x="91135" y="432917"/>
                  </a:lnTo>
                  <a:lnTo>
                    <a:pt x="113919" y="432917"/>
                  </a:lnTo>
                  <a:lnTo>
                    <a:pt x="113919" y="410133"/>
                  </a:lnTo>
                  <a:close/>
                </a:path>
                <a:path w="160020" h="1207770">
                  <a:moveTo>
                    <a:pt x="113919" y="341782"/>
                  </a:moveTo>
                  <a:lnTo>
                    <a:pt x="91135" y="341782"/>
                  </a:lnTo>
                  <a:lnTo>
                    <a:pt x="91135" y="364566"/>
                  </a:lnTo>
                  <a:lnTo>
                    <a:pt x="113919" y="364566"/>
                  </a:lnTo>
                  <a:lnTo>
                    <a:pt x="113919" y="341782"/>
                  </a:lnTo>
                  <a:close/>
                </a:path>
                <a:path w="160020" h="1207770">
                  <a:moveTo>
                    <a:pt x="113919" y="22796"/>
                  </a:moveTo>
                  <a:lnTo>
                    <a:pt x="91135" y="22796"/>
                  </a:lnTo>
                  <a:lnTo>
                    <a:pt x="91135" y="45580"/>
                  </a:lnTo>
                  <a:lnTo>
                    <a:pt x="113919" y="45580"/>
                  </a:lnTo>
                  <a:lnTo>
                    <a:pt x="113919" y="22796"/>
                  </a:lnTo>
                  <a:close/>
                </a:path>
                <a:path w="160020" h="1207770">
                  <a:moveTo>
                    <a:pt x="136702" y="1002550"/>
                  </a:moveTo>
                  <a:lnTo>
                    <a:pt x="113919" y="1002550"/>
                  </a:lnTo>
                  <a:lnTo>
                    <a:pt x="113919" y="1025334"/>
                  </a:lnTo>
                  <a:lnTo>
                    <a:pt x="113919" y="1093685"/>
                  </a:lnTo>
                  <a:lnTo>
                    <a:pt x="91135" y="1093685"/>
                  </a:lnTo>
                  <a:lnTo>
                    <a:pt x="68351" y="1093685"/>
                  </a:lnTo>
                  <a:lnTo>
                    <a:pt x="45567" y="1093685"/>
                  </a:lnTo>
                  <a:lnTo>
                    <a:pt x="45567" y="1025334"/>
                  </a:lnTo>
                  <a:lnTo>
                    <a:pt x="68351" y="1025334"/>
                  </a:lnTo>
                  <a:lnTo>
                    <a:pt x="91135" y="1025334"/>
                  </a:lnTo>
                  <a:lnTo>
                    <a:pt x="113919" y="1025334"/>
                  </a:lnTo>
                  <a:lnTo>
                    <a:pt x="113919" y="1002550"/>
                  </a:lnTo>
                  <a:lnTo>
                    <a:pt x="91135" y="1002550"/>
                  </a:lnTo>
                  <a:lnTo>
                    <a:pt x="91135" y="979766"/>
                  </a:lnTo>
                  <a:lnTo>
                    <a:pt x="68351" y="979766"/>
                  </a:lnTo>
                  <a:lnTo>
                    <a:pt x="68351" y="956983"/>
                  </a:lnTo>
                  <a:lnTo>
                    <a:pt x="45567" y="956983"/>
                  </a:lnTo>
                  <a:lnTo>
                    <a:pt x="22783" y="956983"/>
                  </a:lnTo>
                  <a:lnTo>
                    <a:pt x="22783" y="1116469"/>
                  </a:lnTo>
                  <a:lnTo>
                    <a:pt x="0" y="1116469"/>
                  </a:lnTo>
                  <a:lnTo>
                    <a:pt x="0" y="1139253"/>
                  </a:lnTo>
                  <a:lnTo>
                    <a:pt x="22783" y="1139253"/>
                  </a:lnTo>
                  <a:lnTo>
                    <a:pt x="22783" y="1162050"/>
                  </a:lnTo>
                  <a:lnTo>
                    <a:pt x="45567" y="1162050"/>
                  </a:lnTo>
                  <a:lnTo>
                    <a:pt x="45567" y="1184821"/>
                  </a:lnTo>
                  <a:lnTo>
                    <a:pt x="68351" y="1184821"/>
                  </a:lnTo>
                  <a:lnTo>
                    <a:pt x="68351" y="1162037"/>
                  </a:lnTo>
                  <a:lnTo>
                    <a:pt x="91135" y="1162037"/>
                  </a:lnTo>
                  <a:lnTo>
                    <a:pt x="113919" y="1162037"/>
                  </a:lnTo>
                  <a:lnTo>
                    <a:pt x="136702" y="1162037"/>
                  </a:lnTo>
                  <a:lnTo>
                    <a:pt x="136702" y="1139253"/>
                  </a:lnTo>
                  <a:lnTo>
                    <a:pt x="113919" y="1139253"/>
                  </a:lnTo>
                  <a:lnTo>
                    <a:pt x="91135" y="1139253"/>
                  </a:lnTo>
                  <a:lnTo>
                    <a:pt x="68351" y="1139253"/>
                  </a:lnTo>
                  <a:lnTo>
                    <a:pt x="68351" y="1116469"/>
                  </a:lnTo>
                  <a:lnTo>
                    <a:pt x="91135" y="1116469"/>
                  </a:lnTo>
                  <a:lnTo>
                    <a:pt x="113919" y="1116469"/>
                  </a:lnTo>
                  <a:lnTo>
                    <a:pt x="136702" y="1116482"/>
                  </a:lnTo>
                  <a:lnTo>
                    <a:pt x="136702" y="1002550"/>
                  </a:lnTo>
                  <a:close/>
                </a:path>
                <a:path w="160020" h="1207770">
                  <a:moveTo>
                    <a:pt x="136702" y="934186"/>
                  </a:moveTo>
                  <a:lnTo>
                    <a:pt x="113919" y="934186"/>
                  </a:lnTo>
                  <a:lnTo>
                    <a:pt x="113919" y="956983"/>
                  </a:lnTo>
                  <a:lnTo>
                    <a:pt x="91135" y="956983"/>
                  </a:lnTo>
                  <a:lnTo>
                    <a:pt x="91135" y="979766"/>
                  </a:lnTo>
                  <a:lnTo>
                    <a:pt x="113919" y="979766"/>
                  </a:lnTo>
                  <a:lnTo>
                    <a:pt x="136702" y="979754"/>
                  </a:lnTo>
                  <a:lnTo>
                    <a:pt x="136702" y="934186"/>
                  </a:lnTo>
                  <a:close/>
                </a:path>
                <a:path w="160020" h="1207770">
                  <a:moveTo>
                    <a:pt x="136702" y="843051"/>
                  </a:moveTo>
                  <a:lnTo>
                    <a:pt x="113919" y="843051"/>
                  </a:lnTo>
                  <a:lnTo>
                    <a:pt x="113919" y="888619"/>
                  </a:lnTo>
                  <a:lnTo>
                    <a:pt x="136702" y="888619"/>
                  </a:lnTo>
                  <a:lnTo>
                    <a:pt x="136702" y="843051"/>
                  </a:lnTo>
                  <a:close/>
                </a:path>
                <a:path w="160020" h="1207770">
                  <a:moveTo>
                    <a:pt x="136702" y="774700"/>
                  </a:moveTo>
                  <a:lnTo>
                    <a:pt x="113919" y="774700"/>
                  </a:lnTo>
                  <a:lnTo>
                    <a:pt x="113919" y="797483"/>
                  </a:lnTo>
                  <a:lnTo>
                    <a:pt x="136702" y="797483"/>
                  </a:lnTo>
                  <a:lnTo>
                    <a:pt x="136702" y="774700"/>
                  </a:lnTo>
                  <a:close/>
                </a:path>
                <a:path w="160020" h="1207770">
                  <a:moveTo>
                    <a:pt x="136702" y="387350"/>
                  </a:moveTo>
                  <a:lnTo>
                    <a:pt x="113919" y="387350"/>
                  </a:lnTo>
                  <a:lnTo>
                    <a:pt x="113919" y="410133"/>
                  </a:lnTo>
                  <a:lnTo>
                    <a:pt x="136702" y="410133"/>
                  </a:lnTo>
                  <a:lnTo>
                    <a:pt x="136702" y="387350"/>
                  </a:lnTo>
                  <a:close/>
                </a:path>
                <a:path w="160020" h="1207770">
                  <a:moveTo>
                    <a:pt x="136702" y="250634"/>
                  </a:moveTo>
                  <a:lnTo>
                    <a:pt x="113919" y="250634"/>
                  </a:lnTo>
                  <a:lnTo>
                    <a:pt x="113919" y="273418"/>
                  </a:lnTo>
                  <a:lnTo>
                    <a:pt x="136702" y="273418"/>
                  </a:lnTo>
                  <a:lnTo>
                    <a:pt x="136702" y="250634"/>
                  </a:lnTo>
                  <a:close/>
                </a:path>
                <a:path w="160020" h="1207770">
                  <a:moveTo>
                    <a:pt x="159486" y="159499"/>
                  </a:moveTo>
                  <a:lnTo>
                    <a:pt x="136702" y="159499"/>
                  </a:lnTo>
                  <a:lnTo>
                    <a:pt x="136702" y="91147"/>
                  </a:lnTo>
                  <a:lnTo>
                    <a:pt x="113919" y="91147"/>
                  </a:lnTo>
                  <a:lnTo>
                    <a:pt x="113919" y="113931"/>
                  </a:lnTo>
                  <a:lnTo>
                    <a:pt x="113919" y="182295"/>
                  </a:lnTo>
                  <a:lnTo>
                    <a:pt x="91135" y="182295"/>
                  </a:lnTo>
                  <a:lnTo>
                    <a:pt x="68351" y="182295"/>
                  </a:lnTo>
                  <a:lnTo>
                    <a:pt x="45567" y="182295"/>
                  </a:lnTo>
                  <a:lnTo>
                    <a:pt x="45567" y="113931"/>
                  </a:lnTo>
                  <a:lnTo>
                    <a:pt x="68351" y="113931"/>
                  </a:lnTo>
                  <a:lnTo>
                    <a:pt x="91135" y="113931"/>
                  </a:lnTo>
                  <a:lnTo>
                    <a:pt x="113919" y="113931"/>
                  </a:lnTo>
                  <a:lnTo>
                    <a:pt x="113919" y="91147"/>
                  </a:lnTo>
                  <a:lnTo>
                    <a:pt x="113919" y="68364"/>
                  </a:lnTo>
                  <a:lnTo>
                    <a:pt x="91135" y="68364"/>
                  </a:lnTo>
                  <a:lnTo>
                    <a:pt x="91135" y="91147"/>
                  </a:lnTo>
                  <a:lnTo>
                    <a:pt x="68351" y="91147"/>
                  </a:lnTo>
                  <a:lnTo>
                    <a:pt x="68351" y="68364"/>
                  </a:lnTo>
                  <a:lnTo>
                    <a:pt x="45567" y="68364"/>
                  </a:lnTo>
                  <a:lnTo>
                    <a:pt x="45567" y="91147"/>
                  </a:lnTo>
                  <a:lnTo>
                    <a:pt x="22783" y="91147"/>
                  </a:lnTo>
                  <a:lnTo>
                    <a:pt x="22783" y="227863"/>
                  </a:lnTo>
                  <a:lnTo>
                    <a:pt x="45567" y="227863"/>
                  </a:lnTo>
                  <a:lnTo>
                    <a:pt x="45567" y="250634"/>
                  </a:lnTo>
                  <a:lnTo>
                    <a:pt x="22783" y="250634"/>
                  </a:lnTo>
                  <a:lnTo>
                    <a:pt x="22783" y="296202"/>
                  </a:lnTo>
                  <a:lnTo>
                    <a:pt x="45567" y="296202"/>
                  </a:lnTo>
                  <a:lnTo>
                    <a:pt x="45567" y="341782"/>
                  </a:lnTo>
                  <a:lnTo>
                    <a:pt x="22783" y="341782"/>
                  </a:lnTo>
                  <a:lnTo>
                    <a:pt x="22783" y="410146"/>
                  </a:lnTo>
                  <a:lnTo>
                    <a:pt x="45567" y="410146"/>
                  </a:lnTo>
                  <a:lnTo>
                    <a:pt x="45567" y="432917"/>
                  </a:lnTo>
                  <a:lnTo>
                    <a:pt x="22783" y="432917"/>
                  </a:lnTo>
                  <a:lnTo>
                    <a:pt x="22783" y="478497"/>
                  </a:lnTo>
                  <a:lnTo>
                    <a:pt x="45567" y="478497"/>
                  </a:lnTo>
                  <a:lnTo>
                    <a:pt x="45567" y="501281"/>
                  </a:lnTo>
                  <a:lnTo>
                    <a:pt x="22783" y="501281"/>
                  </a:lnTo>
                  <a:lnTo>
                    <a:pt x="22783" y="524065"/>
                  </a:lnTo>
                  <a:lnTo>
                    <a:pt x="45567" y="524065"/>
                  </a:lnTo>
                  <a:lnTo>
                    <a:pt x="45567" y="546849"/>
                  </a:lnTo>
                  <a:lnTo>
                    <a:pt x="22783" y="546849"/>
                  </a:lnTo>
                  <a:lnTo>
                    <a:pt x="22783" y="660781"/>
                  </a:lnTo>
                  <a:lnTo>
                    <a:pt x="45567" y="660781"/>
                  </a:lnTo>
                  <a:lnTo>
                    <a:pt x="68351" y="660768"/>
                  </a:lnTo>
                  <a:lnTo>
                    <a:pt x="68351" y="683552"/>
                  </a:lnTo>
                  <a:lnTo>
                    <a:pt x="45567" y="683552"/>
                  </a:lnTo>
                  <a:lnTo>
                    <a:pt x="22783" y="683552"/>
                  </a:lnTo>
                  <a:lnTo>
                    <a:pt x="22783" y="706335"/>
                  </a:lnTo>
                  <a:lnTo>
                    <a:pt x="45567" y="706335"/>
                  </a:lnTo>
                  <a:lnTo>
                    <a:pt x="68351" y="706335"/>
                  </a:lnTo>
                  <a:lnTo>
                    <a:pt x="68351" y="729132"/>
                  </a:lnTo>
                  <a:lnTo>
                    <a:pt x="45567" y="729132"/>
                  </a:lnTo>
                  <a:lnTo>
                    <a:pt x="22783" y="729132"/>
                  </a:lnTo>
                  <a:lnTo>
                    <a:pt x="22783" y="751916"/>
                  </a:lnTo>
                  <a:lnTo>
                    <a:pt x="45567" y="751916"/>
                  </a:lnTo>
                  <a:lnTo>
                    <a:pt x="68351" y="751916"/>
                  </a:lnTo>
                  <a:lnTo>
                    <a:pt x="91135" y="751916"/>
                  </a:lnTo>
                  <a:lnTo>
                    <a:pt x="91135" y="706335"/>
                  </a:lnTo>
                  <a:lnTo>
                    <a:pt x="113919" y="706335"/>
                  </a:lnTo>
                  <a:lnTo>
                    <a:pt x="136702" y="706348"/>
                  </a:lnTo>
                  <a:lnTo>
                    <a:pt x="136702" y="501281"/>
                  </a:lnTo>
                  <a:lnTo>
                    <a:pt x="113919" y="501281"/>
                  </a:lnTo>
                  <a:lnTo>
                    <a:pt x="113919" y="524065"/>
                  </a:lnTo>
                  <a:lnTo>
                    <a:pt x="113919" y="569633"/>
                  </a:lnTo>
                  <a:lnTo>
                    <a:pt x="113919" y="637984"/>
                  </a:lnTo>
                  <a:lnTo>
                    <a:pt x="113919" y="660768"/>
                  </a:lnTo>
                  <a:lnTo>
                    <a:pt x="113919" y="683552"/>
                  </a:lnTo>
                  <a:lnTo>
                    <a:pt x="91135" y="683552"/>
                  </a:lnTo>
                  <a:lnTo>
                    <a:pt x="91135" y="660768"/>
                  </a:lnTo>
                  <a:lnTo>
                    <a:pt x="113919" y="660768"/>
                  </a:lnTo>
                  <a:lnTo>
                    <a:pt x="113919" y="637984"/>
                  </a:lnTo>
                  <a:lnTo>
                    <a:pt x="91135" y="637984"/>
                  </a:lnTo>
                  <a:lnTo>
                    <a:pt x="68351" y="637984"/>
                  </a:lnTo>
                  <a:lnTo>
                    <a:pt x="45567" y="637984"/>
                  </a:lnTo>
                  <a:lnTo>
                    <a:pt x="45567" y="569633"/>
                  </a:lnTo>
                  <a:lnTo>
                    <a:pt x="68351" y="569633"/>
                  </a:lnTo>
                  <a:lnTo>
                    <a:pt x="91135" y="569633"/>
                  </a:lnTo>
                  <a:lnTo>
                    <a:pt x="113919" y="569633"/>
                  </a:lnTo>
                  <a:lnTo>
                    <a:pt x="113919" y="524065"/>
                  </a:lnTo>
                  <a:lnTo>
                    <a:pt x="91135" y="524065"/>
                  </a:lnTo>
                  <a:lnTo>
                    <a:pt x="91135" y="546849"/>
                  </a:lnTo>
                  <a:lnTo>
                    <a:pt x="68351" y="546849"/>
                  </a:lnTo>
                  <a:lnTo>
                    <a:pt x="68351" y="478485"/>
                  </a:lnTo>
                  <a:lnTo>
                    <a:pt x="91135" y="478485"/>
                  </a:lnTo>
                  <a:lnTo>
                    <a:pt x="91135" y="501269"/>
                  </a:lnTo>
                  <a:lnTo>
                    <a:pt x="113919" y="501269"/>
                  </a:lnTo>
                  <a:lnTo>
                    <a:pt x="113919" y="455701"/>
                  </a:lnTo>
                  <a:lnTo>
                    <a:pt x="91135" y="455701"/>
                  </a:lnTo>
                  <a:lnTo>
                    <a:pt x="68351" y="455701"/>
                  </a:lnTo>
                  <a:lnTo>
                    <a:pt x="68351" y="387350"/>
                  </a:lnTo>
                  <a:lnTo>
                    <a:pt x="45567" y="387350"/>
                  </a:lnTo>
                  <a:lnTo>
                    <a:pt x="45567" y="341795"/>
                  </a:lnTo>
                  <a:lnTo>
                    <a:pt x="68351" y="341795"/>
                  </a:lnTo>
                  <a:lnTo>
                    <a:pt x="91135" y="341782"/>
                  </a:lnTo>
                  <a:lnTo>
                    <a:pt x="91135" y="318998"/>
                  </a:lnTo>
                  <a:lnTo>
                    <a:pt x="113919" y="318998"/>
                  </a:lnTo>
                  <a:lnTo>
                    <a:pt x="136702" y="318998"/>
                  </a:lnTo>
                  <a:lnTo>
                    <a:pt x="136702" y="296214"/>
                  </a:lnTo>
                  <a:lnTo>
                    <a:pt x="113919" y="296214"/>
                  </a:lnTo>
                  <a:lnTo>
                    <a:pt x="113919" y="273431"/>
                  </a:lnTo>
                  <a:lnTo>
                    <a:pt x="91135" y="273431"/>
                  </a:lnTo>
                  <a:lnTo>
                    <a:pt x="68351" y="273431"/>
                  </a:lnTo>
                  <a:lnTo>
                    <a:pt x="68351" y="250634"/>
                  </a:lnTo>
                  <a:lnTo>
                    <a:pt x="91135" y="250634"/>
                  </a:lnTo>
                  <a:lnTo>
                    <a:pt x="91135" y="227850"/>
                  </a:lnTo>
                  <a:lnTo>
                    <a:pt x="113919" y="227850"/>
                  </a:lnTo>
                  <a:lnTo>
                    <a:pt x="136702" y="227863"/>
                  </a:lnTo>
                  <a:lnTo>
                    <a:pt x="159486" y="227850"/>
                  </a:lnTo>
                  <a:lnTo>
                    <a:pt x="159486" y="205079"/>
                  </a:lnTo>
                  <a:lnTo>
                    <a:pt x="136702" y="205079"/>
                  </a:lnTo>
                  <a:lnTo>
                    <a:pt x="136702" y="182283"/>
                  </a:lnTo>
                  <a:lnTo>
                    <a:pt x="159486" y="182283"/>
                  </a:lnTo>
                  <a:lnTo>
                    <a:pt x="159486" y="159499"/>
                  </a:lnTo>
                  <a:close/>
                </a:path>
                <a:path w="160020" h="1207770">
                  <a:moveTo>
                    <a:pt x="159486" y="0"/>
                  </a:moveTo>
                  <a:lnTo>
                    <a:pt x="136702" y="0"/>
                  </a:lnTo>
                  <a:lnTo>
                    <a:pt x="113919" y="0"/>
                  </a:lnTo>
                  <a:lnTo>
                    <a:pt x="113919" y="22783"/>
                  </a:lnTo>
                  <a:lnTo>
                    <a:pt x="136702" y="22783"/>
                  </a:lnTo>
                  <a:lnTo>
                    <a:pt x="159486" y="22783"/>
                  </a:lnTo>
                  <a:lnTo>
                    <a:pt x="159486" y="0"/>
                  </a:lnTo>
                  <a:close/>
                </a:path>
              </a:pathLst>
            </a:custGeom>
            <a:solidFill>
              <a:srgbClr val="231F20"/>
            </a:solidFill>
          </p:spPr>
          <p:txBody>
            <a:bodyPr wrap="square" lIns="0" tIns="0" rIns="0" bIns="0" rtlCol="0"/>
            <a:lstStyle/>
            <a:p>
              <a:endParaRPr/>
            </a:p>
          </p:txBody>
        </p:sp>
        <p:sp>
          <p:nvSpPr>
            <p:cNvPr id="26" name="object 26"/>
            <p:cNvSpPr/>
            <p:nvPr/>
          </p:nvSpPr>
          <p:spPr>
            <a:xfrm>
              <a:off x="9077516" y="987246"/>
              <a:ext cx="68580" cy="1207770"/>
            </a:xfrm>
            <a:custGeom>
              <a:avLst/>
              <a:gdLst/>
              <a:ahLst/>
              <a:cxnLst/>
              <a:rect l="l" t="t" r="r" b="b"/>
              <a:pathLst>
                <a:path w="68579" h="1207770">
                  <a:moveTo>
                    <a:pt x="22783" y="751916"/>
                  </a:moveTo>
                  <a:lnTo>
                    <a:pt x="0" y="751916"/>
                  </a:lnTo>
                  <a:lnTo>
                    <a:pt x="0" y="774700"/>
                  </a:lnTo>
                  <a:lnTo>
                    <a:pt x="22783" y="774700"/>
                  </a:lnTo>
                  <a:lnTo>
                    <a:pt x="22783" y="751916"/>
                  </a:lnTo>
                  <a:close/>
                </a:path>
                <a:path w="68579" h="1207770">
                  <a:moveTo>
                    <a:pt x="22783" y="683552"/>
                  </a:moveTo>
                  <a:lnTo>
                    <a:pt x="0" y="683552"/>
                  </a:lnTo>
                  <a:lnTo>
                    <a:pt x="0" y="729132"/>
                  </a:lnTo>
                  <a:lnTo>
                    <a:pt x="22783" y="729132"/>
                  </a:lnTo>
                  <a:lnTo>
                    <a:pt x="22783" y="683552"/>
                  </a:lnTo>
                  <a:close/>
                </a:path>
                <a:path w="68579" h="1207770">
                  <a:moveTo>
                    <a:pt x="45567" y="888619"/>
                  </a:moveTo>
                  <a:lnTo>
                    <a:pt x="22783" y="888619"/>
                  </a:lnTo>
                  <a:lnTo>
                    <a:pt x="0" y="888619"/>
                  </a:lnTo>
                  <a:lnTo>
                    <a:pt x="0" y="934199"/>
                  </a:lnTo>
                  <a:lnTo>
                    <a:pt x="22783" y="934199"/>
                  </a:lnTo>
                  <a:lnTo>
                    <a:pt x="22783" y="956970"/>
                  </a:lnTo>
                  <a:lnTo>
                    <a:pt x="45567" y="956970"/>
                  </a:lnTo>
                  <a:lnTo>
                    <a:pt x="45567" y="934186"/>
                  </a:lnTo>
                  <a:lnTo>
                    <a:pt x="22783" y="934186"/>
                  </a:lnTo>
                  <a:lnTo>
                    <a:pt x="22783" y="911402"/>
                  </a:lnTo>
                  <a:lnTo>
                    <a:pt x="45567" y="911402"/>
                  </a:lnTo>
                  <a:lnTo>
                    <a:pt x="45567" y="888619"/>
                  </a:lnTo>
                  <a:close/>
                </a:path>
                <a:path w="68579" h="1207770">
                  <a:moveTo>
                    <a:pt x="45567" y="0"/>
                  </a:moveTo>
                  <a:lnTo>
                    <a:pt x="22783" y="0"/>
                  </a:lnTo>
                  <a:lnTo>
                    <a:pt x="22783" y="22783"/>
                  </a:lnTo>
                  <a:lnTo>
                    <a:pt x="45567" y="22783"/>
                  </a:lnTo>
                  <a:lnTo>
                    <a:pt x="45567" y="0"/>
                  </a:lnTo>
                  <a:close/>
                </a:path>
                <a:path w="68579" h="1207770">
                  <a:moveTo>
                    <a:pt x="68338" y="1184833"/>
                  </a:moveTo>
                  <a:lnTo>
                    <a:pt x="45567" y="1184833"/>
                  </a:lnTo>
                  <a:lnTo>
                    <a:pt x="45567" y="1162037"/>
                  </a:lnTo>
                  <a:lnTo>
                    <a:pt x="22783" y="1162037"/>
                  </a:lnTo>
                  <a:lnTo>
                    <a:pt x="22783" y="1184833"/>
                  </a:lnTo>
                  <a:lnTo>
                    <a:pt x="0" y="1184833"/>
                  </a:lnTo>
                  <a:lnTo>
                    <a:pt x="0" y="1207617"/>
                  </a:lnTo>
                  <a:lnTo>
                    <a:pt x="22783" y="1207617"/>
                  </a:lnTo>
                  <a:lnTo>
                    <a:pt x="45567" y="1207617"/>
                  </a:lnTo>
                  <a:lnTo>
                    <a:pt x="68338" y="1207617"/>
                  </a:lnTo>
                  <a:lnTo>
                    <a:pt x="68338" y="1184833"/>
                  </a:lnTo>
                  <a:close/>
                </a:path>
                <a:path w="68579" h="1207770">
                  <a:moveTo>
                    <a:pt x="68338" y="1093685"/>
                  </a:moveTo>
                  <a:lnTo>
                    <a:pt x="45567" y="1093685"/>
                  </a:lnTo>
                  <a:lnTo>
                    <a:pt x="45567" y="1070902"/>
                  </a:lnTo>
                  <a:lnTo>
                    <a:pt x="22783" y="1070902"/>
                  </a:lnTo>
                  <a:lnTo>
                    <a:pt x="0" y="1070902"/>
                  </a:lnTo>
                  <a:lnTo>
                    <a:pt x="0" y="1093685"/>
                  </a:lnTo>
                  <a:lnTo>
                    <a:pt x="22783" y="1093685"/>
                  </a:lnTo>
                  <a:lnTo>
                    <a:pt x="22783" y="1116469"/>
                  </a:lnTo>
                  <a:lnTo>
                    <a:pt x="0" y="1116469"/>
                  </a:lnTo>
                  <a:lnTo>
                    <a:pt x="0" y="1139253"/>
                  </a:lnTo>
                  <a:lnTo>
                    <a:pt x="22783" y="1139253"/>
                  </a:lnTo>
                  <a:lnTo>
                    <a:pt x="45567" y="1139266"/>
                  </a:lnTo>
                  <a:lnTo>
                    <a:pt x="45567" y="1162037"/>
                  </a:lnTo>
                  <a:lnTo>
                    <a:pt x="68338" y="1162037"/>
                  </a:lnTo>
                  <a:lnTo>
                    <a:pt x="68338" y="1139253"/>
                  </a:lnTo>
                  <a:lnTo>
                    <a:pt x="45567" y="1139253"/>
                  </a:lnTo>
                  <a:lnTo>
                    <a:pt x="45567" y="1116469"/>
                  </a:lnTo>
                  <a:lnTo>
                    <a:pt x="68338" y="1116469"/>
                  </a:lnTo>
                  <a:lnTo>
                    <a:pt x="68338" y="1093685"/>
                  </a:lnTo>
                  <a:close/>
                </a:path>
                <a:path w="68579" h="1207770">
                  <a:moveTo>
                    <a:pt x="68338" y="1025334"/>
                  </a:moveTo>
                  <a:lnTo>
                    <a:pt x="45567" y="1025334"/>
                  </a:lnTo>
                  <a:lnTo>
                    <a:pt x="22783" y="1025334"/>
                  </a:lnTo>
                  <a:lnTo>
                    <a:pt x="22783" y="1002550"/>
                  </a:lnTo>
                  <a:lnTo>
                    <a:pt x="45567" y="1002550"/>
                  </a:lnTo>
                  <a:lnTo>
                    <a:pt x="45567" y="979766"/>
                  </a:lnTo>
                  <a:lnTo>
                    <a:pt x="22783" y="979766"/>
                  </a:lnTo>
                  <a:lnTo>
                    <a:pt x="0" y="979766"/>
                  </a:lnTo>
                  <a:lnTo>
                    <a:pt x="0" y="1048118"/>
                  </a:lnTo>
                  <a:lnTo>
                    <a:pt x="22783" y="1048118"/>
                  </a:lnTo>
                  <a:lnTo>
                    <a:pt x="45567" y="1048118"/>
                  </a:lnTo>
                  <a:lnTo>
                    <a:pt x="45567" y="1070902"/>
                  </a:lnTo>
                  <a:lnTo>
                    <a:pt x="68338" y="1070902"/>
                  </a:lnTo>
                  <a:lnTo>
                    <a:pt x="68338" y="1025334"/>
                  </a:lnTo>
                  <a:close/>
                </a:path>
                <a:path w="68579" h="1207770">
                  <a:moveTo>
                    <a:pt x="68338" y="911402"/>
                  </a:moveTo>
                  <a:lnTo>
                    <a:pt x="45567" y="911402"/>
                  </a:lnTo>
                  <a:lnTo>
                    <a:pt x="45567" y="934186"/>
                  </a:lnTo>
                  <a:lnTo>
                    <a:pt x="68338" y="934186"/>
                  </a:lnTo>
                  <a:lnTo>
                    <a:pt x="68338" y="911402"/>
                  </a:lnTo>
                  <a:close/>
                </a:path>
                <a:path w="68579" h="1207770">
                  <a:moveTo>
                    <a:pt x="68338" y="774700"/>
                  </a:moveTo>
                  <a:lnTo>
                    <a:pt x="45567" y="774700"/>
                  </a:lnTo>
                  <a:lnTo>
                    <a:pt x="22783" y="774700"/>
                  </a:lnTo>
                  <a:lnTo>
                    <a:pt x="22783" y="797483"/>
                  </a:lnTo>
                  <a:lnTo>
                    <a:pt x="0" y="797483"/>
                  </a:lnTo>
                  <a:lnTo>
                    <a:pt x="0" y="820267"/>
                  </a:lnTo>
                  <a:lnTo>
                    <a:pt x="22783" y="820267"/>
                  </a:lnTo>
                  <a:lnTo>
                    <a:pt x="22783" y="843051"/>
                  </a:lnTo>
                  <a:lnTo>
                    <a:pt x="0" y="843051"/>
                  </a:lnTo>
                  <a:lnTo>
                    <a:pt x="0" y="865835"/>
                  </a:lnTo>
                  <a:lnTo>
                    <a:pt x="22783" y="865835"/>
                  </a:lnTo>
                  <a:lnTo>
                    <a:pt x="45567" y="865835"/>
                  </a:lnTo>
                  <a:lnTo>
                    <a:pt x="45567" y="888619"/>
                  </a:lnTo>
                  <a:lnTo>
                    <a:pt x="68338" y="888619"/>
                  </a:lnTo>
                  <a:lnTo>
                    <a:pt x="68338" y="774700"/>
                  </a:lnTo>
                  <a:close/>
                </a:path>
                <a:path w="68579" h="1207770">
                  <a:moveTo>
                    <a:pt x="68338" y="706335"/>
                  </a:moveTo>
                  <a:lnTo>
                    <a:pt x="45567" y="706335"/>
                  </a:lnTo>
                  <a:lnTo>
                    <a:pt x="45567" y="729119"/>
                  </a:lnTo>
                  <a:lnTo>
                    <a:pt x="68338" y="729119"/>
                  </a:lnTo>
                  <a:lnTo>
                    <a:pt x="68338" y="706335"/>
                  </a:lnTo>
                  <a:close/>
                </a:path>
                <a:path w="68579" h="1207770">
                  <a:moveTo>
                    <a:pt x="68338" y="546849"/>
                  </a:moveTo>
                  <a:lnTo>
                    <a:pt x="45567" y="546849"/>
                  </a:lnTo>
                  <a:lnTo>
                    <a:pt x="45567" y="592429"/>
                  </a:lnTo>
                  <a:lnTo>
                    <a:pt x="45567" y="615200"/>
                  </a:lnTo>
                  <a:lnTo>
                    <a:pt x="22783" y="615200"/>
                  </a:lnTo>
                  <a:lnTo>
                    <a:pt x="22783" y="592429"/>
                  </a:lnTo>
                  <a:lnTo>
                    <a:pt x="45567" y="592429"/>
                  </a:lnTo>
                  <a:lnTo>
                    <a:pt x="45567" y="546849"/>
                  </a:lnTo>
                  <a:lnTo>
                    <a:pt x="22783" y="546849"/>
                  </a:lnTo>
                  <a:lnTo>
                    <a:pt x="22783" y="501269"/>
                  </a:lnTo>
                  <a:lnTo>
                    <a:pt x="45567" y="501269"/>
                  </a:lnTo>
                  <a:lnTo>
                    <a:pt x="45567" y="478485"/>
                  </a:lnTo>
                  <a:lnTo>
                    <a:pt x="22783" y="478485"/>
                  </a:lnTo>
                  <a:lnTo>
                    <a:pt x="22783" y="432917"/>
                  </a:lnTo>
                  <a:lnTo>
                    <a:pt x="0" y="432917"/>
                  </a:lnTo>
                  <a:lnTo>
                    <a:pt x="0" y="569633"/>
                  </a:lnTo>
                  <a:lnTo>
                    <a:pt x="22783" y="569633"/>
                  </a:lnTo>
                  <a:lnTo>
                    <a:pt x="22783" y="592416"/>
                  </a:lnTo>
                  <a:lnTo>
                    <a:pt x="0" y="592416"/>
                  </a:lnTo>
                  <a:lnTo>
                    <a:pt x="0" y="660768"/>
                  </a:lnTo>
                  <a:lnTo>
                    <a:pt x="22783" y="660768"/>
                  </a:lnTo>
                  <a:lnTo>
                    <a:pt x="22783" y="683552"/>
                  </a:lnTo>
                  <a:lnTo>
                    <a:pt x="45567" y="683552"/>
                  </a:lnTo>
                  <a:lnTo>
                    <a:pt x="68338" y="683552"/>
                  </a:lnTo>
                  <a:lnTo>
                    <a:pt x="68338" y="660768"/>
                  </a:lnTo>
                  <a:lnTo>
                    <a:pt x="45567" y="660768"/>
                  </a:lnTo>
                  <a:lnTo>
                    <a:pt x="45567" y="637984"/>
                  </a:lnTo>
                  <a:lnTo>
                    <a:pt x="68338" y="637984"/>
                  </a:lnTo>
                  <a:lnTo>
                    <a:pt x="68338" y="546849"/>
                  </a:lnTo>
                  <a:close/>
                </a:path>
                <a:path w="68579" h="1207770">
                  <a:moveTo>
                    <a:pt x="68338" y="501281"/>
                  </a:moveTo>
                  <a:lnTo>
                    <a:pt x="45567" y="501281"/>
                  </a:lnTo>
                  <a:lnTo>
                    <a:pt x="45567" y="524065"/>
                  </a:lnTo>
                  <a:lnTo>
                    <a:pt x="68338" y="524065"/>
                  </a:lnTo>
                  <a:lnTo>
                    <a:pt x="68338" y="501281"/>
                  </a:lnTo>
                  <a:close/>
                </a:path>
                <a:path w="68579" h="1207770">
                  <a:moveTo>
                    <a:pt x="68338" y="455701"/>
                  </a:moveTo>
                  <a:lnTo>
                    <a:pt x="45567" y="455701"/>
                  </a:lnTo>
                  <a:lnTo>
                    <a:pt x="45567" y="478485"/>
                  </a:lnTo>
                  <a:lnTo>
                    <a:pt x="68338" y="478485"/>
                  </a:lnTo>
                  <a:lnTo>
                    <a:pt x="68338" y="455701"/>
                  </a:lnTo>
                  <a:close/>
                </a:path>
                <a:path w="68579" h="1207770">
                  <a:moveTo>
                    <a:pt x="68338" y="273431"/>
                  </a:moveTo>
                  <a:lnTo>
                    <a:pt x="45567" y="273431"/>
                  </a:lnTo>
                  <a:lnTo>
                    <a:pt x="45567" y="250634"/>
                  </a:lnTo>
                  <a:lnTo>
                    <a:pt x="22783" y="250634"/>
                  </a:lnTo>
                  <a:lnTo>
                    <a:pt x="22783" y="273431"/>
                  </a:lnTo>
                  <a:lnTo>
                    <a:pt x="0" y="273431"/>
                  </a:lnTo>
                  <a:lnTo>
                    <a:pt x="0" y="296214"/>
                  </a:lnTo>
                  <a:lnTo>
                    <a:pt x="22783" y="296214"/>
                  </a:lnTo>
                  <a:lnTo>
                    <a:pt x="22783" y="318998"/>
                  </a:lnTo>
                  <a:lnTo>
                    <a:pt x="0" y="318998"/>
                  </a:lnTo>
                  <a:lnTo>
                    <a:pt x="0" y="410133"/>
                  </a:lnTo>
                  <a:lnTo>
                    <a:pt x="22783" y="410133"/>
                  </a:lnTo>
                  <a:lnTo>
                    <a:pt x="45567" y="410146"/>
                  </a:lnTo>
                  <a:lnTo>
                    <a:pt x="45567" y="432917"/>
                  </a:lnTo>
                  <a:lnTo>
                    <a:pt x="68338" y="432917"/>
                  </a:lnTo>
                  <a:lnTo>
                    <a:pt x="68338" y="410133"/>
                  </a:lnTo>
                  <a:lnTo>
                    <a:pt x="45567" y="410133"/>
                  </a:lnTo>
                  <a:lnTo>
                    <a:pt x="45567" y="364566"/>
                  </a:lnTo>
                  <a:lnTo>
                    <a:pt x="68338" y="364566"/>
                  </a:lnTo>
                  <a:lnTo>
                    <a:pt x="68338" y="273431"/>
                  </a:lnTo>
                  <a:close/>
                </a:path>
                <a:path w="68579" h="1207770">
                  <a:moveTo>
                    <a:pt x="68338" y="227850"/>
                  </a:moveTo>
                  <a:lnTo>
                    <a:pt x="45567" y="227850"/>
                  </a:lnTo>
                  <a:lnTo>
                    <a:pt x="45567" y="250634"/>
                  </a:lnTo>
                  <a:lnTo>
                    <a:pt x="68338" y="250634"/>
                  </a:lnTo>
                  <a:lnTo>
                    <a:pt x="68338" y="227850"/>
                  </a:lnTo>
                  <a:close/>
                </a:path>
                <a:path w="68579" h="1207770">
                  <a:moveTo>
                    <a:pt x="68338" y="182295"/>
                  </a:moveTo>
                  <a:lnTo>
                    <a:pt x="45567" y="182295"/>
                  </a:lnTo>
                  <a:lnTo>
                    <a:pt x="45567" y="136715"/>
                  </a:lnTo>
                  <a:lnTo>
                    <a:pt x="22783" y="136715"/>
                  </a:lnTo>
                  <a:lnTo>
                    <a:pt x="22783" y="205079"/>
                  </a:lnTo>
                  <a:lnTo>
                    <a:pt x="0" y="205079"/>
                  </a:lnTo>
                  <a:lnTo>
                    <a:pt x="0" y="227850"/>
                  </a:lnTo>
                  <a:lnTo>
                    <a:pt x="22783" y="227850"/>
                  </a:lnTo>
                  <a:lnTo>
                    <a:pt x="45567" y="227850"/>
                  </a:lnTo>
                  <a:lnTo>
                    <a:pt x="45567" y="205079"/>
                  </a:lnTo>
                  <a:lnTo>
                    <a:pt x="68338" y="205079"/>
                  </a:lnTo>
                  <a:lnTo>
                    <a:pt x="68338" y="182295"/>
                  </a:lnTo>
                  <a:close/>
                </a:path>
                <a:path w="68579" h="1207770">
                  <a:moveTo>
                    <a:pt x="68338" y="68364"/>
                  </a:moveTo>
                  <a:lnTo>
                    <a:pt x="45567" y="68364"/>
                  </a:lnTo>
                  <a:lnTo>
                    <a:pt x="45567" y="45580"/>
                  </a:lnTo>
                  <a:lnTo>
                    <a:pt x="22783" y="45580"/>
                  </a:lnTo>
                  <a:lnTo>
                    <a:pt x="22783" y="113931"/>
                  </a:lnTo>
                  <a:lnTo>
                    <a:pt x="45567" y="113931"/>
                  </a:lnTo>
                  <a:lnTo>
                    <a:pt x="45567" y="136715"/>
                  </a:lnTo>
                  <a:lnTo>
                    <a:pt x="68338" y="136715"/>
                  </a:lnTo>
                  <a:lnTo>
                    <a:pt x="68338" y="68364"/>
                  </a:lnTo>
                  <a:close/>
                </a:path>
              </a:pathLst>
            </a:custGeom>
            <a:solidFill>
              <a:srgbClr val="231F20"/>
            </a:solidFill>
          </p:spPr>
          <p:txBody>
            <a:bodyPr wrap="square" lIns="0" tIns="0" rIns="0" bIns="0" rtlCol="0"/>
            <a:lstStyle/>
            <a:p>
              <a:endParaRPr/>
            </a:p>
          </p:txBody>
        </p:sp>
        <p:sp>
          <p:nvSpPr>
            <p:cNvPr id="27" name="object 27"/>
            <p:cNvSpPr/>
            <p:nvPr/>
          </p:nvSpPr>
          <p:spPr>
            <a:xfrm>
              <a:off x="9157271" y="1010043"/>
              <a:ext cx="0" cy="592455"/>
            </a:xfrm>
            <a:custGeom>
              <a:avLst/>
              <a:gdLst/>
              <a:ahLst/>
              <a:cxnLst/>
              <a:rect l="l" t="t" r="r" b="b"/>
              <a:pathLst>
                <a:path h="592455">
                  <a:moveTo>
                    <a:pt x="0" y="0"/>
                  </a:moveTo>
                  <a:lnTo>
                    <a:pt x="0" y="592404"/>
                  </a:lnTo>
                </a:path>
              </a:pathLst>
            </a:custGeom>
            <a:ln w="22783">
              <a:solidFill>
                <a:srgbClr val="231F20"/>
              </a:solidFill>
              <a:prstDash val="sysDot"/>
            </a:ln>
          </p:spPr>
          <p:txBody>
            <a:bodyPr wrap="square" lIns="0" tIns="0" rIns="0" bIns="0" rtlCol="0"/>
            <a:lstStyle/>
            <a:p>
              <a:endParaRPr/>
            </a:p>
          </p:txBody>
        </p:sp>
        <p:sp>
          <p:nvSpPr>
            <p:cNvPr id="28" name="object 28"/>
            <p:cNvSpPr/>
            <p:nvPr/>
          </p:nvSpPr>
          <p:spPr>
            <a:xfrm>
              <a:off x="9145880" y="987246"/>
              <a:ext cx="137160" cy="1207770"/>
            </a:xfrm>
            <a:custGeom>
              <a:avLst/>
              <a:gdLst/>
              <a:ahLst/>
              <a:cxnLst/>
              <a:rect l="l" t="t" r="r" b="b"/>
              <a:pathLst>
                <a:path w="137159" h="1207770">
                  <a:moveTo>
                    <a:pt x="22783" y="1048118"/>
                  </a:moveTo>
                  <a:lnTo>
                    <a:pt x="0" y="1048118"/>
                  </a:lnTo>
                  <a:lnTo>
                    <a:pt x="0" y="1070902"/>
                  </a:lnTo>
                  <a:lnTo>
                    <a:pt x="22783" y="1070902"/>
                  </a:lnTo>
                  <a:lnTo>
                    <a:pt x="22783" y="1048118"/>
                  </a:lnTo>
                  <a:close/>
                </a:path>
                <a:path w="137159" h="1207770">
                  <a:moveTo>
                    <a:pt x="22783" y="979766"/>
                  </a:moveTo>
                  <a:lnTo>
                    <a:pt x="0" y="979766"/>
                  </a:lnTo>
                  <a:lnTo>
                    <a:pt x="0" y="1002550"/>
                  </a:lnTo>
                  <a:lnTo>
                    <a:pt x="22783" y="1002550"/>
                  </a:lnTo>
                  <a:lnTo>
                    <a:pt x="22783" y="979766"/>
                  </a:lnTo>
                  <a:close/>
                </a:path>
                <a:path w="137159" h="1207770">
                  <a:moveTo>
                    <a:pt x="22783" y="934186"/>
                  </a:moveTo>
                  <a:lnTo>
                    <a:pt x="0" y="934186"/>
                  </a:lnTo>
                  <a:lnTo>
                    <a:pt x="0" y="956970"/>
                  </a:lnTo>
                  <a:lnTo>
                    <a:pt x="22783" y="956970"/>
                  </a:lnTo>
                  <a:lnTo>
                    <a:pt x="22783" y="934186"/>
                  </a:lnTo>
                  <a:close/>
                </a:path>
                <a:path w="137159" h="1207770">
                  <a:moveTo>
                    <a:pt x="22783" y="865835"/>
                  </a:moveTo>
                  <a:lnTo>
                    <a:pt x="0" y="865835"/>
                  </a:lnTo>
                  <a:lnTo>
                    <a:pt x="0" y="888619"/>
                  </a:lnTo>
                  <a:lnTo>
                    <a:pt x="22783" y="888619"/>
                  </a:lnTo>
                  <a:lnTo>
                    <a:pt x="22783" y="865835"/>
                  </a:lnTo>
                  <a:close/>
                </a:path>
                <a:path w="137159" h="1207770">
                  <a:moveTo>
                    <a:pt x="22783" y="706335"/>
                  </a:moveTo>
                  <a:lnTo>
                    <a:pt x="0" y="706335"/>
                  </a:lnTo>
                  <a:lnTo>
                    <a:pt x="0" y="729119"/>
                  </a:lnTo>
                  <a:lnTo>
                    <a:pt x="22783" y="729119"/>
                  </a:lnTo>
                  <a:lnTo>
                    <a:pt x="22783" y="706335"/>
                  </a:lnTo>
                  <a:close/>
                </a:path>
                <a:path w="137159" h="1207770">
                  <a:moveTo>
                    <a:pt x="45567" y="1025334"/>
                  </a:moveTo>
                  <a:lnTo>
                    <a:pt x="22783" y="1025334"/>
                  </a:lnTo>
                  <a:lnTo>
                    <a:pt x="22783" y="1048118"/>
                  </a:lnTo>
                  <a:lnTo>
                    <a:pt x="45567" y="1048118"/>
                  </a:lnTo>
                  <a:lnTo>
                    <a:pt x="45567" y="1025334"/>
                  </a:lnTo>
                  <a:close/>
                </a:path>
                <a:path w="137159" h="1207770">
                  <a:moveTo>
                    <a:pt x="45567" y="843051"/>
                  </a:moveTo>
                  <a:lnTo>
                    <a:pt x="22783" y="843051"/>
                  </a:lnTo>
                  <a:lnTo>
                    <a:pt x="22783" y="865835"/>
                  </a:lnTo>
                  <a:lnTo>
                    <a:pt x="45567" y="865835"/>
                  </a:lnTo>
                  <a:lnTo>
                    <a:pt x="45567" y="843051"/>
                  </a:lnTo>
                  <a:close/>
                </a:path>
                <a:path w="137159" h="1207770">
                  <a:moveTo>
                    <a:pt x="45567" y="797483"/>
                  </a:moveTo>
                  <a:lnTo>
                    <a:pt x="22783" y="797483"/>
                  </a:lnTo>
                  <a:lnTo>
                    <a:pt x="0" y="797483"/>
                  </a:lnTo>
                  <a:lnTo>
                    <a:pt x="0" y="820267"/>
                  </a:lnTo>
                  <a:lnTo>
                    <a:pt x="22783" y="820267"/>
                  </a:lnTo>
                  <a:lnTo>
                    <a:pt x="45567" y="820267"/>
                  </a:lnTo>
                  <a:lnTo>
                    <a:pt x="45567" y="797483"/>
                  </a:lnTo>
                  <a:close/>
                </a:path>
                <a:path w="137159" h="1207770">
                  <a:moveTo>
                    <a:pt x="45567" y="410133"/>
                  </a:moveTo>
                  <a:lnTo>
                    <a:pt x="22783" y="410133"/>
                  </a:lnTo>
                  <a:lnTo>
                    <a:pt x="22783" y="455701"/>
                  </a:lnTo>
                  <a:lnTo>
                    <a:pt x="45567" y="455701"/>
                  </a:lnTo>
                  <a:lnTo>
                    <a:pt x="45567" y="410133"/>
                  </a:lnTo>
                  <a:close/>
                </a:path>
                <a:path w="137159" h="1207770">
                  <a:moveTo>
                    <a:pt x="68351" y="956983"/>
                  </a:moveTo>
                  <a:lnTo>
                    <a:pt x="45567" y="956983"/>
                  </a:lnTo>
                  <a:lnTo>
                    <a:pt x="22783" y="956983"/>
                  </a:lnTo>
                  <a:lnTo>
                    <a:pt x="22783" y="979766"/>
                  </a:lnTo>
                  <a:lnTo>
                    <a:pt x="45567" y="979766"/>
                  </a:lnTo>
                  <a:lnTo>
                    <a:pt x="68351" y="979766"/>
                  </a:lnTo>
                  <a:lnTo>
                    <a:pt x="68351" y="956983"/>
                  </a:lnTo>
                  <a:close/>
                </a:path>
                <a:path w="137159" h="1207770">
                  <a:moveTo>
                    <a:pt x="68351" y="683552"/>
                  </a:moveTo>
                  <a:lnTo>
                    <a:pt x="45567" y="683552"/>
                  </a:lnTo>
                  <a:lnTo>
                    <a:pt x="45567" y="706335"/>
                  </a:lnTo>
                  <a:lnTo>
                    <a:pt x="68351" y="706335"/>
                  </a:lnTo>
                  <a:lnTo>
                    <a:pt x="68351" y="683552"/>
                  </a:lnTo>
                  <a:close/>
                </a:path>
                <a:path w="137159" h="1207770">
                  <a:moveTo>
                    <a:pt x="68351" y="455701"/>
                  </a:moveTo>
                  <a:lnTo>
                    <a:pt x="45567" y="455701"/>
                  </a:lnTo>
                  <a:lnTo>
                    <a:pt x="45567" y="478485"/>
                  </a:lnTo>
                  <a:lnTo>
                    <a:pt x="68351" y="478485"/>
                  </a:lnTo>
                  <a:lnTo>
                    <a:pt x="68351" y="455701"/>
                  </a:lnTo>
                  <a:close/>
                </a:path>
                <a:path w="137159" h="1207770">
                  <a:moveTo>
                    <a:pt x="68351" y="113931"/>
                  </a:moveTo>
                  <a:lnTo>
                    <a:pt x="45567" y="113931"/>
                  </a:lnTo>
                  <a:lnTo>
                    <a:pt x="45567" y="159499"/>
                  </a:lnTo>
                  <a:lnTo>
                    <a:pt x="68351" y="159499"/>
                  </a:lnTo>
                  <a:lnTo>
                    <a:pt x="68351" y="113931"/>
                  </a:lnTo>
                  <a:close/>
                </a:path>
                <a:path w="137159" h="1207770">
                  <a:moveTo>
                    <a:pt x="91135" y="1116469"/>
                  </a:moveTo>
                  <a:lnTo>
                    <a:pt x="68351" y="1116469"/>
                  </a:lnTo>
                  <a:lnTo>
                    <a:pt x="68351" y="1139253"/>
                  </a:lnTo>
                  <a:lnTo>
                    <a:pt x="91135" y="1139253"/>
                  </a:lnTo>
                  <a:lnTo>
                    <a:pt x="91135" y="1116469"/>
                  </a:lnTo>
                  <a:close/>
                </a:path>
                <a:path w="137159" h="1207770">
                  <a:moveTo>
                    <a:pt x="91135" y="1070902"/>
                  </a:moveTo>
                  <a:lnTo>
                    <a:pt x="68351" y="1070902"/>
                  </a:lnTo>
                  <a:lnTo>
                    <a:pt x="68351" y="1048118"/>
                  </a:lnTo>
                  <a:lnTo>
                    <a:pt x="45567" y="1048118"/>
                  </a:lnTo>
                  <a:lnTo>
                    <a:pt x="45567" y="1070902"/>
                  </a:lnTo>
                  <a:lnTo>
                    <a:pt x="22783" y="1070902"/>
                  </a:lnTo>
                  <a:lnTo>
                    <a:pt x="22783" y="1093685"/>
                  </a:lnTo>
                  <a:lnTo>
                    <a:pt x="0" y="1093685"/>
                  </a:lnTo>
                  <a:lnTo>
                    <a:pt x="0" y="1184821"/>
                  </a:lnTo>
                  <a:lnTo>
                    <a:pt x="22783" y="1184821"/>
                  </a:lnTo>
                  <a:lnTo>
                    <a:pt x="45567" y="1184846"/>
                  </a:lnTo>
                  <a:lnTo>
                    <a:pt x="45567" y="1162037"/>
                  </a:lnTo>
                  <a:lnTo>
                    <a:pt x="68351" y="1162037"/>
                  </a:lnTo>
                  <a:lnTo>
                    <a:pt x="68351" y="1139253"/>
                  </a:lnTo>
                  <a:lnTo>
                    <a:pt x="45567" y="1139253"/>
                  </a:lnTo>
                  <a:lnTo>
                    <a:pt x="45567" y="1093685"/>
                  </a:lnTo>
                  <a:lnTo>
                    <a:pt x="68351" y="1093685"/>
                  </a:lnTo>
                  <a:lnTo>
                    <a:pt x="91135" y="1093685"/>
                  </a:lnTo>
                  <a:lnTo>
                    <a:pt x="91135" y="1070902"/>
                  </a:lnTo>
                  <a:close/>
                </a:path>
                <a:path w="137159" h="1207770">
                  <a:moveTo>
                    <a:pt x="91135" y="592416"/>
                  </a:moveTo>
                  <a:lnTo>
                    <a:pt x="68351" y="592416"/>
                  </a:lnTo>
                  <a:lnTo>
                    <a:pt x="45567" y="592416"/>
                  </a:lnTo>
                  <a:lnTo>
                    <a:pt x="45567" y="546849"/>
                  </a:lnTo>
                  <a:lnTo>
                    <a:pt x="22783" y="546849"/>
                  </a:lnTo>
                  <a:lnTo>
                    <a:pt x="22783" y="615200"/>
                  </a:lnTo>
                  <a:lnTo>
                    <a:pt x="45567" y="615200"/>
                  </a:lnTo>
                  <a:lnTo>
                    <a:pt x="45567" y="660768"/>
                  </a:lnTo>
                  <a:lnTo>
                    <a:pt x="68351" y="660768"/>
                  </a:lnTo>
                  <a:lnTo>
                    <a:pt x="68351" y="637984"/>
                  </a:lnTo>
                  <a:lnTo>
                    <a:pt x="91135" y="637984"/>
                  </a:lnTo>
                  <a:lnTo>
                    <a:pt x="91135" y="592416"/>
                  </a:lnTo>
                  <a:close/>
                </a:path>
                <a:path w="137159" h="1207770">
                  <a:moveTo>
                    <a:pt x="91135" y="546849"/>
                  </a:moveTo>
                  <a:lnTo>
                    <a:pt x="68351" y="546849"/>
                  </a:lnTo>
                  <a:lnTo>
                    <a:pt x="68351" y="569633"/>
                  </a:lnTo>
                  <a:lnTo>
                    <a:pt x="91135" y="569633"/>
                  </a:lnTo>
                  <a:lnTo>
                    <a:pt x="91135" y="546849"/>
                  </a:lnTo>
                  <a:close/>
                </a:path>
                <a:path w="137159" h="1207770">
                  <a:moveTo>
                    <a:pt x="91135" y="410133"/>
                  </a:moveTo>
                  <a:lnTo>
                    <a:pt x="68351" y="410133"/>
                  </a:lnTo>
                  <a:lnTo>
                    <a:pt x="68351" y="432917"/>
                  </a:lnTo>
                  <a:lnTo>
                    <a:pt x="91135" y="432917"/>
                  </a:lnTo>
                  <a:lnTo>
                    <a:pt x="91135" y="410133"/>
                  </a:lnTo>
                  <a:close/>
                </a:path>
                <a:path w="137159" h="1207770">
                  <a:moveTo>
                    <a:pt x="113906" y="1184833"/>
                  </a:moveTo>
                  <a:lnTo>
                    <a:pt x="91135" y="1184833"/>
                  </a:lnTo>
                  <a:lnTo>
                    <a:pt x="68351" y="1184833"/>
                  </a:lnTo>
                  <a:lnTo>
                    <a:pt x="68351" y="1207617"/>
                  </a:lnTo>
                  <a:lnTo>
                    <a:pt x="91135" y="1207617"/>
                  </a:lnTo>
                  <a:lnTo>
                    <a:pt x="113906" y="1207617"/>
                  </a:lnTo>
                  <a:lnTo>
                    <a:pt x="113906" y="1184833"/>
                  </a:lnTo>
                  <a:close/>
                </a:path>
                <a:path w="137159" h="1207770">
                  <a:moveTo>
                    <a:pt x="113906" y="1139253"/>
                  </a:moveTo>
                  <a:lnTo>
                    <a:pt x="91135" y="1139253"/>
                  </a:lnTo>
                  <a:lnTo>
                    <a:pt x="91135" y="1162037"/>
                  </a:lnTo>
                  <a:lnTo>
                    <a:pt x="113906" y="1162037"/>
                  </a:lnTo>
                  <a:lnTo>
                    <a:pt x="113906" y="1139253"/>
                  </a:lnTo>
                  <a:close/>
                </a:path>
                <a:path w="137159" h="1207770">
                  <a:moveTo>
                    <a:pt x="113906" y="1093685"/>
                  </a:moveTo>
                  <a:lnTo>
                    <a:pt x="91135" y="1093685"/>
                  </a:lnTo>
                  <a:lnTo>
                    <a:pt x="91135" y="1116469"/>
                  </a:lnTo>
                  <a:lnTo>
                    <a:pt x="113906" y="1116469"/>
                  </a:lnTo>
                  <a:lnTo>
                    <a:pt x="113906" y="1093685"/>
                  </a:lnTo>
                  <a:close/>
                </a:path>
                <a:path w="137159" h="1207770">
                  <a:moveTo>
                    <a:pt x="113906" y="979766"/>
                  </a:moveTo>
                  <a:lnTo>
                    <a:pt x="91135" y="979766"/>
                  </a:lnTo>
                  <a:lnTo>
                    <a:pt x="91135" y="1070902"/>
                  </a:lnTo>
                  <a:lnTo>
                    <a:pt x="113906" y="1070902"/>
                  </a:lnTo>
                  <a:lnTo>
                    <a:pt x="113906" y="979766"/>
                  </a:lnTo>
                  <a:close/>
                </a:path>
                <a:path w="137159" h="1207770">
                  <a:moveTo>
                    <a:pt x="113906" y="820267"/>
                  </a:moveTo>
                  <a:lnTo>
                    <a:pt x="91135" y="820267"/>
                  </a:lnTo>
                  <a:lnTo>
                    <a:pt x="91135" y="865835"/>
                  </a:lnTo>
                  <a:lnTo>
                    <a:pt x="68351" y="865835"/>
                  </a:lnTo>
                  <a:lnTo>
                    <a:pt x="68351" y="888619"/>
                  </a:lnTo>
                  <a:lnTo>
                    <a:pt x="45567" y="888619"/>
                  </a:lnTo>
                  <a:lnTo>
                    <a:pt x="45567" y="934199"/>
                  </a:lnTo>
                  <a:lnTo>
                    <a:pt x="68351" y="934199"/>
                  </a:lnTo>
                  <a:lnTo>
                    <a:pt x="68351" y="956970"/>
                  </a:lnTo>
                  <a:lnTo>
                    <a:pt x="91135" y="956970"/>
                  </a:lnTo>
                  <a:lnTo>
                    <a:pt x="113906" y="956970"/>
                  </a:lnTo>
                  <a:lnTo>
                    <a:pt x="113906" y="911402"/>
                  </a:lnTo>
                  <a:lnTo>
                    <a:pt x="91135" y="911402"/>
                  </a:lnTo>
                  <a:lnTo>
                    <a:pt x="91135" y="888619"/>
                  </a:lnTo>
                  <a:lnTo>
                    <a:pt x="113906" y="888619"/>
                  </a:lnTo>
                  <a:lnTo>
                    <a:pt x="113906" y="820267"/>
                  </a:lnTo>
                  <a:close/>
                </a:path>
                <a:path w="137159" h="1207770">
                  <a:moveTo>
                    <a:pt x="113906" y="729132"/>
                  </a:moveTo>
                  <a:lnTo>
                    <a:pt x="91135" y="729132"/>
                  </a:lnTo>
                  <a:lnTo>
                    <a:pt x="91135" y="774700"/>
                  </a:lnTo>
                  <a:lnTo>
                    <a:pt x="68351" y="774700"/>
                  </a:lnTo>
                  <a:lnTo>
                    <a:pt x="45567" y="774700"/>
                  </a:lnTo>
                  <a:lnTo>
                    <a:pt x="45567" y="729132"/>
                  </a:lnTo>
                  <a:lnTo>
                    <a:pt x="22783" y="729132"/>
                  </a:lnTo>
                  <a:lnTo>
                    <a:pt x="22783" y="774712"/>
                  </a:lnTo>
                  <a:lnTo>
                    <a:pt x="45567" y="774712"/>
                  </a:lnTo>
                  <a:lnTo>
                    <a:pt x="45567" y="797483"/>
                  </a:lnTo>
                  <a:lnTo>
                    <a:pt x="68351" y="797483"/>
                  </a:lnTo>
                  <a:lnTo>
                    <a:pt x="91135" y="797483"/>
                  </a:lnTo>
                  <a:lnTo>
                    <a:pt x="91135" y="774712"/>
                  </a:lnTo>
                  <a:lnTo>
                    <a:pt x="113906" y="774712"/>
                  </a:lnTo>
                  <a:lnTo>
                    <a:pt x="113906" y="729132"/>
                  </a:lnTo>
                  <a:close/>
                </a:path>
                <a:path w="137159" h="1207770">
                  <a:moveTo>
                    <a:pt x="113906" y="637984"/>
                  </a:moveTo>
                  <a:lnTo>
                    <a:pt x="91135" y="637984"/>
                  </a:lnTo>
                  <a:lnTo>
                    <a:pt x="91135" y="660768"/>
                  </a:lnTo>
                  <a:lnTo>
                    <a:pt x="68351" y="660768"/>
                  </a:lnTo>
                  <a:lnTo>
                    <a:pt x="68351" y="683552"/>
                  </a:lnTo>
                  <a:lnTo>
                    <a:pt x="91135" y="683552"/>
                  </a:lnTo>
                  <a:lnTo>
                    <a:pt x="113906" y="683552"/>
                  </a:lnTo>
                  <a:lnTo>
                    <a:pt x="113906" y="637984"/>
                  </a:lnTo>
                  <a:close/>
                </a:path>
                <a:path w="137159" h="1207770">
                  <a:moveTo>
                    <a:pt x="113906" y="455701"/>
                  </a:moveTo>
                  <a:lnTo>
                    <a:pt x="91135" y="455701"/>
                  </a:lnTo>
                  <a:lnTo>
                    <a:pt x="91135" y="501281"/>
                  </a:lnTo>
                  <a:lnTo>
                    <a:pt x="68351" y="501281"/>
                  </a:lnTo>
                  <a:lnTo>
                    <a:pt x="45567" y="501281"/>
                  </a:lnTo>
                  <a:lnTo>
                    <a:pt x="22783" y="501281"/>
                  </a:lnTo>
                  <a:lnTo>
                    <a:pt x="22783" y="524065"/>
                  </a:lnTo>
                  <a:lnTo>
                    <a:pt x="45567" y="524065"/>
                  </a:lnTo>
                  <a:lnTo>
                    <a:pt x="68351" y="524065"/>
                  </a:lnTo>
                  <a:lnTo>
                    <a:pt x="91135" y="524065"/>
                  </a:lnTo>
                  <a:lnTo>
                    <a:pt x="91135" y="546836"/>
                  </a:lnTo>
                  <a:lnTo>
                    <a:pt x="113906" y="546836"/>
                  </a:lnTo>
                  <a:lnTo>
                    <a:pt x="113906" y="455701"/>
                  </a:lnTo>
                  <a:close/>
                </a:path>
                <a:path w="137159" h="1207770">
                  <a:moveTo>
                    <a:pt x="113906" y="273431"/>
                  </a:moveTo>
                  <a:lnTo>
                    <a:pt x="91135" y="273431"/>
                  </a:lnTo>
                  <a:lnTo>
                    <a:pt x="68351" y="273431"/>
                  </a:lnTo>
                  <a:lnTo>
                    <a:pt x="45567" y="273431"/>
                  </a:lnTo>
                  <a:lnTo>
                    <a:pt x="22783" y="273431"/>
                  </a:lnTo>
                  <a:lnTo>
                    <a:pt x="22783" y="296214"/>
                  </a:lnTo>
                  <a:lnTo>
                    <a:pt x="45567" y="296214"/>
                  </a:lnTo>
                  <a:lnTo>
                    <a:pt x="68351" y="296214"/>
                  </a:lnTo>
                  <a:lnTo>
                    <a:pt x="68351" y="318998"/>
                  </a:lnTo>
                  <a:lnTo>
                    <a:pt x="45567" y="318998"/>
                  </a:lnTo>
                  <a:lnTo>
                    <a:pt x="22783" y="318998"/>
                  </a:lnTo>
                  <a:lnTo>
                    <a:pt x="22783" y="341782"/>
                  </a:lnTo>
                  <a:lnTo>
                    <a:pt x="45567" y="341782"/>
                  </a:lnTo>
                  <a:lnTo>
                    <a:pt x="45567" y="364566"/>
                  </a:lnTo>
                  <a:lnTo>
                    <a:pt x="22783" y="364566"/>
                  </a:lnTo>
                  <a:lnTo>
                    <a:pt x="22783" y="387350"/>
                  </a:lnTo>
                  <a:lnTo>
                    <a:pt x="45567" y="387350"/>
                  </a:lnTo>
                  <a:lnTo>
                    <a:pt x="45567" y="410133"/>
                  </a:lnTo>
                  <a:lnTo>
                    <a:pt x="68351" y="410133"/>
                  </a:lnTo>
                  <a:lnTo>
                    <a:pt x="68351" y="387350"/>
                  </a:lnTo>
                  <a:lnTo>
                    <a:pt x="91135" y="387350"/>
                  </a:lnTo>
                  <a:lnTo>
                    <a:pt x="113906" y="387350"/>
                  </a:lnTo>
                  <a:lnTo>
                    <a:pt x="113906" y="364566"/>
                  </a:lnTo>
                  <a:lnTo>
                    <a:pt x="91135" y="364566"/>
                  </a:lnTo>
                  <a:lnTo>
                    <a:pt x="68351" y="364566"/>
                  </a:lnTo>
                  <a:lnTo>
                    <a:pt x="68351" y="341782"/>
                  </a:lnTo>
                  <a:lnTo>
                    <a:pt x="91135" y="341782"/>
                  </a:lnTo>
                  <a:lnTo>
                    <a:pt x="91135" y="318998"/>
                  </a:lnTo>
                  <a:lnTo>
                    <a:pt x="113906" y="318998"/>
                  </a:lnTo>
                  <a:lnTo>
                    <a:pt x="113906" y="273431"/>
                  </a:lnTo>
                  <a:close/>
                </a:path>
                <a:path w="137159" h="1207770">
                  <a:moveTo>
                    <a:pt x="113906" y="182295"/>
                  </a:moveTo>
                  <a:lnTo>
                    <a:pt x="91135" y="182295"/>
                  </a:lnTo>
                  <a:lnTo>
                    <a:pt x="68351" y="182295"/>
                  </a:lnTo>
                  <a:lnTo>
                    <a:pt x="45567" y="182295"/>
                  </a:lnTo>
                  <a:lnTo>
                    <a:pt x="45567" y="159499"/>
                  </a:lnTo>
                  <a:lnTo>
                    <a:pt x="22783" y="159499"/>
                  </a:lnTo>
                  <a:lnTo>
                    <a:pt x="22783" y="205066"/>
                  </a:lnTo>
                  <a:lnTo>
                    <a:pt x="45567" y="205066"/>
                  </a:lnTo>
                  <a:lnTo>
                    <a:pt x="68351" y="205079"/>
                  </a:lnTo>
                  <a:lnTo>
                    <a:pt x="91135" y="205079"/>
                  </a:lnTo>
                  <a:lnTo>
                    <a:pt x="91135" y="227850"/>
                  </a:lnTo>
                  <a:lnTo>
                    <a:pt x="68351" y="227850"/>
                  </a:lnTo>
                  <a:lnTo>
                    <a:pt x="45567" y="227850"/>
                  </a:lnTo>
                  <a:lnTo>
                    <a:pt x="22783" y="227850"/>
                  </a:lnTo>
                  <a:lnTo>
                    <a:pt x="22783" y="250634"/>
                  </a:lnTo>
                  <a:lnTo>
                    <a:pt x="45567" y="250634"/>
                  </a:lnTo>
                  <a:lnTo>
                    <a:pt x="68351" y="250634"/>
                  </a:lnTo>
                  <a:lnTo>
                    <a:pt x="91135" y="250634"/>
                  </a:lnTo>
                  <a:lnTo>
                    <a:pt x="113906" y="250634"/>
                  </a:lnTo>
                  <a:lnTo>
                    <a:pt x="113906" y="182295"/>
                  </a:lnTo>
                  <a:close/>
                </a:path>
                <a:path w="137159" h="1207770">
                  <a:moveTo>
                    <a:pt x="113906" y="45580"/>
                  </a:moveTo>
                  <a:lnTo>
                    <a:pt x="91135" y="45580"/>
                  </a:lnTo>
                  <a:lnTo>
                    <a:pt x="91135" y="22796"/>
                  </a:lnTo>
                  <a:lnTo>
                    <a:pt x="68351" y="22796"/>
                  </a:lnTo>
                  <a:lnTo>
                    <a:pt x="45567" y="22796"/>
                  </a:lnTo>
                  <a:lnTo>
                    <a:pt x="22783" y="22796"/>
                  </a:lnTo>
                  <a:lnTo>
                    <a:pt x="22783" y="68364"/>
                  </a:lnTo>
                  <a:lnTo>
                    <a:pt x="45567" y="68364"/>
                  </a:lnTo>
                  <a:lnTo>
                    <a:pt x="68351" y="68364"/>
                  </a:lnTo>
                  <a:lnTo>
                    <a:pt x="91135" y="68364"/>
                  </a:lnTo>
                  <a:lnTo>
                    <a:pt x="91135" y="91147"/>
                  </a:lnTo>
                  <a:lnTo>
                    <a:pt x="68351" y="91147"/>
                  </a:lnTo>
                  <a:lnTo>
                    <a:pt x="68351" y="113931"/>
                  </a:lnTo>
                  <a:lnTo>
                    <a:pt x="91135" y="113931"/>
                  </a:lnTo>
                  <a:lnTo>
                    <a:pt x="91135" y="159524"/>
                  </a:lnTo>
                  <a:lnTo>
                    <a:pt x="113906" y="159524"/>
                  </a:lnTo>
                  <a:lnTo>
                    <a:pt x="113906" y="45580"/>
                  </a:lnTo>
                  <a:close/>
                </a:path>
                <a:path w="137159" h="1207770">
                  <a:moveTo>
                    <a:pt x="136702" y="364566"/>
                  </a:moveTo>
                  <a:lnTo>
                    <a:pt x="113919" y="364566"/>
                  </a:lnTo>
                  <a:lnTo>
                    <a:pt x="113919" y="387350"/>
                  </a:lnTo>
                  <a:lnTo>
                    <a:pt x="136702" y="387350"/>
                  </a:lnTo>
                  <a:lnTo>
                    <a:pt x="136702" y="364566"/>
                  </a:lnTo>
                  <a:close/>
                </a:path>
                <a:path w="137159" h="1207770">
                  <a:moveTo>
                    <a:pt x="136702" y="296214"/>
                  </a:moveTo>
                  <a:lnTo>
                    <a:pt x="113919" y="296214"/>
                  </a:lnTo>
                  <a:lnTo>
                    <a:pt x="113919" y="318998"/>
                  </a:lnTo>
                  <a:lnTo>
                    <a:pt x="136702" y="318998"/>
                  </a:lnTo>
                  <a:lnTo>
                    <a:pt x="136702" y="296214"/>
                  </a:lnTo>
                  <a:close/>
                </a:path>
                <a:path w="137159" h="1207770">
                  <a:moveTo>
                    <a:pt x="136702" y="250634"/>
                  </a:moveTo>
                  <a:lnTo>
                    <a:pt x="113919" y="250634"/>
                  </a:lnTo>
                  <a:lnTo>
                    <a:pt x="113919" y="273418"/>
                  </a:lnTo>
                  <a:lnTo>
                    <a:pt x="136702" y="273418"/>
                  </a:lnTo>
                  <a:lnTo>
                    <a:pt x="136702" y="250634"/>
                  </a:lnTo>
                  <a:close/>
                </a:path>
                <a:path w="137159" h="1207770">
                  <a:moveTo>
                    <a:pt x="136702" y="205079"/>
                  </a:moveTo>
                  <a:lnTo>
                    <a:pt x="113919" y="205079"/>
                  </a:lnTo>
                  <a:lnTo>
                    <a:pt x="113919" y="227850"/>
                  </a:lnTo>
                  <a:lnTo>
                    <a:pt x="136702" y="227850"/>
                  </a:lnTo>
                  <a:lnTo>
                    <a:pt x="136702" y="205079"/>
                  </a:lnTo>
                  <a:close/>
                </a:path>
                <a:path w="137159" h="1207770">
                  <a:moveTo>
                    <a:pt x="136702" y="0"/>
                  </a:moveTo>
                  <a:lnTo>
                    <a:pt x="113919" y="0"/>
                  </a:lnTo>
                  <a:lnTo>
                    <a:pt x="113919" y="113931"/>
                  </a:lnTo>
                  <a:lnTo>
                    <a:pt x="136702" y="113931"/>
                  </a:lnTo>
                  <a:lnTo>
                    <a:pt x="136702" y="0"/>
                  </a:lnTo>
                  <a:close/>
                </a:path>
              </a:pathLst>
            </a:custGeom>
            <a:solidFill>
              <a:srgbClr val="231F20"/>
            </a:solidFill>
          </p:spPr>
          <p:txBody>
            <a:bodyPr wrap="square" lIns="0" tIns="0" rIns="0" bIns="0" rtlCol="0"/>
            <a:lstStyle/>
            <a:p>
              <a:endParaRPr/>
            </a:p>
          </p:txBody>
        </p:sp>
        <p:sp>
          <p:nvSpPr>
            <p:cNvPr id="29" name="object 29"/>
            <p:cNvSpPr/>
            <p:nvPr/>
          </p:nvSpPr>
          <p:spPr>
            <a:xfrm>
              <a:off x="9259799" y="987246"/>
              <a:ext cx="114300" cy="1207770"/>
            </a:xfrm>
            <a:custGeom>
              <a:avLst/>
              <a:gdLst/>
              <a:ahLst/>
              <a:cxnLst/>
              <a:rect l="l" t="t" r="r" b="b"/>
              <a:pathLst>
                <a:path w="114300" h="1207770">
                  <a:moveTo>
                    <a:pt x="22783" y="1184833"/>
                  </a:moveTo>
                  <a:lnTo>
                    <a:pt x="0" y="1184833"/>
                  </a:lnTo>
                  <a:lnTo>
                    <a:pt x="0" y="1207617"/>
                  </a:lnTo>
                  <a:lnTo>
                    <a:pt x="22783" y="1207617"/>
                  </a:lnTo>
                  <a:lnTo>
                    <a:pt x="22783" y="1184833"/>
                  </a:lnTo>
                  <a:close/>
                </a:path>
                <a:path w="114300" h="1207770">
                  <a:moveTo>
                    <a:pt x="22783" y="1116469"/>
                  </a:moveTo>
                  <a:lnTo>
                    <a:pt x="0" y="1116469"/>
                  </a:lnTo>
                  <a:lnTo>
                    <a:pt x="0" y="1139253"/>
                  </a:lnTo>
                  <a:lnTo>
                    <a:pt x="22783" y="1139253"/>
                  </a:lnTo>
                  <a:lnTo>
                    <a:pt x="22783" y="1116469"/>
                  </a:lnTo>
                  <a:close/>
                </a:path>
                <a:path w="114300" h="1207770">
                  <a:moveTo>
                    <a:pt x="22783" y="1070902"/>
                  </a:moveTo>
                  <a:lnTo>
                    <a:pt x="0" y="1070902"/>
                  </a:lnTo>
                  <a:lnTo>
                    <a:pt x="0" y="1093685"/>
                  </a:lnTo>
                  <a:lnTo>
                    <a:pt x="22783" y="1093685"/>
                  </a:lnTo>
                  <a:lnTo>
                    <a:pt x="22783" y="1070902"/>
                  </a:lnTo>
                  <a:close/>
                </a:path>
                <a:path w="114300" h="1207770">
                  <a:moveTo>
                    <a:pt x="22783" y="1025334"/>
                  </a:moveTo>
                  <a:lnTo>
                    <a:pt x="0" y="1025334"/>
                  </a:lnTo>
                  <a:lnTo>
                    <a:pt x="0" y="1048118"/>
                  </a:lnTo>
                  <a:lnTo>
                    <a:pt x="22783" y="1048118"/>
                  </a:lnTo>
                  <a:lnTo>
                    <a:pt x="22783" y="1025334"/>
                  </a:lnTo>
                  <a:close/>
                </a:path>
                <a:path w="114300" h="1207770">
                  <a:moveTo>
                    <a:pt x="22783" y="979766"/>
                  </a:moveTo>
                  <a:lnTo>
                    <a:pt x="0" y="979766"/>
                  </a:lnTo>
                  <a:lnTo>
                    <a:pt x="0" y="1002550"/>
                  </a:lnTo>
                  <a:lnTo>
                    <a:pt x="22783" y="1002550"/>
                  </a:lnTo>
                  <a:lnTo>
                    <a:pt x="22783" y="979766"/>
                  </a:lnTo>
                  <a:close/>
                </a:path>
                <a:path w="114300" h="1207770">
                  <a:moveTo>
                    <a:pt x="22783" y="751916"/>
                  </a:moveTo>
                  <a:lnTo>
                    <a:pt x="0" y="751916"/>
                  </a:lnTo>
                  <a:lnTo>
                    <a:pt x="0" y="774700"/>
                  </a:lnTo>
                  <a:lnTo>
                    <a:pt x="22783" y="774700"/>
                  </a:lnTo>
                  <a:lnTo>
                    <a:pt x="22783" y="751916"/>
                  </a:lnTo>
                  <a:close/>
                </a:path>
                <a:path w="114300" h="1207770">
                  <a:moveTo>
                    <a:pt x="22783" y="615200"/>
                  </a:moveTo>
                  <a:lnTo>
                    <a:pt x="0" y="615200"/>
                  </a:lnTo>
                  <a:lnTo>
                    <a:pt x="0" y="683552"/>
                  </a:lnTo>
                  <a:lnTo>
                    <a:pt x="22783" y="683552"/>
                  </a:lnTo>
                  <a:lnTo>
                    <a:pt x="22783" y="615200"/>
                  </a:lnTo>
                  <a:close/>
                </a:path>
                <a:path w="114300" h="1207770">
                  <a:moveTo>
                    <a:pt x="22783" y="569633"/>
                  </a:moveTo>
                  <a:lnTo>
                    <a:pt x="0" y="569633"/>
                  </a:lnTo>
                  <a:lnTo>
                    <a:pt x="0" y="592416"/>
                  </a:lnTo>
                  <a:lnTo>
                    <a:pt x="22783" y="592416"/>
                  </a:lnTo>
                  <a:lnTo>
                    <a:pt x="22783" y="569633"/>
                  </a:lnTo>
                  <a:close/>
                </a:path>
                <a:path w="114300" h="1207770">
                  <a:moveTo>
                    <a:pt x="22783" y="524065"/>
                  </a:moveTo>
                  <a:lnTo>
                    <a:pt x="0" y="524065"/>
                  </a:lnTo>
                  <a:lnTo>
                    <a:pt x="0" y="546849"/>
                  </a:lnTo>
                  <a:lnTo>
                    <a:pt x="22783" y="546849"/>
                  </a:lnTo>
                  <a:lnTo>
                    <a:pt x="22783" y="524065"/>
                  </a:lnTo>
                  <a:close/>
                </a:path>
                <a:path w="114300" h="1207770">
                  <a:moveTo>
                    <a:pt x="22783" y="364566"/>
                  </a:moveTo>
                  <a:lnTo>
                    <a:pt x="0" y="364566"/>
                  </a:lnTo>
                  <a:lnTo>
                    <a:pt x="0" y="387350"/>
                  </a:lnTo>
                  <a:lnTo>
                    <a:pt x="22783" y="387350"/>
                  </a:lnTo>
                  <a:lnTo>
                    <a:pt x="22783" y="364566"/>
                  </a:lnTo>
                  <a:close/>
                </a:path>
                <a:path w="114300" h="1207770">
                  <a:moveTo>
                    <a:pt x="45567" y="1048118"/>
                  </a:moveTo>
                  <a:lnTo>
                    <a:pt x="22783" y="1048118"/>
                  </a:lnTo>
                  <a:lnTo>
                    <a:pt x="22783" y="1070902"/>
                  </a:lnTo>
                  <a:lnTo>
                    <a:pt x="45567" y="1070902"/>
                  </a:lnTo>
                  <a:lnTo>
                    <a:pt x="45567" y="1048118"/>
                  </a:lnTo>
                  <a:close/>
                </a:path>
                <a:path w="114300" h="1207770">
                  <a:moveTo>
                    <a:pt x="45567" y="865835"/>
                  </a:moveTo>
                  <a:lnTo>
                    <a:pt x="22783" y="865835"/>
                  </a:lnTo>
                  <a:lnTo>
                    <a:pt x="0" y="865835"/>
                  </a:lnTo>
                  <a:lnTo>
                    <a:pt x="0" y="934186"/>
                  </a:lnTo>
                  <a:lnTo>
                    <a:pt x="22783" y="934186"/>
                  </a:lnTo>
                  <a:lnTo>
                    <a:pt x="22783" y="911402"/>
                  </a:lnTo>
                  <a:lnTo>
                    <a:pt x="45567" y="911402"/>
                  </a:lnTo>
                  <a:lnTo>
                    <a:pt x="45567" y="865835"/>
                  </a:lnTo>
                  <a:close/>
                </a:path>
                <a:path w="114300" h="1207770">
                  <a:moveTo>
                    <a:pt x="45567" y="820267"/>
                  </a:moveTo>
                  <a:lnTo>
                    <a:pt x="22783" y="820267"/>
                  </a:lnTo>
                  <a:lnTo>
                    <a:pt x="22783" y="843051"/>
                  </a:lnTo>
                  <a:lnTo>
                    <a:pt x="45567" y="843051"/>
                  </a:lnTo>
                  <a:lnTo>
                    <a:pt x="45567" y="820267"/>
                  </a:lnTo>
                  <a:close/>
                </a:path>
                <a:path w="114300" h="1207770">
                  <a:moveTo>
                    <a:pt x="45567" y="318998"/>
                  </a:moveTo>
                  <a:lnTo>
                    <a:pt x="22783" y="318998"/>
                  </a:lnTo>
                  <a:lnTo>
                    <a:pt x="22783" y="341782"/>
                  </a:lnTo>
                  <a:lnTo>
                    <a:pt x="45567" y="341782"/>
                  </a:lnTo>
                  <a:lnTo>
                    <a:pt x="45567" y="318998"/>
                  </a:lnTo>
                  <a:close/>
                </a:path>
                <a:path w="114300" h="1207770">
                  <a:moveTo>
                    <a:pt x="45567" y="227850"/>
                  </a:moveTo>
                  <a:lnTo>
                    <a:pt x="22783" y="227850"/>
                  </a:lnTo>
                  <a:lnTo>
                    <a:pt x="22783" y="250634"/>
                  </a:lnTo>
                  <a:lnTo>
                    <a:pt x="45567" y="250634"/>
                  </a:lnTo>
                  <a:lnTo>
                    <a:pt x="45567" y="227850"/>
                  </a:lnTo>
                  <a:close/>
                </a:path>
                <a:path w="114300" h="1207770">
                  <a:moveTo>
                    <a:pt x="45567" y="182295"/>
                  </a:moveTo>
                  <a:lnTo>
                    <a:pt x="22783" y="182295"/>
                  </a:lnTo>
                  <a:lnTo>
                    <a:pt x="22783" y="205079"/>
                  </a:lnTo>
                  <a:lnTo>
                    <a:pt x="45567" y="205079"/>
                  </a:lnTo>
                  <a:lnTo>
                    <a:pt x="45567" y="182295"/>
                  </a:lnTo>
                  <a:close/>
                </a:path>
                <a:path w="114300" h="1207770">
                  <a:moveTo>
                    <a:pt x="45567" y="113931"/>
                  </a:moveTo>
                  <a:lnTo>
                    <a:pt x="22783" y="113931"/>
                  </a:lnTo>
                  <a:lnTo>
                    <a:pt x="22783" y="159499"/>
                  </a:lnTo>
                  <a:lnTo>
                    <a:pt x="45567" y="159499"/>
                  </a:lnTo>
                  <a:lnTo>
                    <a:pt x="45567" y="113931"/>
                  </a:lnTo>
                  <a:close/>
                </a:path>
                <a:path w="114300" h="1207770">
                  <a:moveTo>
                    <a:pt x="68351" y="1002550"/>
                  </a:moveTo>
                  <a:lnTo>
                    <a:pt x="45567" y="1002550"/>
                  </a:lnTo>
                  <a:lnTo>
                    <a:pt x="45567" y="1025334"/>
                  </a:lnTo>
                  <a:lnTo>
                    <a:pt x="68351" y="1025334"/>
                  </a:lnTo>
                  <a:lnTo>
                    <a:pt x="68351" y="1002550"/>
                  </a:lnTo>
                  <a:close/>
                </a:path>
                <a:path w="114300" h="1207770">
                  <a:moveTo>
                    <a:pt x="68351" y="934186"/>
                  </a:moveTo>
                  <a:lnTo>
                    <a:pt x="45567" y="934186"/>
                  </a:lnTo>
                  <a:lnTo>
                    <a:pt x="22783" y="934186"/>
                  </a:lnTo>
                  <a:lnTo>
                    <a:pt x="22783" y="956970"/>
                  </a:lnTo>
                  <a:lnTo>
                    <a:pt x="45567" y="956970"/>
                  </a:lnTo>
                  <a:lnTo>
                    <a:pt x="68351" y="956970"/>
                  </a:lnTo>
                  <a:lnTo>
                    <a:pt x="68351" y="934186"/>
                  </a:lnTo>
                  <a:close/>
                </a:path>
                <a:path w="114300" h="1207770">
                  <a:moveTo>
                    <a:pt x="68351" y="68364"/>
                  </a:moveTo>
                  <a:lnTo>
                    <a:pt x="45567" y="68364"/>
                  </a:lnTo>
                  <a:lnTo>
                    <a:pt x="45567" y="113931"/>
                  </a:lnTo>
                  <a:lnTo>
                    <a:pt x="68351" y="113931"/>
                  </a:lnTo>
                  <a:lnTo>
                    <a:pt x="68351" y="68364"/>
                  </a:lnTo>
                  <a:close/>
                </a:path>
                <a:path w="114300" h="1207770">
                  <a:moveTo>
                    <a:pt x="68351" y="0"/>
                  </a:moveTo>
                  <a:lnTo>
                    <a:pt x="45567" y="0"/>
                  </a:lnTo>
                  <a:lnTo>
                    <a:pt x="22783" y="0"/>
                  </a:lnTo>
                  <a:lnTo>
                    <a:pt x="22783" y="22783"/>
                  </a:lnTo>
                  <a:lnTo>
                    <a:pt x="45567" y="22783"/>
                  </a:lnTo>
                  <a:lnTo>
                    <a:pt x="68351" y="22783"/>
                  </a:lnTo>
                  <a:lnTo>
                    <a:pt x="68351" y="0"/>
                  </a:lnTo>
                  <a:close/>
                </a:path>
                <a:path w="114300" h="1207770">
                  <a:moveTo>
                    <a:pt x="91135" y="1162037"/>
                  </a:moveTo>
                  <a:lnTo>
                    <a:pt x="68351" y="1162037"/>
                  </a:lnTo>
                  <a:lnTo>
                    <a:pt x="68351" y="1139253"/>
                  </a:lnTo>
                  <a:lnTo>
                    <a:pt x="45567" y="1139253"/>
                  </a:lnTo>
                  <a:lnTo>
                    <a:pt x="22783" y="1139253"/>
                  </a:lnTo>
                  <a:lnTo>
                    <a:pt x="22783" y="1162037"/>
                  </a:lnTo>
                  <a:lnTo>
                    <a:pt x="45567" y="1162037"/>
                  </a:lnTo>
                  <a:lnTo>
                    <a:pt x="45567" y="1184821"/>
                  </a:lnTo>
                  <a:lnTo>
                    <a:pt x="68351" y="1184821"/>
                  </a:lnTo>
                  <a:lnTo>
                    <a:pt x="91135" y="1184821"/>
                  </a:lnTo>
                  <a:lnTo>
                    <a:pt x="91135" y="1162037"/>
                  </a:lnTo>
                  <a:close/>
                </a:path>
                <a:path w="114300" h="1207770">
                  <a:moveTo>
                    <a:pt x="91135" y="1116469"/>
                  </a:moveTo>
                  <a:lnTo>
                    <a:pt x="68351" y="1116469"/>
                  </a:lnTo>
                  <a:lnTo>
                    <a:pt x="68351" y="1139253"/>
                  </a:lnTo>
                  <a:lnTo>
                    <a:pt x="91135" y="1139253"/>
                  </a:lnTo>
                  <a:lnTo>
                    <a:pt x="91135" y="1116469"/>
                  </a:lnTo>
                  <a:close/>
                </a:path>
                <a:path w="114300" h="1207770">
                  <a:moveTo>
                    <a:pt x="91135" y="1070902"/>
                  </a:moveTo>
                  <a:lnTo>
                    <a:pt x="68351" y="1070902"/>
                  </a:lnTo>
                  <a:lnTo>
                    <a:pt x="45567" y="1070902"/>
                  </a:lnTo>
                  <a:lnTo>
                    <a:pt x="45567" y="1093685"/>
                  </a:lnTo>
                  <a:lnTo>
                    <a:pt x="68351" y="1093685"/>
                  </a:lnTo>
                  <a:lnTo>
                    <a:pt x="91135" y="1093685"/>
                  </a:lnTo>
                  <a:lnTo>
                    <a:pt x="91135" y="1070902"/>
                  </a:lnTo>
                  <a:close/>
                </a:path>
                <a:path w="114300" h="1207770">
                  <a:moveTo>
                    <a:pt x="91135" y="956983"/>
                  </a:moveTo>
                  <a:lnTo>
                    <a:pt x="68351" y="956983"/>
                  </a:lnTo>
                  <a:lnTo>
                    <a:pt x="68351" y="1002550"/>
                  </a:lnTo>
                  <a:lnTo>
                    <a:pt x="91135" y="1002550"/>
                  </a:lnTo>
                  <a:lnTo>
                    <a:pt x="91135" y="956983"/>
                  </a:lnTo>
                  <a:close/>
                </a:path>
                <a:path w="114300" h="1207770">
                  <a:moveTo>
                    <a:pt x="91135" y="569633"/>
                  </a:moveTo>
                  <a:lnTo>
                    <a:pt x="68351" y="569633"/>
                  </a:lnTo>
                  <a:lnTo>
                    <a:pt x="68351" y="592416"/>
                  </a:lnTo>
                  <a:lnTo>
                    <a:pt x="91135" y="592416"/>
                  </a:lnTo>
                  <a:lnTo>
                    <a:pt x="91135" y="569633"/>
                  </a:lnTo>
                  <a:close/>
                </a:path>
                <a:path w="114300" h="1207770">
                  <a:moveTo>
                    <a:pt x="113919" y="1002550"/>
                  </a:moveTo>
                  <a:lnTo>
                    <a:pt x="91135" y="1002550"/>
                  </a:lnTo>
                  <a:lnTo>
                    <a:pt x="91135" y="1025334"/>
                  </a:lnTo>
                  <a:lnTo>
                    <a:pt x="113919" y="1025334"/>
                  </a:lnTo>
                  <a:lnTo>
                    <a:pt x="113919" y="1002550"/>
                  </a:lnTo>
                  <a:close/>
                </a:path>
                <a:path w="114300" h="1207770">
                  <a:moveTo>
                    <a:pt x="113919" y="911402"/>
                  </a:moveTo>
                  <a:lnTo>
                    <a:pt x="91135" y="911402"/>
                  </a:lnTo>
                  <a:lnTo>
                    <a:pt x="68351" y="911402"/>
                  </a:lnTo>
                  <a:lnTo>
                    <a:pt x="68351" y="934186"/>
                  </a:lnTo>
                  <a:lnTo>
                    <a:pt x="91135" y="934186"/>
                  </a:lnTo>
                  <a:lnTo>
                    <a:pt x="113919" y="934186"/>
                  </a:lnTo>
                  <a:lnTo>
                    <a:pt x="113919" y="911402"/>
                  </a:lnTo>
                  <a:close/>
                </a:path>
                <a:path w="114300" h="1207770">
                  <a:moveTo>
                    <a:pt x="113919" y="797483"/>
                  </a:moveTo>
                  <a:lnTo>
                    <a:pt x="91135" y="797483"/>
                  </a:lnTo>
                  <a:lnTo>
                    <a:pt x="91135" y="774700"/>
                  </a:lnTo>
                  <a:lnTo>
                    <a:pt x="68351" y="774700"/>
                  </a:lnTo>
                  <a:lnTo>
                    <a:pt x="45567" y="774700"/>
                  </a:lnTo>
                  <a:lnTo>
                    <a:pt x="22783" y="774700"/>
                  </a:lnTo>
                  <a:lnTo>
                    <a:pt x="22783" y="797483"/>
                  </a:lnTo>
                  <a:lnTo>
                    <a:pt x="45567" y="797483"/>
                  </a:lnTo>
                  <a:lnTo>
                    <a:pt x="68351" y="797483"/>
                  </a:lnTo>
                  <a:lnTo>
                    <a:pt x="68351" y="820267"/>
                  </a:lnTo>
                  <a:lnTo>
                    <a:pt x="91135" y="820267"/>
                  </a:lnTo>
                  <a:lnTo>
                    <a:pt x="91135" y="843051"/>
                  </a:lnTo>
                  <a:lnTo>
                    <a:pt x="68351" y="843051"/>
                  </a:lnTo>
                  <a:lnTo>
                    <a:pt x="45567" y="843051"/>
                  </a:lnTo>
                  <a:lnTo>
                    <a:pt x="45567" y="865835"/>
                  </a:lnTo>
                  <a:lnTo>
                    <a:pt x="68351" y="865835"/>
                  </a:lnTo>
                  <a:lnTo>
                    <a:pt x="68351" y="888619"/>
                  </a:lnTo>
                  <a:lnTo>
                    <a:pt x="91135" y="888619"/>
                  </a:lnTo>
                  <a:lnTo>
                    <a:pt x="113919" y="888619"/>
                  </a:lnTo>
                  <a:lnTo>
                    <a:pt x="113919" y="797483"/>
                  </a:lnTo>
                  <a:close/>
                </a:path>
                <a:path w="114300" h="1207770">
                  <a:moveTo>
                    <a:pt x="113919" y="751916"/>
                  </a:moveTo>
                  <a:lnTo>
                    <a:pt x="91135" y="751916"/>
                  </a:lnTo>
                  <a:lnTo>
                    <a:pt x="91135" y="774700"/>
                  </a:lnTo>
                  <a:lnTo>
                    <a:pt x="113919" y="774700"/>
                  </a:lnTo>
                  <a:lnTo>
                    <a:pt x="113919" y="751916"/>
                  </a:lnTo>
                  <a:close/>
                </a:path>
                <a:path w="114300" h="1207770">
                  <a:moveTo>
                    <a:pt x="113919" y="592416"/>
                  </a:moveTo>
                  <a:lnTo>
                    <a:pt x="91135" y="592416"/>
                  </a:lnTo>
                  <a:lnTo>
                    <a:pt x="91135" y="615200"/>
                  </a:lnTo>
                  <a:lnTo>
                    <a:pt x="68351" y="615200"/>
                  </a:lnTo>
                  <a:lnTo>
                    <a:pt x="68351" y="592416"/>
                  </a:lnTo>
                  <a:lnTo>
                    <a:pt x="45567" y="592416"/>
                  </a:lnTo>
                  <a:lnTo>
                    <a:pt x="22783" y="592416"/>
                  </a:lnTo>
                  <a:lnTo>
                    <a:pt x="22783" y="615200"/>
                  </a:lnTo>
                  <a:lnTo>
                    <a:pt x="45567" y="615200"/>
                  </a:lnTo>
                  <a:lnTo>
                    <a:pt x="45567" y="637984"/>
                  </a:lnTo>
                  <a:lnTo>
                    <a:pt x="68351" y="637984"/>
                  </a:lnTo>
                  <a:lnTo>
                    <a:pt x="91135" y="637984"/>
                  </a:lnTo>
                  <a:lnTo>
                    <a:pt x="91135" y="706335"/>
                  </a:lnTo>
                  <a:lnTo>
                    <a:pt x="68351" y="706335"/>
                  </a:lnTo>
                  <a:lnTo>
                    <a:pt x="45567" y="706335"/>
                  </a:lnTo>
                  <a:lnTo>
                    <a:pt x="45567" y="683552"/>
                  </a:lnTo>
                  <a:lnTo>
                    <a:pt x="22783" y="683552"/>
                  </a:lnTo>
                  <a:lnTo>
                    <a:pt x="22783" y="729132"/>
                  </a:lnTo>
                  <a:lnTo>
                    <a:pt x="45567" y="729132"/>
                  </a:lnTo>
                  <a:lnTo>
                    <a:pt x="45567" y="751916"/>
                  </a:lnTo>
                  <a:lnTo>
                    <a:pt x="68351" y="751916"/>
                  </a:lnTo>
                  <a:lnTo>
                    <a:pt x="68351" y="729119"/>
                  </a:lnTo>
                  <a:lnTo>
                    <a:pt x="91135" y="729119"/>
                  </a:lnTo>
                  <a:lnTo>
                    <a:pt x="91135" y="706348"/>
                  </a:lnTo>
                  <a:lnTo>
                    <a:pt x="113919" y="706348"/>
                  </a:lnTo>
                  <a:lnTo>
                    <a:pt x="113919" y="592416"/>
                  </a:lnTo>
                  <a:close/>
                </a:path>
                <a:path w="114300" h="1207770">
                  <a:moveTo>
                    <a:pt x="113919" y="546849"/>
                  </a:moveTo>
                  <a:lnTo>
                    <a:pt x="91135" y="546849"/>
                  </a:lnTo>
                  <a:lnTo>
                    <a:pt x="91135" y="569633"/>
                  </a:lnTo>
                  <a:lnTo>
                    <a:pt x="113919" y="569633"/>
                  </a:lnTo>
                  <a:lnTo>
                    <a:pt x="113919" y="546849"/>
                  </a:lnTo>
                  <a:close/>
                </a:path>
                <a:path w="114300" h="1207770">
                  <a:moveTo>
                    <a:pt x="113919" y="478485"/>
                  </a:moveTo>
                  <a:lnTo>
                    <a:pt x="91135" y="478485"/>
                  </a:lnTo>
                  <a:lnTo>
                    <a:pt x="91135" y="501281"/>
                  </a:lnTo>
                  <a:lnTo>
                    <a:pt x="68351" y="501281"/>
                  </a:lnTo>
                  <a:lnTo>
                    <a:pt x="68351" y="478485"/>
                  </a:lnTo>
                  <a:lnTo>
                    <a:pt x="45567" y="478485"/>
                  </a:lnTo>
                  <a:lnTo>
                    <a:pt x="22783" y="478485"/>
                  </a:lnTo>
                  <a:lnTo>
                    <a:pt x="0" y="478485"/>
                  </a:lnTo>
                  <a:lnTo>
                    <a:pt x="0" y="501269"/>
                  </a:lnTo>
                  <a:lnTo>
                    <a:pt x="22783" y="501269"/>
                  </a:lnTo>
                  <a:lnTo>
                    <a:pt x="45567" y="501269"/>
                  </a:lnTo>
                  <a:lnTo>
                    <a:pt x="45567" y="546836"/>
                  </a:lnTo>
                  <a:lnTo>
                    <a:pt x="68351" y="546836"/>
                  </a:lnTo>
                  <a:lnTo>
                    <a:pt x="68351" y="524065"/>
                  </a:lnTo>
                  <a:lnTo>
                    <a:pt x="91135" y="524065"/>
                  </a:lnTo>
                  <a:lnTo>
                    <a:pt x="113919" y="524052"/>
                  </a:lnTo>
                  <a:lnTo>
                    <a:pt x="113919" y="478485"/>
                  </a:lnTo>
                  <a:close/>
                </a:path>
                <a:path w="114300" h="1207770">
                  <a:moveTo>
                    <a:pt x="113919" y="432917"/>
                  </a:moveTo>
                  <a:lnTo>
                    <a:pt x="91135" y="432917"/>
                  </a:lnTo>
                  <a:lnTo>
                    <a:pt x="91135" y="455701"/>
                  </a:lnTo>
                  <a:lnTo>
                    <a:pt x="113919" y="455701"/>
                  </a:lnTo>
                  <a:lnTo>
                    <a:pt x="113919" y="432917"/>
                  </a:lnTo>
                  <a:close/>
                </a:path>
                <a:path w="114300" h="1207770">
                  <a:moveTo>
                    <a:pt x="113919" y="387350"/>
                  </a:moveTo>
                  <a:lnTo>
                    <a:pt x="91135" y="387350"/>
                  </a:lnTo>
                  <a:lnTo>
                    <a:pt x="68351" y="387350"/>
                  </a:lnTo>
                  <a:lnTo>
                    <a:pt x="45567" y="387350"/>
                  </a:lnTo>
                  <a:lnTo>
                    <a:pt x="45567" y="410133"/>
                  </a:lnTo>
                  <a:lnTo>
                    <a:pt x="22783" y="410133"/>
                  </a:lnTo>
                  <a:lnTo>
                    <a:pt x="0" y="410133"/>
                  </a:lnTo>
                  <a:lnTo>
                    <a:pt x="0" y="432917"/>
                  </a:lnTo>
                  <a:lnTo>
                    <a:pt x="22783" y="432917"/>
                  </a:lnTo>
                  <a:lnTo>
                    <a:pt x="22783" y="455701"/>
                  </a:lnTo>
                  <a:lnTo>
                    <a:pt x="45567" y="455701"/>
                  </a:lnTo>
                  <a:lnTo>
                    <a:pt x="68351" y="455701"/>
                  </a:lnTo>
                  <a:lnTo>
                    <a:pt x="68351" y="410133"/>
                  </a:lnTo>
                  <a:lnTo>
                    <a:pt x="91135" y="410133"/>
                  </a:lnTo>
                  <a:lnTo>
                    <a:pt x="113919" y="410133"/>
                  </a:lnTo>
                  <a:lnTo>
                    <a:pt x="113919" y="387350"/>
                  </a:lnTo>
                  <a:close/>
                </a:path>
                <a:path w="114300" h="1207770">
                  <a:moveTo>
                    <a:pt x="113919" y="318998"/>
                  </a:moveTo>
                  <a:lnTo>
                    <a:pt x="91135" y="318998"/>
                  </a:lnTo>
                  <a:lnTo>
                    <a:pt x="91135" y="296214"/>
                  </a:lnTo>
                  <a:lnTo>
                    <a:pt x="68351" y="296214"/>
                  </a:lnTo>
                  <a:lnTo>
                    <a:pt x="45567" y="296214"/>
                  </a:lnTo>
                  <a:lnTo>
                    <a:pt x="45567" y="318998"/>
                  </a:lnTo>
                  <a:lnTo>
                    <a:pt x="68351" y="318998"/>
                  </a:lnTo>
                  <a:lnTo>
                    <a:pt x="68351" y="341782"/>
                  </a:lnTo>
                  <a:lnTo>
                    <a:pt x="45567" y="341782"/>
                  </a:lnTo>
                  <a:lnTo>
                    <a:pt x="45567" y="364566"/>
                  </a:lnTo>
                  <a:lnTo>
                    <a:pt x="68351" y="364566"/>
                  </a:lnTo>
                  <a:lnTo>
                    <a:pt x="91135" y="364566"/>
                  </a:lnTo>
                  <a:lnTo>
                    <a:pt x="91135" y="341782"/>
                  </a:lnTo>
                  <a:lnTo>
                    <a:pt x="113919" y="341782"/>
                  </a:lnTo>
                  <a:lnTo>
                    <a:pt x="113919" y="318998"/>
                  </a:lnTo>
                  <a:close/>
                </a:path>
                <a:path w="114300" h="1207770">
                  <a:moveTo>
                    <a:pt x="113919" y="159499"/>
                  </a:moveTo>
                  <a:lnTo>
                    <a:pt x="91135" y="159499"/>
                  </a:lnTo>
                  <a:lnTo>
                    <a:pt x="91135" y="136715"/>
                  </a:lnTo>
                  <a:lnTo>
                    <a:pt x="68351" y="136715"/>
                  </a:lnTo>
                  <a:lnTo>
                    <a:pt x="68351" y="182283"/>
                  </a:lnTo>
                  <a:lnTo>
                    <a:pt x="91135" y="182283"/>
                  </a:lnTo>
                  <a:lnTo>
                    <a:pt x="91135" y="205079"/>
                  </a:lnTo>
                  <a:lnTo>
                    <a:pt x="68351" y="205079"/>
                  </a:lnTo>
                  <a:lnTo>
                    <a:pt x="45567" y="205079"/>
                  </a:lnTo>
                  <a:lnTo>
                    <a:pt x="45567" y="227850"/>
                  </a:lnTo>
                  <a:lnTo>
                    <a:pt x="68351" y="227850"/>
                  </a:lnTo>
                  <a:lnTo>
                    <a:pt x="68351" y="273418"/>
                  </a:lnTo>
                  <a:lnTo>
                    <a:pt x="91135" y="273418"/>
                  </a:lnTo>
                  <a:lnTo>
                    <a:pt x="91135" y="296214"/>
                  </a:lnTo>
                  <a:lnTo>
                    <a:pt x="113919" y="296214"/>
                  </a:lnTo>
                  <a:lnTo>
                    <a:pt x="113919" y="159499"/>
                  </a:lnTo>
                  <a:close/>
                </a:path>
                <a:path w="114300" h="1207770">
                  <a:moveTo>
                    <a:pt x="113919" y="22796"/>
                  </a:moveTo>
                  <a:lnTo>
                    <a:pt x="91135" y="22796"/>
                  </a:lnTo>
                  <a:lnTo>
                    <a:pt x="68351" y="22796"/>
                  </a:lnTo>
                  <a:lnTo>
                    <a:pt x="68351" y="68364"/>
                  </a:lnTo>
                  <a:lnTo>
                    <a:pt x="91135" y="68364"/>
                  </a:lnTo>
                  <a:lnTo>
                    <a:pt x="91135" y="45580"/>
                  </a:lnTo>
                  <a:lnTo>
                    <a:pt x="113919" y="45580"/>
                  </a:lnTo>
                  <a:lnTo>
                    <a:pt x="113919" y="22796"/>
                  </a:lnTo>
                  <a:close/>
                </a:path>
              </a:pathLst>
            </a:custGeom>
            <a:solidFill>
              <a:srgbClr val="231F20"/>
            </a:solidFill>
          </p:spPr>
          <p:txBody>
            <a:bodyPr wrap="square" lIns="0" tIns="0" rIns="0" bIns="0" rtlCol="0"/>
            <a:lstStyle/>
            <a:p>
              <a:endParaRPr/>
            </a:p>
          </p:txBody>
        </p:sp>
        <p:sp>
          <p:nvSpPr>
            <p:cNvPr id="30" name="object 30"/>
            <p:cNvSpPr/>
            <p:nvPr/>
          </p:nvSpPr>
          <p:spPr>
            <a:xfrm>
              <a:off x="9350934" y="987246"/>
              <a:ext cx="137160" cy="1207770"/>
            </a:xfrm>
            <a:custGeom>
              <a:avLst/>
              <a:gdLst/>
              <a:ahLst/>
              <a:cxnLst/>
              <a:rect l="l" t="t" r="r" b="b"/>
              <a:pathLst>
                <a:path w="137159" h="1207770">
                  <a:moveTo>
                    <a:pt x="22783" y="1162037"/>
                  </a:moveTo>
                  <a:lnTo>
                    <a:pt x="0" y="1162037"/>
                  </a:lnTo>
                  <a:lnTo>
                    <a:pt x="0" y="1184821"/>
                  </a:lnTo>
                  <a:lnTo>
                    <a:pt x="22783" y="1184821"/>
                  </a:lnTo>
                  <a:lnTo>
                    <a:pt x="22783" y="1162037"/>
                  </a:lnTo>
                  <a:close/>
                </a:path>
                <a:path w="137159" h="1207770">
                  <a:moveTo>
                    <a:pt x="22783" y="1070902"/>
                  </a:moveTo>
                  <a:lnTo>
                    <a:pt x="0" y="1070902"/>
                  </a:lnTo>
                  <a:lnTo>
                    <a:pt x="0" y="1116482"/>
                  </a:lnTo>
                  <a:lnTo>
                    <a:pt x="22783" y="1116482"/>
                  </a:lnTo>
                  <a:lnTo>
                    <a:pt x="22783" y="1070902"/>
                  </a:lnTo>
                  <a:close/>
                </a:path>
                <a:path w="137159" h="1207770">
                  <a:moveTo>
                    <a:pt x="22783" y="1002550"/>
                  </a:moveTo>
                  <a:lnTo>
                    <a:pt x="0" y="1002550"/>
                  </a:lnTo>
                  <a:lnTo>
                    <a:pt x="0" y="1025334"/>
                  </a:lnTo>
                  <a:lnTo>
                    <a:pt x="22783" y="1025334"/>
                  </a:lnTo>
                  <a:lnTo>
                    <a:pt x="22783" y="1002550"/>
                  </a:lnTo>
                  <a:close/>
                </a:path>
                <a:path w="137159" h="1207770">
                  <a:moveTo>
                    <a:pt x="45580" y="1002550"/>
                  </a:moveTo>
                  <a:lnTo>
                    <a:pt x="22796" y="1002550"/>
                  </a:lnTo>
                  <a:lnTo>
                    <a:pt x="22796" y="1025334"/>
                  </a:lnTo>
                  <a:lnTo>
                    <a:pt x="45580" y="1025334"/>
                  </a:lnTo>
                  <a:lnTo>
                    <a:pt x="45580" y="1002550"/>
                  </a:lnTo>
                  <a:close/>
                </a:path>
                <a:path w="137159" h="1207770">
                  <a:moveTo>
                    <a:pt x="45580" y="888619"/>
                  </a:moveTo>
                  <a:lnTo>
                    <a:pt x="22796" y="888619"/>
                  </a:lnTo>
                  <a:lnTo>
                    <a:pt x="22796" y="911402"/>
                  </a:lnTo>
                  <a:lnTo>
                    <a:pt x="45580" y="911402"/>
                  </a:lnTo>
                  <a:lnTo>
                    <a:pt x="45580" y="888619"/>
                  </a:lnTo>
                  <a:close/>
                </a:path>
                <a:path w="137159" h="1207770">
                  <a:moveTo>
                    <a:pt x="45580" y="843051"/>
                  </a:moveTo>
                  <a:lnTo>
                    <a:pt x="22796" y="843051"/>
                  </a:lnTo>
                  <a:lnTo>
                    <a:pt x="22796" y="865835"/>
                  </a:lnTo>
                  <a:lnTo>
                    <a:pt x="45580" y="865835"/>
                  </a:lnTo>
                  <a:lnTo>
                    <a:pt x="45580" y="843051"/>
                  </a:lnTo>
                  <a:close/>
                </a:path>
                <a:path w="137159" h="1207770">
                  <a:moveTo>
                    <a:pt x="45580" y="592416"/>
                  </a:moveTo>
                  <a:lnTo>
                    <a:pt x="22796" y="592416"/>
                  </a:lnTo>
                  <a:lnTo>
                    <a:pt x="22796" y="637984"/>
                  </a:lnTo>
                  <a:lnTo>
                    <a:pt x="45580" y="637984"/>
                  </a:lnTo>
                  <a:lnTo>
                    <a:pt x="45580" y="592416"/>
                  </a:lnTo>
                  <a:close/>
                </a:path>
                <a:path w="137159" h="1207770">
                  <a:moveTo>
                    <a:pt x="45580" y="387350"/>
                  </a:moveTo>
                  <a:lnTo>
                    <a:pt x="22796" y="387350"/>
                  </a:lnTo>
                  <a:lnTo>
                    <a:pt x="22796" y="410133"/>
                  </a:lnTo>
                  <a:lnTo>
                    <a:pt x="45580" y="410133"/>
                  </a:lnTo>
                  <a:lnTo>
                    <a:pt x="45580" y="387350"/>
                  </a:lnTo>
                  <a:close/>
                </a:path>
                <a:path w="137159" h="1207770">
                  <a:moveTo>
                    <a:pt x="45580" y="68364"/>
                  </a:moveTo>
                  <a:lnTo>
                    <a:pt x="22796" y="68364"/>
                  </a:lnTo>
                  <a:lnTo>
                    <a:pt x="22796" y="182308"/>
                  </a:lnTo>
                  <a:lnTo>
                    <a:pt x="45580" y="182308"/>
                  </a:lnTo>
                  <a:lnTo>
                    <a:pt x="45580" y="68364"/>
                  </a:lnTo>
                  <a:close/>
                </a:path>
                <a:path w="137159" h="1207770">
                  <a:moveTo>
                    <a:pt x="68364" y="979766"/>
                  </a:moveTo>
                  <a:lnTo>
                    <a:pt x="45580" y="979766"/>
                  </a:lnTo>
                  <a:lnTo>
                    <a:pt x="45580" y="1002550"/>
                  </a:lnTo>
                  <a:lnTo>
                    <a:pt x="68364" y="1002550"/>
                  </a:lnTo>
                  <a:lnTo>
                    <a:pt x="68364" y="979766"/>
                  </a:lnTo>
                  <a:close/>
                </a:path>
                <a:path w="137159" h="1207770">
                  <a:moveTo>
                    <a:pt x="68364" y="934186"/>
                  </a:moveTo>
                  <a:lnTo>
                    <a:pt x="45580" y="934186"/>
                  </a:lnTo>
                  <a:lnTo>
                    <a:pt x="22796" y="934186"/>
                  </a:lnTo>
                  <a:lnTo>
                    <a:pt x="22796" y="956970"/>
                  </a:lnTo>
                  <a:lnTo>
                    <a:pt x="45580" y="956970"/>
                  </a:lnTo>
                  <a:lnTo>
                    <a:pt x="68364" y="956970"/>
                  </a:lnTo>
                  <a:lnTo>
                    <a:pt x="68364" y="934186"/>
                  </a:lnTo>
                  <a:close/>
                </a:path>
                <a:path w="137159" h="1207770">
                  <a:moveTo>
                    <a:pt x="68364" y="865835"/>
                  </a:moveTo>
                  <a:lnTo>
                    <a:pt x="45580" y="865835"/>
                  </a:lnTo>
                  <a:lnTo>
                    <a:pt x="45580" y="888619"/>
                  </a:lnTo>
                  <a:lnTo>
                    <a:pt x="68364" y="888619"/>
                  </a:lnTo>
                  <a:lnTo>
                    <a:pt x="68364" y="865835"/>
                  </a:lnTo>
                  <a:close/>
                </a:path>
                <a:path w="137159" h="1207770">
                  <a:moveTo>
                    <a:pt x="68364" y="797483"/>
                  </a:moveTo>
                  <a:lnTo>
                    <a:pt x="45580" y="797483"/>
                  </a:lnTo>
                  <a:lnTo>
                    <a:pt x="45580" y="751916"/>
                  </a:lnTo>
                  <a:lnTo>
                    <a:pt x="22796" y="751916"/>
                  </a:lnTo>
                  <a:lnTo>
                    <a:pt x="22796" y="797496"/>
                  </a:lnTo>
                  <a:lnTo>
                    <a:pt x="45580" y="797496"/>
                  </a:lnTo>
                  <a:lnTo>
                    <a:pt x="45580" y="820267"/>
                  </a:lnTo>
                  <a:lnTo>
                    <a:pt x="68364" y="820267"/>
                  </a:lnTo>
                  <a:lnTo>
                    <a:pt x="68364" y="797483"/>
                  </a:lnTo>
                  <a:close/>
                </a:path>
                <a:path w="137159" h="1207770">
                  <a:moveTo>
                    <a:pt x="68364" y="22796"/>
                  </a:moveTo>
                  <a:lnTo>
                    <a:pt x="45580" y="22796"/>
                  </a:lnTo>
                  <a:lnTo>
                    <a:pt x="45580" y="0"/>
                  </a:lnTo>
                  <a:lnTo>
                    <a:pt x="22796" y="0"/>
                  </a:lnTo>
                  <a:lnTo>
                    <a:pt x="22796" y="45567"/>
                  </a:lnTo>
                  <a:lnTo>
                    <a:pt x="45580" y="45567"/>
                  </a:lnTo>
                  <a:lnTo>
                    <a:pt x="45580" y="68364"/>
                  </a:lnTo>
                  <a:lnTo>
                    <a:pt x="68364" y="68364"/>
                  </a:lnTo>
                  <a:lnTo>
                    <a:pt x="68364" y="22796"/>
                  </a:lnTo>
                  <a:close/>
                </a:path>
                <a:path w="137159" h="1207770">
                  <a:moveTo>
                    <a:pt x="91147" y="888619"/>
                  </a:moveTo>
                  <a:lnTo>
                    <a:pt x="68364" y="888619"/>
                  </a:lnTo>
                  <a:lnTo>
                    <a:pt x="68364" y="911402"/>
                  </a:lnTo>
                  <a:lnTo>
                    <a:pt x="91147" y="911402"/>
                  </a:lnTo>
                  <a:lnTo>
                    <a:pt x="91147" y="888619"/>
                  </a:lnTo>
                  <a:close/>
                </a:path>
                <a:path w="137159" h="1207770">
                  <a:moveTo>
                    <a:pt x="91147" y="820267"/>
                  </a:moveTo>
                  <a:lnTo>
                    <a:pt x="68364" y="820267"/>
                  </a:lnTo>
                  <a:lnTo>
                    <a:pt x="68364" y="843051"/>
                  </a:lnTo>
                  <a:lnTo>
                    <a:pt x="91147" y="843051"/>
                  </a:lnTo>
                  <a:lnTo>
                    <a:pt x="91147" y="820267"/>
                  </a:lnTo>
                  <a:close/>
                </a:path>
                <a:path w="137159" h="1207770">
                  <a:moveTo>
                    <a:pt x="91147" y="410133"/>
                  </a:moveTo>
                  <a:lnTo>
                    <a:pt x="68364" y="410133"/>
                  </a:lnTo>
                  <a:lnTo>
                    <a:pt x="68364" y="432917"/>
                  </a:lnTo>
                  <a:lnTo>
                    <a:pt x="91147" y="432917"/>
                  </a:lnTo>
                  <a:lnTo>
                    <a:pt x="91147" y="410133"/>
                  </a:lnTo>
                  <a:close/>
                </a:path>
                <a:path w="137159" h="1207770">
                  <a:moveTo>
                    <a:pt x="91147" y="227850"/>
                  </a:moveTo>
                  <a:lnTo>
                    <a:pt x="68364" y="227850"/>
                  </a:lnTo>
                  <a:lnTo>
                    <a:pt x="68364" y="205079"/>
                  </a:lnTo>
                  <a:lnTo>
                    <a:pt x="45580" y="205079"/>
                  </a:lnTo>
                  <a:lnTo>
                    <a:pt x="22796" y="205079"/>
                  </a:lnTo>
                  <a:lnTo>
                    <a:pt x="22796" y="227850"/>
                  </a:lnTo>
                  <a:lnTo>
                    <a:pt x="45580" y="227850"/>
                  </a:lnTo>
                  <a:lnTo>
                    <a:pt x="45580" y="250634"/>
                  </a:lnTo>
                  <a:lnTo>
                    <a:pt x="68364" y="250634"/>
                  </a:lnTo>
                  <a:lnTo>
                    <a:pt x="91147" y="250634"/>
                  </a:lnTo>
                  <a:lnTo>
                    <a:pt x="91147" y="227850"/>
                  </a:lnTo>
                  <a:close/>
                </a:path>
                <a:path w="137159" h="1207770">
                  <a:moveTo>
                    <a:pt x="91147" y="136715"/>
                  </a:moveTo>
                  <a:lnTo>
                    <a:pt x="68364" y="136715"/>
                  </a:lnTo>
                  <a:lnTo>
                    <a:pt x="68364" y="182283"/>
                  </a:lnTo>
                  <a:lnTo>
                    <a:pt x="91147" y="182283"/>
                  </a:lnTo>
                  <a:lnTo>
                    <a:pt x="91147" y="136715"/>
                  </a:lnTo>
                  <a:close/>
                </a:path>
                <a:path w="137159" h="1207770">
                  <a:moveTo>
                    <a:pt x="91147" y="68364"/>
                  </a:moveTo>
                  <a:lnTo>
                    <a:pt x="68364" y="68364"/>
                  </a:lnTo>
                  <a:lnTo>
                    <a:pt x="68364" y="91147"/>
                  </a:lnTo>
                  <a:lnTo>
                    <a:pt x="91147" y="91147"/>
                  </a:lnTo>
                  <a:lnTo>
                    <a:pt x="91147" y="68364"/>
                  </a:lnTo>
                  <a:close/>
                </a:path>
                <a:path w="137159" h="1207770">
                  <a:moveTo>
                    <a:pt x="113931" y="979766"/>
                  </a:moveTo>
                  <a:lnTo>
                    <a:pt x="91147" y="979766"/>
                  </a:lnTo>
                  <a:lnTo>
                    <a:pt x="91147" y="1002550"/>
                  </a:lnTo>
                  <a:lnTo>
                    <a:pt x="68364" y="1002550"/>
                  </a:lnTo>
                  <a:lnTo>
                    <a:pt x="68364" y="1025334"/>
                  </a:lnTo>
                  <a:lnTo>
                    <a:pt x="45580" y="1025334"/>
                  </a:lnTo>
                  <a:lnTo>
                    <a:pt x="45580" y="1048118"/>
                  </a:lnTo>
                  <a:lnTo>
                    <a:pt x="22796" y="1048118"/>
                  </a:lnTo>
                  <a:lnTo>
                    <a:pt x="22796" y="1093685"/>
                  </a:lnTo>
                  <a:lnTo>
                    <a:pt x="45580" y="1093685"/>
                  </a:lnTo>
                  <a:lnTo>
                    <a:pt x="45580" y="1116469"/>
                  </a:lnTo>
                  <a:lnTo>
                    <a:pt x="22796" y="1116469"/>
                  </a:lnTo>
                  <a:lnTo>
                    <a:pt x="22796" y="1139253"/>
                  </a:lnTo>
                  <a:lnTo>
                    <a:pt x="45580" y="1139253"/>
                  </a:lnTo>
                  <a:lnTo>
                    <a:pt x="45580" y="1162037"/>
                  </a:lnTo>
                  <a:lnTo>
                    <a:pt x="22796" y="1162037"/>
                  </a:lnTo>
                  <a:lnTo>
                    <a:pt x="22796" y="1184821"/>
                  </a:lnTo>
                  <a:lnTo>
                    <a:pt x="45580" y="1184821"/>
                  </a:lnTo>
                  <a:lnTo>
                    <a:pt x="45580" y="1162050"/>
                  </a:lnTo>
                  <a:lnTo>
                    <a:pt x="68364" y="1162050"/>
                  </a:lnTo>
                  <a:lnTo>
                    <a:pt x="68364" y="1207617"/>
                  </a:lnTo>
                  <a:lnTo>
                    <a:pt x="91147" y="1207617"/>
                  </a:lnTo>
                  <a:lnTo>
                    <a:pt x="113931" y="1207617"/>
                  </a:lnTo>
                  <a:lnTo>
                    <a:pt x="113931" y="1162037"/>
                  </a:lnTo>
                  <a:lnTo>
                    <a:pt x="91147" y="1162037"/>
                  </a:lnTo>
                  <a:lnTo>
                    <a:pt x="68364" y="1162037"/>
                  </a:lnTo>
                  <a:lnTo>
                    <a:pt x="68364" y="1116482"/>
                  </a:lnTo>
                  <a:lnTo>
                    <a:pt x="91147" y="1116482"/>
                  </a:lnTo>
                  <a:lnTo>
                    <a:pt x="113931" y="1116469"/>
                  </a:lnTo>
                  <a:lnTo>
                    <a:pt x="113931" y="1093685"/>
                  </a:lnTo>
                  <a:lnTo>
                    <a:pt x="91147" y="1093685"/>
                  </a:lnTo>
                  <a:lnTo>
                    <a:pt x="91147" y="1025334"/>
                  </a:lnTo>
                  <a:lnTo>
                    <a:pt x="113931" y="1025334"/>
                  </a:lnTo>
                  <a:lnTo>
                    <a:pt x="113931" y="979766"/>
                  </a:lnTo>
                  <a:close/>
                </a:path>
                <a:path w="137159" h="1207770">
                  <a:moveTo>
                    <a:pt x="113931" y="911402"/>
                  </a:moveTo>
                  <a:lnTo>
                    <a:pt x="91147" y="911402"/>
                  </a:lnTo>
                  <a:lnTo>
                    <a:pt x="91147" y="934186"/>
                  </a:lnTo>
                  <a:lnTo>
                    <a:pt x="113931" y="934186"/>
                  </a:lnTo>
                  <a:lnTo>
                    <a:pt x="113931" y="911402"/>
                  </a:lnTo>
                  <a:close/>
                </a:path>
                <a:path w="137159" h="1207770">
                  <a:moveTo>
                    <a:pt x="113931" y="865835"/>
                  </a:moveTo>
                  <a:lnTo>
                    <a:pt x="91147" y="865835"/>
                  </a:lnTo>
                  <a:lnTo>
                    <a:pt x="91147" y="888619"/>
                  </a:lnTo>
                  <a:lnTo>
                    <a:pt x="113931" y="888619"/>
                  </a:lnTo>
                  <a:lnTo>
                    <a:pt x="113931" y="865835"/>
                  </a:lnTo>
                  <a:close/>
                </a:path>
                <a:path w="137159" h="1207770">
                  <a:moveTo>
                    <a:pt x="113931" y="250634"/>
                  </a:moveTo>
                  <a:lnTo>
                    <a:pt x="91147" y="250634"/>
                  </a:lnTo>
                  <a:lnTo>
                    <a:pt x="91147" y="273418"/>
                  </a:lnTo>
                  <a:lnTo>
                    <a:pt x="113931" y="273418"/>
                  </a:lnTo>
                  <a:lnTo>
                    <a:pt x="113931" y="250634"/>
                  </a:lnTo>
                  <a:close/>
                </a:path>
                <a:path w="137159" h="1207770">
                  <a:moveTo>
                    <a:pt x="113931" y="205079"/>
                  </a:moveTo>
                  <a:lnTo>
                    <a:pt x="91147" y="205079"/>
                  </a:lnTo>
                  <a:lnTo>
                    <a:pt x="91147" y="227850"/>
                  </a:lnTo>
                  <a:lnTo>
                    <a:pt x="113931" y="227850"/>
                  </a:lnTo>
                  <a:lnTo>
                    <a:pt x="113931" y="205079"/>
                  </a:lnTo>
                  <a:close/>
                </a:path>
                <a:path w="137159" h="1207770">
                  <a:moveTo>
                    <a:pt x="136715" y="729132"/>
                  </a:moveTo>
                  <a:lnTo>
                    <a:pt x="113931" y="729132"/>
                  </a:lnTo>
                  <a:lnTo>
                    <a:pt x="91147" y="729132"/>
                  </a:lnTo>
                  <a:lnTo>
                    <a:pt x="68364" y="729132"/>
                  </a:lnTo>
                  <a:lnTo>
                    <a:pt x="68364" y="774712"/>
                  </a:lnTo>
                  <a:lnTo>
                    <a:pt x="91147" y="774712"/>
                  </a:lnTo>
                  <a:lnTo>
                    <a:pt x="91147" y="820267"/>
                  </a:lnTo>
                  <a:lnTo>
                    <a:pt x="113931" y="820267"/>
                  </a:lnTo>
                  <a:lnTo>
                    <a:pt x="113931" y="774712"/>
                  </a:lnTo>
                  <a:lnTo>
                    <a:pt x="136715" y="774712"/>
                  </a:lnTo>
                  <a:lnTo>
                    <a:pt x="136715" y="729132"/>
                  </a:lnTo>
                  <a:close/>
                </a:path>
                <a:path w="137159" h="1207770">
                  <a:moveTo>
                    <a:pt x="136715" y="592416"/>
                  </a:moveTo>
                  <a:lnTo>
                    <a:pt x="113931" y="592416"/>
                  </a:lnTo>
                  <a:lnTo>
                    <a:pt x="113931" y="615200"/>
                  </a:lnTo>
                  <a:lnTo>
                    <a:pt x="136715" y="615200"/>
                  </a:lnTo>
                  <a:lnTo>
                    <a:pt x="136715" y="592416"/>
                  </a:lnTo>
                  <a:close/>
                </a:path>
                <a:path w="137159" h="1207770">
                  <a:moveTo>
                    <a:pt x="136715" y="501281"/>
                  </a:moveTo>
                  <a:lnTo>
                    <a:pt x="113931" y="501281"/>
                  </a:lnTo>
                  <a:lnTo>
                    <a:pt x="113931" y="524065"/>
                  </a:lnTo>
                  <a:lnTo>
                    <a:pt x="113931" y="546849"/>
                  </a:lnTo>
                  <a:lnTo>
                    <a:pt x="91147" y="546849"/>
                  </a:lnTo>
                  <a:lnTo>
                    <a:pt x="91147" y="524065"/>
                  </a:lnTo>
                  <a:lnTo>
                    <a:pt x="113931" y="524065"/>
                  </a:lnTo>
                  <a:lnTo>
                    <a:pt x="113931" y="501281"/>
                  </a:lnTo>
                  <a:lnTo>
                    <a:pt x="91147" y="501281"/>
                  </a:lnTo>
                  <a:lnTo>
                    <a:pt x="68364" y="501281"/>
                  </a:lnTo>
                  <a:lnTo>
                    <a:pt x="68364" y="478485"/>
                  </a:lnTo>
                  <a:lnTo>
                    <a:pt x="91147" y="478485"/>
                  </a:lnTo>
                  <a:lnTo>
                    <a:pt x="113931" y="478497"/>
                  </a:lnTo>
                  <a:lnTo>
                    <a:pt x="113931" y="432917"/>
                  </a:lnTo>
                  <a:lnTo>
                    <a:pt x="91147" y="432917"/>
                  </a:lnTo>
                  <a:lnTo>
                    <a:pt x="91147" y="455701"/>
                  </a:lnTo>
                  <a:lnTo>
                    <a:pt x="68364" y="455701"/>
                  </a:lnTo>
                  <a:lnTo>
                    <a:pt x="68364" y="432917"/>
                  </a:lnTo>
                  <a:lnTo>
                    <a:pt x="45580" y="432917"/>
                  </a:lnTo>
                  <a:lnTo>
                    <a:pt x="22796" y="432917"/>
                  </a:lnTo>
                  <a:lnTo>
                    <a:pt x="22796" y="455701"/>
                  </a:lnTo>
                  <a:lnTo>
                    <a:pt x="45580" y="455701"/>
                  </a:lnTo>
                  <a:lnTo>
                    <a:pt x="45580" y="478485"/>
                  </a:lnTo>
                  <a:lnTo>
                    <a:pt x="22796" y="478485"/>
                  </a:lnTo>
                  <a:lnTo>
                    <a:pt x="22796" y="501269"/>
                  </a:lnTo>
                  <a:lnTo>
                    <a:pt x="45580" y="501269"/>
                  </a:lnTo>
                  <a:lnTo>
                    <a:pt x="45580" y="524065"/>
                  </a:lnTo>
                  <a:lnTo>
                    <a:pt x="22796" y="524065"/>
                  </a:lnTo>
                  <a:lnTo>
                    <a:pt x="22796" y="569633"/>
                  </a:lnTo>
                  <a:lnTo>
                    <a:pt x="45580" y="569633"/>
                  </a:lnTo>
                  <a:lnTo>
                    <a:pt x="45580" y="546849"/>
                  </a:lnTo>
                  <a:lnTo>
                    <a:pt x="68364" y="546849"/>
                  </a:lnTo>
                  <a:lnTo>
                    <a:pt x="68364" y="637984"/>
                  </a:lnTo>
                  <a:lnTo>
                    <a:pt x="45580" y="637984"/>
                  </a:lnTo>
                  <a:lnTo>
                    <a:pt x="45580" y="660768"/>
                  </a:lnTo>
                  <a:lnTo>
                    <a:pt x="22796" y="660768"/>
                  </a:lnTo>
                  <a:lnTo>
                    <a:pt x="22796" y="683552"/>
                  </a:lnTo>
                  <a:lnTo>
                    <a:pt x="45580" y="683552"/>
                  </a:lnTo>
                  <a:lnTo>
                    <a:pt x="45580" y="706335"/>
                  </a:lnTo>
                  <a:lnTo>
                    <a:pt x="22796" y="706335"/>
                  </a:lnTo>
                  <a:lnTo>
                    <a:pt x="22796" y="729119"/>
                  </a:lnTo>
                  <a:lnTo>
                    <a:pt x="45580" y="729119"/>
                  </a:lnTo>
                  <a:lnTo>
                    <a:pt x="68364" y="729119"/>
                  </a:lnTo>
                  <a:lnTo>
                    <a:pt x="68364" y="706335"/>
                  </a:lnTo>
                  <a:lnTo>
                    <a:pt x="91147" y="706335"/>
                  </a:lnTo>
                  <a:lnTo>
                    <a:pt x="113931" y="706335"/>
                  </a:lnTo>
                  <a:lnTo>
                    <a:pt x="136715" y="706335"/>
                  </a:lnTo>
                  <a:lnTo>
                    <a:pt x="136715" y="683552"/>
                  </a:lnTo>
                  <a:lnTo>
                    <a:pt x="113931" y="683552"/>
                  </a:lnTo>
                  <a:lnTo>
                    <a:pt x="113931" y="660768"/>
                  </a:lnTo>
                  <a:lnTo>
                    <a:pt x="136715" y="660768"/>
                  </a:lnTo>
                  <a:lnTo>
                    <a:pt x="136715" y="637984"/>
                  </a:lnTo>
                  <a:lnTo>
                    <a:pt x="113931" y="637984"/>
                  </a:lnTo>
                  <a:lnTo>
                    <a:pt x="91147" y="637984"/>
                  </a:lnTo>
                  <a:lnTo>
                    <a:pt x="91147" y="660781"/>
                  </a:lnTo>
                  <a:lnTo>
                    <a:pt x="91147" y="683552"/>
                  </a:lnTo>
                  <a:lnTo>
                    <a:pt x="68364" y="683552"/>
                  </a:lnTo>
                  <a:lnTo>
                    <a:pt x="68364" y="660781"/>
                  </a:lnTo>
                  <a:lnTo>
                    <a:pt x="91147" y="660781"/>
                  </a:lnTo>
                  <a:lnTo>
                    <a:pt x="91147" y="637984"/>
                  </a:lnTo>
                  <a:lnTo>
                    <a:pt x="91147" y="569633"/>
                  </a:lnTo>
                  <a:lnTo>
                    <a:pt x="113931" y="569633"/>
                  </a:lnTo>
                  <a:lnTo>
                    <a:pt x="136715" y="569633"/>
                  </a:lnTo>
                  <a:lnTo>
                    <a:pt x="136715" y="501281"/>
                  </a:lnTo>
                  <a:close/>
                </a:path>
                <a:path w="137159" h="1207770">
                  <a:moveTo>
                    <a:pt x="136715" y="410133"/>
                  </a:moveTo>
                  <a:lnTo>
                    <a:pt x="113931" y="410133"/>
                  </a:lnTo>
                  <a:lnTo>
                    <a:pt x="113931" y="432917"/>
                  </a:lnTo>
                  <a:lnTo>
                    <a:pt x="136715" y="432917"/>
                  </a:lnTo>
                  <a:lnTo>
                    <a:pt x="136715" y="410133"/>
                  </a:lnTo>
                  <a:close/>
                </a:path>
                <a:path w="137159" h="1207770">
                  <a:moveTo>
                    <a:pt x="136715" y="318998"/>
                  </a:moveTo>
                  <a:lnTo>
                    <a:pt x="113931" y="318998"/>
                  </a:lnTo>
                  <a:lnTo>
                    <a:pt x="113931" y="296214"/>
                  </a:lnTo>
                  <a:lnTo>
                    <a:pt x="91147" y="296214"/>
                  </a:lnTo>
                  <a:lnTo>
                    <a:pt x="91147" y="341782"/>
                  </a:lnTo>
                  <a:lnTo>
                    <a:pt x="68364" y="341782"/>
                  </a:lnTo>
                  <a:lnTo>
                    <a:pt x="68364" y="296214"/>
                  </a:lnTo>
                  <a:lnTo>
                    <a:pt x="91147" y="296214"/>
                  </a:lnTo>
                  <a:lnTo>
                    <a:pt x="91147" y="273431"/>
                  </a:lnTo>
                  <a:lnTo>
                    <a:pt x="68364" y="273431"/>
                  </a:lnTo>
                  <a:lnTo>
                    <a:pt x="45580" y="273431"/>
                  </a:lnTo>
                  <a:lnTo>
                    <a:pt x="45580" y="250634"/>
                  </a:lnTo>
                  <a:lnTo>
                    <a:pt x="22796" y="250634"/>
                  </a:lnTo>
                  <a:lnTo>
                    <a:pt x="22796" y="318985"/>
                  </a:lnTo>
                  <a:lnTo>
                    <a:pt x="45580" y="318985"/>
                  </a:lnTo>
                  <a:lnTo>
                    <a:pt x="45580" y="341782"/>
                  </a:lnTo>
                  <a:lnTo>
                    <a:pt x="22796" y="341782"/>
                  </a:lnTo>
                  <a:lnTo>
                    <a:pt x="22796" y="364566"/>
                  </a:lnTo>
                  <a:lnTo>
                    <a:pt x="45580" y="364566"/>
                  </a:lnTo>
                  <a:lnTo>
                    <a:pt x="68364" y="364566"/>
                  </a:lnTo>
                  <a:lnTo>
                    <a:pt x="68364" y="387362"/>
                  </a:lnTo>
                  <a:lnTo>
                    <a:pt x="91147" y="387362"/>
                  </a:lnTo>
                  <a:lnTo>
                    <a:pt x="113931" y="387350"/>
                  </a:lnTo>
                  <a:lnTo>
                    <a:pt x="136715" y="387350"/>
                  </a:lnTo>
                  <a:lnTo>
                    <a:pt x="136715" y="364566"/>
                  </a:lnTo>
                  <a:lnTo>
                    <a:pt x="113931" y="364566"/>
                  </a:lnTo>
                  <a:lnTo>
                    <a:pt x="113931" y="341782"/>
                  </a:lnTo>
                  <a:lnTo>
                    <a:pt x="136715" y="341782"/>
                  </a:lnTo>
                  <a:lnTo>
                    <a:pt x="136715" y="318998"/>
                  </a:lnTo>
                  <a:close/>
                </a:path>
                <a:path w="137159" h="1207770">
                  <a:moveTo>
                    <a:pt x="136715" y="227850"/>
                  </a:moveTo>
                  <a:lnTo>
                    <a:pt x="113931" y="227850"/>
                  </a:lnTo>
                  <a:lnTo>
                    <a:pt x="113931" y="250634"/>
                  </a:lnTo>
                  <a:lnTo>
                    <a:pt x="136715" y="250634"/>
                  </a:lnTo>
                  <a:lnTo>
                    <a:pt x="136715" y="227850"/>
                  </a:lnTo>
                  <a:close/>
                </a:path>
                <a:path w="137159" h="1207770">
                  <a:moveTo>
                    <a:pt x="136715" y="182295"/>
                  </a:moveTo>
                  <a:lnTo>
                    <a:pt x="113931" y="182295"/>
                  </a:lnTo>
                  <a:lnTo>
                    <a:pt x="113931" y="205079"/>
                  </a:lnTo>
                  <a:lnTo>
                    <a:pt x="136715" y="205079"/>
                  </a:lnTo>
                  <a:lnTo>
                    <a:pt x="136715" y="182295"/>
                  </a:lnTo>
                  <a:close/>
                </a:path>
                <a:path w="137159" h="1207770">
                  <a:moveTo>
                    <a:pt x="136715" y="0"/>
                  </a:moveTo>
                  <a:lnTo>
                    <a:pt x="113931" y="0"/>
                  </a:lnTo>
                  <a:lnTo>
                    <a:pt x="113931" y="159499"/>
                  </a:lnTo>
                  <a:lnTo>
                    <a:pt x="136715" y="159499"/>
                  </a:lnTo>
                  <a:lnTo>
                    <a:pt x="136715" y="0"/>
                  </a:lnTo>
                  <a:close/>
                </a:path>
              </a:pathLst>
            </a:custGeom>
            <a:solidFill>
              <a:srgbClr val="231F20"/>
            </a:solidFill>
          </p:spPr>
          <p:txBody>
            <a:bodyPr wrap="square" lIns="0" tIns="0" rIns="0" bIns="0" rtlCol="0"/>
            <a:lstStyle/>
            <a:p>
              <a:endParaRPr/>
            </a:p>
          </p:txBody>
        </p:sp>
        <p:sp>
          <p:nvSpPr>
            <p:cNvPr id="31" name="object 31"/>
            <p:cNvSpPr/>
            <p:nvPr/>
          </p:nvSpPr>
          <p:spPr>
            <a:xfrm>
              <a:off x="9464866" y="1716379"/>
              <a:ext cx="22860" cy="91440"/>
            </a:xfrm>
            <a:custGeom>
              <a:avLst/>
              <a:gdLst/>
              <a:ahLst/>
              <a:cxnLst/>
              <a:rect l="l" t="t" r="r" b="b"/>
              <a:pathLst>
                <a:path w="22859" h="91439">
                  <a:moveTo>
                    <a:pt x="22783" y="68351"/>
                  </a:moveTo>
                  <a:lnTo>
                    <a:pt x="0" y="68351"/>
                  </a:lnTo>
                  <a:lnTo>
                    <a:pt x="0" y="91135"/>
                  </a:lnTo>
                  <a:lnTo>
                    <a:pt x="22783" y="91135"/>
                  </a:lnTo>
                  <a:lnTo>
                    <a:pt x="22783" y="68351"/>
                  </a:lnTo>
                  <a:close/>
                </a:path>
                <a:path w="22859" h="91439">
                  <a:moveTo>
                    <a:pt x="22783" y="0"/>
                  </a:moveTo>
                  <a:lnTo>
                    <a:pt x="0" y="0"/>
                  </a:lnTo>
                  <a:lnTo>
                    <a:pt x="0" y="45580"/>
                  </a:lnTo>
                  <a:lnTo>
                    <a:pt x="22783" y="45580"/>
                  </a:lnTo>
                  <a:lnTo>
                    <a:pt x="22783" y="0"/>
                  </a:lnTo>
                  <a:close/>
                </a:path>
              </a:pathLst>
            </a:custGeom>
            <a:solidFill>
              <a:srgbClr val="231F20"/>
            </a:solidFill>
          </p:spPr>
          <p:txBody>
            <a:bodyPr wrap="square" lIns="0" tIns="0" rIns="0" bIns="0" rtlCol="0"/>
            <a:lstStyle/>
            <a:p>
              <a:endParaRPr/>
            </a:p>
          </p:txBody>
        </p:sp>
        <p:sp>
          <p:nvSpPr>
            <p:cNvPr id="32" name="object 32"/>
            <p:cNvSpPr/>
            <p:nvPr/>
          </p:nvSpPr>
          <p:spPr>
            <a:xfrm>
              <a:off x="9476257" y="1875866"/>
              <a:ext cx="0" cy="319405"/>
            </a:xfrm>
            <a:custGeom>
              <a:avLst/>
              <a:gdLst/>
              <a:ahLst/>
              <a:cxnLst/>
              <a:rect l="l" t="t" r="r" b="b"/>
              <a:pathLst>
                <a:path h="319405">
                  <a:moveTo>
                    <a:pt x="0" y="0"/>
                  </a:moveTo>
                  <a:lnTo>
                    <a:pt x="0" y="318998"/>
                  </a:lnTo>
                </a:path>
              </a:pathLst>
            </a:custGeom>
            <a:ln w="22783">
              <a:solidFill>
                <a:srgbClr val="231F20"/>
              </a:solidFill>
              <a:prstDash val="sysDot"/>
            </a:ln>
          </p:spPr>
          <p:txBody>
            <a:bodyPr wrap="square" lIns="0" tIns="0" rIns="0" bIns="0" rtlCol="0"/>
            <a:lstStyle/>
            <a:p>
              <a:endParaRPr/>
            </a:p>
          </p:txBody>
        </p:sp>
        <p:sp>
          <p:nvSpPr>
            <p:cNvPr id="33" name="object 33"/>
            <p:cNvSpPr/>
            <p:nvPr/>
          </p:nvSpPr>
          <p:spPr>
            <a:xfrm>
              <a:off x="9487650" y="987246"/>
              <a:ext cx="45720" cy="1184910"/>
            </a:xfrm>
            <a:custGeom>
              <a:avLst/>
              <a:gdLst/>
              <a:ahLst/>
              <a:cxnLst/>
              <a:rect l="l" t="t" r="r" b="b"/>
              <a:pathLst>
                <a:path w="45720" h="1184910">
                  <a:moveTo>
                    <a:pt x="22783" y="1139253"/>
                  </a:moveTo>
                  <a:lnTo>
                    <a:pt x="0" y="1139253"/>
                  </a:lnTo>
                  <a:lnTo>
                    <a:pt x="0" y="1184821"/>
                  </a:lnTo>
                  <a:lnTo>
                    <a:pt x="22783" y="1184821"/>
                  </a:lnTo>
                  <a:lnTo>
                    <a:pt x="22783" y="1139253"/>
                  </a:lnTo>
                  <a:close/>
                </a:path>
                <a:path w="45720" h="1184910">
                  <a:moveTo>
                    <a:pt x="22783" y="1093685"/>
                  </a:moveTo>
                  <a:lnTo>
                    <a:pt x="0" y="1093685"/>
                  </a:lnTo>
                  <a:lnTo>
                    <a:pt x="0" y="1116469"/>
                  </a:lnTo>
                  <a:lnTo>
                    <a:pt x="22783" y="1116469"/>
                  </a:lnTo>
                  <a:lnTo>
                    <a:pt x="22783" y="1093685"/>
                  </a:lnTo>
                  <a:close/>
                </a:path>
                <a:path w="45720" h="1184910">
                  <a:moveTo>
                    <a:pt x="22783" y="979766"/>
                  </a:moveTo>
                  <a:lnTo>
                    <a:pt x="0" y="979766"/>
                  </a:lnTo>
                  <a:lnTo>
                    <a:pt x="0" y="1025334"/>
                  </a:lnTo>
                  <a:lnTo>
                    <a:pt x="22783" y="1025334"/>
                  </a:lnTo>
                  <a:lnTo>
                    <a:pt x="22783" y="979766"/>
                  </a:lnTo>
                  <a:close/>
                </a:path>
                <a:path w="45720" h="1184910">
                  <a:moveTo>
                    <a:pt x="22783" y="934186"/>
                  </a:moveTo>
                  <a:lnTo>
                    <a:pt x="0" y="934186"/>
                  </a:lnTo>
                  <a:lnTo>
                    <a:pt x="0" y="956970"/>
                  </a:lnTo>
                  <a:lnTo>
                    <a:pt x="22783" y="956970"/>
                  </a:lnTo>
                  <a:lnTo>
                    <a:pt x="22783" y="934186"/>
                  </a:lnTo>
                  <a:close/>
                </a:path>
                <a:path w="45720" h="1184910">
                  <a:moveTo>
                    <a:pt x="22783" y="888619"/>
                  </a:moveTo>
                  <a:lnTo>
                    <a:pt x="0" y="888619"/>
                  </a:lnTo>
                  <a:lnTo>
                    <a:pt x="0" y="911402"/>
                  </a:lnTo>
                  <a:lnTo>
                    <a:pt x="22783" y="911402"/>
                  </a:lnTo>
                  <a:lnTo>
                    <a:pt x="22783" y="888619"/>
                  </a:lnTo>
                  <a:close/>
                </a:path>
                <a:path w="45720" h="1184910">
                  <a:moveTo>
                    <a:pt x="22783" y="820267"/>
                  </a:moveTo>
                  <a:lnTo>
                    <a:pt x="0" y="820267"/>
                  </a:lnTo>
                  <a:lnTo>
                    <a:pt x="0" y="843051"/>
                  </a:lnTo>
                  <a:lnTo>
                    <a:pt x="22783" y="843051"/>
                  </a:lnTo>
                  <a:lnTo>
                    <a:pt x="22783" y="820267"/>
                  </a:lnTo>
                  <a:close/>
                </a:path>
                <a:path w="45720" h="1184910">
                  <a:moveTo>
                    <a:pt x="22783" y="729132"/>
                  </a:moveTo>
                  <a:lnTo>
                    <a:pt x="0" y="729132"/>
                  </a:lnTo>
                  <a:lnTo>
                    <a:pt x="0" y="774712"/>
                  </a:lnTo>
                  <a:lnTo>
                    <a:pt x="22783" y="774712"/>
                  </a:lnTo>
                  <a:lnTo>
                    <a:pt x="22783" y="729132"/>
                  </a:lnTo>
                  <a:close/>
                </a:path>
                <a:path w="45720" h="1184910">
                  <a:moveTo>
                    <a:pt x="22783" y="637984"/>
                  </a:moveTo>
                  <a:lnTo>
                    <a:pt x="0" y="637984"/>
                  </a:lnTo>
                  <a:lnTo>
                    <a:pt x="0" y="706335"/>
                  </a:lnTo>
                  <a:lnTo>
                    <a:pt x="22783" y="706335"/>
                  </a:lnTo>
                  <a:lnTo>
                    <a:pt x="22783" y="637984"/>
                  </a:lnTo>
                  <a:close/>
                </a:path>
                <a:path w="45720" h="1184910">
                  <a:moveTo>
                    <a:pt x="22783" y="546849"/>
                  </a:moveTo>
                  <a:lnTo>
                    <a:pt x="0" y="546849"/>
                  </a:lnTo>
                  <a:lnTo>
                    <a:pt x="0" y="569633"/>
                  </a:lnTo>
                  <a:lnTo>
                    <a:pt x="22783" y="569633"/>
                  </a:lnTo>
                  <a:lnTo>
                    <a:pt x="22783" y="546849"/>
                  </a:lnTo>
                  <a:close/>
                </a:path>
                <a:path w="45720" h="1184910">
                  <a:moveTo>
                    <a:pt x="22783" y="432917"/>
                  </a:moveTo>
                  <a:lnTo>
                    <a:pt x="0" y="432917"/>
                  </a:lnTo>
                  <a:lnTo>
                    <a:pt x="0" y="524052"/>
                  </a:lnTo>
                  <a:lnTo>
                    <a:pt x="22783" y="524052"/>
                  </a:lnTo>
                  <a:lnTo>
                    <a:pt x="22783" y="432917"/>
                  </a:lnTo>
                  <a:close/>
                </a:path>
                <a:path w="45720" h="1184910">
                  <a:moveTo>
                    <a:pt x="22783" y="341782"/>
                  </a:moveTo>
                  <a:lnTo>
                    <a:pt x="0" y="341782"/>
                  </a:lnTo>
                  <a:lnTo>
                    <a:pt x="0" y="387362"/>
                  </a:lnTo>
                  <a:lnTo>
                    <a:pt x="22783" y="387362"/>
                  </a:lnTo>
                  <a:lnTo>
                    <a:pt x="22783" y="341782"/>
                  </a:lnTo>
                  <a:close/>
                </a:path>
                <a:path w="45720" h="1184910">
                  <a:moveTo>
                    <a:pt x="22783" y="250634"/>
                  </a:moveTo>
                  <a:lnTo>
                    <a:pt x="0" y="250634"/>
                  </a:lnTo>
                  <a:lnTo>
                    <a:pt x="0" y="273418"/>
                  </a:lnTo>
                  <a:lnTo>
                    <a:pt x="22783" y="273418"/>
                  </a:lnTo>
                  <a:lnTo>
                    <a:pt x="22783" y="250634"/>
                  </a:lnTo>
                  <a:close/>
                </a:path>
                <a:path w="45720" h="1184910">
                  <a:moveTo>
                    <a:pt x="22783" y="182295"/>
                  </a:moveTo>
                  <a:lnTo>
                    <a:pt x="0" y="182295"/>
                  </a:lnTo>
                  <a:lnTo>
                    <a:pt x="0" y="227850"/>
                  </a:lnTo>
                  <a:lnTo>
                    <a:pt x="22783" y="227850"/>
                  </a:lnTo>
                  <a:lnTo>
                    <a:pt x="22783" y="182295"/>
                  </a:lnTo>
                  <a:close/>
                </a:path>
                <a:path w="45720" h="1184910">
                  <a:moveTo>
                    <a:pt x="22783" y="136715"/>
                  </a:moveTo>
                  <a:lnTo>
                    <a:pt x="0" y="136715"/>
                  </a:lnTo>
                  <a:lnTo>
                    <a:pt x="0" y="159499"/>
                  </a:lnTo>
                  <a:lnTo>
                    <a:pt x="22783" y="159499"/>
                  </a:lnTo>
                  <a:lnTo>
                    <a:pt x="22783" y="136715"/>
                  </a:lnTo>
                  <a:close/>
                </a:path>
                <a:path w="45720" h="1184910">
                  <a:moveTo>
                    <a:pt x="45554" y="0"/>
                  </a:moveTo>
                  <a:lnTo>
                    <a:pt x="22783" y="0"/>
                  </a:lnTo>
                  <a:lnTo>
                    <a:pt x="0" y="0"/>
                  </a:lnTo>
                  <a:lnTo>
                    <a:pt x="0" y="22783"/>
                  </a:lnTo>
                  <a:lnTo>
                    <a:pt x="22783" y="22783"/>
                  </a:lnTo>
                  <a:lnTo>
                    <a:pt x="45554" y="22783"/>
                  </a:lnTo>
                  <a:lnTo>
                    <a:pt x="45554" y="0"/>
                  </a:lnTo>
                  <a:close/>
                </a:path>
              </a:pathLst>
            </a:custGeom>
            <a:solidFill>
              <a:srgbClr val="231F20"/>
            </a:solidFill>
          </p:spPr>
          <p:txBody>
            <a:bodyPr wrap="square" lIns="0" tIns="0" rIns="0" bIns="0" rtlCol="0"/>
            <a:lstStyle/>
            <a:p>
              <a:endParaRPr/>
            </a:p>
          </p:txBody>
        </p:sp>
        <p:sp>
          <p:nvSpPr>
            <p:cNvPr id="34" name="object 34"/>
            <p:cNvSpPr/>
            <p:nvPr/>
          </p:nvSpPr>
          <p:spPr>
            <a:xfrm>
              <a:off x="9521825" y="1032827"/>
              <a:ext cx="0" cy="342265"/>
            </a:xfrm>
            <a:custGeom>
              <a:avLst/>
              <a:gdLst/>
              <a:ahLst/>
              <a:cxnLst/>
              <a:rect l="l" t="t" r="r" b="b"/>
              <a:pathLst>
                <a:path h="342265">
                  <a:moveTo>
                    <a:pt x="0" y="0"/>
                  </a:moveTo>
                  <a:lnTo>
                    <a:pt x="0" y="341769"/>
                  </a:lnTo>
                </a:path>
              </a:pathLst>
            </a:custGeom>
            <a:ln w="22783">
              <a:solidFill>
                <a:srgbClr val="231F20"/>
              </a:solidFill>
              <a:prstDash val="sysDot"/>
            </a:ln>
          </p:spPr>
          <p:txBody>
            <a:bodyPr wrap="square" lIns="0" tIns="0" rIns="0" bIns="0" rtlCol="0"/>
            <a:lstStyle/>
            <a:p>
              <a:endParaRPr/>
            </a:p>
          </p:txBody>
        </p:sp>
        <p:sp>
          <p:nvSpPr>
            <p:cNvPr id="35" name="object 35"/>
            <p:cNvSpPr/>
            <p:nvPr/>
          </p:nvSpPr>
          <p:spPr>
            <a:xfrm>
              <a:off x="9510433" y="987246"/>
              <a:ext cx="91440" cy="1207770"/>
            </a:xfrm>
            <a:custGeom>
              <a:avLst/>
              <a:gdLst/>
              <a:ahLst/>
              <a:cxnLst/>
              <a:rect l="l" t="t" r="r" b="b"/>
              <a:pathLst>
                <a:path w="91440" h="1207770">
                  <a:moveTo>
                    <a:pt x="22771" y="1184833"/>
                  </a:moveTo>
                  <a:lnTo>
                    <a:pt x="0" y="1184833"/>
                  </a:lnTo>
                  <a:lnTo>
                    <a:pt x="0" y="1207617"/>
                  </a:lnTo>
                  <a:lnTo>
                    <a:pt x="22771" y="1207617"/>
                  </a:lnTo>
                  <a:lnTo>
                    <a:pt x="22771" y="1184833"/>
                  </a:lnTo>
                  <a:close/>
                </a:path>
                <a:path w="91440" h="1207770">
                  <a:moveTo>
                    <a:pt x="22771" y="1139253"/>
                  </a:moveTo>
                  <a:lnTo>
                    <a:pt x="0" y="1139253"/>
                  </a:lnTo>
                  <a:lnTo>
                    <a:pt x="0" y="1162037"/>
                  </a:lnTo>
                  <a:lnTo>
                    <a:pt x="22771" y="1162037"/>
                  </a:lnTo>
                  <a:lnTo>
                    <a:pt x="22771" y="1139253"/>
                  </a:lnTo>
                  <a:close/>
                </a:path>
                <a:path w="91440" h="1207770">
                  <a:moveTo>
                    <a:pt x="22771" y="1002550"/>
                  </a:moveTo>
                  <a:lnTo>
                    <a:pt x="0" y="1002550"/>
                  </a:lnTo>
                  <a:lnTo>
                    <a:pt x="0" y="1116482"/>
                  </a:lnTo>
                  <a:lnTo>
                    <a:pt x="22771" y="1116482"/>
                  </a:lnTo>
                  <a:lnTo>
                    <a:pt x="22771" y="1002550"/>
                  </a:lnTo>
                  <a:close/>
                </a:path>
                <a:path w="91440" h="1207770">
                  <a:moveTo>
                    <a:pt x="22771" y="934186"/>
                  </a:moveTo>
                  <a:lnTo>
                    <a:pt x="0" y="934186"/>
                  </a:lnTo>
                  <a:lnTo>
                    <a:pt x="0" y="956970"/>
                  </a:lnTo>
                  <a:lnTo>
                    <a:pt x="22771" y="956970"/>
                  </a:lnTo>
                  <a:lnTo>
                    <a:pt x="22771" y="934186"/>
                  </a:lnTo>
                  <a:close/>
                </a:path>
                <a:path w="91440" h="1207770">
                  <a:moveTo>
                    <a:pt x="22771" y="888619"/>
                  </a:moveTo>
                  <a:lnTo>
                    <a:pt x="0" y="888619"/>
                  </a:lnTo>
                  <a:lnTo>
                    <a:pt x="0" y="911402"/>
                  </a:lnTo>
                  <a:lnTo>
                    <a:pt x="22771" y="911402"/>
                  </a:lnTo>
                  <a:lnTo>
                    <a:pt x="22771" y="888619"/>
                  </a:lnTo>
                  <a:close/>
                </a:path>
                <a:path w="91440" h="1207770">
                  <a:moveTo>
                    <a:pt x="22771" y="751916"/>
                  </a:moveTo>
                  <a:lnTo>
                    <a:pt x="0" y="751916"/>
                  </a:lnTo>
                  <a:lnTo>
                    <a:pt x="0" y="865847"/>
                  </a:lnTo>
                  <a:lnTo>
                    <a:pt x="22771" y="865847"/>
                  </a:lnTo>
                  <a:lnTo>
                    <a:pt x="22771" y="751916"/>
                  </a:lnTo>
                  <a:close/>
                </a:path>
                <a:path w="91440" h="1207770">
                  <a:moveTo>
                    <a:pt x="22771" y="706335"/>
                  </a:moveTo>
                  <a:lnTo>
                    <a:pt x="0" y="706335"/>
                  </a:lnTo>
                  <a:lnTo>
                    <a:pt x="0" y="729119"/>
                  </a:lnTo>
                  <a:lnTo>
                    <a:pt x="22771" y="729119"/>
                  </a:lnTo>
                  <a:lnTo>
                    <a:pt x="22771" y="706335"/>
                  </a:lnTo>
                  <a:close/>
                </a:path>
                <a:path w="91440" h="1207770">
                  <a:moveTo>
                    <a:pt x="22771" y="524065"/>
                  </a:moveTo>
                  <a:lnTo>
                    <a:pt x="0" y="524065"/>
                  </a:lnTo>
                  <a:lnTo>
                    <a:pt x="0" y="683564"/>
                  </a:lnTo>
                  <a:lnTo>
                    <a:pt x="22771" y="683564"/>
                  </a:lnTo>
                  <a:lnTo>
                    <a:pt x="22771" y="524065"/>
                  </a:lnTo>
                  <a:close/>
                </a:path>
                <a:path w="91440" h="1207770">
                  <a:moveTo>
                    <a:pt x="22771" y="455701"/>
                  </a:moveTo>
                  <a:lnTo>
                    <a:pt x="0" y="455701"/>
                  </a:lnTo>
                  <a:lnTo>
                    <a:pt x="0" y="478485"/>
                  </a:lnTo>
                  <a:lnTo>
                    <a:pt x="22771" y="478485"/>
                  </a:lnTo>
                  <a:lnTo>
                    <a:pt x="22771" y="455701"/>
                  </a:lnTo>
                  <a:close/>
                </a:path>
                <a:path w="91440" h="1207770">
                  <a:moveTo>
                    <a:pt x="45567" y="1025334"/>
                  </a:moveTo>
                  <a:lnTo>
                    <a:pt x="22783" y="1025334"/>
                  </a:lnTo>
                  <a:lnTo>
                    <a:pt x="22783" y="1048118"/>
                  </a:lnTo>
                  <a:lnTo>
                    <a:pt x="45567" y="1048118"/>
                  </a:lnTo>
                  <a:lnTo>
                    <a:pt x="45567" y="1025334"/>
                  </a:lnTo>
                  <a:close/>
                </a:path>
                <a:path w="91440" h="1207770">
                  <a:moveTo>
                    <a:pt x="45567" y="865835"/>
                  </a:moveTo>
                  <a:lnTo>
                    <a:pt x="22783" y="865835"/>
                  </a:lnTo>
                  <a:lnTo>
                    <a:pt x="22783" y="888619"/>
                  </a:lnTo>
                  <a:lnTo>
                    <a:pt x="45567" y="888619"/>
                  </a:lnTo>
                  <a:lnTo>
                    <a:pt x="45567" y="865835"/>
                  </a:lnTo>
                  <a:close/>
                </a:path>
                <a:path w="91440" h="1207770">
                  <a:moveTo>
                    <a:pt x="45567" y="569633"/>
                  </a:moveTo>
                  <a:lnTo>
                    <a:pt x="22783" y="569633"/>
                  </a:lnTo>
                  <a:lnTo>
                    <a:pt x="22783" y="592416"/>
                  </a:lnTo>
                  <a:lnTo>
                    <a:pt x="45567" y="592416"/>
                  </a:lnTo>
                  <a:lnTo>
                    <a:pt x="45567" y="569633"/>
                  </a:lnTo>
                  <a:close/>
                </a:path>
                <a:path w="91440" h="1207770">
                  <a:moveTo>
                    <a:pt x="45567" y="501281"/>
                  </a:moveTo>
                  <a:lnTo>
                    <a:pt x="22783" y="501281"/>
                  </a:lnTo>
                  <a:lnTo>
                    <a:pt x="22783" y="546849"/>
                  </a:lnTo>
                  <a:lnTo>
                    <a:pt x="45567" y="546849"/>
                  </a:lnTo>
                  <a:lnTo>
                    <a:pt x="45567" y="501281"/>
                  </a:lnTo>
                  <a:close/>
                </a:path>
                <a:path w="91440" h="1207770">
                  <a:moveTo>
                    <a:pt x="45567" y="410133"/>
                  </a:moveTo>
                  <a:lnTo>
                    <a:pt x="22783" y="410133"/>
                  </a:lnTo>
                  <a:lnTo>
                    <a:pt x="22783" y="432917"/>
                  </a:lnTo>
                  <a:lnTo>
                    <a:pt x="45567" y="432917"/>
                  </a:lnTo>
                  <a:lnTo>
                    <a:pt x="45567" y="410133"/>
                  </a:lnTo>
                  <a:close/>
                </a:path>
                <a:path w="91440" h="1207770">
                  <a:moveTo>
                    <a:pt x="45567" y="318998"/>
                  </a:moveTo>
                  <a:lnTo>
                    <a:pt x="22783" y="318998"/>
                  </a:lnTo>
                  <a:lnTo>
                    <a:pt x="22783" y="341782"/>
                  </a:lnTo>
                  <a:lnTo>
                    <a:pt x="45567" y="341782"/>
                  </a:lnTo>
                  <a:lnTo>
                    <a:pt x="45567" y="318998"/>
                  </a:lnTo>
                  <a:close/>
                </a:path>
                <a:path w="91440" h="1207770">
                  <a:moveTo>
                    <a:pt x="68351" y="1184833"/>
                  </a:moveTo>
                  <a:lnTo>
                    <a:pt x="45567" y="1184833"/>
                  </a:lnTo>
                  <a:lnTo>
                    <a:pt x="22783" y="1184833"/>
                  </a:lnTo>
                  <a:lnTo>
                    <a:pt x="22783" y="1207617"/>
                  </a:lnTo>
                  <a:lnTo>
                    <a:pt x="45567" y="1207617"/>
                  </a:lnTo>
                  <a:lnTo>
                    <a:pt x="68351" y="1207617"/>
                  </a:lnTo>
                  <a:lnTo>
                    <a:pt x="68351" y="1184833"/>
                  </a:lnTo>
                  <a:close/>
                </a:path>
                <a:path w="91440" h="1207770">
                  <a:moveTo>
                    <a:pt x="68351" y="1093685"/>
                  </a:moveTo>
                  <a:lnTo>
                    <a:pt x="45567" y="1093685"/>
                  </a:lnTo>
                  <a:lnTo>
                    <a:pt x="45567" y="1070902"/>
                  </a:lnTo>
                  <a:lnTo>
                    <a:pt x="22783" y="1070902"/>
                  </a:lnTo>
                  <a:lnTo>
                    <a:pt x="22783" y="1162037"/>
                  </a:lnTo>
                  <a:lnTo>
                    <a:pt x="45567" y="1162037"/>
                  </a:lnTo>
                  <a:lnTo>
                    <a:pt x="45567" y="1116469"/>
                  </a:lnTo>
                  <a:lnTo>
                    <a:pt x="68351" y="1116469"/>
                  </a:lnTo>
                  <a:lnTo>
                    <a:pt x="68351" y="1093685"/>
                  </a:lnTo>
                  <a:close/>
                </a:path>
                <a:path w="91440" h="1207770">
                  <a:moveTo>
                    <a:pt x="68351" y="1002550"/>
                  </a:moveTo>
                  <a:lnTo>
                    <a:pt x="45567" y="1002550"/>
                  </a:lnTo>
                  <a:lnTo>
                    <a:pt x="45567" y="1025334"/>
                  </a:lnTo>
                  <a:lnTo>
                    <a:pt x="68351" y="1025334"/>
                  </a:lnTo>
                  <a:lnTo>
                    <a:pt x="68351" y="1002550"/>
                  </a:lnTo>
                  <a:close/>
                </a:path>
                <a:path w="91440" h="1207770">
                  <a:moveTo>
                    <a:pt x="68351" y="956983"/>
                  </a:moveTo>
                  <a:lnTo>
                    <a:pt x="45567" y="956983"/>
                  </a:lnTo>
                  <a:lnTo>
                    <a:pt x="22783" y="956983"/>
                  </a:lnTo>
                  <a:lnTo>
                    <a:pt x="22783" y="1002550"/>
                  </a:lnTo>
                  <a:lnTo>
                    <a:pt x="45567" y="1002550"/>
                  </a:lnTo>
                  <a:lnTo>
                    <a:pt x="45567" y="979766"/>
                  </a:lnTo>
                  <a:lnTo>
                    <a:pt x="68351" y="979766"/>
                  </a:lnTo>
                  <a:lnTo>
                    <a:pt x="68351" y="956983"/>
                  </a:lnTo>
                  <a:close/>
                </a:path>
                <a:path w="91440" h="1207770">
                  <a:moveTo>
                    <a:pt x="68351" y="911402"/>
                  </a:moveTo>
                  <a:lnTo>
                    <a:pt x="45567" y="911402"/>
                  </a:lnTo>
                  <a:lnTo>
                    <a:pt x="45567" y="934186"/>
                  </a:lnTo>
                  <a:lnTo>
                    <a:pt x="68351" y="934186"/>
                  </a:lnTo>
                  <a:lnTo>
                    <a:pt x="68351" y="911402"/>
                  </a:lnTo>
                  <a:close/>
                </a:path>
                <a:path w="91440" h="1207770">
                  <a:moveTo>
                    <a:pt x="68351" y="820267"/>
                  </a:moveTo>
                  <a:lnTo>
                    <a:pt x="45567" y="820267"/>
                  </a:lnTo>
                  <a:lnTo>
                    <a:pt x="45567" y="843051"/>
                  </a:lnTo>
                  <a:lnTo>
                    <a:pt x="68351" y="843051"/>
                  </a:lnTo>
                  <a:lnTo>
                    <a:pt x="68351" y="820267"/>
                  </a:lnTo>
                  <a:close/>
                </a:path>
                <a:path w="91440" h="1207770">
                  <a:moveTo>
                    <a:pt x="68351" y="729132"/>
                  </a:moveTo>
                  <a:lnTo>
                    <a:pt x="45567" y="729132"/>
                  </a:lnTo>
                  <a:lnTo>
                    <a:pt x="45567" y="751916"/>
                  </a:lnTo>
                  <a:lnTo>
                    <a:pt x="22783" y="751916"/>
                  </a:lnTo>
                  <a:lnTo>
                    <a:pt x="22783" y="820267"/>
                  </a:lnTo>
                  <a:lnTo>
                    <a:pt x="45567" y="820267"/>
                  </a:lnTo>
                  <a:lnTo>
                    <a:pt x="45567" y="774712"/>
                  </a:lnTo>
                  <a:lnTo>
                    <a:pt x="68351" y="774712"/>
                  </a:lnTo>
                  <a:lnTo>
                    <a:pt x="68351" y="729132"/>
                  </a:lnTo>
                  <a:close/>
                </a:path>
                <a:path w="91440" h="1207770">
                  <a:moveTo>
                    <a:pt x="68351" y="683552"/>
                  </a:moveTo>
                  <a:lnTo>
                    <a:pt x="45567" y="683552"/>
                  </a:lnTo>
                  <a:lnTo>
                    <a:pt x="22783" y="683552"/>
                  </a:lnTo>
                  <a:lnTo>
                    <a:pt x="22783" y="706335"/>
                  </a:lnTo>
                  <a:lnTo>
                    <a:pt x="45567" y="706335"/>
                  </a:lnTo>
                  <a:lnTo>
                    <a:pt x="68351" y="706335"/>
                  </a:lnTo>
                  <a:lnTo>
                    <a:pt x="68351" y="683552"/>
                  </a:lnTo>
                  <a:close/>
                </a:path>
                <a:path w="91440" h="1207770">
                  <a:moveTo>
                    <a:pt x="68351" y="637984"/>
                  </a:moveTo>
                  <a:lnTo>
                    <a:pt x="45567" y="637984"/>
                  </a:lnTo>
                  <a:lnTo>
                    <a:pt x="45567" y="615200"/>
                  </a:lnTo>
                  <a:lnTo>
                    <a:pt x="22783" y="615200"/>
                  </a:lnTo>
                  <a:lnTo>
                    <a:pt x="22783" y="660781"/>
                  </a:lnTo>
                  <a:lnTo>
                    <a:pt x="45567" y="660781"/>
                  </a:lnTo>
                  <a:lnTo>
                    <a:pt x="68351" y="660768"/>
                  </a:lnTo>
                  <a:lnTo>
                    <a:pt x="68351" y="637984"/>
                  </a:lnTo>
                  <a:close/>
                </a:path>
                <a:path w="91440" h="1207770">
                  <a:moveTo>
                    <a:pt x="68351" y="546849"/>
                  </a:moveTo>
                  <a:lnTo>
                    <a:pt x="45567" y="546849"/>
                  </a:lnTo>
                  <a:lnTo>
                    <a:pt x="45567" y="569633"/>
                  </a:lnTo>
                  <a:lnTo>
                    <a:pt x="68351" y="569633"/>
                  </a:lnTo>
                  <a:lnTo>
                    <a:pt x="68351" y="546849"/>
                  </a:lnTo>
                  <a:close/>
                </a:path>
                <a:path w="91440" h="1207770">
                  <a:moveTo>
                    <a:pt x="68351" y="182295"/>
                  </a:moveTo>
                  <a:lnTo>
                    <a:pt x="45567" y="182295"/>
                  </a:lnTo>
                  <a:lnTo>
                    <a:pt x="22783" y="182295"/>
                  </a:lnTo>
                  <a:lnTo>
                    <a:pt x="22783" y="205079"/>
                  </a:lnTo>
                  <a:lnTo>
                    <a:pt x="45567" y="205079"/>
                  </a:lnTo>
                  <a:lnTo>
                    <a:pt x="68351" y="205079"/>
                  </a:lnTo>
                  <a:lnTo>
                    <a:pt x="68351" y="182295"/>
                  </a:lnTo>
                  <a:close/>
                </a:path>
                <a:path w="91440" h="1207770">
                  <a:moveTo>
                    <a:pt x="68351" y="45580"/>
                  </a:moveTo>
                  <a:lnTo>
                    <a:pt x="45567" y="45580"/>
                  </a:lnTo>
                  <a:lnTo>
                    <a:pt x="22783" y="45580"/>
                  </a:lnTo>
                  <a:lnTo>
                    <a:pt x="22783" y="113931"/>
                  </a:lnTo>
                  <a:lnTo>
                    <a:pt x="45567" y="113931"/>
                  </a:lnTo>
                  <a:lnTo>
                    <a:pt x="68351" y="113931"/>
                  </a:lnTo>
                  <a:lnTo>
                    <a:pt x="68351" y="45580"/>
                  </a:lnTo>
                  <a:close/>
                </a:path>
                <a:path w="91440" h="1207770">
                  <a:moveTo>
                    <a:pt x="91135" y="615200"/>
                  </a:moveTo>
                  <a:lnTo>
                    <a:pt x="68351" y="615200"/>
                  </a:lnTo>
                  <a:lnTo>
                    <a:pt x="68351" y="637984"/>
                  </a:lnTo>
                  <a:lnTo>
                    <a:pt x="91135" y="637984"/>
                  </a:lnTo>
                  <a:lnTo>
                    <a:pt x="91135" y="615200"/>
                  </a:lnTo>
                  <a:close/>
                </a:path>
                <a:path w="91440" h="1207770">
                  <a:moveTo>
                    <a:pt x="91135" y="455701"/>
                  </a:moveTo>
                  <a:lnTo>
                    <a:pt x="68351" y="455701"/>
                  </a:lnTo>
                  <a:lnTo>
                    <a:pt x="45567" y="455701"/>
                  </a:lnTo>
                  <a:lnTo>
                    <a:pt x="22783" y="455701"/>
                  </a:lnTo>
                  <a:lnTo>
                    <a:pt x="22783" y="478485"/>
                  </a:lnTo>
                  <a:lnTo>
                    <a:pt x="45567" y="478485"/>
                  </a:lnTo>
                  <a:lnTo>
                    <a:pt x="68351" y="478485"/>
                  </a:lnTo>
                  <a:lnTo>
                    <a:pt x="68351" y="501269"/>
                  </a:lnTo>
                  <a:lnTo>
                    <a:pt x="91135" y="501269"/>
                  </a:lnTo>
                  <a:lnTo>
                    <a:pt x="91135" y="455701"/>
                  </a:lnTo>
                  <a:close/>
                </a:path>
                <a:path w="91440" h="1207770">
                  <a:moveTo>
                    <a:pt x="91135" y="318998"/>
                  </a:moveTo>
                  <a:lnTo>
                    <a:pt x="68351" y="318998"/>
                  </a:lnTo>
                  <a:lnTo>
                    <a:pt x="68351" y="364566"/>
                  </a:lnTo>
                  <a:lnTo>
                    <a:pt x="45567" y="364566"/>
                  </a:lnTo>
                  <a:lnTo>
                    <a:pt x="45567" y="387350"/>
                  </a:lnTo>
                  <a:lnTo>
                    <a:pt x="68351" y="387350"/>
                  </a:lnTo>
                  <a:lnTo>
                    <a:pt x="68351" y="410133"/>
                  </a:lnTo>
                  <a:lnTo>
                    <a:pt x="91135" y="410133"/>
                  </a:lnTo>
                  <a:lnTo>
                    <a:pt x="91135" y="318998"/>
                  </a:lnTo>
                  <a:close/>
                </a:path>
                <a:path w="91440" h="1207770">
                  <a:moveTo>
                    <a:pt x="91135" y="250634"/>
                  </a:moveTo>
                  <a:lnTo>
                    <a:pt x="68351" y="250634"/>
                  </a:lnTo>
                  <a:lnTo>
                    <a:pt x="68351" y="273431"/>
                  </a:lnTo>
                  <a:lnTo>
                    <a:pt x="45567" y="273431"/>
                  </a:lnTo>
                  <a:lnTo>
                    <a:pt x="45567" y="250634"/>
                  </a:lnTo>
                  <a:lnTo>
                    <a:pt x="22783" y="250634"/>
                  </a:lnTo>
                  <a:lnTo>
                    <a:pt x="22783" y="296202"/>
                  </a:lnTo>
                  <a:lnTo>
                    <a:pt x="45567" y="296202"/>
                  </a:lnTo>
                  <a:lnTo>
                    <a:pt x="68351" y="296214"/>
                  </a:lnTo>
                  <a:lnTo>
                    <a:pt x="91135" y="296202"/>
                  </a:lnTo>
                  <a:lnTo>
                    <a:pt x="91135" y="250634"/>
                  </a:lnTo>
                  <a:close/>
                </a:path>
                <a:path w="91440" h="1207770">
                  <a:moveTo>
                    <a:pt x="91135" y="136715"/>
                  </a:moveTo>
                  <a:lnTo>
                    <a:pt x="68351" y="136715"/>
                  </a:lnTo>
                  <a:lnTo>
                    <a:pt x="45567" y="136715"/>
                  </a:lnTo>
                  <a:lnTo>
                    <a:pt x="22783" y="136715"/>
                  </a:lnTo>
                  <a:lnTo>
                    <a:pt x="22783" y="159499"/>
                  </a:lnTo>
                  <a:lnTo>
                    <a:pt x="45567" y="159499"/>
                  </a:lnTo>
                  <a:lnTo>
                    <a:pt x="68351" y="159499"/>
                  </a:lnTo>
                  <a:lnTo>
                    <a:pt x="91135" y="159499"/>
                  </a:lnTo>
                  <a:lnTo>
                    <a:pt x="91135" y="136715"/>
                  </a:lnTo>
                  <a:close/>
                </a:path>
                <a:path w="91440" h="1207770">
                  <a:moveTo>
                    <a:pt x="91135" y="0"/>
                  </a:moveTo>
                  <a:lnTo>
                    <a:pt x="68351" y="0"/>
                  </a:lnTo>
                  <a:lnTo>
                    <a:pt x="45567" y="0"/>
                  </a:lnTo>
                  <a:lnTo>
                    <a:pt x="22783" y="0"/>
                  </a:lnTo>
                  <a:lnTo>
                    <a:pt x="22783" y="22783"/>
                  </a:lnTo>
                  <a:lnTo>
                    <a:pt x="45567" y="22783"/>
                  </a:lnTo>
                  <a:lnTo>
                    <a:pt x="68351" y="22783"/>
                  </a:lnTo>
                  <a:lnTo>
                    <a:pt x="91135" y="22783"/>
                  </a:lnTo>
                  <a:lnTo>
                    <a:pt x="91135" y="0"/>
                  </a:lnTo>
                  <a:close/>
                </a:path>
              </a:pathLst>
            </a:custGeom>
            <a:solidFill>
              <a:srgbClr val="231F20"/>
            </a:solidFill>
          </p:spPr>
          <p:txBody>
            <a:bodyPr wrap="square" lIns="0" tIns="0" rIns="0" bIns="0" rtlCol="0"/>
            <a:lstStyle/>
            <a:p>
              <a:endParaRPr/>
            </a:p>
          </p:txBody>
        </p:sp>
        <p:sp>
          <p:nvSpPr>
            <p:cNvPr id="36" name="object 36"/>
            <p:cNvSpPr/>
            <p:nvPr/>
          </p:nvSpPr>
          <p:spPr>
            <a:xfrm>
              <a:off x="9590176" y="1648015"/>
              <a:ext cx="0" cy="342265"/>
            </a:xfrm>
            <a:custGeom>
              <a:avLst/>
              <a:gdLst/>
              <a:ahLst/>
              <a:cxnLst/>
              <a:rect l="l" t="t" r="r" b="b"/>
              <a:pathLst>
                <a:path h="342264">
                  <a:moveTo>
                    <a:pt x="0" y="0"/>
                  </a:moveTo>
                  <a:lnTo>
                    <a:pt x="0" y="341769"/>
                  </a:lnTo>
                </a:path>
              </a:pathLst>
            </a:custGeom>
            <a:ln w="22783">
              <a:solidFill>
                <a:srgbClr val="231F20"/>
              </a:solidFill>
              <a:prstDash val="sysDot"/>
            </a:ln>
          </p:spPr>
          <p:txBody>
            <a:bodyPr wrap="square" lIns="0" tIns="0" rIns="0" bIns="0" rtlCol="0"/>
            <a:lstStyle/>
            <a:p>
              <a:endParaRPr/>
            </a:p>
          </p:txBody>
        </p:sp>
        <p:sp>
          <p:nvSpPr>
            <p:cNvPr id="37" name="object 37"/>
            <p:cNvSpPr/>
            <p:nvPr/>
          </p:nvSpPr>
          <p:spPr>
            <a:xfrm>
              <a:off x="9578785" y="987246"/>
              <a:ext cx="45720" cy="1184910"/>
            </a:xfrm>
            <a:custGeom>
              <a:avLst/>
              <a:gdLst/>
              <a:ahLst/>
              <a:cxnLst/>
              <a:rect l="l" t="t" r="r" b="b"/>
              <a:pathLst>
                <a:path w="45720" h="1184910">
                  <a:moveTo>
                    <a:pt x="22783" y="1070902"/>
                  </a:moveTo>
                  <a:lnTo>
                    <a:pt x="0" y="1070902"/>
                  </a:lnTo>
                  <a:lnTo>
                    <a:pt x="0" y="1093685"/>
                  </a:lnTo>
                  <a:lnTo>
                    <a:pt x="22783" y="1093685"/>
                  </a:lnTo>
                  <a:lnTo>
                    <a:pt x="22783" y="1070902"/>
                  </a:lnTo>
                  <a:close/>
                </a:path>
                <a:path w="45720" h="1184910">
                  <a:moveTo>
                    <a:pt x="45567" y="1139253"/>
                  </a:moveTo>
                  <a:lnTo>
                    <a:pt x="22783" y="1139253"/>
                  </a:lnTo>
                  <a:lnTo>
                    <a:pt x="0" y="1139253"/>
                  </a:lnTo>
                  <a:lnTo>
                    <a:pt x="0" y="1184821"/>
                  </a:lnTo>
                  <a:lnTo>
                    <a:pt x="22783" y="1184821"/>
                  </a:lnTo>
                  <a:lnTo>
                    <a:pt x="22783" y="1162037"/>
                  </a:lnTo>
                  <a:lnTo>
                    <a:pt x="45567" y="1162037"/>
                  </a:lnTo>
                  <a:lnTo>
                    <a:pt x="45567" y="1139253"/>
                  </a:lnTo>
                  <a:close/>
                </a:path>
                <a:path w="45720" h="1184910">
                  <a:moveTo>
                    <a:pt x="45567" y="1025334"/>
                  </a:moveTo>
                  <a:lnTo>
                    <a:pt x="22783" y="1025334"/>
                  </a:lnTo>
                  <a:lnTo>
                    <a:pt x="22783" y="1048118"/>
                  </a:lnTo>
                  <a:lnTo>
                    <a:pt x="45567" y="1048118"/>
                  </a:lnTo>
                  <a:lnTo>
                    <a:pt x="45567" y="1025334"/>
                  </a:lnTo>
                  <a:close/>
                </a:path>
                <a:path w="45720" h="1184910">
                  <a:moveTo>
                    <a:pt x="45567" y="934186"/>
                  </a:moveTo>
                  <a:lnTo>
                    <a:pt x="22783" y="934186"/>
                  </a:lnTo>
                  <a:lnTo>
                    <a:pt x="22783" y="956970"/>
                  </a:lnTo>
                  <a:lnTo>
                    <a:pt x="45567" y="956970"/>
                  </a:lnTo>
                  <a:lnTo>
                    <a:pt x="45567" y="934186"/>
                  </a:lnTo>
                  <a:close/>
                </a:path>
                <a:path w="45720" h="1184910">
                  <a:moveTo>
                    <a:pt x="45567" y="820267"/>
                  </a:moveTo>
                  <a:lnTo>
                    <a:pt x="22783" y="820267"/>
                  </a:lnTo>
                  <a:lnTo>
                    <a:pt x="22783" y="865847"/>
                  </a:lnTo>
                  <a:lnTo>
                    <a:pt x="45567" y="865847"/>
                  </a:lnTo>
                  <a:lnTo>
                    <a:pt x="45567" y="820267"/>
                  </a:lnTo>
                  <a:close/>
                </a:path>
                <a:path w="45720" h="1184910">
                  <a:moveTo>
                    <a:pt x="45567" y="751916"/>
                  </a:moveTo>
                  <a:lnTo>
                    <a:pt x="22783" y="751916"/>
                  </a:lnTo>
                  <a:lnTo>
                    <a:pt x="22783" y="774700"/>
                  </a:lnTo>
                  <a:lnTo>
                    <a:pt x="45567" y="774700"/>
                  </a:lnTo>
                  <a:lnTo>
                    <a:pt x="45567" y="751916"/>
                  </a:lnTo>
                  <a:close/>
                </a:path>
                <a:path w="45720" h="1184910">
                  <a:moveTo>
                    <a:pt x="45567" y="660768"/>
                  </a:moveTo>
                  <a:lnTo>
                    <a:pt x="22783" y="660768"/>
                  </a:lnTo>
                  <a:lnTo>
                    <a:pt x="22783" y="683552"/>
                  </a:lnTo>
                  <a:lnTo>
                    <a:pt x="45567" y="683552"/>
                  </a:lnTo>
                  <a:lnTo>
                    <a:pt x="45567" y="660768"/>
                  </a:lnTo>
                  <a:close/>
                </a:path>
                <a:path w="45720" h="1184910">
                  <a:moveTo>
                    <a:pt x="45567" y="546849"/>
                  </a:moveTo>
                  <a:lnTo>
                    <a:pt x="22783" y="546849"/>
                  </a:lnTo>
                  <a:lnTo>
                    <a:pt x="22783" y="592429"/>
                  </a:lnTo>
                  <a:lnTo>
                    <a:pt x="45567" y="592429"/>
                  </a:lnTo>
                  <a:lnTo>
                    <a:pt x="45567" y="546849"/>
                  </a:lnTo>
                  <a:close/>
                </a:path>
                <a:path w="45720" h="1184910">
                  <a:moveTo>
                    <a:pt x="45567" y="478485"/>
                  </a:moveTo>
                  <a:lnTo>
                    <a:pt x="22783" y="478485"/>
                  </a:lnTo>
                  <a:lnTo>
                    <a:pt x="22783" y="501269"/>
                  </a:lnTo>
                  <a:lnTo>
                    <a:pt x="45567" y="501269"/>
                  </a:lnTo>
                  <a:lnTo>
                    <a:pt x="45567" y="478485"/>
                  </a:lnTo>
                  <a:close/>
                </a:path>
                <a:path w="45720" h="1184910">
                  <a:moveTo>
                    <a:pt x="45567" y="432917"/>
                  </a:moveTo>
                  <a:lnTo>
                    <a:pt x="22783" y="432917"/>
                  </a:lnTo>
                  <a:lnTo>
                    <a:pt x="22783" y="455701"/>
                  </a:lnTo>
                  <a:lnTo>
                    <a:pt x="45567" y="455701"/>
                  </a:lnTo>
                  <a:lnTo>
                    <a:pt x="45567" y="432917"/>
                  </a:lnTo>
                  <a:close/>
                </a:path>
                <a:path w="45720" h="1184910">
                  <a:moveTo>
                    <a:pt x="45567" y="387350"/>
                  </a:moveTo>
                  <a:lnTo>
                    <a:pt x="22783" y="387350"/>
                  </a:lnTo>
                  <a:lnTo>
                    <a:pt x="22783" y="410133"/>
                  </a:lnTo>
                  <a:lnTo>
                    <a:pt x="45567" y="410133"/>
                  </a:lnTo>
                  <a:lnTo>
                    <a:pt x="45567" y="387350"/>
                  </a:lnTo>
                  <a:close/>
                </a:path>
                <a:path w="45720" h="1184910">
                  <a:moveTo>
                    <a:pt x="45567" y="341782"/>
                  </a:moveTo>
                  <a:lnTo>
                    <a:pt x="22783" y="341782"/>
                  </a:lnTo>
                  <a:lnTo>
                    <a:pt x="22783" y="364566"/>
                  </a:lnTo>
                  <a:lnTo>
                    <a:pt x="45567" y="364566"/>
                  </a:lnTo>
                  <a:lnTo>
                    <a:pt x="45567" y="341782"/>
                  </a:lnTo>
                  <a:close/>
                </a:path>
                <a:path w="45720" h="1184910">
                  <a:moveTo>
                    <a:pt x="45567" y="273431"/>
                  </a:moveTo>
                  <a:lnTo>
                    <a:pt x="22783" y="273431"/>
                  </a:lnTo>
                  <a:lnTo>
                    <a:pt x="22783" y="318998"/>
                  </a:lnTo>
                  <a:lnTo>
                    <a:pt x="45567" y="318998"/>
                  </a:lnTo>
                  <a:lnTo>
                    <a:pt x="45567" y="273431"/>
                  </a:lnTo>
                  <a:close/>
                </a:path>
                <a:path w="45720" h="1184910">
                  <a:moveTo>
                    <a:pt x="45567" y="205079"/>
                  </a:moveTo>
                  <a:lnTo>
                    <a:pt x="22783" y="205079"/>
                  </a:lnTo>
                  <a:lnTo>
                    <a:pt x="22783" y="227850"/>
                  </a:lnTo>
                  <a:lnTo>
                    <a:pt x="45567" y="227850"/>
                  </a:lnTo>
                  <a:lnTo>
                    <a:pt x="45567" y="205079"/>
                  </a:lnTo>
                  <a:close/>
                </a:path>
                <a:path w="45720" h="1184910">
                  <a:moveTo>
                    <a:pt x="45567" y="0"/>
                  </a:moveTo>
                  <a:lnTo>
                    <a:pt x="22783" y="0"/>
                  </a:lnTo>
                  <a:lnTo>
                    <a:pt x="22783" y="159499"/>
                  </a:lnTo>
                  <a:lnTo>
                    <a:pt x="45567" y="159499"/>
                  </a:lnTo>
                  <a:lnTo>
                    <a:pt x="45567" y="0"/>
                  </a:lnTo>
                  <a:close/>
                </a:path>
              </a:pathLst>
            </a:custGeom>
            <a:solidFill>
              <a:srgbClr val="231F20"/>
            </a:solidFill>
          </p:spPr>
          <p:txBody>
            <a:bodyPr wrap="square" lIns="0" tIns="0" rIns="0" bIns="0" rtlCol="0"/>
            <a:lstStyle/>
            <a:p>
              <a:endParaRPr/>
            </a:p>
          </p:txBody>
        </p:sp>
      </p:grpSp>
      <p:sp>
        <p:nvSpPr>
          <p:cNvPr id="38" name="object 38"/>
          <p:cNvSpPr txBox="1"/>
          <p:nvPr/>
        </p:nvSpPr>
        <p:spPr>
          <a:xfrm>
            <a:off x="8487264" y="2355596"/>
            <a:ext cx="1076325" cy="510540"/>
          </a:xfrm>
          <a:prstGeom prst="rect">
            <a:avLst/>
          </a:prstGeom>
        </p:spPr>
        <p:txBody>
          <a:bodyPr vert="horz" wrap="square" lIns="0" tIns="22860" rIns="0" bIns="0" rtlCol="0">
            <a:spAutoFit/>
          </a:bodyPr>
          <a:lstStyle/>
          <a:p>
            <a:pPr marL="12700" marR="5080" indent="205104">
              <a:lnSpc>
                <a:spcPts val="1900"/>
              </a:lnSpc>
              <a:spcBef>
                <a:spcPts val="180"/>
              </a:spcBef>
            </a:pPr>
            <a:r>
              <a:rPr sz="1600" b="1" dirty="0">
                <a:solidFill>
                  <a:srgbClr val="231F20"/>
                </a:solidFill>
                <a:latin typeface="Avenir Heavy"/>
                <a:cs typeface="Avenir Heavy"/>
              </a:rPr>
              <a:t>DIY</a:t>
            </a:r>
            <a:r>
              <a:rPr sz="1600" b="1" spc="-30" dirty="0">
                <a:solidFill>
                  <a:srgbClr val="231F20"/>
                </a:solidFill>
                <a:latin typeface="Avenir Heavy"/>
                <a:cs typeface="Avenir Heavy"/>
              </a:rPr>
              <a:t> </a:t>
            </a:r>
            <a:r>
              <a:rPr sz="1600" b="1" spc="-25" dirty="0">
                <a:solidFill>
                  <a:srgbClr val="231F20"/>
                </a:solidFill>
                <a:latin typeface="Avenir Heavy"/>
                <a:cs typeface="Avenir Heavy"/>
              </a:rPr>
              <a:t>air </a:t>
            </a:r>
            <a:r>
              <a:rPr sz="1600" b="1" dirty="0">
                <a:solidFill>
                  <a:srgbClr val="231F20"/>
                </a:solidFill>
                <a:latin typeface="Avenir Heavy"/>
                <a:cs typeface="Avenir Heavy"/>
              </a:rPr>
              <a:t>filter</a:t>
            </a:r>
            <a:r>
              <a:rPr sz="1600" b="1" spc="-30" dirty="0">
                <a:solidFill>
                  <a:srgbClr val="231F20"/>
                </a:solidFill>
                <a:latin typeface="Avenir Heavy"/>
                <a:cs typeface="Avenir Heavy"/>
              </a:rPr>
              <a:t> </a:t>
            </a:r>
            <a:r>
              <a:rPr sz="1600" b="1" spc="-10" dirty="0">
                <a:solidFill>
                  <a:srgbClr val="231F20"/>
                </a:solidFill>
                <a:latin typeface="Avenir Heavy"/>
                <a:cs typeface="Avenir Heavy"/>
              </a:rPr>
              <a:t>guide</a:t>
            </a:r>
            <a:endParaRPr sz="1600">
              <a:latin typeface="Avenir Heavy"/>
              <a:cs typeface="Avenir Heavy"/>
            </a:endParaRPr>
          </a:p>
        </p:txBody>
      </p:sp>
      <p:sp>
        <p:nvSpPr>
          <p:cNvPr id="39" name="object 39"/>
          <p:cNvSpPr txBox="1"/>
          <p:nvPr/>
        </p:nvSpPr>
        <p:spPr>
          <a:xfrm>
            <a:off x="927817" y="5299964"/>
            <a:ext cx="1628775" cy="510540"/>
          </a:xfrm>
          <a:prstGeom prst="rect">
            <a:avLst/>
          </a:prstGeom>
        </p:spPr>
        <p:txBody>
          <a:bodyPr vert="horz" wrap="square" lIns="0" tIns="22860" rIns="0" bIns="0" rtlCol="0">
            <a:spAutoFit/>
          </a:bodyPr>
          <a:lstStyle/>
          <a:p>
            <a:pPr marL="12700" marR="5080" indent="227329">
              <a:lnSpc>
                <a:spcPts val="1900"/>
              </a:lnSpc>
              <a:spcBef>
                <a:spcPts val="180"/>
              </a:spcBef>
            </a:pPr>
            <a:r>
              <a:rPr sz="1600" b="1" dirty="0">
                <a:solidFill>
                  <a:srgbClr val="231F20"/>
                </a:solidFill>
                <a:latin typeface="Avenir Heavy"/>
                <a:cs typeface="Avenir Heavy"/>
              </a:rPr>
              <a:t>DIY</a:t>
            </a:r>
            <a:r>
              <a:rPr sz="1600" b="1" spc="-25" dirty="0">
                <a:solidFill>
                  <a:srgbClr val="231F20"/>
                </a:solidFill>
                <a:latin typeface="Avenir Heavy"/>
                <a:cs typeface="Avenir Heavy"/>
              </a:rPr>
              <a:t> </a:t>
            </a:r>
            <a:r>
              <a:rPr sz="1600" b="1" dirty="0">
                <a:solidFill>
                  <a:srgbClr val="231F20"/>
                </a:solidFill>
                <a:latin typeface="Avenir Heavy"/>
                <a:cs typeface="Avenir Heavy"/>
              </a:rPr>
              <a:t>air</a:t>
            </a:r>
            <a:r>
              <a:rPr sz="1600" b="1" spc="-25" dirty="0">
                <a:solidFill>
                  <a:srgbClr val="231F20"/>
                </a:solidFill>
                <a:latin typeface="Avenir Heavy"/>
                <a:cs typeface="Avenir Heavy"/>
              </a:rPr>
              <a:t> </a:t>
            </a:r>
            <a:r>
              <a:rPr sz="1600" b="1" spc="-10" dirty="0">
                <a:solidFill>
                  <a:srgbClr val="231F20"/>
                </a:solidFill>
                <a:latin typeface="Avenir Heavy"/>
                <a:cs typeface="Avenir Heavy"/>
              </a:rPr>
              <a:t>filter </a:t>
            </a:r>
            <a:r>
              <a:rPr sz="1600" b="1" dirty="0">
                <a:solidFill>
                  <a:srgbClr val="231F20"/>
                </a:solidFill>
                <a:latin typeface="Avenir Heavy"/>
                <a:cs typeface="Avenir Heavy"/>
              </a:rPr>
              <a:t>video </a:t>
            </a:r>
            <a:r>
              <a:rPr sz="1600" b="1" spc="-10" dirty="0">
                <a:solidFill>
                  <a:srgbClr val="231F20"/>
                </a:solidFill>
                <a:latin typeface="Avenir Heavy"/>
                <a:cs typeface="Avenir Heavy"/>
              </a:rPr>
              <a:t>instuctions</a:t>
            </a:r>
            <a:endParaRPr sz="1600">
              <a:latin typeface="Avenir Heavy"/>
              <a:cs typeface="Avenir Heavy"/>
            </a:endParaRPr>
          </a:p>
        </p:txBody>
      </p:sp>
      <p:grpSp>
        <p:nvGrpSpPr>
          <p:cNvPr id="40" name="object 40"/>
          <p:cNvGrpSpPr/>
          <p:nvPr/>
        </p:nvGrpSpPr>
        <p:grpSpPr>
          <a:xfrm>
            <a:off x="768095" y="748893"/>
            <a:ext cx="7637145" cy="4525645"/>
            <a:chOff x="768095" y="748893"/>
            <a:chExt cx="7637145" cy="4525645"/>
          </a:xfrm>
        </p:grpSpPr>
        <p:pic>
          <p:nvPicPr>
            <p:cNvPr id="41" name="object 41"/>
            <p:cNvPicPr/>
            <p:nvPr/>
          </p:nvPicPr>
          <p:blipFill>
            <a:blip r:embed="rId5" cstate="print"/>
            <a:stretch>
              <a:fillRect/>
            </a:stretch>
          </p:blipFill>
          <p:spPr>
            <a:xfrm>
              <a:off x="793495" y="3749039"/>
              <a:ext cx="2032000" cy="1499616"/>
            </a:xfrm>
            <a:prstGeom prst="rect">
              <a:avLst/>
            </a:prstGeom>
          </p:spPr>
        </p:pic>
        <p:sp>
          <p:nvSpPr>
            <p:cNvPr id="42" name="object 42"/>
            <p:cNvSpPr/>
            <p:nvPr/>
          </p:nvSpPr>
          <p:spPr>
            <a:xfrm>
              <a:off x="793495" y="3749039"/>
              <a:ext cx="2032000" cy="1499870"/>
            </a:xfrm>
            <a:custGeom>
              <a:avLst/>
              <a:gdLst/>
              <a:ahLst/>
              <a:cxnLst/>
              <a:rect l="l" t="t" r="r" b="b"/>
              <a:pathLst>
                <a:path w="2032000" h="1499870">
                  <a:moveTo>
                    <a:pt x="152400" y="0"/>
                  </a:moveTo>
                  <a:lnTo>
                    <a:pt x="104231" y="7769"/>
                  </a:lnTo>
                  <a:lnTo>
                    <a:pt x="62396" y="29405"/>
                  </a:lnTo>
                  <a:lnTo>
                    <a:pt x="29405" y="62396"/>
                  </a:lnTo>
                  <a:lnTo>
                    <a:pt x="7769" y="104231"/>
                  </a:lnTo>
                  <a:lnTo>
                    <a:pt x="0" y="152400"/>
                  </a:lnTo>
                  <a:lnTo>
                    <a:pt x="0" y="1347216"/>
                  </a:lnTo>
                  <a:lnTo>
                    <a:pt x="7769" y="1395384"/>
                  </a:lnTo>
                  <a:lnTo>
                    <a:pt x="29405" y="1437219"/>
                  </a:lnTo>
                  <a:lnTo>
                    <a:pt x="62396" y="1470210"/>
                  </a:lnTo>
                  <a:lnTo>
                    <a:pt x="104231" y="1491846"/>
                  </a:lnTo>
                  <a:lnTo>
                    <a:pt x="152400" y="1499616"/>
                  </a:lnTo>
                  <a:lnTo>
                    <a:pt x="1879600" y="1499616"/>
                  </a:lnTo>
                  <a:lnTo>
                    <a:pt x="1927768" y="1491846"/>
                  </a:lnTo>
                  <a:lnTo>
                    <a:pt x="1969603" y="1470210"/>
                  </a:lnTo>
                  <a:lnTo>
                    <a:pt x="2002594" y="1437219"/>
                  </a:lnTo>
                  <a:lnTo>
                    <a:pt x="2024230" y="1395384"/>
                  </a:lnTo>
                  <a:lnTo>
                    <a:pt x="2032000" y="1347216"/>
                  </a:lnTo>
                  <a:lnTo>
                    <a:pt x="2032000" y="152400"/>
                  </a:lnTo>
                  <a:lnTo>
                    <a:pt x="2024230" y="104231"/>
                  </a:lnTo>
                  <a:lnTo>
                    <a:pt x="2002594" y="62396"/>
                  </a:lnTo>
                  <a:lnTo>
                    <a:pt x="1969603" y="29405"/>
                  </a:lnTo>
                  <a:lnTo>
                    <a:pt x="1927768" y="7769"/>
                  </a:lnTo>
                  <a:lnTo>
                    <a:pt x="1879600" y="0"/>
                  </a:lnTo>
                  <a:lnTo>
                    <a:pt x="152400" y="0"/>
                  </a:lnTo>
                  <a:close/>
                </a:path>
              </a:pathLst>
            </a:custGeom>
            <a:ln w="50799">
              <a:solidFill>
                <a:srgbClr val="919396"/>
              </a:solidFill>
            </a:ln>
          </p:spPr>
          <p:txBody>
            <a:bodyPr wrap="square" lIns="0" tIns="0" rIns="0" bIns="0" rtlCol="0"/>
            <a:lstStyle/>
            <a:p>
              <a:endParaRPr/>
            </a:p>
          </p:txBody>
        </p:sp>
        <p:sp>
          <p:nvSpPr>
            <p:cNvPr id="43" name="object 43"/>
            <p:cNvSpPr/>
            <p:nvPr/>
          </p:nvSpPr>
          <p:spPr>
            <a:xfrm>
              <a:off x="1536197" y="4206248"/>
              <a:ext cx="549275" cy="549275"/>
            </a:xfrm>
            <a:custGeom>
              <a:avLst/>
              <a:gdLst/>
              <a:ahLst/>
              <a:cxnLst/>
              <a:rect l="l" t="t" r="r" b="b"/>
              <a:pathLst>
                <a:path w="549275" h="549275">
                  <a:moveTo>
                    <a:pt x="274497" y="0"/>
                  </a:moveTo>
                  <a:lnTo>
                    <a:pt x="225156" y="4422"/>
                  </a:lnTo>
                  <a:lnTo>
                    <a:pt x="178717" y="17173"/>
                  </a:lnTo>
                  <a:lnTo>
                    <a:pt x="135953" y="37477"/>
                  </a:lnTo>
                  <a:lnTo>
                    <a:pt x="97642" y="64558"/>
                  </a:lnTo>
                  <a:lnTo>
                    <a:pt x="64558" y="97642"/>
                  </a:lnTo>
                  <a:lnTo>
                    <a:pt x="37477" y="135953"/>
                  </a:lnTo>
                  <a:lnTo>
                    <a:pt x="17173" y="178717"/>
                  </a:lnTo>
                  <a:lnTo>
                    <a:pt x="4422" y="225156"/>
                  </a:lnTo>
                  <a:lnTo>
                    <a:pt x="0" y="274497"/>
                  </a:lnTo>
                  <a:lnTo>
                    <a:pt x="4422" y="323839"/>
                  </a:lnTo>
                  <a:lnTo>
                    <a:pt x="17173" y="370280"/>
                  </a:lnTo>
                  <a:lnTo>
                    <a:pt x="37477" y="413044"/>
                  </a:lnTo>
                  <a:lnTo>
                    <a:pt x="64558" y="451358"/>
                  </a:lnTo>
                  <a:lnTo>
                    <a:pt x="97642" y="484444"/>
                  </a:lnTo>
                  <a:lnTo>
                    <a:pt x="135953" y="511527"/>
                  </a:lnTo>
                  <a:lnTo>
                    <a:pt x="178717" y="531833"/>
                  </a:lnTo>
                  <a:lnTo>
                    <a:pt x="225156" y="544585"/>
                  </a:lnTo>
                  <a:lnTo>
                    <a:pt x="274497" y="549008"/>
                  </a:lnTo>
                  <a:lnTo>
                    <a:pt x="323838" y="544585"/>
                  </a:lnTo>
                  <a:lnTo>
                    <a:pt x="370278" y="531833"/>
                  </a:lnTo>
                  <a:lnTo>
                    <a:pt x="413041" y="511527"/>
                  </a:lnTo>
                  <a:lnTo>
                    <a:pt x="451352" y="484444"/>
                  </a:lnTo>
                  <a:lnTo>
                    <a:pt x="484436" y="451358"/>
                  </a:lnTo>
                  <a:lnTo>
                    <a:pt x="511518" y="413044"/>
                  </a:lnTo>
                  <a:lnTo>
                    <a:pt x="531822" y="370280"/>
                  </a:lnTo>
                  <a:lnTo>
                    <a:pt x="544573" y="323839"/>
                  </a:lnTo>
                  <a:lnTo>
                    <a:pt x="548995" y="274497"/>
                  </a:lnTo>
                  <a:lnTo>
                    <a:pt x="544573" y="225156"/>
                  </a:lnTo>
                  <a:lnTo>
                    <a:pt x="531822" y="178717"/>
                  </a:lnTo>
                  <a:lnTo>
                    <a:pt x="511518" y="135953"/>
                  </a:lnTo>
                  <a:lnTo>
                    <a:pt x="484436" y="97642"/>
                  </a:lnTo>
                  <a:lnTo>
                    <a:pt x="451352" y="64558"/>
                  </a:lnTo>
                  <a:lnTo>
                    <a:pt x="413041" y="37477"/>
                  </a:lnTo>
                  <a:lnTo>
                    <a:pt x="370278" y="17173"/>
                  </a:lnTo>
                  <a:lnTo>
                    <a:pt x="323838" y="4422"/>
                  </a:lnTo>
                  <a:lnTo>
                    <a:pt x="274497" y="0"/>
                  </a:lnTo>
                  <a:close/>
                </a:path>
              </a:pathLst>
            </a:custGeom>
            <a:solidFill>
              <a:srgbClr val="ACCBD7">
                <a:alpha val="88000"/>
              </a:srgbClr>
            </a:solidFill>
          </p:spPr>
          <p:txBody>
            <a:bodyPr wrap="square" lIns="0" tIns="0" rIns="0" bIns="0" rtlCol="0"/>
            <a:lstStyle/>
            <a:p>
              <a:endParaRPr/>
            </a:p>
          </p:txBody>
        </p:sp>
        <p:sp>
          <p:nvSpPr>
            <p:cNvPr id="44" name="object 44"/>
            <p:cNvSpPr/>
            <p:nvPr/>
          </p:nvSpPr>
          <p:spPr>
            <a:xfrm>
              <a:off x="1716779" y="4285702"/>
              <a:ext cx="296545" cy="367030"/>
            </a:xfrm>
            <a:custGeom>
              <a:avLst/>
              <a:gdLst/>
              <a:ahLst/>
              <a:cxnLst/>
              <a:rect l="l" t="t" r="r" b="b"/>
              <a:pathLst>
                <a:path w="296544" h="367029">
                  <a:moveTo>
                    <a:pt x="0" y="0"/>
                  </a:moveTo>
                  <a:lnTo>
                    <a:pt x="0" y="366902"/>
                  </a:lnTo>
                  <a:lnTo>
                    <a:pt x="296176" y="183451"/>
                  </a:lnTo>
                  <a:lnTo>
                    <a:pt x="0" y="0"/>
                  </a:lnTo>
                  <a:close/>
                </a:path>
              </a:pathLst>
            </a:custGeom>
            <a:solidFill>
              <a:srgbClr val="FFFFFF">
                <a:alpha val="88000"/>
              </a:srgbClr>
            </a:solidFill>
          </p:spPr>
          <p:txBody>
            <a:bodyPr wrap="square" lIns="0" tIns="0" rIns="0" bIns="0" rtlCol="0"/>
            <a:lstStyle/>
            <a:p>
              <a:endParaRPr/>
            </a:p>
          </p:txBody>
        </p:sp>
        <p:sp>
          <p:nvSpPr>
            <p:cNvPr id="45" name="object 45"/>
            <p:cNvSpPr/>
            <p:nvPr/>
          </p:nvSpPr>
          <p:spPr>
            <a:xfrm>
              <a:off x="6118834" y="748893"/>
              <a:ext cx="2286000" cy="2821305"/>
            </a:xfrm>
            <a:custGeom>
              <a:avLst/>
              <a:gdLst/>
              <a:ahLst/>
              <a:cxnLst/>
              <a:rect l="l" t="t" r="r" b="b"/>
              <a:pathLst>
                <a:path w="2286000" h="2821304">
                  <a:moveTo>
                    <a:pt x="2286000" y="0"/>
                  </a:moveTo>
                  <a:lnTo>
                    <a:pt x="0" y="0"/>
                  </a:lnTo>
                  <a:lnTo>
                    <a:pt x="0" y="2820924"/>
                  </a:lnTo>
                  <a:lnTo>
                    <a:pt x="2286000" y="2820924"/>
                  </a:lnTo>
                  <a:lnTo>
                    <a:pt x="2286000" y="0"/>
                  </a:lnTo>
                  <a:close/>
                </a:path>
              </a:pathLst>
            </a:custGeom>
            <a:solidFill>
              <a:srgbClr val="231F20">
                <a:alpha val="50000"/>
              </a:srgbClr>
            </a:solidFill>
          </p:spPr>
          <p:txBody>
            <a:bodyPr wrap="square" lIns="0" tIns="0" rIns="0" bIns="0" rtlCol="0"/>
            <a:lstStyle/>
            <a:p>
              <a:endParaRPr/>
            </a:p>
          </p:txBody>
        </p:sp>
        <p:pic>
          <p:nvPicPr>
            <p:cNvPr id="46" name="object 46"/>
            <p:cNvPicPr/>
            <p:nvPr/>
          </p:nvPicPr>
          <p:blipFill>
            <a:blip r:embed="rId6" cstate="print"/>
            <a:stretch>
              <a:fillRect/>
            </a:stretch>
          </p:blipFill>
          <p:spPr>
            <a:xfrm>
              <a:off x="6156210" y="786269"/>
              <a:ext cx="2160268" cy="2692196"/>
            </a:xfrm>
            <a:prstGeom prst="rect">
              <a:avLst/>
            </a:prstGeom>
          </p:spPr>
        </p:pic>
        <p:sp>
          <p:nvSpPr>
            <p:cNvPr id="47" name="object 47"/>
            <p:cNvSpPr/>
            <p:nvPr/>
          </p:nvSpPr>
          <p:spPr>
            <a:xfrm>
              <a:off x="6142557" y="772612"/>
              <a:ext cx="2188210" cy="2720975"/>
            </a:xfrm>
            <a:custGeom>
              <a:avLst/>
              <a:gdLst/>
              <a:ahLst/>
              <a:cxnLst/>
              <a:rect l="l" t="t" r="r" b="b"/>
              <a:pathLst>
                <a:path w="2188209" h="2720975">
                  <a:moveTo>
                    <a:pt x="990" y="168948"/>
                  </a:moveTo>
                  <a:lnTo>
                    <a:pt x="200837" y="2708198"/>
                  </a:lnTo>
                  <a:lnTo>
                    <a:pt x="201828" y="2720860"/>
                  </a:lnTo>
                  <a:lnTo>
                    <a:pt x="214490" y="2719857"/>
                  </a:lnTo>
                  <a:lnTo>
                    <a:pt x="2175027" y="2565565"/>
                  </a:lnTo>
                  <a:lnTo>
                    <a:pt x="2187689" y="2564561"/>
                  </a:lnTo>
                  <a:lnTo>
                    <a:pt x="2186685" y="2551899"/>
                  </a:lnTo>
                  <a:lnTo>
                    <a:pt x="1986851" y="12661"/>
                  </a:lnTo>
                  <a:lnTo>
                    <a:pt x="1985848" y="0"/>
                  </a:lnTo>
                  <a:lnTo>
                    <a:pt x="1973186" y="990"/>
                  </a:lnTo>
                  <a:lnTo>
                    <a:pt x="12649" y="155295"/>
                  </a:lnTo>
                  <a:lnTo>
                    <a:pt x="0" y="156286"/>
                  </a:lnTo>
                  <a:lnTo>
                    <a:pt x="990" y="168948"/>
                  </a:lnTo>
                  <a:close/>
                </a:path>
              </a:pathLst>
            </a:custGeom>
            <a:ln w="25400">
              <a:solidFill>
                <a:srgbClr val="CDCFD0"/>
              </a:solidFill>
            </a:ln>
          </p:spPr>
          <p:txBody>
            <a:bodyPr wrap="square" lIns="0" tIns="0" rIns="0" bIns="0" rtlCol="0"/>
            <a:lstStyle/>
            <a:p>
              <a:endParaRPr/>
            </a:p>
          </p:txBody>
        </p:sp>
      </p:grpSp>
      <p:sp>
        <p:nvSpPr>
          <p:cNvPr id="48" name="object 48"/>
          <p:cNvSpPr txBox="1"/>
          <p:nvPr/>
        </p:nvSpPr>
        <p:spPr>
          <a:xfrm>
            <a:off x="331214" y="7339531"/>
            <a:ext cx="4545585" cy="182101"/>
          </a:xfrm>
          <a:prstGeom prst="rect">
            <a:avLst/>
          </a:prstGeom>
        </p:spPr>
        <p:txBody>
          <a:bodyPr vert="horz" wrap="square" lIns="0" tIns="12700" rIns="0" bIns="0" rtlCol="0">
            <a:spAutoFit/>
          </a:bodyPr>
          <a:lstStyle/>
          <a:p>
            <a:pPr marL="12700">
              <a:lnSpc>
                <a:spcPct val="100000"/>
              </a:lnSpc>
              <a:spcBef>
                <a:spcPts val="100"/>
              </a:spcBef>
            </a:pPr>
            <a:r>
              <a:rPr sz="1100" dirty="0">
                <a:solidFill>
                  <a:srgbClr val="004E71"/>
                </a:solidFill>
                <a:latin typeface="Avenir Next Medium"/>
                <a:cs typeface="Avenir Next Medium"/>
              </a:rPr>
              <a:t>C</a:t>
            </a:r>
            <a:r>
              <a:rPr sz="1100" spc="-60" dirty="0">
                <a:solidFill>
                  <a:srgbClr val="004E71"/>
                </a:solidFill>
                <a:latin typeface="Avenir Next Medium"/>
                <a:cs typeface="Avenir Next Medium"/>
              </a:rPr>
              <a:t> </a:t>
            </a:r>
            <a:r>
              <a:rPr sz="1100" dirty="0">
                <a:solidFill>
                  <a:srgbClr val="004E71"/>
                </a:solidFill>
                <a:latin typeface="Avenir Next Medium"/>
                <a:cs typeface="Avenir Next Medium"/>
              </a:rPr>
              <a:t>H</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I</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L</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D</a:t>
            </a:r>
            <a:r>
              <a:rPr sz="1100" spc="-55" dirty="0">
                <a:solidFill>
                  <a:srgbClr val="004E71"/>
                </a:solidFill>
                <a:latin typeface="Avenir Next Medium"/>
                <a:cs typeface="Avenir Next Medium"/>
              </a:rPr>
              <a:t> </a:t>
            </a:r>
            <a:r>
              <a:rPr sz="1100" dirty="0">
                <a:solidFill>
                  <a:srgbClr val="004E71"/>
                </a:solidFill>
                <a:latin typeface="Avenir Next Medium"/>
                <a:cs typeface="Avenir Next Medium"/>
              </a:rPr>
              <a:t>H</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O</a:t>
            </a:r>
            <a:r>
              <a:rPr sz="1100" spc="-55" dirty="0">
                <a:solidFill>
                  <a:srgbClr val="004E71"/>
                </a:solidFill>
                <a:latin typeface="Avenir Next Medium"/>
                <a:cs typeface="Avenir Next Medium"/>
              </a:rPr>
              <a:t> </a:t>
            </a:r>
            <a:r>
              <a:rPr sz="1100" spc="100" dirty="0">
                <a:solidFill>
                  <a:srgbClr val="004E71"/>
                </a:solidFill>
                <a:latin typeface="Avenir Next Medium"/>
                <a:cs typeface="Avenir Next Medium"/>
              </a:rPr>
              <a:t>OD</a:t>
            </a:r>
            <a:r>
              <a:rPr sz="1100" spc="434" dirty="0">
                <a:solidFill>
                  <a:srgbClr val="004E71"/>
                </a:solidFill>
                <a:latin typeface="Avenir Next Medium"/>
                <a:cs typeface="Avenir Next Medium"/>
              </a:rPr>
              <a:t> </a:t>
            </a:r>
            <a:r>
              <a:rPr sz="1100" dirty="0">
                <a:solidFill>
                  <a:srgbClr val="004E71"/>
                </a:solidFill>
                <a:latin typeface="Avenir Next Medium"/>
                <a:cs typeface="Avenir Next Medium"/>
              </a:rPr>
              <a:t>C</a:t>
            </a:r>
            <a:r>
              <a:rPr sz="1100" spc="-30" dirty="0">
                <a:solidFill>
                  <a:srgbClr val="004E71"/>
                </a:solidFill>
                <a:latin typeface="Avenir Next Medium"/>
                <a:cs typeface="Avenir Next Medium"/>
              </a:rPr>
              <a:t> </a:t>
            </a:r>
            <a:r>
              <a:rPr sz="1100" spc="140" dirty="0">
                <a:solidFill>
                  <a:srgbClr val="004E71"/>
                </a:solidFill>
                <a:latin typeface="Avenir Next Medium"/>
                <a:cs typeface="Avenir Next Medium"/>
              </a:rPr>
              <a:t>ANC</a:t>
            </a:r>
            <a:r>
              <a:rPr sz="1100" spc="-55" dirty="0">
                <a:solidFill>
                  <a:srgbClr val="004E71"/>
                </a:solidFill>
                <a:latin typeface="Avenir Next Medium"/>
                <a:cs typeface="Avenir Next Medium"/>
              </a:rPr>
              <a:t> </a:t>
            </a:r>
            <a:r>
              <a:rPr sz="1100" dirty="0">
                <a:solidFill>
                  <a:srgbClr val="004E71"/>
                </a:solidFill>
                <a:latin typeface="Avenir Next Medium"/>
                <a:cs typeface="Avenir Next Medium"/>
              </a:rPr>
              <a:t>E</a:t>
            </a:r>
            <a:r>
              <a:rPr sz="1100" spc="-60" dirty="0">
                <a:solidFill>
                  <a:srgbClr val="004E71"/>
                </a:solidFill>
                <a:latin typeface="Avenir Next Medium"/>
                <a:cs typeface="Avenir Next Medium"/>
              </a:rPr>
              <a:t> </a:t>
            </a:r>
            <a:r>
              <a:rPr sz="1100" dirty="0">
                <a:solidFill>
                  <a:srgbClr val="004E71"/>
                </a:solidFill>
                <a:latin typeface="Avenir Next Medium"/>
                <a:cs typeface="Avenir Next Medium"/>
              </a:rPr>
              <a:t>R</a:t>
            </a:r>
            <a:r>
              <a:rPr sz="1100" spc="434" dirty="0">
                <a:solidFill>
                  <a:srgbClr val="004E71"/>
                </a:solidFill>
                <a:latin typeface="Avenir Next Medium"/>
                <a:cs typeface="Avenir Next Medium"/>
              </a:rPr>
              <a:t> </a:t>
            </a:r>
            <a:r>
              <a:rPr sz="1100" spc="140" dirty="0">
                <a:solidFill>
                  <a:srgbClr val="004E71"/>
                </a:solidFill>
                <a:latin typeface="Avenir Next Medium"/>
                <a:cs typeface="Avenir Next Medium"/>
              </a:rPr>
              <a:t>AND</a:t>
            </a:r>
            <a:r>
              <a:rPr sz="1100" spc="434" dirty="0">
                <a:solidFill>
                  <a:srgbClr val="004E71"/>
                </a:solidFill>
                <a:latin typeface="Avenir Next Medium"/>
                <a:cs typeface="Avenir Next Medium"/>
              </a:rPr>
              <a:t> </a:t>
            </a:r>
            <a:r>
              <a:rPr sz="1100" dirty="0">
                <a:solidFill>
                  <a:srgbClr val="004E71"/>
                </a:solidFill>
                <a:latin typeface="Avenir Next Medium"/>
                <a:cs typeface="Avenir Next Medium"/>
              </a:rPr>
              <a:t>T</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H</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E</a:t>
            </a:r>
            <a:r>
              <a:rPr sz="1100" spc="434" dirty="0">
                <a:solidFill>
                  <a:srgbClr val="004E71"/>
                </a:solidFill>
                <a:latin typeface="Avenir Next Medium"/>
                <a:cs typeface="Avenir Next Medium"/>
              </a:rPr>
              <a:t> </a:t>
            </a:r>
            <a:r>
              <a:rPr sz="1100" dirty="0">
                <a:solidFill>
                  <a:srgbClr val="004E71"/>
                </a:solidFill>
                <a:latin typeface="Avenir Next Medium"/>
                <a:cs typeface="Avenir Next Medium"/>
              </a:rPr>
              <a:t>E</a:t>
            </a:r>
            <a:r>
              <a:rPr sz="1100" spc="-60" dirty="0">
                <a:solidFill>
                  <a:srgbClr val="004E71"/>
                </a:solidFill>
                <a:latin typeface="Avenir Next Medium"/>
                <a:cs typeface="Avenir Next Medium"/>
              </a:rPr>
              <a:t> </a:t>
            </a:r>
            <a:r>
              <a:rPr sz="1100" dirty="0">
                <a:solidFill>
                  <a:srgbClr val="004E71"/>
                </a:solidFill>
                <a:latin typeface="Avenir Next Medium"/>
                <a:cs typeface="Avenir Next Medium"/>
              </a:rPr>
              <a:t>N</a:t>
            </a:r>
            <a:r>
              <a:rPr sz="1100" spc="-45" dirty="0">
                <a:solidFill>
                  <a:srgbClr val="004E71"/>
                </a:solidFill>
                <a:latin typeface="Avenir Next Medium"/>
                <a:cs typeface="Avenir Next Medium"/>
              </a:rPr>
              <a:t> </a:t>
            </a:r>
            <a:r>
              <a:rPr sz="1100" dirty="0">
                <a:solidFill>
                  <a:srgbClr val="004E71"/>
                </a:solidFill>
                <a:latin typeface="Avenir Next Medium"/>
                <a:cs typeface="Avenir Next Medium"/>
              </a:rPr>
              <a:t>V</a:t>
            </a:r>
            <a:r>
              <a:rPr sz="1100" spc="-45" dirty="0">
                <a:solidFill>
                  <a:srgbClr val="004E71"/>
                </a:solidFill>
                <a:latin typeface="Avenir Next Medium"/>
                <a:cs typeface="Avenir Next Medium"/>
              </a:rPr>
              <a:t> </a:t>
            </a:r>
            <a:r>
              <a:rPr sz="1100" dirty="0">
                <a:solidFill>
                  <a:srgbClr val="004E71"/>
                </a:solidFill>
                <a:latin typeface="Avenir Next Medium"/>
                <a:cs typeface="Avenir Next Medium"/>
              </a:rPr>
              <a:t>I</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R</a:t>
            </a:r>
            <a:r>
              <a:rPr sz="1100" spc="-65" dirty="0">
                <a:solidFill>
                  <a:srgbClr val="004E71"/>
                </a:solidFill>
                <a:latin typeface="Avenir Next Medium"/>
                <a:cs typeface="Avenir Next Medium"/>
              </a:rPr>
              <a:t> </a:t>
            </a:r>
            <a:r>
              <a:rPr sz="1100" spc="165" dirty="0">
                <a:solidFill>
                  <a:srgbClr val="004E71"/>
                </a:solidFill>
                <a:latin typeface="Avenir Next Medium"/>
                <a:cs typeface="Avenir Next Medium"/>
              </a:rPr>
              <a:t>ONME</a:t>
            </a:r>
            <a:r>
              <a:rPr sz="1100" spc="-60" dirty="0">
                <a:solidFill>
                  <a:srgbClr val="004E71"/>
                </a:solidFill>
                <a:latin typeface="Avenir Next Medium"/>
                <a:cs typeface="Avenir Next Medium"/>
              </a:rPr>
              <a:t> </a:t>
            </a:r>
            <a:r>
              <a:rPr sz="1100" dirty="0">
                <a:solidFill>
                  <a:srgbClr val="004E71"/>
                </a:solidFill>
                <a:latin typeface="Avenir Next Medium"/>
                <a:cs typeface="Avenir Next Medium"/>
              </a:rPr>
              <a:t>N</a:t>
            </a:r>
            <a:r>
              <a:rPr sz="1100" spc="-50" dirty="0">
                <a:solidFill>
                  <a:srgbClr val="004E71"/>
                </a:solidFill>
                <a:latin typeface="Avenir Next Medium"/>
                <a:cs typeface="Avenir Next Medium"/>
              </a:rPr>
              <a:t> T</a:t>
            </a:r>
            <a:endParaRPr sz="1100" dirty="0">
              <a:latin typeface="Avenir Next Medium"/>
              <a:cs typeface="Avenir Next Medium"/>
            </a:endParaRPr>
          </a:p>
        </p:txBody>
      </p:sp>
      <p:sp>
        <p:nvSpPr>
          <p:cNvPr id="49" name="object 49"/>
          <p:cNvSpPr txBox="1"/>
          <p:nvPr/>
        </p:nvSpPr>
        <p:spPr>
          <a:xfrm>
            <a:off x="8230616" y="7142480"/>
            <a:ext cx="1485900" cy="482600"/>
          </a:xfrm>
          <a:prstGeom prst="rect">
            <a:avLst/>
          </a:prstGeom>
        </p:spPr>
        <p:txBody>
          <a:bodyPr vert="horz" wrap="square" lIns="0" tIns="12700" rIns="0" bIns="0" rtlCol="0">
            <a:spAutoFit/>
          </a:bodyPr>
          <a:lstStyle/>
          <a:p>
            <a:pPr marL="12700">
              <a:lnSpc>
                <a:spcPct val="100000"/>
              </a:lnSpc>
              <a:spcBef>
                <a:spcPts val="100"/>
              </a:spcBef>
            </a:pPr>
            <a:r>
              <a:rPr sz="2000" dirty="0">
                <a:solidFill>
                  <a:srgbClr val="004E71"/>
                </a:solidFill>
                <a:latin typeface="Avenir Next Medium"/>
                <a:cs typeface="Avenir Next Medium"/>
              </a:rPr>
              <a:t>Learner</a:t>
            </a:r>
            <a:r>
              <a:rPr sz="2000" spc="60" dirty="0">
                <a:solidFill>
                  <a:srgbClr val="004E71"/>
                </a:solidFill>
                <a:latin typeface="Avenir Next Medium"/>
                <a:cs typeface="Avenir Next Medium"/>
              </a:rPr>
              <a:t>  </a:t>
            </a:r>
            <a:r>
              <a:rPr sz="3000" spc="-95" dirty="0">
                <a:solidFill>
                  <a:srgbClr val="004E71"/>
                </a:solidFill>
                <a:latin typeface="Avenir Next Medium"/>
                <a:cs typeface="Avenir Next Medium"/>
              </a:rPr>
              <a:t>22</a:t>
            </a:r>
            <a:endParaRPr sz="3000">
              <a:latin typeface="Avenir Next Medium"/>
              <a:cs typeface="Avenir Next Medium"/>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838200" y="667234"/>
            <a:ext cx="8610600" cy="505267"/>
          </a:xfrm>
          <a:prstGeom prst="rect">
            <a:avLst/>
          </a:prstGeom>
        </p:spPr>
        <p:txBody>
          <a:bodyPr vert="horz" wrap="square" lIns="0" tIns="12700" rIns="0" bIns="0" rtlCol="0">
            <a:spAutoFit/>
          </a:bodyPr>
          <a:lstStyle/>
          <a:p>
            <a:pPr marL="12700">
              <a:lnSpc>
                <a:spcPct val="100000"/>
              </a:lnSpc>
              <a:spcBef>
                <a:spcPts val="100"/>
              </a:spcBef>
            </a:pPr>
            <a:r>
              <a:rPr lang="en-US" sz="3200" spc="-70" dirty="0"/>
              <a:t>Flipbook: A Tool for Community Health Workers</a:t>
            </a:r>
            <a:endParaRPr lang="en-US" sz="3200" dirty="0"/>
          </a:p>
        </p:txBody>
      </p:sp>
      <p:sp>
        <p:nvSpPr>
          <p:cNvPr id="9" name="object 9"/>
          <p:cNvSpPr txBox="1"/>
          <p:nvPr/>
        </p:nvSpPr>
        <p:spPr>
          <a:xfrm>
            <a:off x="2185165" y="4492163"/>
            <a:ext cx="6709409" cy="2872581"/>
          </a:xfrm>
          <a:prstGeom prst="rect">
            <a:avLst/>
          </a:prstGeom>
        </p:spPr>
        <p:txBody>
          <a:bodyPr vert="horz" wrap="square" lIns="0" tIns="101600" rIns="0" bIns="0" rtlCol="0">
            <a:spAutoFit/>
          </a:bodyPr>
          <a:lstStyle/>
          <a:p>
            <a:pPr marL="233679" indent="-221615" rtl="0">
              <a:spcBef>
                <a:spcPts val="800"/>
              </a:spcBef>
              <a:buClr>
                <a:srgbClr val="E16C25"/>
              </a:buClr>
              <a:buSzPct val="52500"/>
              <a:buFont typeface="Arial"/>
              <a:buChar char="■"/>
              <a:tabLst>
                <a:tab pos="233679" algn="l"/>
                <a:tab pos="235585" algn="l"/>
              </a:tabLst>
            </a:pPr>
            <a:r>
              <a:rPr lang="en-US" sz="2000" dirty="0">
                <a:solidFill>
                  <a:srgbClr val="231F20"/>
                </a:solidFill>
                <a:latin typeface="Trebuchet MS"/>
                <a:cs typeface="Trebuchet MS"/>
              </a:rPr>
              <a:t>This is the flip book we created for </a:t>
            </a:r>
            <a:r>
              <a:rPr lang="en-US" sz="2000" i="1" dirty="0"/>
              <a:t>Childhood Cancer &amp; the Environment</a:t>
            </a:r>
            <a:r>
              <a:rPr lang="en-US" sz="2000" spc="-10" dirty="0">
                <a:solidFill>
                  <a:srgbClr val="231F20"/>
                </a:solidFill>
                <a:latin typeface="Trebuchet MS"/>
                <a:cs typeface="Trebuchet MS"/>
              </a:rPr>
              <a:t>.</a:t>
            </a:r>
          </a:p>
          <a:p>
            <a:pPr marL="233679" indent="-221615">
              <a:spcBef>
                <a:spcPts val="800"/>
              </a:spcBef>
              <a:buClr>
                <a:srgbClr val="E16C25"/>
              </a:buClr>
              <a:buSzPct val="52500"/>
              <a:buFont typeface="Arial"/>
              <a:buChar char="■"/>
              <a:tabLst>
                <a:tab pos="233679" algn="l"/>
                <a:tab pos="235585" algn="l"/>
              </a:tabLst>
            </a:pPr>
            <a:r>
              <a:rPr lang="en-US" sz="2000" dirty="0">
                <a:solidFill>
                  <a:srgbClr val="231F20"/>
                </a:solidFill>
                <a:latin typeface="Trebuchet MS"/>
                <a:cs typeface="Trebuchet MS"/>
              </a:rPr>
              <a:t>The side facing you will have your “script” with the needed information.</a:t>
            </a:r>
          </a:p>
          <a:p>
            <a:pPr marL="233679" indent="-221615">
              <a:spcBef>
                <a:spcPts val="800"/>
              </a:spcBef>
              <a:buClr>
                <a:srgbClr val="E16C25"/>
              </a:buClr>
              <a:buSzPct val="52500"/>
              <a:buFont typeface="Arial"/>
              <a:buChar char="■"/>
              <a:tabLst>
                <a:tab pos="233679" algn="l"/>
                <a:tab pos="235585" algn="l"/>
              </a:tabLst>
            </a:pPr>
            <a:r>
              <a:rPr lang="en-US" sz="2000" spc="-10" dirty="0">
                <a:solidFill>
                  <a:srgbClr val="231F20"/>
                </a:solidFill>
                <a:latin typeface="Trebuchet MS"/>
                <a:cs typeface="Trebuchet MS"/>
              </a:rPr>
              <a:t>The side facing your audience/community members will have the simplified images and bullet points related to the information you will cover.</a:t>
            </a:r>
            <a:endParaRPr lang="en-US" sz="2000" dirty="0">
              <a:latin typeface="Trebuchet MS"/>
              <a:cs typeface="Trebuchet MS"/>
            </a:endParaRPr>
          </a:p>
          <a:p>
            <a:pPr marL="233679" indent="-221615">
              <a:lnSpc>
                <a:spcPct val="100000"/>
              </a:lnSpc>
              <a:spcBef>
                <a:spcPts val="800"/>
              </a:spcBef>
              <a:buClr>
                <a:srgbClr val="E16C25"/>
              </a:buClr>
              <a:buSzPct val="52500"/>
              <a:buFont typeface="Arial"/>
              <a:buChar char="■"/>
              <a:tabLst>
                <a:tab pos="233679" algn="l"/>
                <a:tab pos="235585" algn="l"/>
              </a:tabLst>
            </a:pPr>
            <a:endParaRPr lang="en-US" sz="2000" dirty="0">
              <a:latin typeface="Trebuchet MS"/>
              <a:cs typeface="Trebuchet MS"/>
            </a:endParaRPr>
          </a:p>
        </p:txBody>
      </p:sp>
      <p:sp>
        <p:nvSpPr>
          <p:cNvPr id="11" name="object 11"/>
          <p:cNvSpPr txBox="1"/>
          <p:nvPr/>
        </p:nvSpPr>
        <p:spPr>
          <a:xfrm>
            <a:off x="292100" y="7387335"/>
            <a:ext cx="4993005" cy="193040"/>
          </a:xfrm>
          <a:prstGeom prst="rect">
            <a:avLst/>
          </a:prstGeom>
        </p:spPr>
        <p:txBody>
          <a:bodyPr vert="horz" wrap="square" lIns="0" tIns="12700" rIns="0" bIns="0" rtlCol="0">
            <a:spAutoFit/>
          </a:bodyPr>
          <a:lstStyle/>
          <a:p>
            <a:pPr marL="12700">
              <a:lnSpc>
                <a:spcPct val="100000"/>
              </a:lnSpc>
              <a:spcBef>
                <a:spcPts val="100"/>
              </a:spcBef>
            </a:pPr>
            <a:r>
              <a:rPr sz="1100" dirty="0">
                <a:solidFill>
                  <a:srgbClr val="004E71"/>
                </a:solidFill>
                <a:latin typeface="Avenir Next Medium"/>
                <a:cs typeface="Avenir Next Medium"/>
              </a:rPr>
              <a:t>P</a:t>
            </a:r>
            <a:r>
              <a:rPr sz="1100" spc="-70" dirty="0">
                <a:solidFill>
                  <a:srgbClr val="004E71"/>
                </a:solidFill>
                <a:latin typeface="Avenir Next Medium"/>
                <a:cs typeface="Avenir Next Medium"/>
              </a:rPr>
              <a:t> </a:t>
            </a:r>
            <a:r>
              <a:rPr sz="1100" dirty="0">
                <a:solidFill>
                  <a:srgbClr val="004E71"/>
                </a:solidFill>
                <a:latin typeface="Avenir Next Medium"/>
                <a:cs typeface="Avenir Next Medium"/>
              </a:rPr>
              <a:t>E</a:t>
            </a:r>
            <a:r>
              <a:rPr sz="1100" spc="-60" dirty="0">
                <a:solidFill>
                  <a:srgbClr val="004E71"/>
                </a:solidFill>
                <a:latin typeface="Avenir Next Medium"/>
                <a:cs typeface="Avenir Next Medium"/>
              </a:rPr>
              <a:t> </a:t>
            </a:r>
            <a:r>
              <a:rPr sz="1100" dirty="0">
                <a:solidFill>
                  <a:srgbClr val="004E71"/>
                </a:solidFill>
                <a:latin typeface="Avenir Next Medium"/>
                <a:cs typeface="Avenir Next Medium"/>
              </a:rPr>
              <a:t>D</a:t>
            </a:r>
            <a:r>
              <a:rPr sz="1100" spc="-50" dirty="0">
                <a:solidFill>
                  <a:srgbClr val="004E71"/>
                </a:solidFill>
                <a:latin typeface="Avenir Next Medium"/>
                <a:cs typeface="Avenir Next Medium"/>
              </a:rPr>
              <a:t> </a:t>
            </a:r>
            <a:r>
              <a:rPr sz="1100" spc="105" dirty="0">
                <a:solidFill>
                  <a:srgbClr val="004E71"/>
                </a:solidFill>
                <a:latin typeface="Avenir Next Medium"/>
                <a:cs typeface="Avenir Next Medium"/>
              </a:rPr>
              <a:t>IA</a:t>
            </a:r>
            <a:r>
              <a:rPr sz="1100" spc="-130" dirty="0">
                <a:solidFill>
                  <a:srgbClr val="004E71"/>
                </a:solidFill>
                <a:latin typeface="Avenir Next Medium"/>
                <a:cs typeface="Avenir Next Medium"/>
              </a:rPr>
              <a:t> </a:t>
            </a:r>
            <a:r>
              <a:rPr sz="1100" dirty="0">
                <a:solidFill>
                  <a:srgbClr val="004E71"/>
                </a:solidFill>
                <a:latin typeface="Avenir Next Medium"/>
                <a:cs typeface="Avenir Next Medium"/>
              </a:rPr>
              <a:t>T</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R</a:t>
            </a:r>
            <a:r>
              <a:rPr sz="1100" spc="-45" dirty="0">
                <a:solidFill>
                  <a:srgbClr val="004E71"/>
                </a:solidFill>
                <a:latin typeface="Avenir Next Medium"/>
                <a:cs typeface="Avenir Next Medium"/>
              </a:rPr>
              <a:t> </a:t>
            </a:r>
            <a:r>
              <a:rPr sz="1100" dirty="0">
                <a:solidFill>
                  <a:srgbClr val="004E71"/>
                </a:solidFill>
                <a:latin typeface="Avenir Next Medium"/>
                <a:cs typeface="Avenir Next Medium"/>
              </a:rPr>
              <a:t>I</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C</a:t>
            </a:r>
            <a:r>
              <a:rPr sz="1100" spc="440" dirty="0">
                <a:solidFill>
                  <a:srgbClr val="004E71"/>
                </a:solidFill>
                <a:latin typeface="Avenir Next Medium"/>
                <a:cs typeface="Avenir Next Medium"/>
              </a:rPr>
              <a:t> </a:t>
            </a:r>
            <a:r>
              <a:rPr sz="1100" dirty="0">
                <a:solidFill>
                  <a:srgbClr val="004E71"/>
                </a:solidFill>
                <a:latin typeface="Avenir Next Medium"/>
                <a:cs typeface="Avenir Next Medium"/>
              </a:rPr>
              <a:t>E</a:t>
            </a:r>
            <a:r>
              <a:rPr sz="1100" spc="-60" dirty="0">
                <a:solidFill>
                  <a:srgbClr val="004E71"/>
                </a:solidFill>
                <a:latin typeface="Avenir Next Medium"/>
                <a:cs typeface="Avenir Next Medium"/>
              </a:rPr>
              <a:t> </a:t>
            </a:r>
            <a:r>
              <a:rPr sz="1100" dirty="0">
                <a:solidFill>
                  <a:srgbClr val="004E71"/>
                </a:solidFill>
                <a:latin typeface="Avenir Next Medium"/>
                <a:cs typeface="Avenir Next Medium"/>
              </a:rPr>
              <a:t>N</a:t>
            </a:r>
            <a:r>
              <a:rPr sz="1100" spc="-45" dirty="0">
                <a:solidFill>
                  <a:srgbClr val="004E71"/>
                </a:solidFill>
                <a:latin typeface="Avenir Next Medium"/>
                <a:cs typeface="Avenir Next Medium"/>
              </a:rPr>
              <a:t> </a:t>
            </a:r>
            <a:r>
              <a:rPr sz="1100" dirty="0">
                <a:solidFill>
                  <a:srgbClr val="004E71"/>
                </a:solidFill>
                <a:latin typeface="Avenir Next Medium"/>
                <a:cs typeface="Avenir Next Medium"/>
              </a:rPr>
              <a:t>V</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I</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R</a:t>
            </a:r>
            <a:r>
              <a:rPr sz="1100" spc="-60" dirty="0">
                <a:solidFill>
                  <a:srgbClr val="004E71"/>
                </a:solidFill>
                <a:latin typeface="Avenir Next Medium"/>
                <a:cs typeface="Avenir Next Medium"/>
              </a:rPr>
              <a:t> </a:t>
            </a:r>
            <a:r>
              <a:rPr sz="1100" spc="165" dirty="0">
                <a:solidFill>
                  <a:srgbClr val="004E71"/>
                </a:solidFill>
                <a:latin typeface="Avenir Next Medium"/>
                <a:cs typeface="Avenir Next Medium"/>
              </a:rPr>
              <a:t>ONME</a:t>
            </a:r>
            <a:r>
              <a:rPr sz="1100" spc="-60" dirty="0">
                <a:solidFill>
                  <a:srgbClr val="004E71"/>
                </a:solidFill>
                <a:latin typeface="Avenir Next Medium"/>
                <a:cs typeface="Avenir Next Medium"/>
              </a:rPr>
              <a:t> </a:t>
            </a:r>
            <a:r>
              <a:rPr sz="1100" dirty="0">
                <a:solidFill>
                  <a:srgbClr val="004E71"/>
                </a:solidFill>
                <a:latin typeface="Avenir Next Medium"/>
                <a:cs typeface="Avenir Next Medium"/>
              </a:rPr>
              <a:t>N</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T</a:t>
            </a:r>
            <a:r>
              <a:rPr sz="1100" spc="-130" dirty="0">
                <a:solidFill>
                  <a:srgbClr val="004E71"/>
                </a:solidFill>
                <a:latin typeface="Avenir Next Medium"/>
                <a:cs typeface="Avenir Next Medium"/>
              </a:rPr>
              <a:t> </a:t>
            </a:r>
            <a:r>
              <a:rPr sz="1100" spc="105" dirty="0">
                <a:solidFill>
                  <a:srgbClr val="004E71"/>
                </a:solidFill>
                <a:latin typeface="Avenir Next Medium"/>
                <a:cs typeface="Avenir Next Medium"/>
              </a:rPr>
              <a:t>AL</a:t>
            </a:r>
            <a:r>
              <a:rPr sz="1100" spc="440" dirty="0">
                <a:solidFill>
                  <a:srgbClr val="004E71"/>
                </a:solidFill>
                <a:latin typeface="Avenir Next Medium"/>
                <a:cs typeface="Avenir Next Medium"/>
              </a:rPr>
              <a:t> </a:t>
            </a:r>
            <a:r>
              <a:rPr sz="1100" dirty="0">
                <a:solidFill>
                  <a:srgbClr val="004E71"/>
                </a:solidFill>
                <a:latin typeface="Avenir Next Medium"/>
                <a:cs typeface="Avenir Next Medium"/>
              </a:rPr>
              <a:t>H</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E</a:t>
            </a:r>
            <a:r>
              <a:rPr sz="1100" spc="-25" dirty="0">
                <a:solidFill>
                  <a:srgbClr val="004E71"/>
                </a:solidFill>
                <a:latin typeface="Avenir Next Medium"/>
                <a:cs typeface="Avenir Next Medium"/>
              </a:rPr>
              <a:t> </a:t>
            </a:r>
            <a:r>
              <a:rPr sz="1100" spc="105" dirty="0">
                <a:solidFill>
                  <a:srgbClr val="004E71"/>
                </a:solidFill>
                <a:latin typeface="Avenir Next Medium"/>
                <a:cs typeface="Avenir Next Medium"/>
              </a:rPr>
              <a:t>AL</a:t>
            </a:r>
            <a:r>
              <a:rPr sz="1100" spc="-130" dirty="0">
                <a:solidFill>
                  <a:srgbClr val="004E71"/>
                </a:solidFill>
                <a:latin typeface="Avenir Next Medium"/>
                <a:cs typeface="Avenir Next Medium"/>
              </a:rPr>
              <a:t> </a:t>
            </a:r>
            <a:r>
              <a:rPr sz="1100" dirty="0">
                <a:solidFill>
                  <a:srgbClr val="004E71"/>
                </a:solidFill>
                <a:latin typeface="Avenir Next Medium"/>
                <a:cs typeface="Avenir Next Medium"/>
              </a:rPr>
              <a:t>T</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H</a:t>
            </a:r>
            <a:r>
              <a:rPr sz="1100" spc="440" dirty="0">
                <a:solidFill>
                  <a:srgbClr val="004E71"/>
                </a:solidFill>
                <a:latin typeface="Avenir Next Medium"/>
                <a:cs typeface="Avenir Next Medium"/>
              </a:rPr>
              <a:t> </a:t>
            </a:r>
            <a:r>
              <a:rPr sz="1100" dirty="0">
                <a:solidFill>
                  <a:srgbClr val="004E71"/>
                </a:solidFill>
                <a:latin typeface="Avenir Next Medium"/>
                <a:cs typeface="Avenir Next Medium"/>
              </a:rPr>
              <a:t>S</a:t>
            </a:r>
            <a:r>
              <a:rPr sz="1100" spc="-60" dirty="0">
                <a:solidFill>
                  <a:srgbClr val="004E71"/>
                </a:solidFill>
                <a:latin typeface="Avenir Next Medium"/>
                <a:cs typeface="Avenir Next Medium"/>
              </a:rPr>
              <a:t> </a:t>
            </a:r>
            <a:r>
              <a:rPr sz="1100" dirty="0">
                <a:solidFill>
                  <a:srgbClr val="004E71"/>
                </a:solidFill>
                <a:latin typeface="Avenir Next Medium"/>
                <a:cs typeface="Avenir Next Medium"/>
              </a:rPr>
              <a:t>P</a:t>
            </a:r>
            <a:r>
              <a:rPr sz="1100" spc="-65" dirty="0">
                <a:solidFill>
                  <a:srgbClr val="004E71"/>
                </a:solidFill>
                <a:latin typeface="Avenir Next Medium"/>
                <a:cs typeface="Avenir Next Medium"/>
              </a:rPr>
              <a:t> </a:t>
            </a:r>
            <a:r>
              <a:rPr sz="1100" spc="-10" dirty="0">
                <a:solidFill>
                  <a:srgbClr val="004E71"/>
                </a:solidFill>
                <a:latin typeface="Avenir Next Medium"/>
                <a:cs typeface="Avenir Next Medium"/>
              </a:rPr>
              <a:t>E</a:t>
            </a:r>
            <a:r>
              <a:rPr sz="1100" spc="-70" dirty="0">
                <a:solidFill>
                  <a:srgbClr val="004E71"/>
                </a:solidFill>
                <a:latin typeface="Avenir Next Medium"/>
                <a:cs typeface="Avenir Next Medium"/>
              </a:rPr>
              <a:t> </a:t>
            </a:r>
            <a:r>
              <a:rPr sz="1100" dirty="0">
                <a:solidFill>
                  <a:srgbClr val="004E71"/>
                </a:solidFill>
                <a:latin typeface="Avenir Next Medium"/>
                <a:cs typeface="Avenir Next Medium"/>
              </a:rPr>
              <a:t>C</a:t>
            </a:r>
            <a:r>
              <a:rPr sz="1100" spc="-55" dirty="0">
                <a:solidFill>
                  <a:srgbClr val="004E71"/>
                </a:solidFill>
                <a:latin typeface="Avenir Next Medium"/>
                <a:cs typeface="Avenir Next Medium"/>
              </a:rPr>
              <a:t> </a:t>
            </a:r>
            <a:r>
              <a:rPr sz="1100" spc="140" dirty="0">
                <a:solidFill>
                  <a:srgbClr val="004E71"/>
                </a:solidFill>
                <a:latin typeface="Avenir Next Medium"/>
                <a:cs typeface="Avenir Next Medium"/>
              </a:rPr>
              <a:t>IAL</a:t>
            </a:r>
            <a:r>
              <a:rPr sz="1100" spc="-130" dirty="0">
                <a:solidFill>
                  <a:srgbClr val="004E71"/>
                </a:solidFill>
                <a:latin typeface="Avenir Next Medium"/>
                <a:cs typeface="Avenir Next Medium"/>
              </a:rPr>
              <a:t> </a:t>
            </a:r>
            <a:r>
              <a:rPr sz="1100" dirty="0">
                <a:solidFill>
                  <a:srgbClr val="004E71"/>
                </a:solidFill>
                <a:latin typeface="Avenir Next Medium"/>
                <a:cs typeface="Avenir Next Medium"/>
              </a:rPr>
              <a:t>T Y</a:t>
            </a:r>
            <a:r>
              <a:rPr sz="1100" spc="440" dirty="0">
                <a:solidFill>
                  <a:srgbClr val="004E71"/>
                </a:solidFill>
                <a:latin typeface="Avenir Next Medium"/>
                <a:cs typeface="Avenir Next Medium"/>
              </a:rPr>
              <a:t> </a:t>
            </a:r>
            <a:r>
              <a:rPr sz="1100" spc="100" dirty="0">
                <a:solidFill>
                  <a:srgbClr val="004E71"/>
                </a:solidFill>
                <a:latin typeface="Avenir Next Medium"/>
                <a:cs typeface="Avenir Next Medium"/>
              </a:rPr>
              <a:t>UN</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I</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T</a:t>
            </a:r>
            <a:r>
              <a:rPr sz="1100" spc="-45" dirty="0">
                <a:solidFill>
                  <a:srgbClr val="004E71"/>
                </a:solidFill>
                <a:latin typeface="Avenir Next Medium"/>
                <a:cs typeface="Avenir Next Medium"/>
              </a:rPr>
              <a:t> </a:t>
            </a:r>
            <a:r>
              <a:rPr sz="1100" spc="-50" dirty="0">
                <a:solidFill>
                  <a:srgbClr val="004E71"/>
                </a:solidFill>
                <a:latin typeface="Avenir Next Medium"/>
                <a:cs typeface="Avenir Next Medium"/>
              </a:rPr>
              <a:t>S</a:t>
            </a:r>
            <a:endParaRPr sz="1100">
              <a:latin typeface="Avenir Next Medium"/>
              <a:cs typeface="Avenir Next Medium"/>
            </a:endParaRPr>
          </a:p>
        </p:txBody>
      </p:sp>
      <p:sp>
        <p:nvSpPr>
          <p:cNvPr id="12" name="object 12"/>
          <p:cNvSpPr txBox="1"/>
          <p:nvPr/>
        </p:nvSpPr>
        <p:spPr>
          <a:xfrm>
            <a:off x="7916101" y="7146035"/>
            <a:ext cx="1989899" cy="474489"/>
          </a:xfrm>
          <a:prstGeom prst="rect">
            <a:avLst/>
          </a:prstGeom>
        </p:spPr>
        <p:txBody>
          <a:bodyPr vert="horz" wrap="square" lIns="0" tIns="12700" rIns="0" bIns="0" rtlCol="0">
            <a:spAutoFit/>
          </a:bodyPr>
          <a:lstStyle/>
          <a:p>
            <a:pPr marL="12700">
              <a:lnSpc>
                <a:spcPct val="100000"/>
              </a:lnSpc>
              <a:spcBef>
                <a:spcPts val="100"/>
              </a:spcBef>
              <a:tabLst>
                <a:tab pos="1691639" algn="l"/>
              </a:tabLst>
            </a:pPr>
            <a:r>
              <a:rPr lang="en-US" sz="2000" spc="-10" dirty="0">
                <a:solidFill>
                  <a:srgbClr val="004E71"/>
                </a:solidFill>
                <a:latin typeface="Avenir Next Medium"/>
                <a:cs typeface="Avenir Next Medium"/>
              </a:rPr>
              <a:t>Learner</a:t>
            </a:r>
            <a:r>
              <a:rPr sz="2000" dirty="0">
                <a:solidFill>
                  <a:srgbClr val="004E71"/>
                </a:solidFill>
                <a:latin typeface="Avenir Next Medium"/>
                <a:cs typeface="Avenir Next Medium"/>
              </a:rPr>
              <a:t>	</a:t>
            </a:r>
            <a:r>
              <a:rPr lang="en-US" sz="3000" spc="-50" dirty="0">
                <a:solidFill>
                  <a:srgbClr val="004E71"/>
                </a:solidFill>
                <a:latin typeface="Avenir Next Medium"/>
                <a:cs typeface="Avenir Next Medium"/>
              </a:rPr>
              <a:t> ii</a:t>
            </a:r>
            <a:endParaRPr sz="3000" dirty="0">
              <a:latin typeface="Avenir Next Medium"/>
              <a:cs typeface="Avenir Next Medium"/>
            </a:endParaRPr>
          </a:p>
        </p:txBody>
      </p:sp>
      <p:pic>
        <p:nvPicPr>
          <p:cNvPr id="5" name="Picture 4" descr="A close-up of several books&#10;&#10;Description automatically generated">
            <a:extLst>
              <a:ext uri="{FF2B5EF4-FFF2-40B4-BE49-F238E27FC236}">
                <a16:creationId xmlns:a16="http://schemas.microsoft.com/office/drawing/2014/main" id="{50EA714F-6BF5-83DA-65A7-1307FB7626A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64244" y="1172501"/>
            <a:ext cx="7429500" cy="3594100"/>
          </a:xfrm>
          <a:prstGeom prst="rect">
            <a:avLst/>
          </a:prstGeom>
        </p:spPr>
      </p:pic>
    </p:spTree>
    <p:extLst>
      <p:ext uri="{BB962C8B-B14F-4D97-AF65-F5344CB8AC3E}">
        <p14:creationId xmlns:p14="http://schemas.microsoft.com/office/powerpoint/2010/main" val="291082848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029716" y="413006"/>
            <a:ext cx="5953760" cy="423545"/>
          </a:xfrm>
          <a:prstGeom prst="rect">
            <a:avLst/>
          </a:prstGeom>
        </p:spPr>
        <p:txBody>
          <a:bodyPr vert="horz" wrap="square" lIns="0" tIns="13970" rIns="0" bIns="0" rtlCol="0">
            <a:spAutoFit/>
          </a:bodyPr>
          <a:lstStyle/>
          <a:p>
            <a:pPr marL="12700">
              <a:lnSpc>
                <a:spcPct val="100000"/>
              </a:lnSpc>
              <a:spcBef>
                <a:spcPts val="110"/>
              </a:spcBef>
            </a:pPr>
            <a:r>
              <a:rPr sz="2600" spc="75" dirty="0"/>
              <a:t>House</a:t>
            </a:r>
            <a:r>
              <a:rPr sz="2600" spc="60" dirty="0"/>
              <a:t> dust</a:t>
            </a:r>
            <a:r>
              <a:rPr sz="2600" spc="65" dirty="0"/>
              <a:t> </a:t>
            </a:r>
            <a:r>
              <a:rPr sz="2600" dirty="0"/>
              <a:t>is</a:t>
            </a:r>
            <a:r>
              <a:rPr sz="2600" spc="65" dirty="0"/>
              <a:t> </a:t>
            </a:r>
            <a:r>
              <a:rPr sz="2600" spc="145" dirty="0"/>
              <a:t>a</a:t>
            </a:r>
            <a:r>
              <a:rPr sz="2600" spc="60" dirty="0"/>
              <a:t> </a:t>
            </a:r>
            <a:r>
              <a:rPr sz="2600" spc="65" dirty="0"/>
              <a:t>magnet </a:t>
            </a:r>
            <a:r>
              <a:rPr sz="2600" dirty="0"/>
              <a:t>for</a:t>
            </a:r>
            <a:r>
              <a:rPr sz="2600" spc="65" dirty="0"/>
              <a:t> </a:t>
            </a:r>
            <a:r>
              <a:rPr sz="2600" dirty="0"/>
              <a:t>toxic</a:t>
            </a:r>
            <a:r>
              <a:rPr sz="2600" spc="60" dirty="0"/>
              <a:t> </a:t>
            </a:r>
            <a:r>
              <a:rPr sz="2600" spc="-10" dirty="0"/>
              <a:t>chemicals</a:t>
            </a:r>
            <a:endParaRPr sz="2600"/>
          </a:p>
        </p:txBody>
      </p:sp>
      <p:sp>
        <p:nvSpPr>
          <p:cNvPr id="3" name="object 3"/>
          <p:cNvSpPr txBox="1"/>
          <p:nvPr/>
        </p:nvSpPr>
        <p:spPr>
          <a:xfrm>
            <a:off x="1029716" y="874677"/>
            <a:ext cx="7955280" cy="1912620"/>
          </a:xfrm>
          <a:prstGeom prst="rect">
            <a:avLst/>
          </a:prstGeom>
        </p:spPr>
        <p:txBody>
          <a:bodyPr vert="horz" wrap="square" lIns="0" tIns="30480" rIns="0" bIns="0" rtlCol="0">
            <a:spAutoFit/>
          </a:bodyPr>
          <a:lstStyle/>
          <a:p>
            <a:pPr marL="12700" marR="5080">
              <a:lnSpc>
                <a:spcPts val="2000"/>
              </a:lnSpc>
              <a:spcBef>
                <a:spcPts val="240"/>
              </a:spcBef>
            </a:pPr>
            <a:r>
              <a:rPr sz="1750" spc="-10" dirty="0">
                <a:solidFill>
                  <a:srgbClr val="231F20"/>
                </a:solidFill>
                <a:latin typeface="Avenir Book"/>
                <a:cs typeface="Avenir Book"/>
              </a:rPr>
              <a:t>This</a:t>
            </a:r>
            <a:r>
              <a:rPr sz="1750" spc="-85" dirty="0">
                <a:solidFill>
                  <a:srgbClr val="231F20"/>
                </a:solidFill>
                <a:latin typeface="Avenir Book"/>
                <a:cs typeface="Avenir Book"/>
              </a:rPr>
              <a:t> </a:t>
            </a:r>
            <a:r>
              <a:rPr sz="1750" spc="-20" dirty="0">
                <a:solidFill>
                  <a:srgbClr val="231F20"/>
                </a:solidFill>
                <a:latin typeface="Avenir Book"/>
                <a:cs typeface="Avenir Book"/>
              </a:rPr>
              <a:t>graphic</a:t>
            </a:r>
            <a:r>
              <a:rPr sz="1750" spc="-80" dirty="0">
                <a:solidFill>
                  <a:srgbClr val="231F20"/>
                </a:solidFill>
                <a:latin typeface="Avenir Book"/>
                <a:cs typeface="Avenir Book"/>
              </a:rPr>
              <a:t> </a:t>
            </a:r>
            <a:r>
              <a:rPr sz="1750" spc="-20" dirty="0">
                <a:solidFill>
                  <a:srgbClr val="231F20"/>
                </a:solidFill>
                <a:latin typeface="Avenir Book"/>
                <a:cs typeface="Avenir Book"/>
              </a:rPr>
              <a:t>shows</a:t>
            </a:r>
            <a:r>
              <a:rPr sz="1750" spc="-85" dirty="0">
                <a:solidFill>
                  <a:srgbClr val="231F20"/>
                </a:solidFill>
                <a:latin typeface="Avenir Book"/>
                <a:cs typeface="Avenir Book"/>
              </a:rPr>
              <a:t> </a:t>
            </a:r>
            <a:r>
              <a:rPr sz="1750" spc="-10" dirty="0">
                <a:solidFill>
                  <a:srgbClr val="231F20"/>
                </a:solidFill>
                <a:latin typeface="Avenir Book"/>
                <a:cs typeface="Avenir Book"/>
              </a:rPr>
              <a:t>that</a:t>
            </a:r>
            <a:r>
              <a:rPr sz="1750" spc="-80" dirty="0">
                <a:solidFill>
                  <a:srgbClr val="231F20"/>
                </a:solidFill>
                <a:latin typeface="Avenir Book"/>
                <a:cs typeface="Avenir Book"/>
              </a:rPr>
              <a:t> </a:t>
            </a:r>
            <a:r>
              <a:rPr sz="1750" spc="-20" dirty="0">
                <a:solidFill>
                  <a:srgbClr val="231F20"/>
                </a:solidFill>
                <a:latin typeface="Avenir Book"/>
                <a:cs typeface="Avenir Book"/>
              </a:rPr>
              <a:t>house</a:t>
            </a:r>
            <a:r>
              <a:rPr sz="1750" spc="-85" dirty="0">
                <a:solidFill>
                  <a:srgbClr val="231F20"/>
                </a:solidFill>
                <a:latin typeface="Avenir Book"/>
                <a:cs typeface="Avenir Book"/>
              </a:rPr>
              <a:t> </a:t>
            </a:r>
            <a:r>
              <a:rPr sz="1750" spc="-10" dirty="0">
                <a:solidFill>
                  <a:srgbClr val="231F20"/>
                </a:solidFill>
                <a:latin typeface="Avenir Book"/>
                <a:cs typeface="Avenir Book"/>
              </a:rPr>
              <a:t>dust</a:t>
            </a:r>
            <a:r>
              <a:rPr sz="1750" spc="-80" dirty="0">
                <a:solidFill>
                  <a:srgbClr val="231F20"/>
                </a:solidFill>
                <a:latin typeface="Avenir Book"/>
                <a:cs typeface="Avenir Book"/>
              </a:rPr>
              <a:t> </a:t>
            </a:r>
            <a:r>
              <a:rPr sz="1750" dirty="0">
                <a:solidFill>
                  <a:srgbClr val="231F20"/>
                </a:solidFill>
                <a:latin typeface="Avenir Book"/>
                <a:cs typeface="Avenir Book"/>
              </a:rPr>
              <a:t>is</a:t>
            </a:r>
            <a:r>
              <a:rPr sz="1750" spc="-80" dirty="0">
                <a:solidFill>
                  <a:srgbClr val="231F20"/>
                </a:solidFill>
                <a:latin typeface="Avenir Book"/>
                <a:cs typeface="Avenir Book"/>
              </a:rPr>
              <a:t> </a:t>
            </a:r>
            <a:r>
              <a:rPr sz="1750" dirty="0">
                <a:solidFill>
                  <a:srgbClr val="231F20"/>
                </a:solidFill>
                <a:latin typeface="Avenir Book"/>
                <a:cs typeface="Avenir Book"/>
              </a:rPr>
              <a:t>a</a:t>
            </a:r>
            <a:r>
              <a:rPr sz="1750" spc="-85" dirty="0">
                <a:solidFill>
                  <a:srgbClr val="231F20"/>
                </a:solidFill>
                <a:latin typeface="Avenir Book"/>
                <a:cs typeface="Avenir Book"/>
              </a:rPr>
              <a:t> </a:t>
            </a:r>
            <a:r>
              <a:rPr sz="1750" spc="-20" dirty="0">
                <a:solidFill>
                  <a:srgbClr val="231F20"/>
                </a:solidFill>
                <a:latin typeface="Avenir Book"/>
                <a:cs typeface="Avenir Book"/>
              </a:rPr>
              <a:t>magnet</a:t>
            </a:r>
            <a:r>
              <a:rPr sz="1750" spc="-80" dirty="0">
                <a:solidFill>
                  <a:srgbClr val="231F20"/>
                </a:solidFill>
                <a:latin typeface="Avenir Book"/>
                <a:cs typeface="Avenir Book"/>
              </a:rPr>
              <a:t> </a:t>
            </a:r>
            <a:r>
              <a:rPr sz="1750" dirty="0">
                <a:solidFill>
                  <a:srgbClr val="231F20"/>
                </a:solidFill>
                <a:latin typeface="Avenir Book"/>
                <a:cs typeface="Avenir Book"/>
              </a:rPr>
              <a:t>for</a:t>
            </a:r>
            <a:r>
              <a:rPr sz="1750" spc="-85" dirty="0">
                <a:solidFill>
                  <a:srgbClr val="231F20"/>
                </a:solidFill>
                <a:latin typeface="Avenir Book"/>
                <a:cs typeface="Avenir Book"/>
              </a:rPr>
              <a:t> </a:t>
            </a:r>
            <a:r>
              <a:rPr sz="1750" spc="-10" dirty="0">
                <a:solidFill>
                  <a:srgbClr val="231F20"/>
                </a:solidFill>
                <a:latin typeface="Avenir Book"/>
                <a:cs typeface="Avenir Book"/>
              </a:rPr>
              <a:t>toxic</a:t>
            </a:r>
            <a:r>
              <a:rPr sz="1750" spc="-80" dirty="0">
                <a:solidFill>
                  <a:srgbClr val="231F20"/>
                </a:solidFill>
                <a:latin typeface="Avenir Book"/>
                <a:cs typeface="Avenir Book"/>
              </a:rPr>
              <a:t> </a:t>
            </a:r>
            <a:r>
              <a:rPr sz="1750" spc="-25" dirty="0">
                <a:solidFill>
                  <a:srgbClr val="231F20"/>
                </a:solidFill>
                <a:latin typeface="Avenir Book"/>
                <a:cs typeface="Avenir Book"/>
              </a:rPr>
              <a:t>chemicals,</a:t>
            </a:r>
            <a:r>
              <a:rPr sz="1750" spc="-80" dirty="0">
                <a:solidFill>
                  <a:srgbClr val="231F20"/>
                </a:solidFill>
                <a:latin typeface="Avenir Book"/>
                <a:cs typeface="Avenir Book"/>
              </a:rPr>
              <a:t> </a:t>
            </a:r>
            <a:r>
              <a:rPr sz="1750" spc="-10" dirty="0">
                <a:solidFill>
                  <a:srgbClr val="231F20"/>
                </a:solidFill>
                <a:latin typeface="Avenir Book"/>
                <a:cs typeface="Avenir Book"/>
              </a:rPr>
              <a:t>some</a:t>
            </a:r>
            <a:r>
              <a:rPr sz="1750" spc="-85" dirty="0">
                <a:solidFill>
                  <a:srgbClr val="231F20"/>
                </a:solidFill>
                <a:latin typeface="Avenir Book"/>
                <a:cs typeface="Avenir Book"/>
              </a:rPr>
              <a:t> </a:t>
            </a:r>
            <a:r>
              <a:rPr sz="1750" dirty="0">
                <a:solidFill>
                  <a:srgbClr val="231F20"/>
                </a:solidFill>
                <a:latin typeface="Avenir Book"/>
                <a:cs typeface="Avenir Book"/>
              </a:rPr>
              <a:t>of</a:t>
            </a:r>
            <a:r>
              <a:rPr sz="1750" spc="-80" dirty="0">
                <a:solidFill>
                  <a:srgbClr val="231F20"/>
                </a:solidFill>
                <a:latin typeface="Avenir Book"/>
                <a:cs typeface="Avenir Book"/>
              </a:rPr>
              <a:t> </a:t>
            </a:r>
            <a:r>
              <a:rPr sz="1750" spc="-10" dirty="0">
                <a:solidFill>
                  <a:srgbClr val="231F20"/>
                </a:solidFill>
                <a:latin typeface="Avenir Book"/>
                <a:cs typeface="Avenir Book"/>
              </a:rPr>
              <a:t>which </a:t>
            </a:r>
            <a:r>
              <a:rPr sz="1750" dirty="0">
                <a:solidFill>
                  <a:srgbClr val="231F20"/>
                </a:solidFill>
                <a:latin typeface="Avenir Book"/>
                <a:cs typeface="Avenir Book"/>
              </a:rPr>
              <a:t>may</a:t>
            </a:r>
            <a:r>
              <a:rPr sz="1750" spc="-85" dirty="0">
                <a:solidFill>
                  <a:srgbClr val="231F20"/>
                </a:solidFill>
                <a:latin typeface="Avenir Book"/>
                <a:cs typeface="Avenir Book"/>
              </a:rPr>
              <a:t> </a:t>
            </a:r>
            <a:r>
              <a:rPr sz="1750" dirty="0">
                <a:solidFill>
                  <a:srgbClr val="231F20"/>
                </a:solidFill>
                <a:latin typeface="Avenir Book"/>
                <a:cs typeface="Avenir Book"/>
              </a:rPr>
              <a:t>be</a:t>
            </a:r>
            <a:r>
              <a:rPr sz="1750" spc="-85" dirty="0">
                <a:solidFill>
                  <a:srgbClr val="231F20"/>
                </a:solidFill>
                <a:latin typeface="Avenir Book"/>
                <a:cs typeface="Avenir Book"/>
              </a:rPr>
              <a:t> </a:t>
            </a:r>
            <a:r>
              <a:rPr sz="1750" spc="-10" dirty="0">
                <a:solidFill>
                  <a:srgbClr val="231F20"/>
                </a:solidFill>
                <a:latin typeface="Avenir Book"/>
                <a:cs typeface="Avenir Book"/>
              </a:rPr>
              <a:t>risks</a:t>
            </a:r>
            <a:r>
              <a:rPr sz="1750" spc="-85" dirty="0">
                <a:solidFill>
                  <a:srgbClr val="231F20"/>
                </a:solidFill>
                <a:latin typeface="Avenir Book"/>
                <a:cs typeface="Avenir Book"/>
              </a:rPr>
              <a:t> </a:t>
            </a:r>
            <a:r>
              <a:rPr sz="1750" dirty="0">
                <a:solidFill>
                  <a:srgbClr val="231F20"/>
                </a:solidFill>
                <a:latin typeface="Avenir Book"/>
                <a:cs typeface="Avenir Book"/>
              </a:rPr>
              <a:t>for</a:t>
            </a:r>
            <a:r>
              <a:rPr sz="1750" spc="-85" dirty="0">
                <a:solidFill>
                  <a:srgbClr val="231F20"/>
                </a:solidFill>
                <a:latin typeface="Avenir Book"/>
                <a:cs typeface="Avenir Book"/>
              </a:rPr>
              <a:t> </a:t>
            </a:r>
            <a:r>
              <a:rPr sz="1750" spc="-25" dirty="0">
                <a:solidFill>
                  <a:srgbClr val="231F20"/>
                </a:solidFill>
                <a:latin typeface="Avenir Book"/>
                <a:cs typeface="Avenir Book"/>
              </a:rPr>
              <a:t>childhood</a:t>
            </a:r>
            <a:r>
              <a:rPr sz="1750" spc="-80" dirty="0">
                <a:solidFill>
                  <a:srgbClr val="231F20"/>
                </a:solidFill>
                <a:latin typeface="Avenir Book"/>
                <a:cs typeface="Avenir Book"/>
              </a:rPr>
              <a:t> </a:t>
            </a:r>
            <a:r>
              <a:rPr sz="1750" spc="-25" dirty="0">
                <a:solidFill>
                  <a:srgbClr val="231F20"/>
                </a:solidFill>
                <a:latin typeface="Avenir Book"/>
                <a:cs typeface="Avenir Book"/>
              </a:rPr>
              <a:t>leukemia.</a:t>
            </a:r>
            <a:r>
              <a:rPr sz="1750" spc="-85" dirty="0">
                <a:solidFill>
                  <a:srgbClr val="231F20"/>
                </a:solidFill>
                <a:latin typeface="Avenir Book"/>
                <a:cs typeface="Avenir Book"/>
              </a:rPr>
              <a:t> </a:t>
            </a:r>
            <a:r>
              <a:rPr sz="1750" spc="-25" dirty="0">
                <a:solidFill>
                  <a:srgbClr val="231F20"/>
                </a:solidFill>
                <a:latin typeface="Avenir Book"/>
                <a:cs typeface="Avenir Book"/>
              </a:rPr>
              <a:t>Chemicals</a:t>
            </a:r>
            <a:r>
              <a:rPr sz="1750" spc="-85" dirty="0">
                <a:solidFill>
                  <a:srgbClr val="231F20"/>
                </a:solidFill>
                <a:latin typeface="Avenir Book"/>
                <a:cs typeface="Avenir Book"/>
              </a:rPr>
              <a:t> </a:t>
            </a:r>
            <a:r>
              <a:rPr sz="1750" dirty="0">
                <a:solidFill>
                  <a:srgbClr val="231F20"/>
                </a:solidFill>
                <a:latin typeface="Avenir Book"/>
                <a:cs typeface="Avenir Book"/>
              </a:rPr>
              <a:t>can</a:t>
            </a:r>
            <a:r>
              <a:rPr sz="1750" spc="-85" dirty="0">
                <a:solidFill>
                  <a:srgbClr val="231F20"/>
                </a:solidFill>
                <a:latin typeface="Avenir Book"/>
                <a:cs typeface="Avenir Book"/>
              </a:rPr>
              <a:t> </a:t>
            </a:r>
            <a:r>
              <a:rPr sz="1750" dirty="0">
                <a:solidFill>
                  <a:srgbClr val="231F20"/>
                </a:solidFill>
                <a:latin typeface="Avenir Book"/>
                <a:cs typeface="Avenir Book"/>
              </a:rPr>
              <a:t>get</a:t>
            </a:r>
            <a:r>
              <a:rPr sz="1750" spc="-80" dirty="0">
                <a:solidFill>
                  <a:srgbClr val="231F20"/>
                </a:solidFill>
                <a:latin typeface="Avenir Book"/>
                <a:cs typeface="Avenir Book"/>
              </a:rPr>
              <a:t> </a:t>
            </a:r>
            <a:r>
              <a:rPr sz="1750" spc="-10" dirty="0">
                <a:solidFill>
                  <a:srgbClr val="231F20"/>
                </a:solidFill>
                <a:latin typeface="Avenir Book"/>
                <a:cs typeface="Avenir Book"/>
              </a:rPr>
              <a:t>stuck</a:t>
            </a:r>
            <a:r>
              <a:rPr sz="1750" spc="-85" dirty="0">
                <a:solidFill>
                  <a:srgbClr val="231F20"/>
                </a:solidFill>
                <a:latin typeface="Avenir Book"/>
                <a:cs typeface="Avenir Book"/>
              </a:rPr>
              <a:t> </a:t>
            </a:r>
            <a:r>
              <a:rPr sz="1750" dirty="0">
                <a:solidFill>
                  <a:srgbClr val="231F20"/>
                </a:solidFill>
                <a:latin typeface="Avenir Book"/>
                <a:cs typeface="Avenir Book"/>
              </a:rPr>
              <a:t>to</a:t>
            </a:r>
            <a:r>
              <a:rPr sz="1750" spc="-85" dirty="0">
                <a:solidFill>
                  <a:srgbClr val="231F20"/>
                </a:solidFill>
                <a:latin typeface="Avenir Book"/>
                <a:cs typeface="Avenir Book"/>
              </a:rPr>
              <a:t> </a:t>
            </a:r>
            <a:r>
              <a:rPr sz="1750" spc="-10" dirty="0">
                <a:solidFill>
                  <a:srgbClr val="231F20"/>
                </a:solidFill>
                <a:latin typeface="Avenir Book"/>
                <a:cs typeface="Avenir Book"/>
              </a:rPr>
              <a:t>dust</a:t>
            </a:r>
            <a:r>
              <a:rPr sz="1750" spc="-85" dirty="0">
                <a:solidFill>
                  <a:srgbClr val="231F20"/>
                </a:solidFill>
                <a:latin typeface="Avenir Book"/>
                <a:cs typeface="Avenir Book"/>
              </a:rPr>
              <a:t> </a:t>
            </a:r>
            <a:r>
              <a:rPr sz="1750" spc="-25" dirty="0">
                <a:solidFill>
                  <a:srgbClr val="231F20"/>
                </a:solidFill>
                <a:latin typeface="Avenir Book"/>
                <a:cs typeface="Avenir Book"/>
              </a:rPr>
              <a:t>particles</a:t>
            </a:r>
            <a:r>
              <a:rPr sz="1750" spc="-80" dirty="0">
                <a:solidFill>
                  <a:srgbClr val="231F20"/>
                </a:solidFill>
                <a:latin typeface="Avenir Book"/>
                <a:cs typeface="Avenir Book"/>
              </a:rPr>
              <a:t> </a:t>
            </a:r>
            <a:r>
              <a:rPr sz="1750" spc="-25" dirty="0">
                <a:solidFill>
                  <a:srgbClr val="231F20"/>
                </a:solidFill>
                <a:latin typeface="Avenir Book"/>
                <a:cs typeface="Avenir Book"/>
              </a:rPr>
              <a:t>and remain</a:t>
            </a:r>
            <a:r>
              <a:rPr sz="1750" spc="-85" dirty="0">
                <a:solidFill>
                  <a:srgbClr val="231F20"/>
                </a:solidFill>
                <a:latin typeface="Avenir Book"/>
                <a:cs typeface="Avenir Book"/>
              </a:rPr>
              <a:t> </a:t>
            </a:r>
            <a:r>
              <a:rPr sz="1750" dirty="0">
                <a:solidFill>
                  <a:srgbClr val="231F20"/>
                </a:solidFill>
                <a:latin typeface="Avenir Book"/>
                <a:cs typeface="Avenir Book"/>
              </a:rPr>
              <a:t>in</a:t>
            </a:r>
            <a:r>
              <a:rPr sz="1750" spc="-85" dirty="0">
                <a:solidFill>
                  <a:srgbClr val="231F20"/>
                </a:solidFill>
                <a:latin typeface="Avenir Book"/>
                <a:cs typeface="Avenir Book"/>
              </a:rPr>
              <a:t> </a:t>
            </a:r>
            <a:r>
              <a:rPr sz="1750" spc="-10" dirty="0">
                <a:solidFill>
                  <a:srgbClr val="231F20"/>
                </a:solidFill>
                <a:latin typeface="Avenir Book"/>
                <a:cs typeface="Avenir Book"/>
              </a:rPr>
              <a:t>your</a:t>
            </a:r>
            <a:r>
              <a:rPr sz="1750" spc="-85" dirty="0">
                <a:solidFill>
                  <a:srgbClr val="231F20"/>
                </a:solidFill>
                <a:latin typeface="Avenir Book"/>
                <a:cs typeface="Avenir Book"/>
              </a:rPr>
              <a:t> </a:t>
            </a:r>
            <a:r>
              <a:rPr sz="1750" spc="-10" dirty="0">
                <a:solidFill>
                  <a:srgbClr val="231F20"/>
                </a:solidFill>
                <a:latin typeface="Avenir Book"/>
                <a:cs typeface="Avenir Book"/>
              </a:rPr>
              <a:t>home</a:t>
            </a:r>
            <a:r>
              <a:rPr sz="1750" spc="-85" dirty="0">
                <a:solidFill>
                  <a:srgbClr val="231F20"/>
                </a:solidFill>
                <a:latin typeface="Avenir Book"/>
                <a:cs typeface="Avenir Book"/>
              </a:rPr>
              <a:t> </a:t>
            </a:r>
            <a:r>
              <a:rPr sz="1750" dirty="0">
                <a:solidFill>
                  <a:srgbClr val="231F20"/>
                </a:solidFill>
                <a:latin typeface="Avenir Book"/>
                <a:cs typeface="Avenir Book"/>
              </a:rPr>
              <a:t>for</a:t>
            </a:r>
            <a:r>
              <a:rPr sz="1750" spc="-85" dirty="0">
                <a:solidFill>
                  <a:srgbClr val="231F20"/>
                </a:solidFill>
                <a:latin typeface="Avenir Book"/>
                <a:cs typeface="Avenir Book"/>
              </a:rPr>
              <a:t> </a:t>
            </a:r>
            <a:r>
              <a:rPr sz="1750" spc="-20" dirty="0">
                <a:solidFill>
                  <a:srgbClr val="231F20"/>
                </a:solidFill>
                <a:latin typeface="Avenir Book"/>
                <a:cs typeface="Avenir Book"/>
              </a:rPr>
              <a:t>years.</a:t>
            </a:r>
            <a:r>
              <a:rPr sz="1750" spc="-85" dirty="0">
                <a:solidFill>
                  <a:srgbClr val="231F20"/>
                </a:solidFill>
                <a:latin typeface="Avenir Book"/>
                <a:cs typeface="Avenir Book"/>
              </a:rPr>
              <a:t> </a:t>
            </a:r>
            <a:r>
              <a:rPr sz="1750" spc="-25" dirty="0">
                <a:solidFill>
                  <a:srgbClr val="231F20"/>
                </a:solidFill>
                <a:latin typeface="Avenir Book"/>
                <a:cs typeface="Avenir Book"/>
              </a:rPr>
              <a:t>Children</a:t>
            </a:r>
            <a:r>
              <a:rPr sz="1750" spc="-85" dirty="0">
                <a:solidFill>
                  <a:srgbClr val="231F20"/>
                </a:solidFill>
                <a:latin typeface="Avenir Book"/>
                <a:cs typeface="Avenir Book"/>
              </a:rPr>
              <a:t> </a:t>
            </a:r>
            <a:r>
              <a:rPr sz="1750" spc="-10" dirty="0">
                <a:solidFill>
                  <a:srgbClr val="231F20"/>
                </a:solidFill>
                <a:latin typeface="Avenir Book"/>
                <a:cs typeface="Avenir Book"/>
              </a:rPr>
              <a:t>tend</a:t>
            </a:r>
            <a:r>
              <a:rPr sz="1750" spc="-85" dirty="0">
                <a:solidFill>
                  <a:srgbClr val="231F20"/>
                </a:solidFill>
                <a:latin typeface="Avenir Book"/>
                <a:cs typeface="Avenir Book"/>
              </a:rPr>
              <a:t> </a:t>
            </a:r>
            <a:r>
              <a:rPr sz="1750" dirty="0">
                <a:solidFill>
                  <a:srgbClr val="231F20"/>
                </a:solidFill>
                <a:latin typeface="Avenir Book"/>
                <a:cs typeface="Avenir Book"/>
              </a:rPr>
              <a:t>to</a:t>
            </a:r>
            <a:r>
              <a:rPr sz="1750" spc="-85" dirty="0">
                <a:solidFill>
                  <a:srgbClr val="231F20"/>
                </a:solidFill>
                <a:latin typeface="Avenir Book"/>
                <a:cs typeface="Avenir Book"/>
              </a:rPr>
              <a:t> </a:t>
            </a:r>
            <a:r>
              <a:rPr sz="1750" spc="-20" dirty="0">
                <a:solidFill>
                  <a:srgbClr val="231F20"/>
                </a:solidFill>
                <a:latin typeface="Avenir Book"/>
                <a:cs typeface="Avenir Book"/>
              </a:rPr>
              <a:t>swallow</a:t>
            </a:r>
            <a:r>
              <a:rPr sz="1750" spc="-80" dirty="0">
                <a:solidFill>
                  <a:srgbClr val="231F20"/>
                </a:solidFill>
                <a:latin typeface="Avenir Book"/>
                <a:cs typeface="Avenir Book"/>
              </a:rPr>
              <a:t> </a:t>
            </a:r>
            <a:r>
              <a:rPr sz="1750" spc="-10" dirty="0">
                <a:solidFill>
                  <a:srgbClr val="231F20"/>
                </a:solidFill>
                <a:latin typeface="Avenir Book"/>
                <a:cs typeface="Avenir Book"/>
              </a:rPr>
              <a:t>dust</a:t>
            </a:r>
            <a:r>
              <a:rPr sz="1750" spc="-85" dirty="0">
                <a:solidFill>
                  <a:srgbClr val="231F20"/>
                </a:solidFill>
                <a:latin typeface="Avenir Book"/>
                <a:cs typeface="Avenir Book"/>
              </a:rPr>
              <a:t> </a:t>
            </a:r>
            <a:r>
              <a:rPr sz="1750" spc="-20" dirty="0">
                <a:solidFill>
                  <a:srgbClr val="231F20"/>
                </a:solidFill>
                <a:latin typeface="Avenir Book"/>
                <a:cs typeface="Avenir Book"/>
              </a:rPr>
              <a:t>because</a:t>
            </a:r>
            <a:r>
              <a:rPr sz="1750" spc="-85" dirty="0">
                <a:solidFill>
                  <a:srgbClr val="231F20"/>
                </a:solidFill>
                <a:latin typeface="Avenir Book"/>
                <a:cs typeface="Avenir Book"/>
              </a:rPr>
              <a:t> </a:t>
            </a:r>
            <a:r>
              <a:rPr sz="1750" spc="-25" dirty="0">
                <a:solidFill>
                  <a:srgbClr val="231F20"/>
                </a:solidFill>
                <a:latin typeface="Avenir Book"/>
                <a:cs typeface="Avenir Book"/>
              </a:rPr>
              <a:t>they’re</a:t>
            </a:r>
            <a:r>
              <a:rPr sz="1750" spc="-85" dirty="0">
                <a:solidFill>
                  <a:srgbClr val="231F20"/>
                </a:solidFill>
                <a:latin typeface="Avenir Book"/>
                <a:cs typeface="Avenir Book"/>
              </a:rPr>
              <a:t> </a:t>
            </a:r>
            <a:r>
              <a:rPr sz="1750" spc="-25" dirty="0">
                <a:solidFill>
                  <a:srgbClr val="231F20"/>
                </a:solidFill>
                <a:latin typeface="Avenir Book"/>
                <a:cs typeface="Avenir Book"/>
              </a:rPr>
              <a:t>on </a:t>
            </a:r>
            <a:r>
              <a:rPr sz="1750" dirty="0">
                <a:solidFill>
                  <a:srgbClr val="231F20"/>
                </a:solidFill>
                <a:latin typeface="Avenir Book"/>
                <a:cs typeface="Avenir Book"/>
              </a:rPr>
              <a:t>the</a:t>
            </a:r>
            <a:r>
              <a:rPr sz="1750" spc="-95" dirty="0">
                <a:solidFill>
                  <a:srgbClr val="231F20"/>
                </a:solidFill>
                <a:latin typeface="Avenir Book"/>
                <a:cs typeface="Avenir Book"/>
              </a:rPr>
              <a:t> </a:t>
            </a:r>
            <a:r>
              <a:rPr sz="1750" spc="-10" dirty="0">
                <a:solidFill>
                  <a:srgbClr val="231F20"/>
                </a:solidFill>
                <a:latin typeface="Avenir Book"/>
                <a:cs typeface="Avenir Book"/>
              </a:rPr>
              <a:t>floor</a:t>
            </a:r>
            <a:r>
              <a:rPr sz="1750" spc="-95" dirty="0">
                <a:solidFill>
                  <a:srgbClr val="231F20"/>
                </a:solidFill>
                <a:latin typeface="Avenir Book"/>
                <a:cs typeface="Avenir Book"/>
              </a:rPr>
              <a:t> </a:t>
            </a:r>
            <a:r>
              <a:rPr sz="1750" dirty="0">
                <a:solidFill>
                  <a:srgbClr val="231F20"/>
                </a:solidFill>
                <a:latin typeface="Avenir Book"/>
                <a:cs typeface="Avenir Book"/>
              </a:rPr>
              <a:t>a</a:t>
            </a:r>
            <a:r>
              <a:rPr sz="1750" spc="-95" dirty="0">
                <a:solidFill>
                  <a:srgbClr val="231F20"/>
                </a:solidFill>
                <a:latin typeface="Avenir Book"/>
                <a:cs typeface="Avenir Book"/>
              </a:rPr>
              <a:t> </a:t>
            </a:r>
            <a:r>
              <a:rPr sz="1750" dirty="0">
                <a:solidFill>
                  <a:srgbClr val="231F20"/>
                </a:solidFill>
                <a:latin typeface="Avenir Book"/>
                <a:cs typeface="Avenir Book"/>
              </a:rPr>
              <a:t>lot</a:t>
            </a:r>
            <a:r>
              <a:rPr sz="1750" spc="-95" dirty="0">
                <a:solidFill>
                  <a:srgbClr val="231F20"/>
                </a:solidFill>
                <a:latin typeface="Avenir Book"/>
                <a:cs typeface="Avenir Book"/>
              </a:rPr>
              <a:t> </a:t>
            </a:r>
            <a:r>
              <a:rPr sz="1750" dirty="0">
                <a:solidFill>
                  <a:srgbClr val="231F20"/>
                </a:solidFill>
                <a:latin typeface="Avenir Book"/>
                <a:cs typeface="Avenir Book"/>
              </a:rPr>
              <a:t>and</a:t>
            </a:r>
            <a:r>
              <a:rPr sz="1750" spc="-95" dirty="0">
                <a:solidFill>
                  <a:srgbClr val="231F20"/>
                </a:solidFill>
                <a:latin typeface="Avenir Book"/>
                <a:cs typeface="Avenir Book"/>
              </a:rPr>
              <a:t> </a:t>
            </a:r>
            <a:r>
              <a:rPr sz="1750" spc="-10" dirty="0">
                <a:solidFill>
                  <a:srgbClr val="231F20"/>
                </a:solidFill>
                <a:latin typeface="Avenir Book"/>
                <a:cs typeface="Avenir Book"/>
              </a:rPr>
              <a:t>they</a:t>
            </a:r>
            <a:r>
              <a:rPr sz="1750" spc="-95" dirty="0">
                <a:solidFill>
                  <a:srgbClr val="231F20"/>
                </a:solidFill>
                <a:latin typeface="Avenir Book"/>
                <a:cs typeface="Avenir Book"/>
              </a:rPr>
              <a:t> </a:t>
            </a:r>
            <a:r>
              <a:rPr sz="1750" dirty="0">
                <a:solidFill>
                  <a:srgbClr val="231F20"/>
                </a:solidFill>
                <a:latin typeface="Avenir Book"/>
                <a:cs typeface="Avenir Book"/>
              </a:rPr>
              <a:t>put</a:t>
            </a:r>
            <a:r>
              <a:rPr sz="1750" spc="-95" dirty="0">
                <a:solidFill>
                  <a:srgbClr val="231F20"/>
                </a:solidFill>
                <a:latin typeface="Avenir Book"/>
                <a:cs typeface="Avenir Book"/>
              </a:rPr>
              <a:t> </a:t>
            </a:r>
            <a:r>
              <a:rPr sz="1750" spc="-10" dirty="0">
                <a:solidFill>
                  <a:srgbClr val="231F20"/>
                </a:solidFill>
                <a:latin typeface="Avenir Book"/>
                <a:cs typeface="Avenir Book"/>
              </a:rPr>
              <a:t>their</a:t>
            </a:r>
            <a:r>
              <a:rPr sz="1750" spc="-95" dirty="0">
                <a:solidFill>
                  <a:srgbClr val="231F20"/>
                </a:solidFill>
                <a:latin typeface="Avenir Book"/>
                <a:cs typeface="Avenir Book"/>
              </a:rPr>
              <a:t> </a:t>
            </a:r>
            <a:r>
              <a:rPr sz="1750" spc="-20" dirty="0">
                <a:solidFill>
                  <a:srgbClr val="231F20"/>
                </a:solidFill>
                <a:latin typeface="Avenir Book"/>
                <a:cs typeface="Avenir Book"/>
              </a:rPr>
              <a:t>hands</a:t>
            </a:r>
            <a:r>
              <a:rPr sz="1750" spc="-95" dirty="0">
                <a:solidFill>
                  <a:srgbClr val="231F20"/>
                </a:solidFill>
                <a:latin typeface="Avenir Book"/>
                <a:cs typeface="Avenir Book"/>
              </a:rPr>
              <a:t> </a:t>
            </a:r>
            <a:r>
              <a:rPr sz="1750" dirty="0">
                <a:solidFill>
                  <a:srgbClr val="231F20"/>
                </a:solidFill>
                <a:latin typeface="Avenir Book"/>
                <a:cs typeface="Avenir Book"/>
              </a:rPr>
              <a:t>and</a:t>
            </a:r>
            <a:r>
              <a:rPr sz="1750" spc="-95" dirty="0">
                <a:solidFill>
                  <a:srgbClr val="231F20"/>
                </a:solidFill>
                <a:latin typeface="Avenir Book"/>
                <a:cs typeface="Avenir Book"/>
              </a:rPr>
              <a:t> </a:t>
            </a:r>
            <a:r>
              <a:rPr sz="1750" spc="-10" dirty="0">
                <a:solidFill>
                  <a:srgbClr val="231F20"/>
                </a:solidFill>
                <a:latin typeface="Avenir Book"/>
                <a:cs typeface="Avenir Book"/>
              </a:rPr>
              <a:t>toys</a:t>
            </a:r>
            <a:r>
              <a:rPr sz="1750" spc="-95" dirty="0">
                <a:solidFill>
                  <a:srgbClr val="231F20"/>
                </a:solidFill>
                <a:latin typeface="Avenir Book"/>
                <a:cs typeface="Avenir Book"/>
              </a:rPr>
              <a:t> </a:t>
            </a:r>
            <a:r>
              <a:rPr sz="1750" dirty="0">
                <a:solidFill>
                  <a:srgbClr val="231F20"/>
                </a:solidFill>
                <a:latin typeface="Avenir Book"/>
                <a:cs typeface="Avenir Book"/>
              </a:rPr>
              <a:t>in</a:t>
            </a:r>
            <a:r>
              <a:rPr sz="1750" spc="-90" dirty="0">
                <a:solidFill>
                  <a:srgbClr val="231F20"/>
                </a:solidFill>
                <a:latin typeface="Avenir Book"/>
                <a:cs typeface="Avenir Book"/>
              </a:rPr>
              <a:t> </a:t>
            </a:r>
            <a:r>
              <a:rPr sz="1750" spc="-10" dirty="0">
                <a:solidFill>
                  <a:srgbClr val="231F20"/>
                </a:solidFill>
                <a:latin typeface="Avenir Book"/>
                <a:cs typeface="Avenir Book"/>
              </a:rPr>
              <a:t>their</a:t>
            </a:r>
            <a:r>
              <a:rPr sz="1750" spc="-95" dirty="0">
                <a:solidFill>
                  <a:srgbClr val="231F20"/>
                </a:solidFill>
                <a:latin typeface="Avenir Book"/>
                <a:cs typeface="Avenir Book"/>
              </a:rPr>
              <a:t> </a:t>
            </a:r>
            <a:r>
              <a:rPr sz="1750" spc="-25" dirty="0">
                <a:solidFill>
                  <a:srgbClr val="231F20"/>
                </a:solidFill>
                <a:latin typeface="Avenir Book"/>
                <a:cs typeface="Avenir Book"/>
              </a:rPr>
              <a:t>mouths.</a:t>
            </a:r>
            <a:r>
              <a:rPr sz="1750" spc="-95" dirty="0">
                <a:solidFill>
                  <a:srgbClr val="231F20"/>
                </a:solidFill>
                <a:latin typeface="Avenir Book"/>
                <a:cs typeface="Avenir Book"/>
              </a:rPr>
              <a:t> </a:t>
            </a:r>
            <a:r>
              <a:rPr sz="1750" dirty="0">
                <a:solidFill>
                  <a:srgbClr val="231F20"/>
                </a:solidFill>
                <a:latin typeface="Avenir Book"/>
                <a:cs typeface="Avenir Book"/>
              </a:rPr>
              <a:t>One</a:t>
            </a:r>
            <a:r>
              <a:rPr sz="1750" spc="-95" dirty="0">
                <a:solidFill>
                  <a:srgbClr val="231F20"/>
                </a:solidFill>
                <a:latin typeface="Avenir Book"/>
                <a:cs typeface="Avenir Book"/>
              </a:rPr>
              <a:t> </a:t>
            </a:r>
            <a:r>
              <a:rPr sz="1750" spc="-10" dirty="0">
                <a:solidFill>
                  <a:srgbClr val="231F20"/>
                </a:solidFill>
                <a:latin typeface="Avenir Book"/>
                <a:cs typeface="Avenir Book"/>
              </a:rPr>
              <a:t>very</a:t>
            </a:r>
            <a:r>
              <a:rPr sz="1750" spc="-95" dirty="0">
                <a:solidFill>
                  <a:srgbClr val="231F20"/>
                </a:solidFill>
                <a:latin typeface="Avenir Book"/>
                <a:cs typeface="Avenir Book"/>
              </a:rPr>
              <a:t> </a:t>
            </a:r>
            <a:r>
              <a:rPr sz="1750" spc="-20" dirty="0">
                <a:solidFill>
                  <a:srgbClr val="231F20"/>
                </a:solidFill>
                <a:latin typeface="Avenir Book"/>
                <a:cs typeface="Avenir Book"/>
              </a:rPr>
              <a:t>easy </a:t>
            </a:r>
            <a:r>
              <a:rPr sz="1750" spc="-10" dirty="0">
                <a:solidFill>
                  <a:srgbClr val="231F20"/>
                </a:solidFill>
                <a:latin typeface="Avenir Book"/>
                <a:cs typeface="Avenir Book"/>
              </a:rPr>
              <a:t>thing</a:t>
            </a:r>
            <a:r>
              <a:rPr sz="1750" spc="-95" dirty="0">
                <a:solidFill>
                  <a:srgbClr val="231F20"/>
                </a:solidFill>
                <a:latin typeface="Avenir Book"/>
                <a:cs typeface="Avenir Book"/>
              </a:rPr>
              <a:t> </a:t>
            </a:r>
            <a:r>
              <a:rPr sz="1750" dirty="0">
                <a:solidFill>
                  <a:srgbClr val="231F20"/>
                </a:solidFill>
                <a:latin typeface="Avenir Book"/>
                <a:cs typeface="Avenir Book"/>
              </a:rPr>
              <a:t>you</a:t>
            </a:r>
            <a:r>
              <a:rPr sz="1750" spc="-95" dirty="0">
                <a:solidFill>
                  <a:srgbClr val="231F20"/>
                </a:solidFill>
                <a:latin typeface="Avenir Book"/>
                <a:cs typeface="Avenir Book"/>
              </a:rPr>
              <a:t> </a:t>
            </a:r>
            <a:r>
              <a:rPr sz="1750" dirty="0">
                <a:solidFill>
                  <a:srgbClr val="231F20"/>
                </a:solidFill>
                <a:latin typeface="Avenir Book"/>
                <a:cs typeface="Avenir Book"/>
              </a:rPr>
              <a:t>can</a:t>
            </a:r>
            <a:r>
              <a:rPr sz="1750" spc="-95" dirty="0">
                <a:solidFill>
                  <a:srgbClr val="231F20"/>
                </a:solidFill>
                <a:latin typeface="Avenir Book"/>
                <a:cs typeface="Avenir Book"/>
              </a:rPr>
              <a:t> </a:t>
            </a:r>
            <a:r>
              <a:rPr sz="1750" dirty="0">
                <a:solidFill>
                  <a:srgbClr val="231F20"/>
                </a:solidFill>
                <a:latin typeface="Avenir Book"/>
                <a:cs typeface="Avenir Book"/>
              </a:rPr>
              <a:t>do</a:t>
            </a:r>
            <a:r>
              <a:rPr sz="1750" spc="-95" dirty="0">
                <a:solidFill>
                  <a:srgbClr val="231F20"/>
                </a:solidFill>
                <a:latin typeface="Avenir Book"/>
                <a:cs typeface="Avenir Book"/>
              </a:rPr>
              <a:t> </a:t>
            </a:r>
            <a:r>
              <a:rPr sz="1750" dirty="0">
                <a:solidFill>
                  <a:srgbClr val="231F20"/>
                </a:solidFill>
                <a:latin typeface="Avenir Book"/>
                <a:cs typeface="Avenir Book"/>
              </a:rPr>
              <a:t>to</a:t>
            </a:r>
            <a:r>
              <a:rPr sz="1750" spc="-95" dirty="0">
                <a:solidFill>
                  <a:srgbClr val="231F20"/>
                </a:solidFill>
                <a:latin typeface="Avenir Book"/>
                <a:cs typeface="Avenir Book"/>
              </a:rPr>
              <a:t> </a:t>
            </a:r>
            <a:r>
              <a:rPr sz="1750" spc="-25" dirty="0">
                <a:solidFill>
                  <a:srgbClr val="231F20"/>
                </a:solidFill>
                <a:latin typeface="Avenir Book"/>
                <a:cs typeface="Avenir Book"/>
              </a:rPr>
              <a:t>protect</a:t>
            </a:r>
            <a:r>
              <a:rPr sz="1750" spc="-90" dirty="0">
                <a:solidFill>
                  <a:srgbClr val="231F20"/>
                </a:solidFill>
                <a:latin typeface="Avenir Book"/>
                <a:cs typeface="Avenir Book"/>
              </a:rPr>
              <a:t> </a:t>
            </a:r>
            <a:r>
              <a:rPr sz="1750" spc="-10" dirty="0">
                <a:solidFill>
                  <a:srgbClr val="231F20"/>
                </a:solidFill>
                <a:latin typeface="Avenir Book"/>
                <a:cs typeface="Avenir Book"/>
              </a:rPr>
              <a:t>your</a:t>
            </a:r>
            <a:r>
              <a:rPr sz="1750" spc="-95" dirty="0">
                <a:solidFill>
                  <a:srgbClr val="231F20"/>
                </a:solidFill>
                <a:latin typeface="Avenir Book"/>
                <a:cs typeface="Avenir Book"/>
              </a:rPr>
              <a:t> </a:t>
            </a:r>
            <a:r>
              <a:rPr sz="1750" spc="-10" dirty="0">
                <a:solidFill>
                  <a:srgbClr val="231F20"/>
                </a:solidFill>
                <a:latin typeface="Avenir Book"/>
                <a:cs typeface="Avenir Book"/>
              </a:rPr>
              <a:t>child</a:t>
            </a:r>
            <a:r>
              <a:rPr sz="1750" spc="-95" dirty="0">
                <a:solidFill>
                  <a:srgbClr val="231F20"/>
                </a:solidFill>
                <a:latin typeface="Avenir Book"/>
                <a:cs typeface="Avenir Book"/>
              </a:rPr>
              <a:t> </a:t>
            </a:r>
            <a:r>
              <a:rPr sz="1750" dirty="0">
                <a:solidFill>
                  <a:srgbClr val="231F20"/>
                </a:solidFill>
                <a:latin typeface="Avenir Book"/>
                <a:cs typeface="Avenir Book"/>
              </a:rPr>
              <a:t>is</a:t>
            </a:r>
            <a:r>
              <a:rPr sz="1750" spc="-95" dirty="0">
                <a:solidFill>
                  <a:srgbClr val="231F20"/>
                </a:solidFill>
                <a:latin typeface="Avenir Book"/>
                <a:cs typeface="Avenir Book"/>
              </a:rPr>
              <a:t> </a:t>
            </a:r>
            <a:r>
              <a:rPr sz="1750" dirty="0">
                <a:solidFill>
                  <a:srgbClr val="231F20"/>
                </a:solidFill>
                <a:latin typeface="Avenir Book"/>
                <a:cs typeface="Avenir Book"/>
              </a:rPr>
              <a:t>to</a:t>
            </a:r>
            <a:r>
              <a:rPr sz="1750" spc="-95" dirty="0">
                <a:solidFill>
                  <a:srgbClr val="231F20"/>
                </a:solidFill>
                <a:latin typeface="Avenir Book"/>
                <a:cs typeface="Avenir Book"/>
              </a:rPr>
              <a:t> </a:t>
            </a:r>
            <a:r>
              <a:rPr sz="1750" spc="-10" dirty="0">
                <a:solidFill>
                  <a:srgbClr val="231F20"/>
                </a:solidFill>
                <a:latin typeface="Avenir Book"/>
                <a:cs typeface="Avenir Book"/>
              </a:rPr>
              <a:t>keep</a:t>
            </a:r>
            <a:r>
              <a:rPr sz="1750" spc="-95" dirty="0">
                <a:solidFill>
                  <a:srgbClr val="231F20"/>
                </a:solidFill>
                <a:latin typeface="Avenir Book"/>
                <a:cs typeface="Avenir Book"/>
              </a:rPr>
              <a:t> </a:t>
            </a:r>
            <a:r>
              <a:rPr sz="1750" spc="-10" dirty="0">
                <a:solidFill>
                  <a:srgbClr val="231F20"/>
                </a:solidFill>
                <a:latin typeface="Avenir Book"/>
                <a:cs typeface="Avenir Book"/>
              </a:rPr>
              <a:t>your</a:t>
            </a:r>
            <a:r>
              <a:rPr sz="1750" spc="-90" dirty="0">
                <a:solidFill>
                  <a:srgbClr val="231F20"/>
                </a:solidFill>
                <a:latin typeface="Avenir Book"/>
                <a:cs typeface="Avenir Book"/>
              </a:rPr>
              <a:t> </a:t>
            </a:r>
            <a:r>
              <a:rPr sz="1750" spc="-20" dirty="0">
                <a:solidFill>
                  <a:srgbClr val="231F20"/>
                </a:solidFill>
                <a:latin typeface="Avenir Book"/>
                <a:cs typeface="Avenir Book"/>
              </a:rPr>
              <a:t>house</a:t>
            </a:r>
            <a:r>
              <a:rPr sz="1750" spc="-95" dirty="0">
                <a:solidFill>
                  <a:srgbClr val="231F20"/>
                </a:solidFill>
                <a:latin typeface="Avenir Book"/>
                <a:cs typeface="Avenir Book"/>
              </a:rPr>
              <a:t> </a:t>
            </a:r>
            <a:r>
              <a:rPr sz="1750" spc="-10" dirty="0">
                <a:solidFill>
                  <a:srgbClr val="231F20"/>
                </a:solidFill>
                <a:latin typeface="Avenir Book"/>
                <a:cs typeface="Avenir Book"/>
              </a:rPr>
              <a:t>clean</a:t>
            </a:r>
            <a:r>
              <a:rPr sz="1750" spc="-95" dirty="0">
                <a:solidFill>
                  <a:srgbClr val="231F20"/>
                </a:solidFill>
                <a:latin typeface="Avenir Book"/>
                <a:cs typeface="Avenir Book"/>
              </a:rPr>
              <a:t> </a:t>
            </a:r>
            <a:r>
              <a:rPr sz="1750" dirty="0">
                <a:solidFill>
                  <a:srgbClr val="231F20"/>
                </a:solidFill>
                <a:latin typeface="Avenir Book"/>
                <a:cs typeface="Avenir Book"/>
              </a:rPr>
              <a:t>and</a:t>
            </a:r>
            <a:r>
              <a:rPr sz="1750" spc="-95" dirty="0">
                <a:solidFill>
                  <a:srgbClr val="231F20"/>
                </a:solidFill>
                <a:latin typeface="Avenir Book"/>
                <a:cs typeface="Avenir Book"/>
              </a:rPr>
              <a:t> </a:t>
            </a:r>
            <a:r>
              <a:rPr sz="1750" spc="-10" dirty="0">
                <a:solidFill>
                  <a:srgbClr val="231F20"/>
                </a:solidFill>
                <a:latin typeface="Avenir Book"/>
                <a:cs typeface="Avenir Book"/>
              </a:rPr>
              <a:t>free</a:t>
            </a:r>
            <a:r>
              <a:rPr sz="1750" spc="-95" dirty="0">
                <a:solidFill>
                  <a:srgbClr val="231F20"/>
                </a:solidFill>
                <a:latin typeface="Avenir Book"/>
                <a:cs typeface="Avenir Book"/>
              </a:rPr>
              <a:t> </a:t>
            </a:r>
            <a:r>
              <a:rPr sz="1750" spc="-25" dirty="0">
                <a:solidFill>
                  <a:srgbClr val="231F20"/>
                </a:solidFill>
                <a:latin typeface="Avenir Book"/>
                <a:cs typeface="Avenir Book"/>
              </a:rPr>
              <a:t>of</a:t>
            </a:r>
            <a:r>
              <a:rPr sz="1750" spc="500" dirty="0">
                <a:solidFill>
                  <a:srgbClr val="231F20"/>
                </a:solidFill>
                <a:latin typeface="Avenir Book"/>
                <a:cs typeface="Avenir Book"/>
              </a:rPr>
              <a:t> </a:t>
            </a:r>
            <a:r>
              <a:rPr sz="1750" spc="-10" dirty="0">
                <a:solidFill>
                  <a:srgbClr val="231F20"/>
                </a:solidFill>
                <a:latin typeface="Avenir Book"/>
                <a:cs typeface="Avenir Book"/>
              </a:rPr>
              <a:t>dust.</a:t>
            </a:r>
            <a:r>
              <a:rPr sz="1750" spc="-90" dirty="0">
                <a:solidFill>
                  <a:srgbClr val="231F20"/>
                </a:solidFill>
                <a:latin typeface="Avenir Book"/>
                <a:cs typeface="Avenir Book"/>
              </a:rPr>
              <a:t> </a:t>
            </a:r>
            <a:r>
              <a:rPr sz="1750" spc="-10" dirty="0">
                <a:solidFill>
                  <a:srgbClr val="231F20"/>
                </a:solidFill>
                <a:latin typeface="Avenir Book"/>
                <a:cs typeface="Avenir Book"/>
              </a:rPr>
              <a:t>Start</a:t>
            </a:r>
            <a:r>
              <a:rPr sz="1750" spc="-90" dirty="0">
                <a:solidFill>
                  <a:srgbClr val="231F20"/>
                </a:solidFill>
                <a:latin typeface="Avenir Book"/>
                <a:cs typeface="Avenir Book"/>
              </a:rPr>
              <a:t> </a:t>
            </a:r>
            <a:r>
              <a:rPr sz="1750" spc="-25" dirty="0">
                <a:solidFill>
                  <a:srgbClr val="231F20"/>
                </a:solidFill>
                <a:latin typeface="Avenir Book"/>
                <a:cs typeface="Avenir Book"/>
              </a:rPr>
              <a:t>cleaning</a:t>
            </a:r>
            <a:r>
              <a:rPr sz="1750" spc="-85" dirty="0">
                <a:solidFill>
                  <a:srgbClr val="231F20"/>
                </a:solidFill>
                <a:latin typeface="Avenir Book"/>
                <a:cs typeface="Avenir Book"/>
              </a:rPr>
              <a:t> </a:t>
            </a:r>
            <a:r>
              <a:rPr sz="1750" dirty="0">
                <a:solidFill>
                  <a:srgbClr val="231F20"/>
                </a:solidFill>
                <a:latin typeface="Avenir Book"/>
                <a:cs typeface="Avenir Book"/>
              </a:rPr>
              <a:t>up</a:t>
            </a:r>
            <a:r>
              <a:rPr sz="1750" spc="-90" dirty="0">
                <a:solidFill>
                  <a:srgbClr val="231F20"/>
                </a:solidFill>
                <a:latin typeface="Avenir Book"/>
                <a:cs typeface="Avenir Book"/>
              </a:rPr>
              <a:t> </a:t>
            </a:r>
            <a:r>
              <a:rPr sz="1750" spc="-25" dirty="0">
                <a:solidFill>
                  <a:srgbClr val="231F20"/>
                </a:solidFill>
                <a:latin typeface="Avenir Book"/>
                <a:cs typeface="Avenir Book"/>
              </a:rPr>
              <a:t>around</a:t>
            </a:r>
            <a:r>
              <a:rPr sz="1750" spc="-85" dirty="0">
                <a:solidFill>
                  <a:srgbClr val="231F20"/>
                </a:solidFill>
                <a:latin typeface="Avenir Book"/>
                <a:cs typeface="Avenir Book"/>
              </a:rPr>
              <a:t> </a:t>
            </a:r>
            <a:r>
              <a:rPr sz="1750" spc="-10" dirty="0">
                <a:solidFill>
                  <a:srgbClr val="231F20"/>
                </a:solidFill>
                <a:latin typeface="Avenir Book"/>
                <a:cs typeface="Avenir Book"/>
              </a:rPr>
              <a:t>your</a:t>
            </a:r>
            <a:r>
              <a:rPr sz="1750" spc="-90" dirty="0">
                <a:solidFill>
                  <a:srgbClr val="231F20"/>
                </a:solidFill>
                <a:latin typeface="Avenir Book"/>
                <a:cs typeface="Avenir Book"/>
              </a:rPr>
              <a:t> </a:t>
            </a:r>
            <a:r>
              <a:rPr sz="1750" spc="-10" dirty="0">
                <a:solidFill>
                  <a:srgbClr val="231F20"/>
                </a:solidFill>
                <a:latin typeface="Avenir Book"/>
                <a:cs typeface="Avenir Book"/>
              </a:rPr>
              <a:t>home</a:t>
            </a:r>
            <a:r>
              <a:rPr sz="1750" spc="-85" dirty="0">
                <a:solidFill>
                  <a:srgbClr val="231F20"/>
                </a:solidFill>
                <a:latin typeface="Avenir Book"/>
                <a:cs typeface="Avenir Book"/>
              </a:rPr>
              <a:t> </a:t>
            </a:r>
            <a:r>
              <a:rPr sz="1750" spc="-25" dirty="0">
                <a:solidFill>
                  <a:srgbClr val="231F20"/>
                </a:solidFill>
                <a:latin typeface="Avenir Book"/>
                <a:cs typeface="Avenir Book"/>
              </a:rPr>
              <a:t>before</a:t>
            </a:r>
            <a:r>
              <a:rPr sz="1750" spc="-90" dirty="0">
                <a:solidFill>
                  <a:srgbClr val="231F20"/>
                </a:solidFill>
                <a:latin typeface="Avenir Book"/>
                <a:cs typeface="Avenir Book"/>
              </a:rPr>
              <a:t> </a:t>
            </a:r>
            <a:r>
              <a:rPr sz="1750" spc="-10" dirty="0">
                <a:solidFill>
                  <a:srgbClr val="231F20"/>
                </a:solidFill>
                <a:latin typeface="Avenir Book"/>
                <a:cs typeface="Avenir Book"/>
              </a:rPr>
              <a:t>your</a:t>
            </a:r>
            <a:r>
              <a:rPr sz="1750" spc="-85" dirty="0">
                <a:solidFill>
                  <a:srgbClr val="231F20"/>
                </a:solidFill>
                <a:latin typeface="Avenir Book"/>
                <a:cs typeface="Avenir Book"/>
              </a:rPr>
              <a:t> </a:t>
            </a:r>
            <a:r>
              <a:rPr sz="1750" spc="-10" dirty="0">
                <a:solidFill>
                  <a:srgbClr val="231F20"/>
                </a:solidFill>
                <a:latin typeface="Avenir Book"/>
                <a:cs typeface="Avenir Book"/>
              </a:rPr>
              <a:t>baby</a:t>
            </a:r>
            <a:r>
              <a:rPr sz="1750" spc="-90" dirty="0">
                <a:solidFill>
                  <a:srgbClr val="231F20"/>
                </a:solidFill>
                <a:latin typeface="Avenir Book"/>
                <a:cs typeface="Avenir Book"/>
              </a:rPr>
              <a:t> </a:t>
            </a:r>
            <a:r>
              <a:rPr sz="1750" dirty="0">
                <a:solidFill>
                  <a:srgbClr val="231F20"/>
                </a:solidFill>
                <a:latin typeface="Avenir Book"/>
                <a:cs typeface="Avenir Book"/>
              </a:rPr>
              <a:t>is</a:t>
            </a:r>
            <a:r>
              <a:rPr sz="1750" spc="-85" dirty="0">
                <a:solidFill>
                  <a:srgbClr val="231F20"/>
                </a:solidFill>
                <a:latin typeface="Avenir Book"/>
                <a:cs typeface="Avenir Book"/>
              </a:rPr>
              <a:t> </a:t>
            </a:r>
            <a:r>
              <a:rPr sz="1750" spc="-10" dirty="0">
                <a:solidFill>
                  <a:srgbClr val="231F20"/>
                </a:solidFill>
                <a:latin typeface="Avenir Book"/>
                <a:cs typeface="Avenir Book"/>
              </a:rPr>
              <a:t>born.</a:t>
            </a:r>
            <a:endParaRPr sz="1750">
              <a:latin typeface="Avenir Book"/>
              <a:cs typeface="Avenir Book"/>
            </a:endParaRPr>
          </a:p>
          <a:p>
            <a:pPr marL="12700">
              <a:lnSpc>
                <a:spcPct val="100000"/>
              </a:lnSpc>
              <a:spcBef>
                <a:spcPts val="620"/>
              </a:spcBef>
            </a:pPr>
            <a:r>
              <a:rPr sz="1750" b="1" dirty="0">
                <a:solidFill>
                  <a:srgbClr val="231F20"/>
                </a:solidFill>
                <a:latin typeface="Avenir Heavy"/>
                <a:cs typeface="Avenir Heavy"/>
              </a:rPr>
              <a:t>Some</a:t>
            </a:r>
            <a:r>
              <a:rPr sz="1750" b="1" spc="-50" dirty="0">
                <a:solidFill>
                  <a:srgbClr val="231F20"/>
                </a:solidFill>
                <a:latin typeface="Avenir Heavy"/>
                <a:cs typeface="Avenir Heavy"/>
              </a:rPr>
              <a:t> </a:t>
            </a:r>
            <a:r>
              <a:rPr sz="1750" b="1" dirty="0">
                <a:solidFill>
                  <a:srgbClr val="231F20"/>
                </a:solidFill>
                <a:latin typeface="Avenir Heavy"/>
                <a:cs typeface="Avenir Heavy"/>
              </a:rPr>
              <a:t>practical</a:t>
            </a:r>
            <a:r>
              <a:rPr sz="1750" b="1" spc="-45" dirty="0">
                <a:solidFill>
                  <a:srgbClr val="231F20"/>
                </a:solidFill>
                <a:latin typeface="Avenir Heavy"/>
                <a:cs typeface="Avenir Heavy"/>
              </a:rPr>
              <a:t> </a:t>
            </a:r>
            <a:r>
              <a:rPr sz="1750" b="1" dirty="0">
                <a:solidFill>
                  <a:srgbClr val="231F20"/>
                </a:solidFill>
                <a:latin typeface="Avenir Heavy"/>
                <a:cs typeface="Avenir Heavy"/>
              </a:rPr>
              <a:t>tips</a:t>
            </a:r>
            <a:r>
              <a:rPr sz="1750" b="1" spc="-50" dirty="0">
                <a:solidFill>
                  <a:srgbClr val="231F20"/>
                </a:solidFill>
                <a:latin typeface="Avenir Heavy"/>
                <a:cs typeface="Avenir Heavy"/>
              </a:rPr>
              <a:t> </a:t>
            </a:r>
            <a:r>
              <a:rPr sz="1750" b="1" dirty="0">
                <a:solidFill>
                  <a:srgbClr val="231F20"/>
                </a:solidFill>
                <a:latin typeface="Avenir Heavy"/>
                <a:cs typeface="Avenir Heavy"/>
              </a:rPr>
              <a:t>for</a:t>
            </a:r>
            <a:r>
              <a:rPr sz="1750" b="1" spc="-45" dirty="0">
                <a:solidFill>
                  <a:srgbClr val="231F20"/>
                </a:solidFill>
                <a:latin typeface="Avenir Heavy"/>
                <a:cs typeface="Avenir Heavy"/>
              </a:rPr>
              <a:t> </a:t>
            </a:r>
            <a:r>
              <a:rPr sz="1750" b="1" dirty="0">
                <a:solidFill>
                  <a:srgbClr val="231F20"/>
                </a:solidFill>
                <a:latin typeface="Avenir Heavy"/>
                <a:cs typeface="Avenir Heavy"/>
              </a:rPr>
              <a:t>avoiding</a:t>
            </a:r>
            <a:r>
              <a:rPr sz="1750" b="1" spc="-45" dirty="0">
                <a:solidFill>
                  <a:srgbClr val="231F20"/>
                </a:solidFill>
                <a:latin typeface="Avenir Heavy"/>
                <a:cs typeface="Avenir Heavy"/>
              </a:rPr>
              <a:t> </a:t>
            </a:r>
            <a:r>
              <a:rPr sz="1750" b="1" dirty="0">
                <a:solidFill>
                  <a:srgbClr val="231F20"/>
                </a:solidFill>
                <a:latin typeface="Avenir Heavy"/>
                <a:cs typeface="Avenir Heavy"/>
              </a:rPr>
              <a:t>exposure</a:t>
            </a:r>
            <a:r>
              <a:rPr sz="1750" b="1" spc="-50" dirty="0">
                <a:solidFill>
                  <a:srgbClr val="231F20"/>
                </a:solidFill>
                <a:latin typeface="Avenir Heavy"/>
                <a:cs typeface="Avenir Heavy"/>
              </a:rPr>
              <a:t> </a:t>
            </a:r>
            <a:r>
              <a:rPr sz="1750" b="1" dirty="0">
                <a:solidFill>
                  <a:srgbClr val="231F20"/>
                </a:solidFill>
                <a:latin typeface="Avenir Heavy"/>
                <a:cs typeface="Avenir Heavy"/>
              </a:rPr>
              <a:t>to</a:t>
            </a:r>
            <a:r>
              <a:rPr sz="1750" b="1" spc="-45" dirty="0">
                <a:solidFill>
                  <a:srgbClr val="231F20"/>
                </a:solidFill>
                <a:latin typeface="Avenir Heavy"/>
                <a:cs typeface="Avenir Heavy"/>
              </a:rPr>
              <a:t> </a:t>
            </a:r>
            <a:r>
              <a:rPr sz="1750" b="1" dirty="0">
                <a:solidFill>
                  <a:srgbClr val="231F20"/>
                </a:solidFill>
                <a:latin typeface="Avenir Heavy"/>
                <a:cs typeface="Avenir Heavy"/>
              </a:rPr>
              <a:t>settled</a:t>
            </a:r>
            <a:r>
              <a:rPr sz="1750" b="1" spc="-50" dirty="0">
                <a:solidFill>
                  <a:srgbClr val="231F20"/>
                </a:solidFill>
                <a:latin typeface="Avenir Heavy"/>
                <a:cs typeface="Avenir Heavy"/>
              </a:rPr>
              <a:t> </a:t>
            </a:r>
            <a:r>
              <a:rPr sz="1750" b="1" dirty="0">
                <a:solidFill>
                  <a:srgbClr val="231F20"/>
                </a:solidFill>
                <a:latin typeface="Avenir Heavy"/>
                <a:cs typeface="Avenir Heavy"/>
              </a:rPr>
              <a:t>dust</a:t>
            </a:r>
            <a:r>
              <a:rPr sz="1750" b="1" spc="-45" dirty="0">
                <a:solidFill>
                  <a:srgbClr val="231F20"/>
                </a:solidFill>
                <a:latin typeface="Avenir Heavy"/>
                <a:cs typeface="Avenir Heavy"/>
              </a:rPr>
              <a:t> </a:t>
            </a:r>
            <a:r>
              <a:rPr sz="1750" b="1" spc="-10" dirty="0">
                <a:solidFill>
                  <a:srgbClr val="231F20"/>
                </a:solidFill>
                <a:latin typeface="Avenir Heavy"/>
                <a:cs typeface="Avenir Heavy"/>
              </a:rPr>
              <a:t>include:</a:t>
            </a:r>
            <a:endParaRPr sz="1750">
              <a:latin typeface="Avenir Heavy"/>
              <a:cs typeface="Avenir Heavy"/>
            </a:endParaRPr>
          </a:p>
        </p:txBody>
      </p:sp>
      <p:sp>
        <p:nvSpPr>
          <p:cNvPr id="4" name="object 4"/>
          <p:cNvSpPr txBox="1"/>
          <p:nvPr/>
        </p:nvSpPr>
        <p:spPr>
          <a:xfrm>
            <a:off x="1029684" y="2839012"/>
            <a:ext cx="3469640" cy="2246630"/>
          </a:xfrm>
          <a:prstGeom prst="rect">
            <a:avLst/>
          </a:prstGeom>
        </p:spPr>
        <p:txBody>
          <a:bodyPr vert="horz" wrap="square" lIns="0" tIns="30480" rIns="0" bIns="0" rtlCol="0">
            <a:spAutoFit/>
          </a:bodyPr>
          <a:lstStyle/>
          <a:p>
            <a:pPr marL="206375" marR="393065" indent="-194310">
              <a:lnSpc>
                <a:spcPts val="2000"/>
              </a:lnSpc>
              <a:spcBef>
                <a:spcPts val="240"/>
              </a:spcBef>
              <a:buClr>
                <a:srgbClr val="E16C25"/>
              </a:buClr>
              <a:buSzPct val="60000"/>
              <a:buFont typeface="Apple Symbols"/>
              <a:buChar char="■"/>
              <a:tabLst>
                <a:tab pos="206375" algn="l"/>
              </a:tabLst>
            </a:pPr>
            <a:r>
              <a:rPr sz="1750" dirty="0">
                <a:solidFill>
                  <a:srgbClr val="231F20"/>
                </a:solidFill>
                <a:latin typeface="Avenir Book"/>
                <a:cs typeface="Avenir Book"/>
              </a:rPr>
              <a:t>Leave</a:t>
            </a:r>
            <a:r>
              <a:rPr sz="1750" spc="-50" dirty="0">
                <a:solidFill>
                  <a:srgbClr val="231F20"/>
                </a:solidFill>
                <a:latin typeface="Avenir Book"/>
                <a:cs typeface="Avenir Book"/>
              </a:rPr>
              <a:t> </a:t>
            </a:r>
            <a:r>
              <a:rPr sz="1750" dirty="0">
                <a:solidFill>
                  <a:srgbClr val="231F20"/>
                </a:solidFill>
                <a:latin typeface="Avenir Book"/>
                <a:cs typeface="Avenir Book"/>
              </a:rPr>
              <a:t>your</a:t>
            </a:r>
            <a:r>
              <a:rPr sz="1750" spc="-40" dirty="0">
                <a:solidFill>
                  <a:srgbClr val="231F20"/>
                </a:solidFill>
                <a:latin typeface="Avenir Book"/>
                <a:cs typeface="Avenir Book"/>
              </a:rPr>
              <a:t> </a:t>
            </a:r>
            <a:r>
              <a:rPr sz="1750" dirty="0">
                <a:solidFill>
                  <a:srgbClr val="231F20"/>
                </a:solidFill>
                <a:latin typeface="Avenir Book"/>
                <a:cs typeface="Avenir Book"/>
              </a:rPr>
              <a:t>shoes</a:t>
            </a:r>
            <a:r>
              <a:rPr sz="1750" spc="-35" dirty="0">
                <a:solidFill>
                  <a:srgbClr val="231F20"/>
                </a:solidFill>
                <a:latin typeface="Avenir Book"/>
                <a:cs typeface="Avenir Book"/>
              </a:rPr>
              <a:t> </a:t>
            </a:r>
            <a:r>
              <a:rPr sz="1750" dirty="0">
                <a:solidFill>
                  <a:srgbClr val="231F20"/>
                </a:solidFill>
                <a:latin typeface="Avenir Book"/>
                <a:cs typeface="Avenir Book"/>
              </a:rPr>
              <a:t>at</a:t>
            </a:r>
            <a:r>
              <a:rPr sz="1750" spc="-40" dirty="0">
                <a:solidFill>
                  <a:srgbClr val="231F20"/>
                </a:solidFill>
                <a:latin typeface="Avenir Book"/>
                <a:cs typeface="Avenir Book"/>
              </a:rPr>
              <a:t> </a:t>
            </a:r>
            <a:r>
              <a:rPr sz="1750" dirty="0">
                <a:solidFill>
                  <a:srgbClr val="231F20"/>
                </a:solidFill>
                <a:latin typeface="Avenir Book"/>
                <a:cs typeface="Avenir Book"/>
              </a:rPr>
              <a:t>the</a:t>
            </a:r>
            <a:r>
              <a:rPr sz="1750" spc="-35" dirty="0">
                <a:solidFill>
                  <a:srgbClr val="231F20"/>
                </a:solidFill>
                <a:latin typeface="Avenir Book"/>
                <a:cs typeface="Avenir Book"/>
              </a:rPr>
              <a:t> </a:t>
            </a:r>
            <a:r>
              <a:rPr sz="1750" spc="-20" dirty="0">
                <a:solidFill>
                  <a:srgbClr val="231F20"/>
                </a:solidFill>
                <a:latin typeface="Avenir Book"/>
                <a:cs typeface="Avenir Book"/>
              </a:rPr>
              <a:t>door </a:t>
            </a:r>
            <a:r>
              <a:rPr sz="1750" dirty="0">
                <a:solidFill>
                  <a:srgbClr val="231F20"/>
                </a:solidFill>
                <a:latin typeface="Avenir Book"/>
                <a:cs typeface="Avenir Book"/>
              </a:rPr>
              <a:t>so</a:t>
            </a:r>
            <a:r>
              <a:rPr sz="1750" spc="-45" dirty="0">
                <a:solidFill>
                  <a:srgbClr val="231F20"/>
                </a:solidFill>
                <a:latin typeface="Avenir Book"/>
                <a:cs typeface="Avenir Book"/>
              </a:rPr>
              <a:t> </a:t>
            </a:r>
            <a:r>
              <a:rPr sz="1750" dirty="0">
                <a:solidFill>
                  <a:srgbClr val="231F20"/>
                </a:solidFill>
                <a:latin typeface="Avenir Book"/>
                <a:cs typeface="Avenir Book"/>
              </a:rPr>
              <a:t>you</a:t>
            </a:r>
            <a:r>
              <a:rPr sz="1750" spc="-40" dirty="0">
                <a:solidFill>
                  <a:srgbClr val="231F20"/>
                </a:solidFill>
                <a:latin typeface="Avenir Book"/>
                <a:cs typeface="Avenir Book"/>
              </a:rPr>
              <a:t> </a:t>
            </a:r>
            <a:r>
              <a:rPr sz="1750" dirty="0">
                <a:solidFill>
                  <a:srgbClr val="231F20"/>
                </a:solidFill>
                <a:latin typeface="Avenir Book"/>
                <a:cs typeface="Avenir Book"/>
              </a:rPr>
              <a:t>don’t</a:t>
            </a:r>
            <a:r>
              <a:rPr sz="1750" spc="-40" dirty="0">
                <a:solidFill>
                  <a:srgbClr val="231F20"/>
                </a:solidFill>
                <a:latin typeface="Avenir Book"/>
                <a:cs typeface="Avenir Book"/>
              </a:rPr>
              <a:t> </a:t>
            </a:r>
            <a:r>
              <a:rPr sz="1750" dirty="0">
                <a:solidFill>
                  <a:srgbClr val="231F20"/>
                </a:solidFill>
                <a:latin typeface="Avenir Book"/>
                <a:cs typeface="Avenir Book"/>
              </a:rPr>
              <a:t>track</a:t>
            </a:r>
            <a:r>
              <a:rPr sz="1750" spc="-45" dirty="0">
                <a:solidFill>
                  <a:srgbClr val="231F20"/>
                </a:solidFill>
                <a:latin typeface="Avenir Book"/>
                <a:cs typeface="Avenir Book"/>
              </a:rPr>
              <a:t> </a:t>
            </a:r>
            <a:r>
              <a:rPr sz="1750" dirty="0">
                <a:solidFill>
                  <a:srgbClr val="231F20"/>
                </a:solidFill>
                <a:latin typeface="Avenir Book"/>
                <a:cs typeface="Avenir Book"/>
              </a:rPr>
              <a:t>in</a:t>
            </a:r>
            <a:r>
              <a:rPr sz="1750" spc="-40" dirty="0">
                <a:solidFill>
                  <a:srgbClr val="231F20"/>
                </a:solidFill>
                <a:latin typeface="Avenir Book"/>
                <a:cs typeface="Avenir Book"/>
              </a:rPr>
              <a:t> </a:t>
            </a:r>
            <a:r>
              <a:rPr sz="1750" spc="-10" dirty="0">
                <a:solidFill>
                  <a:srgbClr val="231F20"/>
                </a:solidFill>
                <a:latin typeface="Avenir Book"/>
                <a:cs typeface="Avenir Book"/>
              </a:rPr>
              <a:t>toxic </a:t>
            </a:r>
            <a:r>
              <a:rPr sz="1750" dirty="0">
                <a:solidFill>
                  <a:srgbClr val="231F20"/>
                </a:solidFill>
                <a:latin typeface="Avenir Book"/>
                <a:cs typeface="Avenir Book"/>
              </a:rPr>
              <a:t>chemicals</a:t>
            </a:r>
            <a:r>
              <a:rPr sz="1750" spc="-60" dirty="0">
                <a:solidFill>
                  <a:srgbClr val="231F20"/>
                </a:solidFill>
                <a:latin typeface="Avenir Book"/>
                <a:cs typeface="Avenir Book"/>
              </a:rPr>
              <a:t> </a:t>
            </a:r>
            <a:r>
              <a:rPr sz="1750" dirty="0">
                <a:solidFill>
                  <a:srgbClr val="231F20"/>
                </a:solidFill>
                <a:latin typeface="Avenir Book"/>
                <a:cs typeface="Avenir Book"/>
              </a:rPr>
              <a:t>and</a:t>
            </a:r>
            <a:r>
              <a:rPr sz="1750" spc="-60" dirty="0">
                <a:solidFill>
                  <a:srgbClr val="231F20"/>
                </a:solidFill>
                <a:latin typeface="Avenir Book"/>
                <a:cs typeface="Avenir Book"/>
              </a:rPr>
              <a:t> </a:t>
            </a:r>
            <a:r>
              <a:rPr sz="1750" spc="-10" dirty="0">
                <a:solidFill>
                  <a:srgbClr val="231F20"/>
                </a:solidFill>
                <a:latin typeface="Avenir Book"/>
                <a:cs typeface="Avenir Book"/>
              </a:rPr>
              <a:t>dirt.</a:t>
            </a:r>
            <a:endParaRPr sz="1750">
              <a:latin typeface="Avenir Book"/>
              <a:cs typeface="Avenir Book"/>
            </a:endParaRPr>
          </a:p>
          <a:p>
            <a:pPr marL="206375" marR="208915" indent="-194310">
              <a:lnSpc>
                <a:spcPts val="2000"/>
              </a:lnSpc>
              <a:spcBef>
                <a:spcPts val="700"/>
              </a:spcBef>
              <a:buClr>
                <a:srgbClr val="E16C25"/>
              </a:buClr>
              <a:buSzPct val="60000"/>
              <a:buFont typeface="Apple Symbols"/>
              <a:buChar char="■"/>
              <a:tabLst>
                <a:tab pos="206375" algn="l"/>
              </a:tabLst>
            </a:pPr>
            <a:r>
              <a:rPr sz="1750" dirty="0">
                <a:solidFill>
                  <a:srgbClr val="231F20"/>
                </a:solidFill>
                <a:latin typeface="Avenir Book"/>
                <a:cs typeface="Avenir Book"/>
              </a:rPr>
              <a:t>Wash</a:t>
            </a:r>
            <a:r>
              <a:rPr sz="1750" spc="-75" dirty="0">
                <a:solidFill>
                  <a:srgbClr val="231F20"/>
                </a:solidFill>
                <a:latin typeface="Avenir Book"/>
                <a:cs typeface="Avenir Book"/>
              </a:rPr>
              <a:t> </a:t>
            </a:r>
            <a:r>
              <a:rPr sz="1750" dirty="0">
                <a:solidFill>
                  <a:srgbClr val="231F20"/>
                </a:solidFill>
                <a:latin typeface="Avenir Book"/>
                <a:cs typeface="Avenir Book"/>
              </a:rPr>
              <a:t>your</a:t>
            </a:r>
            <a:r>
              <a:rPr sz="1750" spc="-70" dirty="0">
                <a:solidFill>
                  <a:srgbClr val="231F20"/>
                </a:solidFill>
                <a:latin typeface="Avenir Book"/>
                <a:cs typeface="Avenir Book"/>
              </a:rPr>
              <a:t> </a:t>
            </a:r>
            <a:r>
              <a:rPr sz="1750" spc="-25" dirty="0">
                <a:solidFill>
                  <a:srgbClr val="231F20"/>
                </a:solidFill>
                <a:latin typeface="Avenir Book"/>
                <a:cs typeface="Avenir Book"/>
              </a:rPr>
              <a:t>child’s</a:t>
            </a:r>
            <a:r>
              <a:rPr sz="1750" spc="-70" dirty="0">
                <a:solidFill>
                  <a:srgbClr val="231F20"/>
                </a:solidFill>
                <a:latin typeface="Avenir Book"/>
                <a:cs typeface="Avenir Book"/>
              </a:rPr>
              <a:t> </a:t>
            </a:r>
            <a:r>
              <a:rPr sz="1750" dirty="0">
                <a:solidFill>
                  <a:srgbClr val="231F20"/>
                </a:solidFill>
                <a:latin typeface="Avenir Book"/>
                <a:cs typeface="Avenir Book"/>
              </a:rPr>
              <a:t>hands</a:t>
            </a:r>
            <a:r>
              <a:rPr sz="1750" spc="-70" dirty="0">
                <a:solidFill>
                  <a:srgbClr val="231F20"/>
                </a:solidFill>
                <a:latin typeface="Avenir Book"/>
                <a:cs typeface="Avenir Book"/>
              </a:rPr>
              <a:t> </a:t>
            </a:r>
            <a:r>
              <a:rPr sz="1750" spc="-10" dirty="0">
                <a:solidFill>
                  <a:srgbClr val="231F20"/>
                </a:solidFill>
                <a:latin typeface="Avenir Book"/>
                <a:cs typeface="Avenir Book"/>
              </a:rPr>
              <a:t>before eating.</a:t>
            </a:r>
            <a:endParaRPr sz="1750">
              <a:latin typeface="Avenir Book"/>
              <a:cs typeface="Avenir Book"/>
            </a:endParaRPr>
          </a:p>
          <a:p>
            <a:pPr marL="206375" marR="5080" indent="-194310">
              <a:lnSpc>
                <a:spcPts val="2000"/>
              </a:lnSpc>
              <a:spcBef>
                <a:spcPts val="695"/>
              </a:spcBef>
              <a:buClr>
                <a:srgbClr val="E16C25"/>
              </a:buClr>
              <a:buSzPct val="60000"/>
              <a:buFont typeface="Apple Symbols"/>
              <a:buChar char="■"/>
              <a:tabLst>
                <a:tab pos="206375" algn="l"/>
              </a:tabLst>
            </a:pPr>
            <a:r>
              <a:rPr sz="1750" dirty="0">
                <a:solidFill>
                  <a:srgbClr val="231F20"/>
                </a:solidFill>
                <a:latin typeface="Avenir Book"/>
                <a:cs typeface="Avenir Book"/>
              </a:rPr>
              <a:t>Quit</a:t>
            </a:r>
            <a:r>
              <a:rPr sz="1750" spc="-30" dirty="0">
                <a:solidFill>
                  <a:srgbClr val="231F20"/>
                </a:solidFill>
                <a:latin typeface="Avenir Book"/>
                <a:cs typeface="Avenir Book"/>
              </a:rPr>
              <a:t> </a:t>
            </a:r>
            <a:r>
              <a:rPr sz="1750" spc="-10" dirty="0">
                <a:solidFill>
                  <a:srgbClr val="231F20"/>
                </a:solidFill>
                <a:latin typeface="Avenir Book"/>
                <a:cs typeface="Avenir Book"/>
              </a:rPr>
              <a:t>smoking/don’t</a:t>
            </a:r>
            <a:r>
              <a:rPr sz="1750" spc="-30" dirty="0">
                <a:solidFill>
                  <a:srgbClr val="231F20"/>
                </a:solidFill>
                <a:latin typeface="Avenir Book"/>
                <a:cs typeface="Avenir Book"/>
              </a:rPr>
              <a:t> </a:t>
            </a:r>
            <a:r>
              <a:rPr sz="1750" spc="-10" dirty="0">
                <a:solidFill>
                  <a:srgbClr val="231F20"/>
                </a:solidFill>
                <a:latin typeface="Avenir Book"/>
                <a:cs typeface="Avenir Book"/>
              </a:rPr>
              <a:t>smoke </a:t>
            </a:r>
            <a:r>
              <a:rPr sz="1750" dirty="0">
                <a:solidFill>
                  <a:srgbClr val="231F20"/>
                </a:solidFill>
                <a:latin typeface="Avenir Book"/>
                <a:cs typeface="Avenir Book"/>
              </a:rPr>
              <a:t>indoors</a:t>
            </a:r>
            <a:r>
              <a:rPr sz="1750" spc="-60" dirty="0">
                <a:solidFill>
                  <a:srgbClr val="231F20"/>
                </a:solidFill>
                <a:latin typeface="Avenir Book"/>
                <a:cs typeface="Avenir Book"/>
              </a:rPr>
              <a:t> </a:t>
            </a:r>
            <a:r>
              <a:rPr sz="1750" dirty="0">
                <a:solidFill>
                  <a:srgbClr val="231F20"/>
                </a:solidFill>
                <a:latin typeface="Avenir Book"/>
                <a:cs typeface="Avenir Book"/>
              </a:rPr>
              <a:t>(smoke</a:t>
            </a:r>
            <a:r>
              <a:rPr sz="1750" spc="-55" dirty="0">
                <a:solidFill>
                  <a:srgbClr val="231F20"/>
                </a:solidFill>
                <a:latin typeface="Avenir Book"/>
                <a:cs typeface="Avenir Book"/>
              </a:rPr>
              <a:t> </a:t>
            </a:r>
            <a:r>
              <a:rPr sz="1750" dirty="0">
                <a:solidFill>
                  <a:srgbClr val="231F20"/>
                </a:solidFill>
                <a:latin typeface="Avenir Book"/>
                <a:cs typeface="Avenir Book"/>
              </a:rPr>
              <a:t>particles</a:t>
            </a:r>
            <a:r>
              <a:rPr sz="1750" spc="-60" dirty="0">
                <a:solidFill>
                  <a:srgbClr val="231F20"/>
                </a:solidFill>
                <a:latin typeface="Avenir Book"/>
                <a:cs typeface="Avenir Book"/>
              </a:rPr>
              <a:t> </a:t>
            </a:r>
            <a:r>
              <a:rPr sz="1750" dirty="0">
                <a:solidFill>
                  <a:srgbClr val="231F20"/>
                </a:solidFill>
                <a:latin typeface="Avenir Book"/>
                <a:cs typeface="Avenir Book"/>
              </a:rPr>
              <a:t>can</a:t>
            </a:r>
            <a:r>
              <a:rPr sz="1750" spc="-55" dirty="0">
                <a:solidFill>
                  <a:srgbClr val="231F20"/>
                </a:solidFill>
                <a:latin typeface="Avenir Book"/>
                <a:cs typeface="Avenir Book"/>
              </a:rPr>
              <a:t> </a:t>
            </a:r>
            <a:r>
              <a:rPr sz="1750" spc="-20" dirty="0">
                <a:solidFill>
                  <a:srgbClr val="231F20"/>
                </a:solidFill>
                <a:latin typeface="Avenir Book"/>
                <a:cs typeface="Avenir Book"/>
              </a:rPr>
              <a:t>also </a:t>
            </a:r>
            <a:r>
              <a:rPr sz="1750" dirty="0">
                <a:solidFill>
                  <a:srgbClr val="231F20"/>
                </a:solidFill>
                <a:latin typeface="Avenir Book"/>
                <a:cs typeface="Avenir Book"/>
              </a:rPr>
              <a:t>stick</a:t>
            </a:r>
            <a:r>
              <a:rPr sz="1750" spc="-35" dirty="0">
                <a:solidFill>
                  <a:srgbClr val="231F20"/>
                </a:solidFill>
                <a:latin typeface="Avenir Book"/>
                <a:cs typeface="Avenir Book"/>
              </a:rPr>
              <a:t> </a:t>
            </a:r>
            <a:r>
              <a:rPr sz="1750" dirty="0">
                <a:solidFill>
                  <a:srgbClr val="231F20"/>
                </a:solidFill>
                <a:latin typeface="Avenir Book"/>
                <a:cs typeface="Avenir Book"/>
              </a:rPr>
              <a:t>to</a:t>
            </a:r>
            <a:r>
              <a:rPr sz="1750" spc="-30" dirty="0">
                <a:solidFill>
                  <a:srgbClr val="231F20"/>
                </a:solidFill>
                <a:latin typeface="Avenir Book"/>
                <a:cs typeface="Avenir Book"/>
              </a:rPr>
              <a:t> </a:t>
            </a:r>
            <a:r>
              <a:rPr sz="1750" spc="-10" dirty="0">
                <a:solidFill>
                  <a:srgbClr val="231F20"/>
                </a:solidFill>
                <a:latin typeface="Avenir Book"/>
                <a:cs typeface="Avenir Book"/>
              </a:rPr>
              <a:t>dust).</a:t>
            </a:r>
            <a:endParaRPr sz="1750">
              <a:latin typeface="Avenir Book"/>
              <a:cs typeface="Avenir Book"/>
            </a:endParaRPr>
          </a:p>
        </p:txBody>
      </p:sp>
      <p:sp>
        <p:nvSpPr>
          <p:cNvPr id="5" name="object 5"/>
          <p:cNvSpPr txBox="1"/>
          <p:nvPr/>
        </p:nvSpPr>
        <p:spPr>
          <a:xfrm>
            <a:off x="5062025" y="2761668"/>
            <a:ext cx="3926204" cy="3174365"/>
          </a:xfrm>
          <a:prstGeom prst="rect">
            <a:avLst/>
          </a:prstGeom>
        </p:spPr>
        <p:txBody>
          <a:bodyPr vert="horz" wrap="square" lIns="0" tIns="88900" rIns="0" bIns="0" rtlCol="0">
            <a:spAutoFit/>
          </a:bodyPr>
          <a:lstStyle/>
          <a:p>
            <a:pPr marL="12700">
              <a:lnSpc>
                <a:spcPct val="100000"/>
              </a:lnSpc>
              <a:spcBef>
                <a:spcPts val="700"/>
              </a:spcBef>
            </a:pPr>
            <a:r>
              <a:rPr sz="1750" i="1" dirty="0">
                <a:solidFill>
                  <a:srgbClr val="231F20"/>
                </a:solidFill>
                <a:latin typeface="Avenir"/>
                <a:cs typeface="Avenir"/>
              </a:rPr>
              <a:t>In</a:t>
            </a:r>
            <a:r>
              <a:rPr sz="1750" i="1" spc="-20" dirty="0">
                <a:solidFill>
                  <a:srgbClr val="231F20"/>
                </a:solidFill>
                <a:latin typeface="Avenir"/>
                <a:cs typeface="Avenir"/>
              </a:rPr>
              <a:t> </a:t>
            </a:r>
            <a:r>
              <a:rPr sz="1750" i="1" spc="-10" dirty="0">
                <a:solidFill>
                  <a:srgbClr val="231F20"/>
                </a:solidFill>
                <a:latin typeface="Avenir"/>
                <a:cs typeface="Avenir"/>
              </a:rPr>
              <a:t>addition:</a:t>
            </a:r>
            <a:endParaRPr sz="1750">
              <a:latin typeface="Avenir"/>
              <a:cs typeface="Avenir"/>
            </a:endParaRPr>
          </a:p>
          <a:p>
            <a:pPr marL="206375" marR="305435" indent="-194310">
              <a:lnSpc>
                <a:spcPts val="2000"/>
              </a:lnSpc>
              <a:spcBef>
                <a:spcPts val="745"/>
              </a:spcBef>
              <a:buClr>
                <a:srgbClr val="E16C25"/>
              </a:buClr>
              <a:buSzPct val="60000"/>
              <a:buFont typeface="Apple Symbols"/>
              <a:buChar char="■"/>
              <a:tabLst>
                <a:tab pos="206375" algn="l"/>
              </a:tabLst>
            </a:pPr>
            <a:r>
              <a:rPr sz="1750" dirty="0">
                <a:solidFill>
                  <a:srgbClr val="231F20"/>
                </a:solidFill>
                <a:latin typeface="Avenir Book"/>
                <a:cs typeface="Avenir Book"/>
              </a:rPr>
              <a:t>Open</a:t>
            </a:r>
            <a:r>
              <a:rPr sz="1750" spc="-50" dirty="0">
                <a:solidFill>
                  <a:srgbClr val="231F20"/>
                </a:solidFill>
                <a:latin typeface="Avenir Book"/>
                <a:cs typeface="Avenir Book"/>
              </a:rPr>
              <a:t> </a:t>
            </a:r>
            <a:r>
              <a:rPr sz="1750" dirty="0">
                <a:solidFill>
                  <a:srgbClr val="231F20"/>
                </a:solidFill>
                <a:latin typeface="Avenir Book"/>
                <a:cs typeface="Avenir Book"/>
              </a:rPr>
              <a:t>windows,</a:t>
            </a:r>
            <a:r>
              <a:rPr sz="1750" spc="-50" dirty="0">
                <a:solidFill>
                  <a:srgbClr val="231F20"/>
                </a:solidFill>
                <a:latin typeface="Avenir Book"/>
                <a:cs typeface="Avenir Book"/>
              </a:rPr>
              <a:t> </a:t>
            </a:r>
            <a:r>
              <a:rPr sz="1750" dirty="0">
                <a:solidFill>
                  <a:srgbClr val="231F20"/>
                </a:solidFill>
                <a:latin typeface="Avenir Book"/>
                <a:cs typeface="Avenir Book"/>
              </a:rPr>
              <a:t>run</a:t>
            </a:r>
            <a:r>
              <a:rPr sz="1750" spc="-50" dirty="0">
                <a:solidFill>
                  <a:srgbClr val="231F20"/>
                </a:solidFill>
                <a:latin typeface="Avenir Book"/>
                <a:cs typeface="Avenir Book"/>
              </a:rPr>
              <a:t> </a:t>
            </a:r>
            <a:r>
              <a:rPr sz="1750" dirty="0">
                <a:solidFill>
                  <a:srgbClr val="231F20"/>
                </a:solidFill>
                <a:latin typeface="Avenir Book"/>
                <a:cs typeface="Avenir Book"/>
              </a:rPr>
              <a:t>fans</a:t>
            </a:r>
            <a:r>
              <a:rPr sz="1750" spc="-45" dirty="0">
                <a:solidFill>
                  <a:srgbClr val="231F20"/>
                </a:solidFill>
                <a:latin typeface="Avenir Book"/>
                <a:cs typeface="Avenir Book"/>
              </a:rPr>
              <a:t> </a:t>
            </a:r>
            <a:r>
              <a:rPr sz="1750" spc="-10" dirty="0">
                <a:solidFill>
                  <a:srgbClr val="231F20"/>
                </a:solidFill>
                <a:latin typeface="Avenir Book"/>
                <a:cs typeface="Avenir Book"/>
              </a:rPr>
              <a:t>especially </a:t>
            </a:r>
            <a:r>
              <a:rPr sz="1750" dirty="0">
                <a:solidFill>
                  <a:srgbClr val="231F20"/>
                </a:solidFill>
                <a:latin typeface="Avenir Book"/>
                <a:cs typeface="Avenir Book"/>
              </a:rPr>
              <a:t>while</a:t>
            </a:r>
            <a:r>
              <a:rPr sz="1750" spc="-65" dirty="0">
                <a:solidFill>
                  <a:srgbClr val="231F20"/>
                </a:solidFill>
                <a:latin typeface="Avenir Book"/>
                <a:cs typeface="Avenir Book"/>
              </a:rPr>
              <a:t> </a:t>
            </a:r>
            <a:r>
              <a:rPr sz="1750" dirty="0">
                <a:solidFill>
                  <a:srgbClr val="231F20"/>
                </a:solidFill>
                <a:latin typeface="Avenir Book"/>
                <a:cs typeface="Avenir Book"/>
              </a:rPr>
              <a:t>cleaning</a:t>
            </a:r>
            <a:r>
              <a:rPr sz="1750" spc="-60" dirty="0">
                <a:solidFill>
                  <a:srgbClr val="231F20"/>
                </a:solidFill>
                <a:latin typeface="Avenir Book"/>
                <a:cs typeface="Avenir Book"/>
              </a:rPr>
              <a:t> </a:t>
            </a:r>
            <a:r>
              <a:rPr sz="1750" dirty="0">
                <a:solidFill>
                  <a:srgbClr val="231F20"/>
                </a:solidFill>
                <a:latin typeface="Avenir Book"/>
                <a:cs typeface="Avenir Book"/>
              </a:rPr>
              <a:t>to</a:t>
            </a:r>
            <a:r>
              <a:rPr sz="1750" spc="-60" dirty="0">
                <a:solidFill>
                  <a:srgbClr val="231F20"/>
                </a:solidFill>
                <a:latin typeface="Avenir Book"/>
                <a:cs typeface="Avenir Book"/>
              </a:rPr>
              <a:t> </a:t>
            </a:r>
            <a:r>
              <a:rPr sz="1750" dirty="0">
                <a:solidFill>
                  <a:srgbClr val="231F20"/>
                </a:solidFill>
                <a:latin typeface="Avenir Book"/>
                <a:cs typeface="Avenir Book"/>
              </a:rPr>
              <a:t>increase</a:t>
            </a:r>
            <a:r>
              <a:rPr sz="1750" spc="-60" dirty="0">
                <a:solidFill>
                  <a:srgbClr val="231F20"/>
                </a:solidFill>
                <a:latin typeface="Avenir Book"/>
                <a:cs typeface="Avenir Book"/>
              </a:rPr>
              <a:t> </a:t>
            </a:r>
            <a:r>
              <a:rPr sz="1750" spc="-10" dirty="0">
                <a:solidFill>
                  <a:srgbClr val="231F20"/>
                </a:solidFill>
                <a:latin typeface="Avenir Book"/>
                <a:cs typeface="Avenir Book"/>
              </a:rPr>
              <a:t>airflow.</a:t>
            </a:r>
            <a:endParaRPr sz="1750">
              <a:latin typeface="Avenir Book"/>
              <a:cs typeface="Avenir Book"/>
            </a:endParaRPr>
          </a:p>
          <a:p>
            <a:pPr marL="206375" marR="187960" indent="-194310">
              <a:lnSpc>
                <a:spcPts val="2000"/>
              </a:lnSpc>
              <a:spcBef>
                <a:spcPts val="700"/>
              </a:spcBef>
              <a:buClr>
                <a:srgbClr val="E16C25"/>
              </a:buClr>
              <a:buSzPct val="60000"/>
              <a:buFont typeface="Apple Symbols"/>
              <a:buChar char="■"/>
              <a:tabLst>
                <a:tab pos="206375" algn="l"/>
              </a:tabLst>
            </a:pPr>
            <a:r>
              <a:rPr sz="1750" dirty="0">
                <a:solidFill>
                  <a:srgbClr val="231F20"/>
                </a:solidFill>
                <a:latin typeface="Avenir Book"/>
                <a:cs typeface="Avenir Book"/>
              </a:rPr>
              <a:t>Keep</a:t>
            </a:r>
            <a:r>
              <a:rPr sz="1750" spc="-45" dirty="0">
                <a:solidFill>
                  <a:srgbClr val="231F20"/>
                </a:solidFill>
                <a:latin typeface="Avenir Book"/>
                <a:cs typeface="Avenir Book"/>
              </a:rPr>
              <a:t> </a:t>
            </a:r>
            <a:r>
              <a:rPr sz="1750" dirty="0">
                <a:solidFill>
                  <a:srgbClr val="231F20"/>
                </a:solidFill>
                <a:latin typeface="Avenir Book"/>
                <a:cs typeface="Avenir Book"/>
              </a:rPr>
              <a:t>dust</a:t>
            </a:r>
            <a:r>
              <a:rPr sz="1750" spc="-40" dirty="0">
                <a:solidFill>
                  <a:srgbClr val="231F20"/>
                </a:solidFill>
                <a:latin typeface="Avenir Book"/>
                <a:cs typeface="Avenir Book"/>
              </a:rPr>
              <a:t> </a:t>
            </a:r>
            <a:r>
              <a:rPr sz="1750" dirty="0">
                <a:solidFill>
                  <a:srgbClr val="231F20"/>
                </a:solidFill>
                <a:latin typeface="Avenir Book"/>
                <a:cs typeface="Avenir Book"/>
              </a:rPr>
              <a:t>levels</a:t>
            </a:r>
            <a:r>
              <a:rPr sz="1750" spc="-40" dirty="0">
                <a:solidFill>
                  <a:srgbClr val="231F20"/>
                </a:solidFill>
                <a:latin typeface="Avenir Book"/>
                <a:cs typeface="Avenir Book"/>
              </a:rPr>
              <a:t> </a:t>
            </a:r>
            <a:r>
              <a:rPr sz="1750" dirty="0">
                <a:solidFill>
                  <a:srgbClr val="231F20"/>
                </a:solidFill>
                <a:latin typeface="Avenir Book"/>
                <a:cs typeface="Avenir Book"/>
              </a:rPr>
              <a:t>down</a:t>
            </a:r>
            <a:r>
              <a:rPr sz="1750" spc="-45" dirty="0">
                <a:solidFill>
                  <a:srgbClr val="231F20"/>
                </a:solidFill>
                <a:latin typeface="Avenir Book"/>
                <a:cs typeface="Avenir Book"/>
              </a:rPr>
              <a:t> </a:t>
            </a:r>
            <a:r>
              <a:rPr sz="1750" dirty="0">
                <a:solidFill>
                  <a:srgbClr val="231F20"/>
                </a:solidFill>
                <a:latin typeface="Avenir Book"/>
                <a:cs typeface="Avenir Book"/>
              </a:rPr>
              <a:t>by</a:t>
            </a:r>
            <a:r>
              <a:rPr sz="1750" spc="-40" dirty="0">
                <a:solidFill>
                  <a:srgbClr val="231F20"/>
                </a:solidFill>
                <a:latin typeface="Avenir Book"/>
                <a:cs typeface="Avenir Book"/>
              </a:rPr>
              <a:t> </a:t>
            </a:r>
            <a:r>
              <a:rPr sz="1750" spc="-20" dirty="0">
                <a:solidFill>
                  <a:srgbClr val="231F20"/>
                </a:solidFill>
                <a:latin typeface="Avenir Book"/>
                <a:cs typeface="Avenir Book"/>
              </a:rPr>
              <a:t>damp </a:t>
            </a:r>
            <a:r>
              <a:rPr sz="1750" dirty="0">
                <a:solidFill>
                  <a:srgbClr val="231F20"/>
                </a:solidFill>
                <a:latin typeface="Avenir Book"/>
                <a:cs typeface="Avenir Book"/>
              </a:rPr>
              <a:t>dusting</a:t>
            </a:r>
            <a:r>
              <a:rPr sz="1750" spc="-70" dirty="0">
                <a:solidFill>
                  <a:srgbClr val="231F20"/>
                </a:solidFill>
                <a:latin typeface="Avenir Book"/>
                <a:cs typeface="Avenir Book"/>
              </a:rPr>
              <a:t> </a:t>
            </a:r>
            <a:r>
              <a:rPr sz="1750" dirty="0">
                <a:solidFill>
                  <a:srgbClr val="231F20"/>
                </a:solidFill>
                <a:latin typeface="Avenir Book"/>
                <a:cs typeface="Avenir Book"/>
              </a:rPr>
              <a:t>and</a:t>
            </a:r>
            <a:r>
              <a:rPr sz="1750" spc="-65" dirty="0">
                <a:solidFill>
                  <a:srgbClr val="231F20"/>
                </a:solidFill>
                <a:latin typeface="Avenir Book"/>
                <a:cs typeface="Avenir Book"/>
              </a:rPr>
              <a:t> </a:t>
            </a:r>
            <a:r>
              <a:rPr sz="1750" dirty="0">
                <a:solidFill>
                  <a:srgbClr val="231F20"/>
                </a:solidFill>
                <a:latin typeface="Avenir Book"/>
                <a:cs typeface="Avenir Book"/>
              </a:rPr>
              <a:t>mopping</a:t>
            </a:r>
            <a:r>
              <a:rPr sz="1750" spc="-65" dirty="0">
                <a:solidFill>
                  <a:srgbClr val="231F20"/>
                </a:solidFill>
                <a:latin typeface="Avenir Book"/>
                <a:cs typeface="Avenir Book"/>
              </a:rPr>
              <a:t> </a:t>
            </a:r>
            <a:r>
              <a:rPr sz="1750" dirty="0">
                <a:solidFill>
                  <a:srgbClr val="231F20"/>
                </a:solidFill>
                <a:latin typeface="Avenir Book"/>
                <a:cs typeface="Avenir Book"/>
              </a:rPr>
              <a:t>using</a:t>
            </a:r>
            <a:r>
              <a:rPr sz="1750" spc="-65" dirty="0">
                <a:solidFill>
                  <a:srgbClr val="231F20"/>
                </a:solidFill>
                <a:latin typeface="Avenir Book"/>
                <a:cs typeface="Avenir Book"/>
              </a:rPr>
              <a:t> </a:t>
            </a:r>
            <a:r>
              <a:rPr sz="1750" spc="-10" dirty="0">
                <a:solidFill>
                  <a:srgbClr val="231F20"/>
                </a:solidFill>
                <a:latin typeface="Avenir Book"/>
                <a:cs typeface="Avenir Book"/>
              </a:rPr>
              <a:t>microfi- </a:t>
            </a:r>
            <a:r>
              <a:rPr sz="1750" dirty="0">
                <a:solidFill>
                  <a:srgbClr val="231F20"/>
                </a:solidFill>
                <a:latin typeface="Avenir Book"/>
                <a:cs typeface="Avenir Book"/>
              </a:rPr>
              <a:t>ber</a:t>
            </a:r>
            <a:r>
              <a:rPr sz="1750" spc="-40" dirty="0">
                <a:solidFill>
                  <a:srgbClr val="231F20"/>
                </a:solidFill>
                <a:latin typeface="Avenir Book"/>
                <a:cs typeface="Avenir Book"/>
              </a:rPr>
              <a:t> </a:t>
            </a:r>
            <a:r>
              <a:rPr sz="1750" dirty="0">
                <a:solidFill>
                  <a:srgbClr val="231F20"/>
                </a:solidFill>
                <a:latin typeface="Avenir Book"/>
                <a:cs typeface="Avenir Book"/>
              </a:rPr>
              <a:t>cloths</a:t>
            </a:r>
            <a:r>
              <a:rPr sz="1750" spc="-40" dirty="0">
                <a:solidFill>
                  <a:srgbClr val="231F20"/>
                </a:solidFill>
                <a:latin typeface="Avenir Book"/>
                <a:cs typeface="Avenir Book"/>
              </a:rPr>
              <a:t> </a:t>
            </a:r>
            <a:r>
              <a:rPr sz="1750" dirty="0">
                <a:solidFill>
                  <a:srgbClr val="231F20"/>
                </a:solidFill>
                <a:latin typeface="Avenir Book"/>
                <a:cs typeface="Avenir Book"/>
              </a:rPr>
              <a:t>and</a:t>
            </a:r>
            <a:r>
              <a:rPr sz="1750" spc="-40" dirty="0">
                <a:solidFill>
                  <a:srgbClr val="231F20"/>
                </a:solidFill>
                <a:latin typeface="Avenir Book"/>
                <a:cs typeface="Avenir Book"/>
              </a:rPr>
              <a:t> </a:t>
            </a:r>
            <a:r>
              <a:rPr sz="1750" spc="-20" dirty="0">
                <a:solidFill>
                  <a:srgbClr val="231F20"/>
                </a:solidFill>
                <a:latin typeface="Avenir Book"/>
                <a:cs typeface="Avenir Book"/>
              </a:rPr>
              <a:t>mops.</a:t>
            </a:r>
            <a:endParaRPr sz="1750">
              <a:latin typeface="Avenir Book"/>
              <a:cs typeface="Avenir Book"/>
            </a:endParaRPr>
          </a:p>
          <a:p>
            <a:pPr marL="206375" indent="-193675">
              <a:lnSpc>
                <a:spcPts val="2050"/>
              </a:lnSpc>
              <a:spcBef>
                <a:spcPts val="545"/>
              </a:spcBef>
              <a:buClr>
                <a:srgbClr val="E16C25"/>
              </a:buClr>
              <a:buSzPct val="60000"/>
              <a:buFont typeface="Apple Symbols"/>
              <a:buChar char="■"/>
              <a:tabLst>
                <a:tab pos="206375" algn="l"/>
              </a:tabLst>
            </a:pPr>
            <a:r>
              <a:rPr sz="1750" spc="-20" dirty="0">
                <a:solidFill>
                  <a:srgbClr val="231F20"/>
                </a:solidFill>
                <a:latin typeface="Avenir Book"/>
                <a:cs typeface="Avenir Book"/>
              </a:rPr>
              <a:t>Vacuum</a:t>
            </a:r>
            <a:r>
              <a:rPr sz="1750" spc="-55" dirty="0">
                <a:solidFill>
                  <a:srgbClr val="231F20"/>
                </a:solidFill>
                <a:latin typeface="Avenir Book"/>
                <a:cs typeface="Avenir Book"/>
              </a:rPr>
              <a:t> </a:t>
            </a:r>
            <a:r>
              <a:rPr sz="1750" dirty="0">
                <a:solidFill>
                  <a:srgbClr val="231F20"/>
                </a:solidFill>
                <a:latin typeface="Avenir Book"/>
                <a:cs typeface="Avenir Book"/>
              </a:rPr>
              <a:t>area</a:t>
            </a:r>
            <a:r>
              <a:rPr sz="1750" spc="-50" dirty="0">
                <a:solidFill>
                  <a:srgbClr val="231F20"/>
                </a:solidFill>
                <a:latin typeface="Avenir Book"/>
                <a:cs typeface="Avenir Book"/>
              </a:rPr>
              <a:t> </a:t>
            </a:r>
            <a:r>
              <a:rPr sz="1750" dirty="0">
                <a:solidFill>
                  <a:srgbClr val="231F20"/>
                </a:solidFill>
                <a:latin typeface="Avenir Book"/>
                <a:cs typeface="Avenir Book"/>
              </a:rPr>
              <a:t>rugs</a:t>
            </a:r>
            <a:r>
              <a:rPr sz="1750" spc="-50" dirty="0">
                <a:solidFill>
                  <a:srgbClr val="231F20"/>
                </a:solidFill>
                <a:latin typeface="Avenir Book"/>
                <a:cs typeface="Avenir Book"/>
              </a:rPr>
              <a:t> </a:t>
            </a:r>
            <a:r>
              <a:rPr sz="1750" dirty="0">
                <a:solidFill>
                  <a:srgbClr val="231F20"/>
                </a:solidFill>
                <a:latin typeface="Avenir Book"/>
                <a:cs typeface="Avenir Book"/>
              </a:rPr>
              <a:t>often</a:t>
            </a:r>
            <a:r>
              <a:rPr sz="1750" spc="-50" dirty="0">
                <a:solidFill>
                  <a:srgbClr val="231F20"/>
                </a:solidFill>
                <a:latin typeface="Avenir Book"/>
                <a:cs typeface="Avenir Book"/>
              </a:rPr>
              <a:t> </a:t>
            </a:r>
            <a:r>
              <a:rPr sz="1750" dirty="0">
                <a:solidFill>
                  <a:srgbClr val="231F20"/>
                </a:solidFill>
                <a:latin typeface="Avenir Book"/>
                <a:cs typeface="Avenir Book"/>
              </a:rPr>
              <a:t>with</a:t>
            </a:r>
            <a:r>
              <a:rPr sz="1750" spc="-50" dirty="0">
                <a:solidFill>
                  <a:srgbClr val="231F20"/>
                </a:solidFill>
                <a:latin typeface="Avenir Book"/>
                <a:cs typeface="Avenir Book"/>
              </a:rPr>
              <a:t> a</a:t>
            </a:r>
            <a:endParaRPr sz="1750">
              <a:latin typeface="Avenir Book"/>
              <a:cs typeface="Avenir Book"/>
            </a:endParaRPr>
          </a:p>
          <a:p>
            <a:pPr marL="206375" marR="5080">
              <a:lnSpc>
                <a:spcPts val="2000"/>
              </a:lnSpc>
              <a:spcBef>
                <a:spcPts val="100"/>
              </a:spcBef>
            </a:pPr>
            <a:r>
              <a:rPr sz="1750" spc="-10" dirty="0">
                <a:solidFill>
                  <a:srgbClr val="231F20"/>
                </a:solidFill>
                <a:latin typeface="Avenir Book"/>
                <a:cs typeface="Avenir Book"/>
              </a:rPr>
              <a:t>high-</a:t>
            </a:r>
            <a:r>
              <a:rPr sz="1750" dirty="0">
                <a:solidFill>
                  <a:srgbClr val="231F20"/>
                </a:solidFill>
                <a:latin typeface="Avenir Book"/>
                <a:cs typeface="Avenir Book"/>
              </a:rPr>
              <a:t>efficiency</a:t>
            </a:r>
            <a:r>
              <a:rPr sz="1750" spc="-65" dirty="0">
                <a:solidFill>
                  <a:srgbClr val="231F20"/>
                </a:solidFill>
                <a:latin typeface="Avenir Book"/>
                <a:cs typeface="Avenir Book"/>
              </a:rPr>
              <a:t> </a:t>
            </a:r>
            <a:r>
              <a:rPr sz="1750" dirty="0">
                <a:solidFill>
                  <a:srgbClr val="231F20"/>
                </a:solidFill>
                <a:latin typeface="Avenir Book"/>
                <a:cs typeface="Avenir Book"/>
              </a:rPr>
              <a:t>particulate</a:t>
            </a:r>
            <a:r>
              <a:rPr sz="1750" spc="-60" dirty="0">
                <a:solidFill>
                  <a:srgbClr val="231F20"/>
                </a:solidFill>
                <a:latin typeface="Avenir Book"/>
                <a:cs typeface="Avenir Book"/>
              </a:rPr>
              <a:t> </a:t>
            </a:r>
            <a:r>
              <a:rPr sz="1750" dirty="0">
                <a:solidFill>
                  <a:srgbClr val="231F20"/>
                </a:solidFill>
                <a:latin typeface="Avenir Book"/>
                <a:cs typeface="Avenir Book"/>
              </a:rPr>
              <a:t>air</a:t>
            </a:r>
            <a:r>
              <a:rPr sz="1750" spc="-60" dirty="0">
                <a:solidFill>
                  <a:srgbClr val="231F20"/>
                </a:solidFill>
                <a:latin typeface="Avenir Book"/>
                <a:cs typeface="Avenir Book"/>
              </a:rPr>
              <a:t> </a:t>
            </a:r>
            <a:r>
              <a:rPr sz="1750" spc="-10" dirty="0">
                <a:solidFill>
                  <a:srgbClr val="231F20"/>
                </a:solidFill>
                <a:latin typeface="Avenir Book"/>
                <a:cs typeface="Avenir Book"/>
              </a:rPr>
              <a:t>(HEPA) </a:t>
            </a:r>
            <a:r>
              <a:rPr sz="1750" dirty="0">
                <a:solidFill>
                  <a:srgbClr val="231F20"/>
                </a:solidFill>
                <a:latin typeface="Avenir Book"/>
                <a:cs typeface="Avenir Book"/>
              </a:rPr>
              <a:t>filter</a:t>
            </a:r>
            <a:r>
              <a:rPr sz="1750" spc="-55" dirty="0">
                <a:solidFill>
                  <a:srgbClr val="231F20"/>
                </a:solidFill>
                <a:latin typeface="Avenir Book"/>
                <a:cs typeface="Avenir Book"/>
              </a:rPr>
              <a:t> </a:t>
            </a:r>
            <a:r>
              <a:rPr sz="1750" dirty="0">
                <a:solidFill>
                  <a:srgbClr val="231F20"/>
                </a:solidFill>
                <a:latin typeface="Avenir Book"/>
                <a:cs typeface="Avenir Book"/>
              </a:rPr>
              <a:t>vacuum</a:t>
            </a:r>
            <a:r>
              <a:rPr sz="1750" spc="-55" dirty="0">
                <a:solidFill>
                  <a:srgbClr val="231F20"/>
                </a:solidFill>
                <a:latin typeface="Avenir Book"/>
                <a:cs typeface="Avenir Book"/>
              </a:rPr>
              <a:t> </a:t>
            </a:r>
            <a:r>
              <a:rPr sz="1750" spc="-20" dirty="0">
                <a:solidFill>
                  <a:srgbClr val="231F20"/>
                </a:solidFill>
                <a:latin typeface="Avenir Book"/>
                <a:cs typeface="Avenir Book"/>
              </a:rPr>
              <a:t>cleaner.</a:t>
            </a:r>
            <a:r>
              <a:rPr sz="1750" spc="-55" dirty="0">
                <a:solidFill>
                  <a:srgbClr val="231F20"/>
                </a:solidFill>
                <a:latin typeface="Avenir Book"/>
                <a:cs typeface="Avenir Book"/>
              </a:rPr>
              <a:t> </a:t>
            </a:r>
            <a:r>
              <a:rPr sz="1750" dirty="0">
                <a:solidFill>
                  <a:srgbClr val="231F20"/>
                </a:solidFill>
                <a:latin typeface="Avenir Book"/>
                <a:cs typeface="Avenir Book"/>
              </a:rPr>
              <a:t>These</a:t>
            </a:r>
            <a:r>
              <a:rPr sz="1750" spc="-55" dirty="0">
                <a:solidFill>
                  <a:srgbClr val="231F20"/>
                </a:solidFill>
                <a:latin typeface="Avenir Book"/>
                <a:cs typeface="Avenir Book"/>
              </a:rPr>
              <a:t> </a:t>
            </a:r>
            <a:r>
              <a:rPr sz="1750" dirty="0">
                <a:solidFill>
                  <a:srgbClr val="231F20"/>
                </a:solidFill>
                <a:latin typeface="Avenir Book"/>
                <a:cs typeface="Avenir Book"/>
              </a:rPr>
              <a:t>types</a:t>
            </a:r>
            <a:r>
              <a:rPr sz="1750" spc="-50" dirty="0">
                <a:solidFill>
                  <a:srgbClr val="231F20"/>
                </a:solidFill>
                <a:latin typeface="Avenir Book"/>
                <a:cs typeface="Avenir Book"/>
              </a:rPr>
              <a:t> </a:t>
            </a:r>
            <a:r>
              <a:rPr sz="1750" spc="-25" dirty="0">
                <a:solidFill>
                  <a:srgbClr val="231F20"/>
                </a:solidFill>
                <a:latin typeface="Avenir Book"/>
                <a:cs typeface="Avenir Book"/>
              </a:rPr>
              <a:t>of </a:t>
            </a:r>
            <a:r>
              <a:rPr sz="1750" dirty="0">
                <a:solidFill>
                  <a:srgbClr val="231F20"/>
                </a:solidFill>
                <a:latin typeface="Avenir Book"/>
                <a:cs typeface="Avenir Book"/>
              </a:rPr>
              <a:t>filters</a:t>
            </a:r>
            <a:r>
              <a:rPr sz="1750" spc="-60" dirty="0">
                <a:solidFill>
                  <a:srgbClr val="231F20"/>
                </a:solidFill>
                <a:latin typeface="Avenir Book"/>
                <a:cs typeface="Avenir Book"/>
              </a:rPr>
              <a:t> </a:t>
            </a:r>
            <a:r>
              <a:rPr sz="1750" dirty="0">
                <a:solidFill>
                  <a:srgbClr val="231F20"/>
                </a:solidFill>
                <a:latin typeface="Avenir Book"/>
                <a:cs typeface="Avenir Book"/>
              </a:rPr>
              <a:t>are</a:t>
            </a:r>
            <a:r>
              <a:rPr sz="1750" spc="-60" dirty="0">
                <a:solidFill>
                  <a:srgbClr val="231F20"/>
                </a:solidFill>
                <a:latin typeface="Avenir Book"/>
                <a:cs typeface="Avenir Book"/>
              </a:rPr>
              <a:t> </a:t>
            </a:r>
            <a:r>
              <a:rPr sz="1750" dirty="0">
                <a:solidFill>
                  <a:srgbClr val="231F20"/>
                </a:solidFill>
                <a:latin typeface="Avenir Book"/>
                <a:cs typeface="Avenir Book"/>
              </a:rPr>
              <a:t>able</a:t>
            </a:r>
            <a:r>
              <a:rPr sz="1750" spc="-60" dirty="0">
                <a:solidFill>
                  <a:srgbClr val="231F20"/>
                </a:solidFill>
                <a:latin typeface="Avenir Book"/>
                <a:cs typeface="Avenir Book"/>
              </a:rPr>
              <a:t> </a:t>
            </a:r>
            <a:r>
              <a:rPr sz="1750" dirty="0">
                <a:solidFill>
                  <a:srgbClr val="231F20"/>
                </a:solidFill>
                <a:latin typeface="Avenir Book"/>
                <a:cs typeface="Avenir Book"/>
              </a:rPr>
              <a:t>to</a:t>
            </a:r>
            <a:r>
              <a:rPr sz="1750" spc="-60" dirty="0">
                <a:solidFill>
                  <a:srgbClr val="231F20"/>
                </a:solidFill>
                <a:latin typeface="Avenir Book"/>
                <a:cs typeface="Avenir Book"/>
              </a:rPr>
              <a:t> </a:t>
            </a:r>
            <a:r>
              <a:rPr sz="1750" dirty="0">
                <a:solidFill>
                  <a:srgbClr val="231F20"/>
                </a:solidFill>
                <a:latin typeface="Avenir Book"/>
                <a:cs typeface="Avenir Book"/>
              </a:rPr>
              <a:t>trap</a:t>
            </a:r>
            <a:r>
              <a:rPr sz="1750" spc="-60" dirty="0">
                <a:solidFill>
                  <a:srgbClr val="231F20"/>
                </a:solidFill>
                <a:latin typeface="Avenir Book"/>
                <a:cs typeface="Avenir Book"/>
              </a:rPr>
              <a:t> </a:t>
            </a:r>
            <a:r>
              <a:rPr sz="1750" dirty="0">
                <a:solidFill>
                  <a:srgbClr val="231F20"/>
                </a:solidFill>
                <a:latin typeface="Avenir Book"/>
                <a:cs typeface="Avenir Book"/>
              </a:rPr>
              <a:t>extremely</a:t>
            </a:r>
            <a:r>
              <a:rPr sz="1750" spc="-60" dirty="0">
                <a:solidFill>
                  <a:srgbClr val="231F20"/>
                </a:solidFill>
                <a:latin typeface="Avenir Book"/>
                <a:cs typeface="Avenir Book"/>
              </a:rPr>
              <a:t> </a:t>
            </a:r>
            <a:r>
              <a:rPr sz="1750" spc="-20" dirty="0">
                <a:solidFill>
                  <a:srgbClr val="231F20"/>
                </a:solidFill>
                <a:latin typeface="Avenir Book"/>
                <a:cs typeface="Avenir Book"/>
              </a:rPr>
              <a:t>small </a:t>
            </a:r>
            <a:r>
              <a:rPr sz="1750" dirty="0">
                <a:solidFill>
                  <a:srgbClr val="231F20"/>
                </a:solidFill>
                <a:latin typeface="Avenir Book"/>
                <a:cs typeface="Avenir Book"/>
              </a:rPr>
              <a:t>particles</a:t>
            </a:r>
            <a:r>
              <a:rPr sz="1750" spc="-40" dirty="0">
                <a:solidFill>
                  <a:srgbClr val="231F20"/>
                </a:solidFill>
                <a:latin typeface="Avenir Book"/>
                <a:cs typeface="Avenir Book"/>
              </a:rPr>
              <a:t> </a:t>
            </a:r>
            <a:r>
              <a:rPr sz="1750" dirty="0">
                <a:solidFill>
                  <a:srgbClr val="231F20"/>
                </a:solidFill>
                <a:latin typeface="Avenir Book"/>
                <a:cs typeface="Avenir Book"/>
              </a:rPr>
              <a:t>of</a:t>
            </a:r>
            <a:r>
              <a:rPr sz="1750" spc="-40" dirty="0">
                <a:solidFill>
                  <a:srgbClr val="231F20"/>
                </a:solidFill>
                <a:latin typeface="Avenir Book"/>
                <a:cs typeface="Avenir Book"/>
              </a:rPr>
              <a:t> </a:t>
            </a:r>
            <a:r>
              <a:rPr sz="1750" dirty="0">
                <a:solidFill>
                  <a:srgbClr val="231F20"/>
                </a:solidFill>
                <a:latin typeface="Avenir Book"/>
                <a:cs typeface="Avenir Book"/>
              </a:rPr>
              <a:t>dust</a:t>
            </a:r>
            <a:r>
              <a:rPr sz="1750" spc="-35" dirty="0">
                <a:solidFill>
                  <a:srgbClr val="231F20"/>
                </a:solidFill>
                <a:latin typeface="Avenir Book"/>
                <a:cs typeface="Avenir Book"/>
              </a:rPr>
              <a:t> </a:t>
            </a:r>
            <a:r>
              <a:rPr sz="1750" dirty="0">
                <a:solidFill>
                  <a:srgbClr val="231F20"/>
                </a:solidFill>
                <a:latin typeface="Avenir Book"/>
                <a:cs typeface="Avenir Book"/>
              </a:rPr>
              <a:t>or</a:t>
            </a:r>
            <a:r>
              <a:rPr sz="1750" spc="-40" dirty="0">
                <a:solidFill>
                  <a:srgbClr val="231F20"/>
                </a:solidFill>
                <a:latin typeface="Avenir Book"/>
                <a:cs typeface="Avenir Book"/>
              </a:rPr>
              <a:t> </a:t>
            </a:r>
            <a:r>
              <a:rPr sz="1750" spc="-10" dirty="0">
                <a:solidFill>
                  <a:srgbClr val="231F20"/>
                </a:solidFill>
                <a:latin typeface="Avenir Book"/>
                <a:cs typeface="Avenir Book"/>
              </a:rPr>
              <a:t>chemicals.</a:t>
            </a:r>
            <a:endParaRPr sz="1750">
              <a:latin typeface="Avenir Book"/>
              <a:cs typeface="Avenir Book"/>
            </a:endParaRPr>
          </a:p>
        </p:txBody>
      </p:sp>
      <p:sp>
        <p:nvSpPr>
          <p:cNvPr id="6" name="object 6"/>
          <p:cNvSpPr/>
          <p:nvPr/>
        </p:nvSpPr>
        <p:spPr>
          <a:xfrm>
            <a:off x="1042416" y="6481145"/>
            <a:ext cx="4049395" cy="0"/>
          </a:xfrm>
          <a:custGeom>
            <a:avLst/>
            <a:gdLst/>
            <a:ahLst/>
            <a:cxnLst/>
            <a:rect l="l" t="t" r="r" b="b"/>
            <a:pathLst>
              <a:path w="4049395">
                <a:moveTo>
                  <a:pt x="0" y="0"/>
                </a:moveTo>
                <a:lnTo>
                  <a:pt x="4049191" y="0"/>
                </a:lnTo>
              </a:path>
            </a:pathLst>
          </a:custGeom>
          <a:ln w="6350">
            <a:solidFill>
              <a:srgbClr val="231F20"/>
            </a:solidFill>
          </a:ln>
        </p:spPr>
        <p:txBody>
          <a:bodyPr wrap="square" lIns="0" tIns="0" rIns="0" bIns="0" rtlCol="0"/>
          <a:lstStyle/>
          <a:p>
            <a:endParaRPr/>
          </a:p>
        </p:txBody>
      </p:sp>
      <p:sp>
        <p:nvSpPr>
          <p:cNvPr id="7" name="object 7"/>
          <p:cNvSpPr txBox="1"/>
          <p:nvPr/>
        </p:nvSpPr>
        <p:spPr>
          <a:xfrm>
            <a:off x="1029716" y="5996640"/>
            <a:ext cx="7318375" cy="1080770"/>
          </a:xfrm>
          <a:prstGeom prst="rect">
            <a:avLst/>
          </a:prstGeom>
        </p:spPr>
        <p:txBody>
          <a:bodyPr vert="horz" wrap="square" lIns="0" tIns="11430" rIns="0" bIns="0" rtlCol="0">
            <a:spAutoFit/>
          </a:bodyPr>
          <a:lstStyle/>
          <a:p>
            <a:pPr marL="12700">
              <a:lnSpc>
                <a:spcPct val="100000"/>
              </a:lnSpc>
              <a:spcBef>
                <a:spcPts val="90"/>
              </a:spcBef>
            </a:pPr>
            <a:r>
              <a:rPr sz="1750" dirty="0">
                <a:solidFill>
                  <a:srgbClr val="231F20"/>
                </a:solidFill>
                <a:latin typeface="Avenir Book"/>
                <a:cs typeface="Avenir Book"/>
              </a:rPr>
              <a:t>We</a:t>
            </a:r>
            <a:r>
              <a:rPr sz="1750" spc="-65" dirty="0">
                <a:solidFill>
                  <a:srgbClr val="231F20"/>
                </a:solidFill>
                <a:latin typeface="Avenir Book"/>
                <a:cs typeface="Avenir Book"/>
              </a:rPr>
              <a:t> </a:t>
            </a:r>
            <a:r>
              <a:rPr sz="1750" dirty="0">
                <a:solidFill>
                  <a:srgbClr val="231F20"/>
                </a:solidFill>
                <a:latin typeface="Avenir Book"/>
                <a:cs typeface="Avenir Book"/>
              </a:rPr>
              <a:t>will</a:t>
            </a:r>
            <a:r>
              <a:rPr sz="1750" spc="-60" dirty="0">
                <a:solidFill>
                  <a:srgbClr val="231F20"/>
                </a:solidFill>
                <a:latin typeface="Avenir Book"/>
                <a:cs typeface="Avenir Book"/>
              </a:rPr>
              <a:t> </a:t>
            </a:r>
            <a:r>
              <a:rPr sz="1750" dirty="0">
                <a:solidFill>
                  <a:srgbClr val="231F20"/>
                </a:solidFill>
                <a:latin typeface="Avenir Book"/>
                <a:cs typeface="Avenir Book"/>
              </a:rPr>
              <a:t>cover</a:t>
            </a:r>
            <a:r>
              <a:rPr sz="1750" spc="-60" dirty="0">
                <a:solidFill>
                  <a:srgbClr val="231F20"/>
                </a:solidFill>
                <a:latin typeface="Avenir Book"/>
                <a:cs typeface="Avenir Book"/>
              </a:rPr>
              <a:t> </a:t>
            </a:r>
            <a:r>
              <a:rPr sz="1750" dirty="0">
                <a:solidFill>
                  <a:srgbClr val="231F20"/>
                </a:solidFill>
                <a:latin typeface="Avenir Book"/>
                <a:cs typeface="Avenir Book"/>
              </a:rPr>
              <a:t>safer</a:t>
            </a:r>
            <a:r>
              <a:rPr sz="1750" spc="-65" dirty="0">
                <a:solidFill>
                  <a:srgbClr val="231F20"/>
                </a:solidFill>
                <a:latin typeface="Avenir Book"/>
                <a:cs typeface="Avenir Book"/>
              </a:rPr>
              <a:t> </a:t>
            </a:r>
            <a:r>
              <a:rPr sz="1750" dirty="0">
                <a:solidFill>
                  <a:srgbClr val="231F20"/>
                </a:solidFill>
                <a:latin typeface="Avenir Book"/>
                <a:cs typeface="Avenir Book"/>
              </a:rPr>
              <a:t>cleaning</a:t>
            </a:r>
            <a:r>
              <a:rPr sz="1750" spc="-60" dirty="0">
                <a:solidFill>
                  <a:srgbClr val="231F20"/>
                </a:solidFill>
                <a:latin typeface="Avenir Book"/>
                <a:cs typeface="Avenir Book"/>
              </a:rPr>
              <a:t> </a:t>
            </a:r>
            <a:r>
              <a:rPr sz="1750" dirty="0">
                <a:solidFill>
                  <a:srgbClr val="231F20"/>
                </a:solidFill>
                <a:latin typeface="Avenir Book"/>
                <a:cs typeface="Avenir Book"/>
              </a:rPr>
              <a:t>products</a:t>
            </a:r>
            <a:r>
              <a:rPr sz="1750" spc="-60" dirty="0">
                <a:solidFill>
                  <a:srgbClr val="231F20"/>
                </a:solidFill>
                <a:latin typeface="Avenir Book"/>
                <a:cs typeface="Avenir Book"/>
              </a:rPr>
              <a:t> </a:t>
            </a:r>
            <a:r>
              <a:rPr sz="1750" dirty="0">
                <a:solidFill>
                  <a:srgbClr val="231F20"/>
                </a:solidFill>
                <a:latin typeface="Avenir Book"/>
                <a:cs typeface="Avenir Book"/>
              </a:rPr>
              <a:t>later</a:t>
            </a:r>
            <a:r>
              <a:rPr sz="1750" spc="-65" dirty="0">
                <a:solidFill>
                  <a:srgbClr val="231F20"/>
                </a:solidFill>
                <a:latin typeface="Avenir Book"/>
                <a:cs typeface="Avenir Book"/>
              </a:rPr>
              <a:t> </a:t>
            </a:r>
            <a:r>
              <a:rPr sz="1750" spc="-25" dirty="0">
                <a:solidFill>
                  <a:srgbClr val="231F20"/>
                </a:solidFill>
                <a:latin typeface="Avenir Book"/>
                <a:cs typeface="Avenir Book"/>
              </a:rPr>
              <a:t>on.</a:t>
            </a:r>
            <a:endParaRPr sz="1750">
              <a:latin typeface="Avenir Book"/>
              <a:cs typeface="Avenir Book"/>
            </a:endParaRPr>
          </a:p>
          <a:p>
            <a:pPr marL="12700" marR="5080">
              <a:lnSpc>
                <a:spcPct val="104200"/>
              </a:lnSpc>
              <a:spcBef>
                <a:spcPts val="2220"/>
              </a:spcBef>
            </a:pPr>
            <a:r>
              <a:rPr sz="1600" dirty="0">
                <a:solidFill>
                  <a:srgbClr val="231F20"/>
                </a:solidFill>
                <a:latin typeface="Avenir Book"/>
                <a:cs typeface="Avenir Book"/>
              </a:rPr>
              <a:t>Graphic</a:t>
            </a:r>
            <a:r>
              <a:rPr sz="1600" spc="-20" dirty="0">
                <a:solidFill>
                  <a:srgbClr val="231F20"/>
                </a:solidFill>
                <a:latin typeface="Avenir Book"/>
                <a:cs typeface="Avenir Book"/>
              </a:rPr>
              <a:t> </a:t>
            </a:r>
            <a:r>
              <a:rPr sz="1600" dirty="0">
                <a:solidFill>
                  <a:srgbClr val="231F20"/>
                </a:solidFill>
                <a:latin typeface="Avenir Book"/>
                <a:cs typeface="Avenir Book"/>
              </a:rPr>
              <a:t>reproduced</a:t>
            </a:r>
            <a:r>
              <a:rPr sz="1600" spc="-20" dirty="0">
                <a:solidFill>
                  <a:srgbClr val="231F20"/>
                </a:solidFill>
                <a:latin typeface="Avenir Book"/>
                <a:cs typeface="Avenir Book"/>
              </a:rPr>
              <a:t> </a:t>
            </a:r>
            <a:r>
              <a:rPr sz="1600" dirty="0">
                <a:solidFill>
                  <a:srgbClr val="231F20"/>
                </a:solidFill>
                <a:latin typeface="Avenir Book"/>
                <a:cs typeface="Avenir Book"/>
              </a:rPr>
              <a:t>with</a:t>
            </a:r>
            <a:r>
              <a:rPr sz="1600" spc="-15" dirty="0">
                <a:solidFill>
                  <a:srgbClr val="231F20"/>
                </a:solidFill>
                <a:latin typeface="Avenir Book"/>
                <a:cs typeface="Avenir Book"/>
              </a:rPr>
              <a:t> </a:t>
            </a:r>
            <a:r>
              <a:rPr sz="1600" dirty="0">
                <a:solidFill>
                  <a:srgbClr val="231F20"/>
                </a:solidFill>
                <a:latin typeface="Avenir Book"/>
                <a:cs typeface="Avenir Book"/>
              </a:rPr>
              <a:t>permission</a:t>
            </a:r>
            <a:r>
              <a:rPr sz="1600" spc="-20" dirty="0">
                <a:solidFill>
                  <a:srgbClr val="231F20"/>
                </a:solidFill>
                <a:latin typeface="Avenir Book"/>
                <a:cs typeface="Avenir Book"/>
              </a:rPr>
              <a:t> </a:t>
            </a:r>
            <a:r>
              <a:rPr sz="1600" dirty="0">
                <a:solidFill>
                  <a:srgbClr val="231F20"/>
                </a:solidFill>
                <a:latin typeface="Avenir Book"/>
                <a:cs typeface="Avenir Book"/>
              </a:rPr>
              <a:t>from</a:t>
            </a:r>
            <a:r>
              <a:rPr sz="1600" spc="-20" dirty="0">
                <a:solidFill>
                  <a:srgbClr val="231F20"/>
                </a:solidFill>
                <a:latin typeface="Avenir Book"/>
                <a:cs typeface="Avenir Book"/>
              </a:rPr>
              <a:t> </a:t>
            </a:r>
            <a:r>
              <a:rPr sz="1600" dirty="0">
                <a:solidFill>
                  <a:srgbClr val="231F20"/>
                </a:solidFill>
                <a:latin typeface="Avenir Book"/>
                <a:cs typeface="Avenir Book"/>
              </a:rPr>
              <a:t>the</a:t>
            </a:r>
            <a:r>
              <a:rPr sz="1600" spc="-15" dirty="0">
                <a:solidFill>
                  <a:srgbClr val="231F20"/>
                </a:solidFill>
                <a:latin typeface="Avenir Book"/>
                <a:cs typeface="Avenir Book"/>
              </a:rPr>
              <a:t> </a:t>
            </a:r>
            <a:r>
              <a:rPr sz="1600" dirty="0">
                <a:solidFill>
                  <a:srgbClr val="231F20"/>
                </a:solidFill>
                <a:latin typeface="Avenir Book"/>
                <a:cs typeface="Avenir Book"/>
              </a:rPr>
              <a:t>Center</a:t>
            </a:r>
            <a:r>
              <a:rPr sz="1600" spc="-20" dirty="0">
                <a:solidFill>
                  <a:srgbClr val="231F20"/>
                </a:solidFill>
                <a:latin typeface="Avenir Book"/>
                <a:cs typeface="Avenir Book"/>
              </a:rPr>
              <a:t> </a:t>
            </a:r>
            <a:r>
              <a:rPr sz="1600" dirty="0">
                <a:solidFill>
                  <a:srgbClr val="231F20"/>
                </a:solidFill>
                <a:latin typeface="Avenir Book"/>
                <a:cs typeface="Avenir Book"/>
              </a:rPr>
              <a:t>for</a:t>
            </a:r>
            <a:r>
              <a:rPr sz="1600" spc="-20" dirty="0">
                <a:solidFill>
                  <a:srgbClr val="231F20"/>
                </a:solidFill>
                <a:latin typeface="Avenir Book"/>
                <a:cs typeface="Avenir Book"/>
              </a:rPr>
              <a:t> </a:t>
            </a:r>
            <a:r>
              <a:rPr sz="1600" dirty="0">
                <a:solidFill>
                  <a:srgbClr val="231F20"/>
                </a:solidFill>
                <a:latin typeface="Avenir Book"/>
                <a:cs typeface="Avenir Book"/>
              </a:rPr>
              <a:t>Integrative</a:t>
            </a:r>
            <a:r>
              <a:rPr sz="1600" spc="-15" dirty="0">
                <a:solidFill>
                  <a:srgbClr val="231F20"/>
                </a:solidFill>
                <a:latin typeface="Avenir Book"/>
                <a:cs typeface="Avenir Book"/>
              </a:rPr>
              <a:t> </a:t>
            </a:r>
            <a:r>
              <a:rPr sz="1600" dirty="0">
                <a:solidFill>
                  <a:srgbClr val="231F20"/>
                </a:solidFill>
                <a:latin typeface="Avenir Book"/>
                <a:cs typeface="Avenir Book"/>
              </a:rPr>
              <a:t>Research</a:t>
            </a:r>
            <a:r>
              <a:rPr sz="1600" spc="-20" dirty="0">
                <a:solidFill>
                  <a:srgbClr val="231F20"/>
                </a:solidFill>
                <a:latin typeface="Avenir Book"/>
                <a:cs typeface="Avenir Book"/>
              </a:rPr>
              <a:t> </a:t>
            </a:r>
            <a:r>
              <a:rPr sz="1600" spc="-25" dirty="0">
                <a:solidFill>
                  <a:srgbClr val="231F20"/>
                </a:solidFill>
                <a:latin typeface="Avenir Book"/>
                <a:cs typeface="Avenir Book"/>
              </a:rPr>
              <a:t>on </a:t>
            </a:r>
            <a:r>
              <a:rPr sz="1600" dirty="0">
                <a:solidFill>
                  <a:srgbClr val="231F20"/>
                </a:solidFill>
                <a:latin typeface="Avenir Book"/>
                <a:cs typeface="Avenir Book"/>
              </a:rPr>
              <a:t>Childhood</a:t>
            </a:r>
            <a:r>
              <a:rPr sz="1600" spc="-10" dirty="0">
                <a:solidFill>
                  <a:srgbClr val="231F20"/>
                </a:solidFill>
                <a:latin typeface="Avenir Book"/>
                <a:cs typeface="Avenir Book"/>
              </a:rPr>
              <a:t> </a:t>
            </a:r>
            <a:r>
              <a:rPr sz="1600" dirty="0">
                <a:solidFill>
                  <a:srgbClr val="231F20"/>
                </a:solidFill>
                <a:latin typeface="Avenir Book"/>
                <a:cs typeface="Avenir Book"/>
              </a:rPr>
              <a:t>Leukemia</a:t>
            </a:r>
            <a:r>
              <a:rPr sz="1600" spc="-5" dirty="0">
                <a:solidFill>
                  <a:srgbClr val="231F20"/>
                </a:solidFill>
                <a:latin typeface="Avenir Book"/>
                <a:cs typeface="Avenir Book"/>
              </a:rPr>
              <a:t> </a:t>
            </a:r>
            <a:r>
              <a:rPr sz="1600" dirty="0">
                <a:solidFill>
                  <a:srgbClr val="231F20"/>
                </a:solidFill>
                <a:latin typeface="Avenir Book"/>
                <a:cs typeface="Avenir Book"/>
              </a:rPr>
              <a:t>and</a:t>
            </a:r>
            <a:r>
              <a:rPr sz="1600" spc="-5" dirty="0">
                <a:solidFill>
                  <a:srgbClr val="231F20"/>
                </a:solidFill>
                <a:latin typeface="Avenir Book"/>
                <a:cs typeface="Avenir Book"/>
              </a:rPr>
              <a:t> </a:t>
            </a:r>
            <a:r>
              <a:rPr sz="1600" dirty="0">
                <a:solidFill>
                  <a:srgbClr val="231F20"/>
                </a:solidFill>
                <a:latin typeface="Avenir Book"/>
                <a:cs typeface="Avenir Book"/>
              </a:rPr>
              <a:t>the</a:t>
            </a:r>
            <a:r>
              <a:rPr sz="1600" spc="-5" dirty="0">
                <a:solidFill>
                  <a:srgbClr val="231F20"/>
                </a:solidFill>
                <a:latin typeface="Avenir Book"/>
                <a:cs typeface="Avenir Book"/>
              </a:rPr>
              <a:t> </a:t>
            </a:r>
            <a:r>
              <a:rPr sz="1600" dirty="0">
                <a:solidFill>
                  <a:srgbClr val="231F20"/>
                </a:solidFill>
                <a:latin typeface="Avenir Book"/>
                <a:cs typeface="Avenir Book"/>
              </a:rPr>
              <a:t>Environment</a:t>
            </a:r>
            <a:r>
              <a:rPr sz="1600" spc="-5" dirty="0">
                <a:solidFill>
                  <a:srgbClr val="231F20"/>
                </a:solidFill>
                <a:latin typeface="Avenir Book"/>
                <a:cs typeface="Avenir Book"/>
              </a:rPr>
              <a:t> </a:t>
            </a:r>
            <a:r>
              <a:rPr sz="1600" spc="-10" dirty="0">
                <a:solidFill>
                  <a:srgbClr val="231F20"/>
                </a:solidFill>
                <a:latin typeface="Avenir Book"/>
                <a:cs typeface="Avenir Book"/>
              </a:rPr>
              <a:t>(CIRCLE)</a:t>
            </a:r>
            <a:endParaRPr sz="1600">
              <a:latin typeface="Avenir Book"/>
              <a:cs typeface="Avenir Book"/>
            </a:endParaRPr>
          </a:p>
        </p:txBody>
      </p:sp>
      <p:sp>
        <p:nvSpPr>
          <p:cNvPr id="8" name="object 8"/>
          <p:cNvSpPr txBox="1"/>
          <p:nvPr/>
        </p:nvSpPr>
        <p:spPr>
          <a:xfrm>
            <a:off x="292100" y="7391399"/>
            <a:ext cx="5194300" cy="188975"/>
          </a:xfrm>
          <a:prstGeom prst="rect">
            <a:avLst/>
          </a:prstGeom>
        </p:spPr>
        <p:txBody>
          <a:bodyPr vert="horz" wrap="square" lIns="0" tIns="12700" rIns="0" bIns="0" rtlCol="0">
            <a:spAutoFit/>
          </a:bodyPr>
          <a:lstStyle/>
          <a:p>
            <a:pPr marL="12700">
              <a:lnSpc>
                <a:spcPct val="100000"/>
              </a:lnSpc>
              <a:spcBef>
                <a:spcPts val="100"/>
              </a:spcBef>
            </a:pPr>
            <a:r>
              <a:rPr sz="1100" dirty="0">
                <a:solidFill>
                  <a:srgbClr val="004E71"/>
                </a:solidFill>
                <a:latin typeface="Avenir Next Medium"/>
                <a:cs typeface="Avenir Next Medium"/>
              </a:rPr>
              <a:t>P</a:t>
            </a:r>
            <a:r>
              <a:rPr sz="1100" spc="-70" dirty="0">
                <a:solidFill>
                  <a:srgbClr val="004E71"/>
                </a:solidFill>
                <a:latin typeface="Avenir Next Medium"/>
                <a:cs typeface="Avenir Next Medium"/>
              </a:rPr>
              <a:t> </a:t>
            </a:r>
            <a:r>
              <a:rPr sz="1100" dirty="0">
                <a:solidFill>
                  <a:srgbClr val="004E71"/>
                </a:solidFill>
                <a:latin typeface="Avenir Next Medium"/>
                <a:cs typeface="Avenir Next Medium"/>
              </a:rPr>
              <a:t>E</a:t>
            </a:r>
            <a:r>
              <a:rPr sz="1100" spc="-60" dirty="0">
                <a:solidFill>
                  <a:srgbClr val="004E71"/>
                </a:solidFill>
                <a:latin typeface="Avenir Next Medium"/>
                <a:cs typeface="Avenir Next Medium"/>
              </a:rPr>
              <a:t> </a:t>
            </a:r>
            <a:r>
              <a:rPr sz="1100" dirty="0">
                <a:solidFill>
                  <a:srgbClr val="004E71"/>
                </a:solidFill>
                <a:latin typeface="Avenir Next Medium"/>
                <a:cs typeface="Avenir Next Medium"/>
              </a:rPr>
              <a:t>D</a:t>
            </a:r>
            <a:r>
              <a:rPr sz="1100" spc="-50" dirty="0">
                <a:solidFill>
                  <a:srgbClr val="004E71"/>
                </a:solidFill>
                <a:latin typeface="Avenir Next Medium"/>
                <a:cs typeface="Avenir Next Medium"/>
              </a:rPr>
              <a:t> </a:t>
            </a:r>
            <a:r>
              <a:rPr sz="1100" spc="105" dirty="0">
                <a:solidFill>
                  <a:srgbClr val="004E71"/>
                </a:solidFill>
                <a:latin typeface="Avenir Next Medium"/>
                <a:cs typeface="Avenir Next Medium"/>
              </a:rPr>
              <a:t>IA</a:t>
            </a:r>
            <a:r>
              <a:rPr sz="1100" spc="-130" dirty="0">
                <a:solidFill>
                  <a:srgbClr val="004E71"/>
                </a:solidFill>
                <a:latin typeface="Avenir Next Medium"/>
                <a:cs typeface="Avenir Next Medium"/>
              </a:rPr>
              <a:t> </a:t>
            </a:r>
            <a:r>
              <a:rPr sz="1100" dirty="0">
                <a:solidFill>
                  <a:srgbClr val="004E71"/>
                </a:solidFill>
                <a:latin typeface="Avenir Next Medium"/>
                <a:cs typeface="Avenir Next Medium"/>
              </a:rPr>
              <a:t>T</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R</a:t>
            </a:r>
            <a:r>
              <a:rPr sz="1100" spc="-45" dirty="0">
                <a:solidFill>
                  <a:srgbClr val="004E71"/>
                </a:solidFill>
                <a:latin typeface="Avenir Next Medium"/>
                <a:cs typeface="Avenir Next Medium"/>
              </a:rPr>
              <a:t> </a:t>
            </a:r>
            <a:r>
              <a:rPr sz="1100" dirty="0">
                <a:solidFill>
                  <a:srgbClr val="004E71"/>
                </a:solidFill>
                <a:latin typeface="Avenir Next Medium"/>
                <a:cs typeface="Avenir Next Medium"/>
              </a:rPr>
              <a:t>I</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C</a:t>
            </a:r>
            <a:r>
              <a:rPr sz="1100" spc="440" dirty="0">
                <a:solidFill>
                  <a:srgbClr val="004E71"/>
                </a:solidFill>
                <a:latin typeface="Avenir Next Medium"/>
                <a:cs typeface="Avenir Next Medium"/>
              </a:rPr>
              <a:t> </a:t>
            </a:r>
            <a:r>
              <a:rPr sz="1100" dirty="0">
                <a:solidFill>
                  <a:srgbClr val="004E71"/>
                </a:solidFill>
                <a:latin typeface="Avenir Next Medium"/>
                <a:cs typeface="Avenir Next Medium"/>
              </a:rPr>
              <a:t>E</a:t>
            </a:r>
            <a:r>
              <a:rPr sz="1100" spc="-60" dirty="0">
                <a:solidFill>
                  <a:srgbClr val="004E71"/>
                </a:solidFill>
                <a:latin typeface="Avenir Next Medium"/>
                <a:cs typeface="Avenir Next Medium"/>
              </a:rPr>
              <a:t> </a:t>
            </a:r>
            <a:r>
              <a:rPr sz="1100" dirty="0">
                <a:solidFill>
                  <a:srgbClr val="004E71"/>
                </a:solidFill>
                <a:latin typeface="Avenir Next Medium"/>
                <a:cs typeface="Avenir Next Medium"/>
              </a:rPr>
              <a:t>N</a:t>
            </a:r>
            <a:r>
              <a:rPr sz="1100" spc="-45" dirty="0">
                <a:solidFill>
                  <a:srgbClr val="004E71"/>
                </a:solidFill>
                <a:latin typeface="Avenir Next Medium"/>
                <a:cs typeface="Avenir Next Medium"/>
              </a:rPr>
              <a:t> </a:t>
            </a:r>
            <a:r>
              <a:rPr sz="1100" dirty="0">
                <a:solidFill>
                  <a:srgbClr val="004E71"/>
                </a:solidFill>
                <a:latin typeface="Avenir Next Medium"/>
                <a:cs typeface="Avenir Next Medium"/>
              </a:rPr>
              <a:t>V</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I</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R</a:t>
            </a:r>
            <a:r>
              <a:rPr sz="1100" spc="-60" dirty="0">
                <a:solidFill>
                  <a:srgbClr val="004E71"/>
                </a:solidFill>
                <a:latin typeface="Avenir Next Medium"/>
                <a:cs typeface="Avenir Next Medium"/>
              </a:rPr>
              <a:t> </a:t>
            </a:r>
            <a:r>
              <a:rPr sz="1100" spc="165" dirty="0">
                <a:solidFill>
                  <a:srgbClr val="004E71"/>
                </a:solidFill>
                <a:latin typeface="Avenir Next Medium"/>
                <a:cs typeface="Avenir Next Medium"/>
              </a:rPr>
              <a:t>ONME</a:t>
            </a:r>
            <a:r>
              <a:rPr sz="1100" spc="-60" dirty="0">
                <a:solidFill>
                  <a:srgbClr val="004E71"/>
                </a:solidFill>
                <a:latin typeface="Avenir Next Medium"/>
                <a:cs typeface="Avenir Next Medium"/>
              </a:rPr>
              <a:t> </a:t>
            </a:r>
            <a:r>
              <a:rPr sz="1100" dirty="0">
                <a:solidFill>
                  <a:srgbClr val="004E71"/>
                </a:solidFill>
                <a:latin typeface="Avenir Next Medium"/>
                <a:cs typeface="Avenir Next Medium"/>
              </a:rPr>
              <a:t>N</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T</a:t>
            </a:r>
            <a:r>
              <a:rPr sz="1100" spc="-130" dirty="0">
                <a:solidFill>
                  <a:srgbClr val="004E71"/>
                </a:solidFill>
                <a:latin typeface="Avenir Next Medium"/>
                <a:cs typeface="Avenir Next Medium"/>
              </a:rPr>
              <a:t> </a:t>
            </a:r>
            <a:r>
              <a:rPr sz="1100" spc="105" dirty="0">
                <a:solidFill>
                  <a:srgbClr val="004E71"/>
                </a:solidFill>
                <a:latin typeface="Avenir Next Medium"/>
                <a:cs typeface="Avenir Next Medium"/>
              </a:rPr>
              <a:t>AL</a:t>
            </a:r>
            <a:r>
              <a:rPr sz="1100" spc="440" dirty="0">
                <a:solidFill>
                  <a:srgbClr val="004E71"/>
                </a:solidFill>
                <a:latin typeface="Avenir Next Medium"/>
                <a:cs typeface="Avenir Next Medium"/>
              </a:rPr>
              <a:t> </a:t>
            </a:r>
            <a:r>
              <a:rPr sz="1100" dirty="0">
                <a:solidFill>
                  <a:srgbClr val="004E71"/>
                </a:solidFill>
                <a:latin typeface="Avenir Next Medium"/>
                <a:cs typeface="Avenir Next Medium"/>
              </a:rPr>
              <a:t>H</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E</a:t>
            </a:r>
            <a:r>
              <a:rPr sz="1100" spc="-25" dirty="0">
                <a:solidFill>
                  <a:srgbClr val="004E71"/>
                </a:solidFill>
                <a:latin typeface="Avenir Next Medium"/>
                <a:cs typeface="Avenir Next Medium"/>
              </a:rPr>
              <a:t> </a:t>
            </a:r>
            <a:r>
              <a:rPr sz="1100" spc="105" dirty="0">
                <a:solidFill>
                  <a:srgbClr val="004E71"/>
                </a:solidFill>
                <a:latin typeface="Avenir Next Medium"/>
                <a:cs typeface="Avenir Next Medium"/>
              </a:rPr>
              <a:t>AL</a:t>
            </a:r>
            <a:r>
              <a:rPr sz="1100" spc="-130" dirty="0">
                <a:solidFill>
                  <a:srgbClr val="004E71"/>
                </a:solidFill>
                <a:latin typeface="Avenir Next Medium"/>
                <a:cs typeface="Avenir Next Medium"/>
              </a:rPr>
              <a:t> </a:t>
            </a:r>
            <a:r>
              <a:rPr sz="1100" dirty="0">
                <a:solidFill>
                  <a:srgbClr val="004E71"/>
                </a:solidFill>
                <a:latin typeface="Avenir Next Medium"/>
                <a:cs typeface="Avenir Next Medium"/>
              </a:rPr>
              <a:t>T</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H</a:t>
            </a:r>
            <a:r>
              <a:rPr sz="1100" spc="440" dirty="0">
                <a:solidFill>
                  <a:srgbClr val="004E71"/>
                </a:solidFill>
                <a:latin typeface="Avenir Next Medium"/>
                <a:cs typeface="Avenir Next Medium"/>
              </a:rPr>
              <a:t> </a:t>
            </a:r>
            <a:r>
              <a:rPr sz="1100" dirty="0">
                <a:solidFill>
                  <a:srgbClr val="004E71"/>
                </a:solidFill>
                <a:latin typeface="Avenir Next Medium"/>
                <a:cs typeface="Avenir Next Medium"/>
              </a:rPr>
              <a:t>S</a:t>
            </a:r>
            <a:r>
              <a:rPr sz="1100" spc="-60" dirty="0">
                <a:solidFill>
                  <a:srgbClr val="004E71"/>
                </a:solidFill>
                <a:latin typeface="Avenir Next Medium"/>
                <a:cs typeface="Avenir Next Medium"/>
              </a:rPr>
              <a:t> </a:t>
            </a:r>
            <a:r>
              <a:rPr sz="1100" dirty="0">
                <a:solidFill>
                  <a:srgbClr val="004E71"/>
                </a:solidFill>
                <a:latin typeface="Avenir Next Medium"/>
                <a:cs typeface="Avenir Next Medium"/>
              </a:rPr>
              <a:t>P</a:t>
            </a:r>
            <a:r>
              <a:rPr sz="1100" spc="-65" dirty="0">
                <a:solidFill>
                  <a:srgbClr val="004E71"/>
                </a:solidFill>
                <a:latin typeface="Avenir Next Medium"/>
                <a:cs typeface="Avenir Next Medium"/>
              </a:rPr>
              <a:t> </a:t>
            </a:r>
            <a:r>
              <a:rPr sz="1100" spc="-10" dirty="0">
                <a:solidFill>
                  <a:srgbClr val="004E71"/>
                </a:solidFill>
                <a:latin typeface="Avenir Next Medium"/>
                <a:cs typeface="Avenir Next Medium"/>
              </a:rPr>
              <a:t>E</a:t>
            </a:r>
            <a:r>
              <a:rPr sz="1100" spc="-70" dirty="0">
                <a:solidFill>
                  <a:srgbClr val="004E71"/>
                </a:solidFill>
                <a:latin typeface="Avenir Next Medium"/>
                <a:cs typeface="Avenir Next Medium"/>
              </a:rPr>
              <a:t> </a:t>
            </a:r>
            <a:r>
              <a:rPr sz="1100" dirty="0">
                <a:solidFill>
                  <a:srgbClr val="004E71"/>
                </a:solidFill>
                <a:latin typeface="Avenir Next Medium"/>
                <a:cs typeface="Avenir Next Medium"/>
              </a:rPr>
              <a:t>C</a:t>
            </a:r>
            <a:r>
              <a:rPr sz="1100" spc="-55" dirty="0">
                <a:solidFill>
                  <a:srgbClr val="004E71"/>
                </a:solidFill>
                <a:latin typeface="Avenir Next Medium"/>
                <a:cs typeface="Avenir Next Medium"/>
              </a:rPr>
              <a:t> </a:t>
            </a:r>
            <a:r>
              <a:rPr sz="1100" spc="140" dirty="0">
                <a:solidFill>
                  <a:srgbClr val="004E71"/>
                </a:solidFill>
                <a:latin typeface="Avenir Next Medium"/>
                <a:cs typeface="Avenir Next Medium"/>
              </a:rPr>
              <a:t>IAL</a:t>
            </a:r>
            <a:r>
              <a:rPr sz="1100" spc="-130" dirty="0">
                <a:solidFill>
                  <a:srgbClr val="004E71"/>
                </a:solidFill>
                <a:latin typeface="Avenir Next Medium"/>
                <a:cs typeface="Avenir Next Medium"/>
              </a:rPr>
              <a:t> </a:t>
            </a:r>
            <a:r>
              <a:rPr sz="1100" dirty="0">
                <a:solidFill>
                  <a:srgbClr val="004E71"/>
                </a:solidFill>
                <a:latin typeface="Avenir Next Medium"/>
                <a:cs typeface="Avenir Next Medium"/>
              </a:rPr>
              <a:t>T Y</a:t>
            </a:r>
            <a:r>
              <a:rPr sz="1100" spc="440" dirty="0">
                <a:solidFill>
                  <a:srgbClr val="004E71"/>
                </a:solidFill>
                <a:latin typeface="Avenir Next Medium"/>
                <a:cs typeface="Avenir Next Medium"/>
              </a:rPr>
              <a:t> </a:t>
            </a:r>
            <a:r>
              <a:rPr sz="1100" spc="100" dirty="0">
                <a:solidFill>
                  <a:srgbClr val="004E71"/>
                </a:solidFill>
                <a:latin typeface="Avenir Next Medium"/>
                <a:cs typeface="Avenir Next Medium"/>
              </a:rPr>
              <a:t>UN</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I</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T</a:t>
            </a:r>
            <a:r>
              <a:rPr sz="1100" spc="-45" dirty="0">
                <a:solidFill>
                  <a:srgbClr val="004E71"/>
                </a:solidFill>
                <a:latin typeface="Avenir Next Medium"/>
                <a:cs typeface="Avenir Next Medium"/>
              </a:rPr>
              <a:t> </a:t>
            </a:r>
            <a:r>
              <a:rPr sz="1100" spc="-50" dirty="0">
                <a:solidFill>
                  <a:srgbClr val="004E71"/>
                </a:solidFill>
                <a:latin typeface="Avenir Next Medium"/>
                <a:cs typeface="Avenir Next Medium"/>
              </a:rPr>
              <a:t>S</a:t>
            </a:r>
            <a:endParaRPr sz="1100" dirty="0">
              <a:latin typeface="Avenir Next Medium"/>
              <a:cs typeface="Avenir Next Medium"/>
            </a:endParaRPr>
          </a:p>
        </p:txBody>
      </p:sp>
      <p:sp>
        <p:nvSpPr>
          <p:cNvPr id="9" name="object 9"/>
          <p:cNvSpPr txBox="1"/>
          <p:nvPr/>
        </p:nvSpPr>
        <p:spPr>
          <a:xfrm>
            <a:off x="7975600" y="7146035"/>
            <a:ext cx="1791335" cy="482600"/>
          </a:xfrm>
          <a:prstGeom prst="rect">
            <a:avLst/>
          </a:prstGeom>
        </p:spPr>
        <p:txBody>
          <a:bodyPr vert="horz" wrap="square" lIns="0" tIns="12700" rIns="0" bIns="0" rtlCol="0">
            <a:spAutoFit/>
          </a:bodyPr>
          <a:lstStyle/>
          <a:p>
            <a:pPr marL="12700">
              <a:lnSpc>
                <a:spcPct val="100000"/>
              </a:lnSpc>
              <a:spcBef>
                <a:spcPts val="100"/>
              </a:spcBef>
              <a:tabLst>
                <a:tab pos="1360805" algn="l"/>
              </a:tabLst>
            </a:pPr>
            <a:r>
              <a:rPr sz="2000" spc="-10" dirty="0">
                <a:solidFill>
                  <a:srgbClr val="004E71"/>
                </a:solidFill>
                <a:latin typeface="Avenir Next Medium"/>
                <a:cs typeface="Avenir Next Medium"/>
              </a:rPr>
              <a:t>Educator</a:t>
            </a:r>
            <a:r>
              <a:rPr sz="2000" dirty="0">
                <a:solidFill>
                  <a:srgbClr val="004E71"/>
                </a:solidFill>
                <a:latin typeface="Avenir Next Medium"/>
                <a:cs typeface="Avenir Next Medium"/>
              </a:rPr>
              <a:t>	</a:t>
            </a:r>
            <a:r>
              <a:rPr sz="3000" spc="-125" dirty="0">
                <a:solidFill>
                  <a:srgbClr val="004E71"/>
                </a:solidFill>
                <a:latin typeface="Avenir Next Medium"/>
                <a:cs typeface="Avenir Next Medium"/>
              </a:rPr>
              <a:t>23</a:t>
            </a:r>
            <a:endParaRPr sz="3000">
              <a:latin typeface="Avenir Next Medium"/>
              <a:cs typeface="Avenir Next Medium"/>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828547" y="6629910"/>
            <a:ext cx="5953760" cy="423545"/>
          </a:xfrm>
          <a:prstGeom prst="rect">
            <a:avLst/>
          </a:prstGeom>
        </p:spPr>
        <p:txBody>
          <a:bodyPr vert="horz" wrap="square" lIns="0" tIns="13970" rIns="0" bIns="0" rtlCol="0">
            <a:spAutoFit/>
          </a:bodyPr>
          <a:lstStyle/>
          <a:p>
            <a:pPr marL="12700">
              <a:lnSpc>
                <a:spcPct val="100000"/>
              </a:lnSpc>
              <a:spcBef>
                <a:spcPts val="110"/>
              </a:spcBef>
            </a:pPr>
            <a:r>
              <a:rPr sz="2600" spc="75" dirty="0">
                <a:solidFill>
                  <a:srgbClr val="004A91"/>
                </a:solidFill>
                <a:latin typeface="Times New Roman"/>
                <a:cs typeface="Times New Roman"/>
              </a:rPr>
              <a:t>House</a:t>
            </a:r>
            <a:r>
              <a:rPr sz="2600" spc="60" dirty="0">
                <a:solidFill>
                  <a:srgbClr val="004A91"/>
                </a:solidFill>
                <a:latin typeface="Times New Roman"/>
                <a:cs typeface="Times New Roman"/>
              </a:rPr>
              <a:t> dust</a:t>
            </a:r>
            <a:r>
              <a:rPr sz="2600" spc="65" dirty="0">
                <a:solidFill>
                  <a:srgbClr val="004A91"/>
                </a:solidFill>
                <a:latin typeface="Times New Roman"/>
                <a:cs typeface="Times New Roman"/>
              </a:rPr>
              <a:t> </a:t>
            </a:r>
            <a:r>
              <a:rPr sz="2600" dirty="0">
                <a:solidFill>
                  <a:srgbClr val="004A91"/>
                </a:solidFill>
                <a:latin typeface="Times New Roman"/>
                <a:cs typeface="Times New Roman"/>
              </a:rPr>
              <a:t>is</a:t>
            </a:r>
            <a:r>
              <a:rPr sz="2600" spc="65" dirty="0">
                <a:solidFill>
                  <a:srgbClr val="004A91"/>
                </a:solidFill>
                <a:latin typeface="Times New Roman"/>
                <a:cs typeface="Times New Roman"/>
              </a:rPr>
              <a:t> </a:t>
            </a:r>
            <a:r>
              <a:rPr sz="2600" spc="145" dirty="0">
                <a:solidFill>
                  <a:srgbClr val="004A91"/>
                </a:solidFill>
                <a:latin typeface="Times New Roman"/>
                <a:cs typeface="Times New Roman"/>
              </a:rPr>
              <a:t>a</a:t>
            </a:r>
            <a:r>
              <a:rPr sz="2600" spc="60" dirty="0">
                <a:solidFill>
                  <a:srgbClr val="004A91"/>
                </a:solidFill>
                <a:latin typeface="Times New Roman"/>
                <a:cs typeface="Times New Roman"/>
              </a:rPr>
              <a:t> </a:t>
            </a:r>
            <a:r>
              <a:rPr sz="2600" spc="65" dirty="0">
                <a:solidFill>
                  <a:srgbClr val="004A91"/>
                </a:solidFill>
                <a:latin typeface="Times New Roman"/>
                <a:cs typeface="Times New Roman"/>
              </a:rPr>
              <a:t>magnet </a:t>
            </a:r>
            <a:r>
              <a:rPr sz="2600" dirty="0">
                <a:solidFill>
                  <a:srgbClr val="004A91"/>
                </a:solidFill>
                <a:latin typeface="Times New Roman"/>
                <a:cs typeface="Times New Roman"/>
              </a:rPr>
              <a:t>for</a:t>
            </a:r>
            <a:r>
              <a:rPr sz="2600" spc="65" dirty="0">
                <a:solidFill>
                  <a:srgbClr val="004A91"/>
                </a:solidFill>
                <a:latin typeface="Times New Roman"/>
                <a:cs typeface="Times New Roman"/>
              </a:rPr>
              <a:t> </a:t>
            </a:r>
            <a:r>
              <a:rPr sz="2600" dirty="0">
                <a:solidFill>
                  <a:srgbClr val="004A91"/>
                </a:solidFill>
                <a:latin typeface="Times New Roman"/>
                <a:cs typeface="Times New Roman"/>
              </a:rPr>
              <a:t>toxic</a:t>
            </a:r>
            <a:r>
              <a:rPr sz="2600" spc="60" dirty="0">
                <a:solidFill>
                  <a:srgbClr val="004A91"/>
                </a:solidFill>
                <a:latin typeface="Times New Roman"/>
                <a:cs typeface="Times New Roman"/>
              </a:rPr>
              <a:t> </a:t>
            </a:r>
            <a:r>
              <a:rPr sz="2600" spc="-10" dirty="0">
                <a:solidFill>
                  <a:srgbClr val="004A91"/>
                </a:solidFill>
                <a:latin typeface="Times New Roman"/>
                <a:cs typeface="Times New Roman"/>
              </a:rPr>
              <a:t>chemicals</a:t>
            </a:r>
            <a:endParaRPr sz="2600">
              <a:latin typeface="Times New Roman"/>
              <a:cs typeface="Times New Roman"/>
            </a:endParaRPr>
          </a:p>
        </p:txBody>
      </p:sp>
      <p:pic>
        <p:nvPicPr>
          <p:cNvPr id="3" name="object 3"/>
          <p:cNvPicPr/>
          <p:nvPr/>
        </p:nvPicPr>
        <p:blipFill>
          <a:blip r:embed="rId2" cstate="print"/>
          <a:stretch>
            <a:fillRect/>
          </a:stretch>
        </p:blipFill>
        <p:spPr>
          <a:xfrm>
            <a:off x="131686" y="114300"/>
            <a:ext cx="9812413" cy="6307984"/>
          </a:xfrm>
          <a:prstGeom prst="rect">
            <a:avLst/>
          </a:prstGeom>
        </p:spPr>
      </p:pic>
      <p:sp>
        <p:nvSpPr>
          <p:cNvPr id="4" name="object 4"/>
          <p:cNvSpPr txBox="1"/>
          <p:nvPr/>
        </p:nvSpPr>
        <p:spPr>
          <a:xfrm>
            <a:off x="331214" y="7391400"/>
            <a:ext cx="4545585" cy="185420"/>
          </a:xfrm>
          <a:prstGeom prst="rect">
            <a:avLst/>
          </a:prstGeom>
        </p:spPr>
        <p:txBody>
          <a:bodyPr vert="horz" wrap="square" lIns="0" tIns="12700" rIns="0" bIns="0" rtlCol="0">
            <a:spAutoFit/>
          </a:bodyPr>
          <a:lstStyle/>
          <a:p>
            <a:pPr marL="12700">
              <a:lnSpc>
                <a:spcPct val="100000"/>
              </a:lnSpc>
              <a:spcBef>
                <a:spcPts val="100"/>
              </a:spcBef>
            </a:pPr>
            <a:r>
              <a:rPr sz="1100" dirty="0">
                <a:solidFill>
                  <a:srgbClr val="004E71"/>
                </a:solidFill>
                <a:latin typeface="Avenir Next Medium"/>
                <a:cs typeface="Avenir Next Medium"/>
              </a:rPr>
              <a:t>C</a:t>
            </a:r>
            <a:r>
              <a:rPr sz="1100" spc="-60" dirty="0">
                <a:solidFill>
                  <a:srgbClr val="004E71"/>
                </a:solidFill>
                <a:latin typeface="Avenir Next Medium"/>
                <a:cs typeface="Avenir Next Medium"/>
              </a:rPr>
              <a:t> </a:t>
            </a:r>
            <a:r>
              <a:rPr sz="1100" dirty="0">
                <a:solidFill>
                  <a:srgbClr val="004E71"/>
                </a:solidFill>
                <a:latin typeface="Avenir Next Medium"/>
                <a:cs typeface="Avenir Next Medium"/>
              </a:rPr>
              <a:t>H</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I</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L</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D</a:t>
            </a:r>
            <a:r>
              <a:rPr sz="1100" spc="-55" dirty="0">
                <a:solidFill>
                  <a:srgbClr val="004E71"/>
                </a:solidFill>
                <a:latin typeface="Avenir Next Medium"/>
                <a:cs typeface="Avenir Next Medium"/>
              </a:rPr>
              <a:t> </a:t>
            </a:r>
            <a:r>
              <a:rPr sz="1100" dirty="0">
                <a:solidFill>
                  <a:srgbClr val="004E71"/>
                </a:solidFill>
                <a:latin typeface="Avenir Next Medium"/>
                <a:cs typeface="Avenir Next Medium"/>
              </a:rPr>
              <a:t>H</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O</a:t>
            </a:r>
            <a:r>
              <a:rPr sz="1100" spc="-55" dirty="0">
                <a:solidFill>
                  <a:srgbClr val="004E71"/>
                </a:solidFill>
                <a:latin typeface="Avenir Next Medium"/>
                <a:cs typeface="Avenir Next Medium"/>
              </a:rPr>
              <a:t> </a:t>
            </a:r>
            <a:r>
              <a:rPr sz="1100" spc="100" dirty="0">
                <a:solidFill>
                  <a:srgbClr val="004E71"/>
                </a:solidFill>
                <a:latin typeface="Avenir Next Medium"/>
                <a:cs typeface="Avenir Next Medium"/>
              </a:rPr>
              <a:t>OD</a:t>
            </a:r>
            <a:r>
              <a:rPr sz="1100" spc="434" dirty="0">
                <a:solidFill>
                  <a:srgbClr val="004E71"/>
                </a:solidFill>
                <a:latin typeface="Avenir Next Medium"/>
                <a:cs typeface="Avenir Next Medium"/>
              </a:rPr>
              <a:t> </a:t>
            </a:r>
            <a:r>
              <a:rPr sz="1100" dirty="0">
                <a:solidFill>
                  <a:srgbClr val="004E71"/>
                </a:solidFill>
                <a:latin typeface="Avenir Next Medium"/>
                <a:cs typeface="Avenir Next Medium"/>
              </a:rPr>
              <a:t>C</a:t>
            </a:r>
            <a:r>
              <a:rPr sz="1100" spc="-30" dirty="0">
                <a:solidFill>
                  <a:srgbClr val="004E71"/>
                </a:solidFill>
                <a:latin typeface="Avenir Next Medium"/>
                <a:cs typeface="Avenir Next Medium"/>
              </a:rPr>
              <a:t> </a:t>
            </a:r>
            <a:r>
              <a:rPr sz="1100" spc="140" dirty="0">
                <a:solidFill>
                  <a:srgbClr val="004E71"/>
                </a:solidFill>
                <a:latin typeface="Avenir Next Medium"/>
                <a:cs typeface="Avenir Next Medium"/>
              </a:rPr>
              <a:t>ANC</a:t>
            </a:r>
            <a:r>
              <a:rPr sz="1100" spc="-55" dirty="0">
                <a:solidFill>
                  <a:srgbClr val="004E71"/>
                </a:solidFill>
                <a:latin typeface="Avenir Next Medium"/>
                <a:cs typeface="Avenir Next Medium"/>
              </a:rPr>
              <a:t> </a:t>
            </a:r>
            <a:r>
              <a:rPr sz="1100" dirty="0">
                <a:solidFill>
                  <a:srgbClr val="004E71"/>
                </a:solidFill>
                <a:latin typeface="Avenir Next Medium"/>
                <a:cs typeface="Avenir Next Medium"/>
              </a:rPr>
              <a:t>E</a:t>
            </a:r>
            <a:r>
              <a:rPr sz="1100" spc="-60" dirty="0">
                <a:solidFill>
                  <a:srgbClr val="004E71"/>
                </a:solidFill>
                <a:latin typeface="Avenir Next Medium"/>
                <a:cs typeface="Avenir Next Medium"/>
              </a:rPr>
              <a:t> </a:t>
            </a:r>
            <a:r>
              <a:rPr sz="1100" dirty="0">
                <a:solidFill>
                  <a:srgbClr val="004E71"/>
                </a:solidFill>
                <a:latin typeface="Avenir Next Medium"/>
                <a:cs typeface="Avenir Next Medium"/>
              </a:rPr>
              <a:t>R</a:t>
            </a:r>
            <a:r>
              <a:rPr sz="1100" spc="434" dirty="0">
                <a:solidFill>
                  <a:srgbClr val="004E71"/>
                </a:solidFill>
                <a:latin typeface="Avenir Next Medium"/>
                <a:cs typeface="Avenir Next Medium"/>
              </a:rPr>
              <a:t> </a:t>
            </a:r>
            <a:r>
              <a:rPr sz="1100" spc="140" dirty="0">
                <a:solidFill>
                  <a:srgbClr val="004E71"/>
                </a:solidFill>
                <a:latin typeface="Avenir Next Medium"/>
                <a:cs typeface="Avenir Next Medium"/>
              </a:rPr>
              <a:t>AND</a:t>
            </a:r>
            <a:r>
              <a:rPr sz="1100" spc="434" dirty="0">
                <a:solidFill>
                  <a:srgbClr val="004E71"/>
                </a:solidFill>
                <a:latin typeface="Avenir Next Medium"/>
                <a:cs typeface="Avenir Next Medium"/>
              </a:rPr>
              <a:t> </a:t>
            </a:r>
            <a:r>
              <a:rPr sz="1100" dirty="0">
                <a:solidFill>
                  <a:srgbClr val="004E71"/>
                </a:solidFill>
                <a:latin typeface="Avenir Next Medium"/>
                <a:cs typeface="Avenir Next Medium"/>
              </a:rPr>
              <a:t>T</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H</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E</a:t>
            </a:r>
            <a:r>
              <a:rPr sz="1100" spc="434" dirty="0">
                <a:solidFill>
                  <a:srgbClr val="004E71"/>
                </a:solidFill>
                <a:latin typeface="Avenir Next Medium"/>
                <a:cs typeface="Avenir Next Medium"/>
              </a:rPr>
              <a:t> </a:t>
            </a:r>
            <a:r>
              <a:rPr sz="1100" dirty="0">
                <a:solidFill>
                  <a:srgbClr val="004E71"/>
                </a:solidFill>
                <a:latin typeface="Avenir Next Medium"/>
                <a:cs typeface="Avenir Next Medium"/>
              </a:rPr>
              <a:t>E</a:t>
            </a:r>
            <a:r>
              <a:rPr sz="1100" spc="-60" dirty="0">
                <a:solidFill>
                  <a:srgbClr val="004E71"/>
                </a:solidFill>
                <a:latin typeface="Avenir Next Medium"/>
                <a:cs typeface="Avenir Next Medium"/>
              </a:rPr>
              <a:t> </a:t>
            </a:r>
            <a:r>
              <a:rPr sz="1100" dirty="0">
                <a:solidFill>
                  <a:srgbClr val="004E71"/>
                </a:solidFill>
                <a:latin typeface="Avenir Next Medium"/>
                <a:cs typeface="Avenir Next Medium"/>
              </a:rPr>
              <a:t>N</a:t>
            </a:r>
            <a:r>
              <a:rPr sz="1100" spc="-45" dirty="0">
                <a:solidFill>
                  <a:srgbClr val="004E71"/>
                </a:solidFill>
                <a:latin typeface="Avenir Next Medium"/>
                <a:cs typeface="Avenir Next Medium"/>
              </a:rPr>
              <a:t> </a:t>
            </a:r>
            <a:r>
              <a:rPr sz="1100" dirty="0">
                <a:solidFill>
                  <a:srgbClr val="004E71"/>
                </a:solidFill>
                <a:latin typeface="Avenir Next Medium"/>
                <a:cs typeface="Avenir Next Medium"/>
              </a:rPr>
              <a:t>V</a:t>
            </a:r>
            <a:r>
              <a:rPr sz="1100" spc="-45" dirty="0">
                <a:solidFill>
                  <a:srgbClr val="004E71"/>
                </a:solidFill>
                <a:latin typeface="Avenir Next Medium"/>
                <a:cs typeface="Avenir Next Medium"/>
              </a:rPr>
              <a:t> </a:t>
            </a:r>
            <a:r>
              <a:rPr sz="1100" dirty="0">
                <a:solidFill>
                  <a:srgbClr val="004E71"/>
                </a:solidFill>
                <a:latin typeface="Avenir Next Medium"/>
                <a:cs typeface="Avenir Next Medium"/>
              </a:rPr>
              <a:t>I</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R</a:t>
            </a:r>
            <a:r>
              <a:rPr sz="1100" spc="-65" dirty="0">
                <a:solidFill>
                  <a:srgbClr val="004E71"/>
                </a:solidFill>
                <a:latin typeface="Avenir Next Medium"/>
                <a:cs typeface="Avenir Next Medium"/>
              </a:rPr>
              <a:t> </a:t>
            </a:r>
            <a:r>
              <a:rPr sz="1100" spc="165" dirty="0">
                <a:solidFill>
                  <a:srgbClr val="004E71"/>
                </a:solidFill>
                <a:latin typeface="Avenir Next Medium"/>
                <a:cs typeface="Avenir Next Medium"/>
              </a:rPr>
              <a:t>ONME</a:t>
            </a:r>
            <a:r>
              <a:rPr sz="1100" spc="-60" dirty="0">
                <a:solidFill>
                  <a:srgbClr val="004E71"/>
                </a:solidFill>
                <a:latin typeface="Avenir Next Medium"/>
                <a:cs typeface="Avenir Next Medium"/>
              </a:rPr>
              <a:t> </a:t>
            </a:r>
            <a:r>
              <a:rPr sz="1100" dirty="0">
                <a:solidFill>
                  <a:srgbClr val="004E71"/>
                </a:solidFill>
                <a:latin typeface="Avenir Next Medium"/>
                <a:cs typeface="Avenir Next Medium"/>
              </a:rPr>
              <a:t>N</a:t>
            </a:r>
            <a:r>
              <a:rPr sz="1100" spc="-50" dirty="0">
                <a:solidFill>
                  <a:srgbClr val="004E71"/>
                </a:solidFill>
                <a:latin typeface="Avenir Next Medium"/>
                <a:cs typeface="Avenir Next Medium"/>
              </a:rPr>
              <a:t> T</a:t>
            </a:r>
            <a:endParaRPr sz="1100" dirty="0">
              <a:latin typeface="Avenir Next Medium"/>
              <a:cs typeface="Avenir Next Medium"/>
            </a:endParaRPr>
          </a:p>
        </p:txBody>
      </p:sp>
      <p:sp>
        <p:nvSpPr>
          <p:cNvPr id="5" name="object 5"/>
          <p:cNvSpPr txBox="1"/>
          <p:nvPr/>
        </p:nvSpPr>
        <p:spPr>
          <a:xfrm>
            <a:off x="8230616" y="7142480"/>
            <a:ext cx="1486535" cy="482600"/>
          </a:xfrm>
          <a:prstGeom prst="rect">
            <a:avLst/>
          </a:prstGeom>
        </p:spPr>
        <p:txBody>
          <a:bodyPr vert="horz" wrap="square" lIns="0" tIns="12700" rIns="0" bIns="0" rtlCol="0">
            <a:spAutoFit/>
          </a:bodyPr>
          <a:lstStyle/>
          <a:p>
            <a:pPr marL="12700">
              <a:lnSpc>
                <a:spcPct val="100000"/>
              </a:lnSpc>
              <a:spcBef>
                <a:spcPts val="100"/>
              </a:spcBef>
            </a:pPr>
            <a:r>
              <a:rPr sz="2000" dirty="0">
                <a:solidFill>
                  <a:srgbClr val="004E71"/>
                </a:solidFill>
                <a:latin typeface="Avenir Next Medium"/>
                <a:cs typeface="Avenir Next Medium"/>
              </a:rPr>
              <a:t>Learner</a:t>
            </a:r>
            <a:r>
              <a:rPr sz="2000" spc="55" dirty="0">
                <a:solidFill>
                  <a:srgbClr val="004E71"/>
                </a:solidFill>
                <a:latin typeface="Avenir Next Medium"/>
                <a:cs typeface="Avenir Next Medium"/>
              </a:rPr>
              <a:t>  </a:t>
            </a:r>
            <a:r>
              <a:rPr sz="3000" spc="-90" dirty="0">
                <a:solidFill>
                  <a:srgbClr val="004E71"/>
                </a:solidFill>
                <a:latin typeface="Avenir Next Medium"/>
                <a:cs typeface="Avenir Next Medium"/>
              </a:rPr>
              <a:t>23</a:t>
            </a:r>
            <a:endParaRPr sz="3000">
              <a:latin typeface="Avenir Next Medium"/>
              <a:cs typeface="Avenir Next Medium"/>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038860" y="892050"/>
            <a:ext cx="6172835" cy="777240"/>
          </a:xfrm>
          <a:prstGeom prst="rect">
            <a:avLst/>
          </a:prstGeom>
        </p:spPr>
        <p:txBody>
          <a:bodyPr vert="horz" wrap="square" lIns="0" tIns="61594" rIns="0" bIns="0" rtlCol="0">
            <a:spAutoFit/>
          </a:bodyPr>
          <a:lstStyle/>
          <a:p>
            <a:pPr marL="12700" marR="5080">
              <a:lnSpc>
                <a:spcPts val="2780"/>
              </a:lnSpc>
              <a:spcBef>
                <a:spcPts val="484"/>
              </a:spcBef>
            </a:pPr>
            <a:r>
              <a:rPr sz="2600" spc="75" dirty="0"/>
              <a:t>Indoor</a:t>
            </a:r>
            <a:r>
              <a:rPr sz="2600" spc="125" dirty="0"/>
              <a:t> </a:t>
            </a:r>
            <a:r>
              <a:rPr sz="2600" spc="55" dirty="0"/>
              <a:t>air:</a:t>
            </a:r>
            <a:r>
              <a:rPr sz="2600" spc="130" dirty="0"/>
              <a:t> </a:t>
            </a:r>
            <a:r>
              <a:rPr sz="2600" dirty="0"/>
              <a:t>What’s</a:t>
            </a:r>
            <a:r>
              <a:rPr sz="2600" spc="125" dirty="0"/>
              <a:t> </a:t>
            </a:r>
            <a:r>
              <a:rPr sz="2600" spc="65" dirty="0"/>
              <a:t>in</a:t>
            </a:r>
            <a:r>
              <a:rPr sz="2600" spc="130" dirty="0"/>
              <a:t> </a:t>
            </a:r>
            <a:r>
              <a:rPr sz="2600" dirty="0"/>
              <a:t>tobacco/vaping</a:t>
            </a:r>
            <a:r>
              <a:rPr sz="2600" spc="125" dirty="0"/>
              <a:t> </a:t>
            </a:r>
            <a:r>
              <a:rPr sz="2600" spc="-10" dirty="0"/>
              <a:t>smoke; </a:t>
            </a:r>
            <a:r>
              <a:rPr sz="2600" dirty="0"/>
              <a:t>secondary,</a:t>
            </a:r>
            <a:r>
              <a:rPr sz="2600" spc="195" dirty="0"/>
              <a:t> </a:t>
            </a:r>
            <a:r>
              <a:rPr sz="2600" spc="55" dirty="0"/>
              <a:t>third-</a:t>
            </a:r>
            <a:r>
              <a:rPr sz="2600" spc="110" dirty="0"/>
              <a:t>hand</a:t>
            </a:r>
            <a:r>
              <a:rPr sz="2600" spc="195" dirty="0"/>
              <a:t> </a:t>
            </a:r>
            <a:r>
              <a:rPr sz="2600" spc="-10" dirty="0"/>
              <a:t>smoke</a:t>
            </a:r>
            <a:endParaRPr sz="2600"/>
          </a:p>
        </p:txBody>
      </p:sp>
      <p:sp>
        <p:nvSpPr>
          <p:cNvPr id="3" name="object 3"/>
          <p:cNvSpPr txBox="1"/>
          <p:nvPr/>
        </p:nvSpPr>
        <p:spPr>
          <a:xfrm>
            <a:off x="1038860" y="1729488"/>
            <a:ext cx="7553959" cy="1320800"/>
          </a:xfrm>
          <a:prstGeom prst="rect">
            <a:avLst/>
          </a:prstGeom>
        </p:spPr>
        <p:txBody>
          <a:bodyPr vert="horz" wrap="square" lIns="0" tIns="33020" rIns="0" bIns="0" rtlCol="0">
            <a:spAutoFit/>
          </a:bodyPr>
          <a:lstStyle/>
          <a:p>
            <a:pPr marL="12700" marR="5080">
              <a:lnSpc>
                <a:spcPts val="2300"/>
              </a:lnSpc>
              <a:spcBef>
                <a:spcPts val="260"/>
              </a:spcBef>
            </a:pPr>
            <a:r>
              <a:rPr sz="2000" spc="-30" dirty="0">
                <a:solidFill>
                  <a:srgbClr val="231F20"/>
                </a:solidFill>
                <a:latin typeface="Avenir Book"/>
                <a:cs typeface="Avenir Book"/>
              </a:rPr>
              <a:t>Tobacco</a:t>
            </a:r>
            <a:r>
              <a:rPr sz="2000" spc="-15" dirty="0">
                <a:solidFill>
                  <a:srgbClr val="231F20"/>
                </a:solidFill>
                <a:latin typeface="Avenir Book"/>
                <a:cs typeface="Avenir Book"/>
              </a:rPr>
              <a:t> </a:t>
            </a:r>
            <a:r>
              <a:rPr sz="2000" dirty="0">
                <a:solidFill>
                  <a:srgbClr val="231F20"/>
                </a:solidFill>
                <a:latin typeface="Avenir Book"/>
                <a:cs typeface="Avenir Book"/>
              </a:rPr>
              <a:t>smoke</a:t>
            </a:r>
            <a:r>
              <a:rPr sz="2000" spc="-15" dirty="0">
                <a:solidFill>
                  <a:srgbClr val="231F20"/>
                </a:solidFill>
                <a:latin typeface="Avenir Book"/>
                <a:cs typeface="Avenir Book"/>
              </a:rPr>
              <a:t> </a:t>
            </a:r>
            <a:r>
              <a:rPr sz="2000" dirty="0">
                <a:solidFill>
                  <a:srgbClr val="231F20"/>
                </a:solidFill>
                <a:latin typeface="Avenir Book"/>
                <a:cs typeface="Avenir Book"/>
              </a:rPr>
              <a:t>is</a:t>
            </a:r>
            <a:r>
              <a:rPr sz="2000" spc="-10" dirty="0">
                <a:solidFill>
                  <a:srgbClr val="231F20"/>
                </a:solidFill>
                <a:latin typeface="Avenir Book"/>
                <a:cs typeface="Avenir Book"/>
              </a:rPr>
              <a:t> </a:t>
            </a:r>
            <a:r>
              <a:rPr sz="2000" dirty="0">
                <a:solidFill>
                  <a:srgbClr val="231F20"/>
                </a:solidFill>
                <a:latin typeface="Avenir Book"/>
                <a:cs typeface="Avenir Book"/>
              </a:rPr>
              <a:t>made</a:t>
            </a:r>
            <a:r>
              <a:rPr sz="2000" spc="-15" dirty="0">
                <a:solidFill>
                  <a:srgbClr val="231F20"/>
                </a:solidFill>
                <a:latin typeface="Avenir Book"/>
                <a:cs typeface="Avenir Book"/>
              </a:rPr>
              <a:t> </a:t>
            </a:r>
            <a:r>
              <a:rPr sz="2000" dirty="0">
                <a:solidFill>
                  <a:srgbClr val="231F20"/>
                </a:solidFill>
                <a:latin typeface="Avenir Book"/>
                <a:cs typeface="Avenir Book"/>
              </a:rPr>
              <a:t>up</a:t>
            </a:r>
            <a:r>
              <a:rPr sz="2000" spc="-10" dirty="0">
                <a:solidFill>
                  <a:srgbClr val="231F20"/>
                </a:solidFill>
                <a:latin typeface="Avenir Book"/>
                <a:cs typeface="Avenir Book"/>
              </a:rPr>
              <a:t> </a:t>
            </a:r>
            <a:r>
              <a:rPr sz="2000" dirty="0">
                <a:solidFill>
                  <a:srgbClr val="231F20"/>
                </a:solidFill>
                <a:latin typeface="Avenir Book"/>
                <a:cs typeface="Avenir Book"/>
              </a:rPr>
              <a:t>of</a:t>
            </a:r>
            <a:r>
              <a:rPr sz="2000" spc="-15" dirty="0">
                <a:solidFill>
                  <a:srgbClr val="231F20"/>
                </a:solidFill>
                <a:latin typeface="Avenir Book"/>
                <a:cs typeface="Avenir Book"/>
              </a:rPr>
              <a:t> </a:t>
            </a:r>
            <a:r>
              <a:rPr sz="2000" dirty="0">
                <a:solidFill>
                  <a:srgbClr val="231F20"/>
                </a:solidFill>
                <a:latin typeface="Avenir Book"/>
                <a:cs typeface="Avenir Book"/>
              </a:rPr>
              <a:t>thousands</a:t>
            </a:r>
            <a:r>
              <a:rPr sz="2000" spc="-10" dirty="0">
                <a:solidFill>
                  <a:srgbClr val="231F20"/>
                </a:solidFill>
                <a:latin typeface="Avenir Book"/>
                <a:cs typeface="Avenir Book"/>
              </a:rPr>
              <a:t> </a:t>
            </a:r>
            <a:r>
              <a:rPr sz="2000" dirty="0">
                <a:solidFill>
                  <a:srgbClr val="231F20"/>
                </a:solidFill>
                <a:latin typeface="Avenir Book"/>
                <a:cs typeface="Avenir Book"/>
              </a:rPr>
              <a:t>of</a:t>
            </a:r>
            <a:r>
              <a:rPr sz="2000" spc="-15" dirty="0">
                <a:solidFill>
                  <a:srgbClr val="231F20"/>
                </a:solidFill>
                <a:latin typeface="Avenir Book"/>
                <a:cs typeface="Avenir Book"/>
              </a:rPr>
              <a:t> </a:t>
            </a:r>
            <a:r>
              <a:rPr sz="2000" dirty="0">
                <a:solidFill>
                  <a:srgbClr val="231F20"/>
                </a:solidFill>
                <a:latin typeface="Avenir Book"/>
                <a:cs typeface="Avenir Book"/>
              </a:rPr>
              <a:t>chemicals,</a:t>
            </a:r>
            <a:r>
              <a:rPr sz="2000" spc="-15" dirty="0">
                <a:solidFill>
                  <a:srgbClr val="231F20"/>
                </a:solidFill>
                <a:latin typeface="Avenir Book"/>
                <a:cs typeface="Avenir Book"/>
              </a:rPr>
              <a:t> </a:t>
            </a:r>
            <a:r>
              <a:rPr sz="2000" spc="-10" dirty="0">
                <a:solidFill>
                  <a:srgbClr val="231F20"/>
                </a:solidFill>
                <a:latin typeface="Avenir Book"/>
                <a:cs typeface="Avenir Book"/>
              </a:rPr>
              <a:t>including</a:t>
            </a:r>
            <a:r>
              <a:rPr sz="2000" spc="500" dirty="0">
                <a:solidFill>
                  <a:srgbClr val="231F20"/>
                </a:solidFill>
                <a:latin typeface="Avenir Book"/>
                <a:cs typeface="Avenir Book"/>
              </a:rPr>
              <a:t> </a:t>
            </a:r>
            <a:r>
              <a:rPr sz="2000" dirty="0">
                <a:solidFill>
                  <a:srgbClr val="231F20"/>
                </a:solidFill>
                <a:latin typeface="Avenir Book"/>
                <a:cs typeface="Avenir Book"/>
              </a:rPr>
              <a:t>at</a:t>
            </a:r>
            <a:r>
              <a:rPr sz="2000" spc="-20" dirty="0">
                <a:solidFill>
                  <a:srgbClr val="231F20"/>
                </a:solidFill>
                <a:latin typeface="Avenir Book"/>
                <a:cs typeface="Avenir Book"/>
              </a:rPr>
              <a:t> </a:t>
            </a:r>
            <a:r>
              <a:rPr sz="2000" dirty="0">
                <a:solidFill>
                  <a:srgbClr val="231F20"/>
                </a:solidFill>
                <a:latin typeface="Avenir Book"/>
                <a:cs typeface="Avenir Book"/>
              </a:rPr>
              <a:t>least</a:t>
            </a:r>
            <a:r>
              <a:rPr sz="2000" spc="-20" dirty="0">
                <a:solidFill>
                  <a:srgbClr val="231F20"/>
                </a:solidFill>
                <a:latin typeface="Avenir Book"/>
                <a:cs typeface="Avenir Book"/>
              </a:rPr>
              <a:t> </a:t>
            </a:r>
            <a:r>
              <a:rPr sz="2000" dirty="0">
                <a:solidFill>
                  <a:srgbClr val="231F20"/>
                </a:solidFill>
                <a:latin typeface="Avenir Book"/>
                <a:cs typeface="Avenir Book"/>
              </a:rPr>
              <a:t>70</a:t>
            </a:r>
            <a:r>
              <a:rPr sz="2000" spc="-20" dirty="0">
                <a:solidFill>
                  <a:srgbClr val="231F20"/>
                </a:solidFill>
                <a:latin typeface="Avenir Book"/>
                <a:cs typeface="Avenir Book"/>
              </a:rPr>
              <a:t> </a:t>
            </a:r>
            <a:r>
              <a:rPr sz="2000" dirty="0">
                <a:solidFill>
                  <a:srgbClr val="231F20"/>
                </a:solidFill>
                <a:latin typeface="Avenir Book"/>
                <a:cs typeface="Avenir Book"/>
              </a:rPr>
              <a:t>known</a:t>
            </a:r>
            <a:r>
              <a:rPr sz="2000" spc="-20" dirty="0">
                <a:solidFill>
                  <a:srgbClr val="231F20"/>
                </a:solidFill>
                <a:latin typeface="Avenir Book"/>
                <a:cs typeface="Avenir Book"/>
              </a:rPr>
              <a:t> </a:t>
            </a:r>
            <a:r>
              <a:rPr sz="2000" dirty="0">
                <a:solidFill>
                  <a:srgbClr val="231F20"/>
                </a:solidFill>
                <a:latin typeface="Avenir Book"/>
                <a:cs typeface="Avenir Book"/>
              </a:rPr>
              <a:t>to</a:t>
            </a:r>
            <a:r>
              <a:rPr sz="2000" spc="-20" dirty="0">
                <a:solidFill>
                  <a:srgbClr val="231F20"/>
                </a:solidFill>
                <a:latin typeface="Avenir Book"/>
                <a:cs typeface="Avenir Book"/>
              </a:rPr>
              <a:t> </a:t>
            </a:r>
            <a:r>
              <a:rPr sz="2000" dirty="0">
                <a:solidFill>
                  <a:srgbClr val="231F20"/>
                </a:solidFill>
                <a:latin typeface="Avenir Book"/>
                <a:cs typeface="Avenir Book"/>
              </a:rPr>
              <a:t>cause</a:t>
            </a:r>
            <a:r>
              <a:rPr sz="2000" spc="-20" dirty="0">
                <a:solidFill>
                  <a:srgbClr val="231F20"/>
                </a:solidFill>
                <a:latin typeface="Avenir Book"/>
                <a:cs typeface="Avenir Book"/>
              </a:rPr>
              <a:t> </a:t>
            </a:r>
            <a:r>
              <a:rPr sz="2000" spc="-10" dirty="0">
                <a:solidFill>
                  <a:srgbClr val="231F20"/>
                </a:solidFill>
                <a:latin typeface="Avenir Book"/>
                <a:cs typeface="Avenir Book"/>
              </a:rPr>
              <a:t>cancer.</a:t>
            </a:r>
            <a:r>
              <a:rPr sz="2000" spc="-20" dirty="0">
                <a:solidFill>
                  <a:srgbClr val="231F20"/>
                </a:solidFill>
                <a:latin typeface="Avenir Book"/>
                <a:cs typeface="Avenir Book"/>
              </a:rPr>
              <a:t> </a:t>
            </a:r>
            <a:r>
              <a:rPr sz="2000" dirty="0">
                <a:solidFill>
                  <a:srgbClr val="231F20"/>
                </a:solidFill>
                <a:latin typeface="Avenir Book"/>
                <a:cs typeface="Avenir Book"/>
              </a:rPr>
              <a:t>These</a:t>
            </a:r>
            <a:r>
              <a:rPr sz="2000" spc="-20" dirty="0">
                <a:solidFill>
                  <a:srgbClr val="231F20"/>
                </a:solidFill>
                <a:latin typeface="Avenir Book"/>
                <a:cs typeface="Avenir Book"/>
              </a:rPr>
              <a:t> </a:t>
            </a:r>
            <a:r>
              <a:rPr sz="2000" spc="-25" dirty="0">
                <a:solidFill>
                  <a:srgbClr val="231F20"/>
                </a:solidFill>
                <a:latin typeface="Avenir Book"/>
                <a:cs typeface="Avenir Book"/>
              </a:rPr>
              <a:t>cancer-</a:t>
            </a:r>
            <a:r>
              <a:rPr sz="2000" dirty="0">
                <a:solidFill>
                  <a:srgbClr val="231F20"/>
                </a:solidFill>
                <a:latin typeface="Avenir Book"/>
                <a:cs typeface="Avenir Book"/>
              </a:rPr>
              <a:t>causing</a:t>
            </a:r>
            <a:r>
              <a:rPr sz="2000" spc="-20" dirty="0">
                <a:solidFill>
                  <a:srgbClr val="231F20"/>
                </a:solidFill>
                <a:latin typeface="Avenir Book"/>
                <a:cs typeface="Avenir Book"/>
              </a:rPr>
              <a:t> </a:t>
            </a:r>
            <a:r>
              <a:rPr sz="2000" spc="-10" dirty="0">
                <a:solidFill>
                  <a:srgbClr val="231F20"/>
                </a:solidFill>
                <a:latin typeface="Avenir Book"/>
                <a:cs typeface="Avenir Book"/>
              </a:rPr>
              <a:t>chemicals </a:t>
            </a:r>
            <a:r>
              <a:rPr sz="2000" dirty="0">
                <a:solidFill>
                  <a:srgbClr val="231F20"/>
                </a:solidFill>
                <a:latin typeface="Avenir Book"/>
                <a:cs typeface="Avenir Book"/>
              </a:rPr>
              <a:t>are</a:t>
            </a:r>
            <a:r>
              <a:rPr sz="2000" spc="-40" dirty="0">
                <a:solidFill>
                  <a:srgbClr val="231F20"/>
                </a:solidFill>
                <a:latin typeface="Avenir Book"/>
                <a:cs typeface="Avenir Book"/>
              </a:rPr>
              <a:t> </a:t>
            </a:r>
            <a:r>
              <a:rPr sz="2000" dirty="0">
                <a:solidFill>
                  <a:srgbClr val="231F20"/>
                </a:solidFill>
                <a:latin typeface="Avenir Book"/>
                <a:cs typeface="Avenir Book"/>
              </a:rPr>
              <a:t>referred</a:t>
            </a:r>
            <a:r>
              <a:rPr sz="2000" spc="-40" dirty="0">
                <a:solidFill>
                  <a:srgbClr val="231F20"/>
                </a:solidFill>
                <a:latin typeface="Avenir Book"/>
                <a:cs typeface="Avenir Book"/>
              </a:rPr>
              <a:t> </a:t>
            </a:r>
            <a:r>
              <a:rPr sz="2000" dirty="0">
                <a:solidFill>
                  <a:srgbClr val="231F20"/>
                </a:solidFill>
                <a:latin typeface="Avenir Book"/>
                <a:cs typeface="Avenir Book"/>
              </a:rPr>
              <a:t>to</a:t>
            </a:r>
            <a:r>
              <a:rPr sz="2000" spc="-40" dirty="0">
                <a:solidFill>
                  <a:srgbClr val="231F20"/>
                </a:solidFill>
                <a:latin typeface="Avenir Book"/>
                <a:cs typeface="Avenir Book"/>
              </a:rPr>
              <a:t> </a:t>
            </a:r>
            <a:r>
              <a:rPr sz="2000" dirty="0">
                <a:solidFill>
                  <a:srgbClr val="231F20"/>
                </a:solidFill>
                <a:latin typeface="Avenir Book"/>
                <a:cs typeface="Avenir Book"/>
              </a:rPr>
              <a:t>as</a:t>
            </a:r>
            <a:r>
              <a:rPr sz="2000" spc="-35" dirty="0">
                <a:solidFill>
                  <a:srgbClr val="231F20"/>
                </a:solidFill>
                <a:latin typeface="Avenir Book"/>
                <a:cs typeface="Avenir Book"/>
              </a:rPr>
              <a:t> </a:t>
            </a:r>
            <a:r>
              <a:rPr sz="2000" i="1" spc="-10" dirty="0">
                <a:solidFill>
                  <a:srgbClr val="231F20"/>
                </a:solidFill>
                <a:latin typeface="Avenir Book"/>
                <a:cs typeface="Avenir Book"/>
              </a:rPr>
              <a:t>carcinogens</a:t>
            </a:r>
            <a:r>
              <a:rPr sz="2000" spc="-10" dirty="0">
                <a:solidFill>
                  <a:srgbClr val="231F20"/>
                </a:solidFill>
                <a:latin typeface="Avenir Book"/>
                <a:cs typeface="Avenir Book"/>
              </a:rPr>
              <a:t>.</a:t>
            </a:r>
            <a:endParaRPr sz="2000">
              <a:latin typeface="Avenir Book"/>
              <a:cs typeface="Avenir Book"/>
            </a:endParaRPr>
          </a:p>
          <a:p>
            <a:pPr marL="12700">
              <a:lnSpc>
                <a:spcPct val="100000"/>
              </a:lnSpc>
              <a:spcBef>
                <a:spcPts val="740"/>
              </a:spcBef>
            </a:pPr>
            <a:r>
              <a:rPr sz="2000" b="1" dirty="0">
                <a:solidFill>
                  <a:srgbClr val="231F20"/>
                </a:solidFill>
                <a:latin typeface="Avenir Heavy"/>
                <a:cs typeface="Avenir Heavy"/>
              </a:rPr>
              <a:t>Some</a:t>
            </a:r>
            <a:r>
              <a:rPr sz="2000" b="1" spc="-50" dirty="0">
                <a:solidFill>
                  <a:srgbClr val="231F20"/>
                </a:solidFill>
                <a:latin typeface="Avenir Heavy"/>
                <a:cs typeface="Avenir Heavy"/>
              </a:rPr>
              <a:t> </a:t>
            </a:r>
            <a:r>
              <a:rPr sz="2000" b="1" dirty="0">
                <a:solidFill>
                  <a:srgbClr val="231F20"/>
                </a:solidFill>
                <a:latin typeface="Avenir Heavy"/>
                <a:cs typeface="Avenir Heavy"/>
              </a:rPr>
              <a:t>of</a:t>
            </a:r>
            <a:r>
              <a:rPr sz="2000" b="1" spc="-50" dirty="0">
                <a:solidFill>
                  <a:srgbClr val="231F20"/>
                </a:solidFill>
                <a:latin typeface="Avenir Heavy"/>
                <a:cs typeface="Avenir Heavy"/>
              </a:rPr>
              <a:t> </a:t>
            </a:r>
            <a:r>
              <a:rPr sz="2000" b="1" dirty="0">
                <a:solidFill>
                  <a:srgbClr val="231F20"/>
                </a:solidFill>
                <a:latin typeface="Avenir Heavy"/>
                <a:cs typeface="Avenir Heavy"/>
              </a:rPr>
              <a:t>the</a:t>
            </a:r>
            <a:r>
              <a:rPr sz="2000" b="1" spc="-50" dirty="0">
                <a:solidFill>
                  <a:srgbClr val="231F20"/>
                </a:solidFill>
                <a:latin typeface="Avenir Heavy"/>
                <a:cs typeface="Avenir Heavy"/>
              </a:rPr>
              <a:t> </a:t>
            </a:r>
            <a:r>
              <a:rPr sz="2000" b="1" dirty="0">
                <a:solidFill>
                  <a:srgbClr val="231F20"/>
                </a:solidFill>
                <a:latin typeface="Avenir Heavy"/>
                <a:cs typeface="Avenir Heavy"/>
              </a:rPr>
              <a:t>chemicals</a:t>
            </a:r>
            <a:r>
              <a:rPr sz="2000" b="1" spc="-50" dirty="0">
                <a:solidFill>
                  <a:srgbClr val="231F20"/>
                </a:solidFill>
                <a:latin typeface="Avenir Heavy"/>
                <a:cs typeface="Avenir Heavy"/>
              </a:rPr>
              <a:t> </a:t>
            </a:r>
            <a:r>
              <a:rPr sz="2000" b="1" dirty="0">
                <a:solidFill>
                  <a:srgbClr val="231F20"/>
                </a:solidFill>
                <a:latin typeface="Avenir Heavy"/>
                <a:cs typeface="Avenir Heavy"/>
              </a:rPr>
              <a:t>found</a:t>
            </a:r>
            <a:r>
              <a:rPr sz="2000" b="1" spc="-45" dirty="0">
                <a:solidFill>
                  <a:srgbClr val="231F20"/>
                </a:solidFill>
                <a:latin typeface="Avenir Heavy"/>
                <a:cs typeface="Avenir Heavy"/>
              </a:rPr>
              <a:t> </a:t>
            </a:r>
            <a:r>
              <a:rPr sz="2000" b="1" dirty="0">
                <a:solidFill>
                  <a:srgbClr val="231F20"/>
                </a:solidFill>
                <a:latin typeface="Avenir Heavy"/>
                <a:cs typeface="Avenir Heavy"/>
              </a:rPr>
              <a:t>in</a:t>
            </a:r>
            <a:r>
              <a:rPr sz="2000" b="1" spc="-50" dirty="0">
                <a:solidFill>
                  <a:srgbClr val="231F20"/>
                </a:solidFill>
                <a:latin typeface="Avenir Heavy"/>
                <a:cs typeface="Avenir Heavy"/>
              </a:rPr>
              <a:t> </a:t>
            </a:r>
            <a:r>
              <a:rPr sz="2000" b="1" dirty="0">
                <a:solidFill>
                  <a:srgbClr val="231F20"/>
                </a:solidFill>
                <a:latin typeface="Avenir Heavy"/>
                <a:cs typeface="Avenir Heavy"/>
              </a:rPr>
              <a:t>tobacco</a:t>
            </a:r>
            <a:r>
              <a:rPr sz="2000" b="1" spc="-50" dirty="0">
                <a:solidFill>
                  <a:srgbClr val="231F20"/>
                </a:solidFill>
                <a:latin typeface="Avenir Heavy"/>
                <a:cs typeface="Avenir Heavy"/>
              </a:rPr>
              <a:t> </a:t>
            </a:r>
            <a:r>
              <a:rPr sz="2000" b="1" dirty="0">
                <a:solidFill>
                  <a:srgbClr val="231F20"/>
                </a:solidFill>
                <a:latin typeface="Avenir Heavy"/>
                <a:cs typeface="Avenir Heavy"/>
              </a:rPr>
              <a:t>smoke</a:t>
            </a:r>
            <a:r>
              <a:rPr sz="2000" b="1" spc="-50" dirty="0">
                <a:solidFill>
                  <a:srgbClr val="231F20"/>
                </a:solidFill>
                <a:latin typeface="Avenir Heavy"/>
                <a:cs typeface="Avenir Heavy"/>
              </a:rPr>
              <a:t> </a:t>
            </a:r>
            <a:r>
              <a:rPr sz="2000" b="1" spc="-10" dirty="0">
                <a:solidFill>
                  <a:srgbClr val="231F20"/>
                </a:solidFill>
                <a:latin typeface="Avenir Heavy"/>
                <a:cs typeface="Avenir Heavy"/>
              </a:rPr>
              <a:t>include:</a:t>
            </a:r>
            <a:endParaRPr sz="2000">
              <a:latin typeface="Avenir Heavy"/>
              <a:cs typeface="Avenir Heavy"/>
            </a:endParaRPr>
          </a:p>
        </p:txBody>
      </p:sp>
      <p:sp>
        <p:nvSpPr>
          <p:cNvPr id="4" name="object 4"/>
          <p:cNvSpPr txBox="1"/>
          <p:nvPr/>
        </p:nvSpPr>
        <p:spPr>
          <a:xfrm>
            <a:off x="1038829" y="3894838"/>
            <a:ext cx="143510" cy="185420"/>
          </a:xfrm>
          <a:prstGeom prst="rect">
            <a:avLst/>
          </a:prstGeom>
        </p:spPr>
        <p:txBody>
          <a:bodyPr vert="horz" wrap="square" lIns="0" tIns="12700" rIns="0" bIns="0" rtlCol="0">
            <a:spAutoFit/>
          </a:bodyPr>
          <a:lstStyle/>
          <a:p>
            <a:pPr marL="12700">
              <a:lnSpc>
                <a:spcPct val="100000"/>
              </a:lnSpc>
              <a:spcBef>
                <a:spcPts val="100"/>
              </a:spcBef>
            </a:pPr>
            <a:r>
              <a:rPr sz="1050" spc="-50" dirty="0">
                <a:solidFill>
                  <a:srgbClr val="E16C25"/>
                </a:solidFill>
                <a:latin typeface="Apple Symbols"/>
                <a:cs typeface="Apple Symbols"/>
              </a:rPr>
              <a:t>■</a:t>
            </a:r>
            <a:endParaRPr sz="1050">
              <a:latin typeface="Apple Symbols"/>
              <a:cs typeface="Apple Symbols"/>
            </a:endParaRPr>
          </a:p>
        </p:txBody>
      </p:sp>
      <p:sp>
        <p:nvSpPr>
          <p:cNvPr id="5" name="object 5"/>
          <p:cNvSpPr txBox="1"/>
          <p:nvPr/>
        </p:nvSpPr>
        <p:spPr>
          <a:xfrm>
            <a:off x="1038829" y="4263138"/>
            <a:ext cx="143510" cy="185420"/>
          </a:xfrm>
          <a:prstGeom prst="rect">
            <a:avLst/>
          </a:prstGeom>
        </p:spPr>
        <p:txBody>
          <a:bodyPr vert="horz" wrap="square" lIns="0" tIns="12700" rIns="0" bIns="0" rtlCol="0">
            <a:spAutoFit/>
          </a:bodyPr>
          <a:lstStyle/>
          <a:p>
            <a:pPr marL="12700">
              <a:lnSpc>
                <a:spcPct val="100000"/>
              </a:lnSpc>
              <a:spcBef>
                <a:spcPts val="100"/>
              </a:spcBef>
            </a:pPr>
            <a:r>
              <a:rPr sz="1050" spc="-50" dirty="0">
                <a:solidFill>
                  <a:srgbClr val="E16C25"/>
                </a:solidFill>
                <a:latin typeface="Apple Symbols"/>
                <a:cs typeface="Apple Symbols"/>
              </a:rPr>
              <a:t>■</a:t>
            </a:r>
            <a:endParaRPr sz="1050">
              <a:latin typeface="Apple Symbols"/>
              <a:cs typeface="Apple Symbols"/>
            </a:endParaRPr>
          </a:p>
        </p:txBody>
      </p:sp>
      <p:sp>
        <p:nvSpPr>
          <p:cNvPr id="6" name="object 6"/>
          <p:cNvSpPr txBox="1"/>
          <p:nvPr/>
        </p:nvSpPr>
        <p:spPr>
          <a:xfrm>
            <a:off x="1038829" y="4631438"/>
            <a:ext cx="143510" cy="185420"/>
          </a:xfrm>
          <a:prstGeom prst="rect">
            <a:avLst/>
          </a:prstGeom>
        </p:spPr>
        <p:txBody>
          <a:bodyPr vert="horz" wrap="square" lIns="0" tIns="12700" rIns="0" bIns="0" rtlCol="0">
            <a:spAutoFit/>
          </a:bodyPr>
          <a:lstStyle/>
          <a:p>
            <a:pPr marL="12700">
              <a:lnSpc>
                <a:spcPct val="100000"/>
              </a:lnSpc>
              <a:spcBef>
                <a:spcPts val="100"/>
              </a:spcBef>
            </a:pPr>
            <a:r>
              <a:rPr sz="1050" spc="-50" dirty="0">
                <a:solidFill>
                  <a:srgbClr val="E16C25"/>
                </a:solidFill>
                <a:latin typeface="Apple Symbols"/>
                <a:cs typeface="Apple Symbols"/>
              </a:rPr>
              <a:t>■</a:t>
            </a:r>
            <a:endParaRPr sz="1050">
              <a:latin typeface="Apple Symbols"/>
              <a:cs typeface="Apple Symbols"/>
            </a:endParaRPr>
          </a:p>
        </p:txBody>
      </p:sp>
      <p:sp>
        <p:nvSpPr>
          <p:cNvPr id="7" name="object 7"/>
          <p:cNvSpPr txBox="1"/>
          <p:nvPr/>
        </p:nvSpPr>
        <p:spPr>
          <a:xfrm>
            <a:off x="1038829" y="3126488"/>
            <a:ext cx="3493770" cy="1727200"/>
          </a:xfrm>
          <a:prstGeom prst="rect">
            <a:avLst/>
          </a:prstGeom>
        </p:spPr>
        <p:txBody>
          <a:bodyPr vert="horz" wrap="square" lIns="0" tIns="33020" rIns="0" bIns="0" rtlCol="0">
            <a:spAutoFit/>
          </a:bodyPr>
          <a:lstStyle/>
          <a:p>
            <a:pPr marL="234315" marR="5080" indent="-222250" algn="just">
              <a:lnSpc>
                <a:spcPts val="2300"/>
              </a:lnSpc>
              <a:spcBef>
                <a:spcPts val="260"/>
              </a:spcBef>
              <a:buClr>
                <a:srgbClr val="E16C25"/>
              </a:buClr>
              <a:buSzPct val="52500"/>
              <a:buFont typeface="Apple Symbols"/>
              <a:buChar char="■"/>
              <a:tabLst>
                <a:tab pos="235585" algn="l"/>
              </a:tabLst>
            </a:pPr>
            <a:r>
              <a:rPr sz="2000" dirty="0">
                <a:solidFill>
                  <a:srgbClr val="231F20"/>
                </a:solidFill>
                <a:latin typeface="Avenir Book"/>
                <a:cs typeface="Avenir Book"/>
              </a:rPr>
              <a:t>Nicotine</a:t>
            </a:r>
            <a:r>
              <a:rPr sz="2000" spc="-5" dirty="0">
                <a:solidFill>
                  <a:srgbClr val="231F20"/>
                </a:solidFill>
                <a:latin typeface="Avenir Book"/>
                <a:cs typeface="Avenir Book"/>
              </a:rPr>
              <a:t> </a:t>
            </a:r>
            <a:r>
              <a:rPr sz="2000" dirty="0">
                <a:solidFill>
                  <a:srgbClr val="231F20"/>
                </a:solidFill>
                <a:latin typeface="Avenir Book"/>
                <a:cs typeface="Avenir Book"/>
              </a:rPr>
              <a:t>( the addictive</a:t>
            </a:r>
            <a:r>
              <a:rPr sz="2000" spc="-5" dirty="0">
                <a:solidFill>
                  <a:srgbClr val="231F20"/>
                </a:solidFill>
                <a:latin typeface="Avenir Book"/>
                <a:cs typeface="Avenir Book"/>
              </a:rPr>
              <a:t> </a:t>
            </a:r>
            <a:r>
              <a:rPr sz="2000" spc="-20" dirty="0">
                <a:solidFill>
                  <a:srgbClr val="231F20"/>
                </a:solidFill>
                <a:latin typeface="Avenir Book"/>
                <a:cs typeface="Avenir Book"/>
              </a:rPr>
              <a:t>drug 	</a:t>
            </a:r>
            <a:r>
              <a:rPr sz="2000" dirty="0">
                <a:solidFill>
                  <a:srgbClr val="231F20"/>
                </a:solidFill>
                <a:latin typeface="Avenir Book"/>
                <a:cs typeface="Avenir Book"/>
              </a:rPr>
              <a:t>in </a:t>
            </a:r>
            <a:r>
              <a:rPr sz="2000" spc="-10" dirty="0">
                <a:solidFill>
                  <a:srgbClr val="231F20"/>
                </a:solidFill>
                <a:latin typeface="Avenir Book"/>
                <a:cs typeface="Avenir Book"/>
              </a:rPr>
              <a:t>cigarettes)</a:t>
            </a:r>
            <a:endParaRPr sz="2000">
              <a:latin typeface="Avenir Book"/>
              <a:cs typeface="Avenir Book"/>
            </a:endParaRPr>
          </a:p>
          <a:p>
            <a:pPr marL="235585" marR="1174750" algn="just">
              <a:lnSpc>
                <a:spcPts val="2900"/>
              </a:lnSpc>
              <a:spcBef>
                <a:spcPts val="40"/>
              </a:spcBef>
            </a:pPr>
            <a:r>
              <a:rPr sz="2000" dirty="0">
                <a:solidFill>
                  <a:srgbClr val="231F20"/>
                </a:solidFill>
                <a:latin typeface="Avenir Book"/>
                <a:cs typeface="Avenir Book"/>
              </a:rPr>
              <a:t>Carbon</a:t>
            </a:r>
            <a:r>
              <a:rPr sz="2000" spc="-70" dirty="0">
                <a:solidFill>
                  <a:srgbClr val="231F20"/>
                </a:solidFill>
                <a:latin typeface="Avenir Book"/>
                <a:cs typeface="Avenir Book"/>
              </a:rPr>
              <a:t> </a:t>
            </a:r>
            <a:r>
              <a:rPr sz="2000" spc="-10" dirty="0">
                <a:solidFill>
                  <a:srgbClr val="231F20"/>
                </a:solidFill>
                <a:latin typeface="Avenir Book"/>
                <a:cs typeface="Avenir Book"/>
              </a:rPr>
              <a:t>monoxide </a:t>
            </a:r>
            <a:r>
              <a:rPr sz="2000" dirty="0">
                <a:solidFill>
                  <a:srgbClr val="231F20"/>
                </a:solidFill>
                <a:latin typeface="Avenir Book"/>
                <a:cs typeface="Avenir Book"/>
              </a:rPr>
              <a:t>Hydrogen</a:t>
            </a:r>
            <a:r>
              <a:rPr sz="2000" spc="-130" dirty="0">
                <a:solidFill>
                  <a:srgbClr val="231F20"/>
                </a:solidFill>
                <a:latin typeface="Avenir Book"/>
                <a:cs typeface="Avenir Book"/>
              </a:rPr>
              <a:t> </a:t>
            </a:r>
            <a:r>
              <a:rPr sz="2000" spc="-10" dirty="0">
                <a:solidFill>
                  <a:srgbClr val="231F20"/>
                </a:solidFill>
                <a:latin typeface="Avenir Book"/>
                <a:cs typeface="Avenir Book"/>
              </a:rPr>
              <a:t>cyanide Formaldehyde</a:t>
            </a:r>
            <a:endParaRPr sz="2000">
              <a:latin typeface="Avenir Book"/>
              <a:cs typeface="Avenir Book"/>
            </a:endParaRPr>
          </a:p>
        </p:txBody>
      </p:sp>
      <p:sp>
        <p:nvSpPr>
          <p:cNvPr id="8" name="object 8"/>
          <p:cNvSpPr txBox="1"/>
          <p:nvPr/>
        </p:nvSpPr>
        <p:spPr>
          <a:xfrm>
            <a:off x="4919389" y="3602738"/>
            <a:ext cx="143510" cy="185420"/>
          </a:xfrm>
          <a:prstGeom prst="rect">
            <a:avLst/>
          </a:prstGeom>
        </p:spPr>
        <p:txBody>
          <a:bodyPr vert="horz" wrap="square" lIns="0" tIns="12700" rIns="0" bIns="0" rtlCol="0">
            <a:spAutoFit/>
          </a:bodyPr>
          <a:lstStyle/>
          <a:p>
            <a:pPr marL="12700">
              <a:lnSpc>
                <a:spcPct val="100000"/>
              </a:lnSpc>
              <a:spcBef>
                <a:spcPts val="100"/>
              </a:spcBef>
            </a:pPr>
            <a:r>
              <a:rPr sz="1050" spc="-50" dirty="0">
                <a:solidFill>
                  <a:srgbClr val="E16C25"/>
                </a:solidFill>
                <a:latin typeface="Apple Symbols"/>
                <a:cs typeface="Apple Symbols"/>
              </a:rPr>
              <a:t>■</a:t>
            </a:r>
            <a:endParaRPr sz="1050">
              <a:latin typeface="Apple Symbols"/>
              <a:cs typeface="Apple Symbols"/>
            </a:endParaRPr>
          </a:p>
        </p:txBody>
      </p:sp>
      <p:sp>
        <p:nvSpPr>
          <p:cNvPr id="9" name="object 9"/>
          <p:cNvSpPr txBox="1"/>
          <p:nvPr/>
        </p:nvSpPr>
        <p:spPr>
          <a:xfrm>
            <a:off x="4919389" y="3971038"/>
            <a:ext cx="143510" cy="185420"/>
          </a:xfrm>
          <a:prstGeom prst="rect">
            <a:avLst/>
          </a:prstGeom>
        </p:spPr>
        <p:txBody>
          <a:bodyPr vert="horz" wrap="square" lIns="0" tIns="12700" rIns="0" bIns="0" rtlCol="0">
            <a:spAutoFit/>
          </a:bodyPr>
          <a:lstStyle/>
          <a:p>
            <a:pPr marL="12700">
              <a:lnSpc>
                <a:spcPct val="100000"/>
              </a:lnSpc>
              <a:spcBef>
                <a:spcPts val="100"/>
              </a:spcBef>
            </a:pPr>
            <a:r>
              <a:rPr sz="1050" spc="-50" dirty="0">
                <a:solidFill>
                  <a:srgbClr val="E16C25"/>
                </a:solidFill>
                <a:latin typeface="Apple Symbols"/>
                <a:cs typeface="Apple Symbols"/>
              </a:rPr>
              <a:t>■</a:t>
            </a:r>
            <a:endParaRPr sz="1050">
              <a:latin typeface="Apple Symbols"/>
              <a:cs typeface="Apple Symbols"/>
            </a:endParaRPr>
          </a:p>
        </p:txBody>
      </p:sp>
      <p:sp>
        <p:nvSpPr>
          <p:cNvPr id="10" name="object 10"/>
          <p:cNvSpPr txBox="1"/>
          <p:nvPr/>
        </p:nvSpPr>
        <p:spPr>
          <a:xfrm>
            <a:off x="4919389" y="4339338"/>
            <a:ext cx="143510" cy="185420"/>
          </a:xfrm>
          <a:prstGeom prst="rect">
            <a:avLst/>
          </a:prstGeom>
        </p:spPr>
        <p:txBody>
          <a:bodyPr vert="horz" wrap="square" lIns="0" tIns="12700" rIns="0" bIns="0" rtlCol="0">
            <a:spAutoFit/>
          </a:bodyPr>
          <a:lstStyle/>
          <a:p>
            <a:pPr marL="12700">
              <a:lnSpc>
                <a:spcPct val="100000"/>
              </a:lnSpc>
              <a:spcBef>
                <a:spcPts val="100"/>
              </a:spcBef>
            </a:pPr>
            <a:r>
              <a:rPr sz="1050" spc="-50" dirty="0">
                <a:solidFill>
                  <a:srgbClr val="E16C25"/>
                </a:solidFill>
                <a:latin typeface="Apple Symbols"/>
                <a:cs typeface="Apple Symbols"/>
              </a:rPr>
              <a:t>■</a:t>
            </a:r>
            <a:endParaRPr sz="1050">
              <a:latin typeface="Apple Symbols"/>
              <a:cs typeface="Apple Symbols"/>
            </a:endParaRPr>
          </a:p>
        </p:txBody>
      </p:sp>
      <p:sp>
        <p:nvSpPr>
          <p:cNvPr id="11" name="object 11"/>
          <p:cNvSpPr txBox="1"/>
          <p:nvPr/>
        </p:nvSpPr>
        <p:spPr>
          <a:xfrm>
            <a:off x="4919389" y="3062988"/>
            <a:ext cx="1340485" cy="1498600"/>
          </a:xfrm>
          <a:prstGeom prst="rect">
            <a:avLst/>
          </a:prstGeom>
        </p:spPr>
        <p:txBody>
          <a:bodyPr vert="horz" wrap="square" lIns="0" tIns="12700" rIns="0" bIns="0" rtlCol="0">
            <a:spAutoFit/>
          </a:bodyPr>
          <a:lstStyle/>
          <a:p>
            <a:pPr marL="234315" marR="5080" indent="-222250">
              <a:lnSpc>
                <a:spcPct val="120800"/>
              </a:lnSpc>
              <a:spcBef>
                <a:spcPts val="100"/>
              </a:spcBef>
              <a:buClr>
                <a:srgbClr val="E16C25"/>
              </a:buClr>
              <a:buSzPct val="52500"/>
              <a:buFont typeface="Apple Symbols"/>
              <a:buChar char="■"/>
              <a:tabLst>
                <a:tab pos="235585" algn="l"/>
              </a:tabLst>
            </a:pPr>
            <a:r>
              <a:rPr sz="2000" spc="-20" dirty="0">
                <a:solidFill>
                  <a:srgbClr val="231F20"/>
                </a:solidFill>
                <a:latin typeface="Avenir Book"/>
                <a:cs typeface="Avenir Book"/>
              </a:rPr>
              <a:t>Lead 	</a:t>
            </a:r>
            <a:r>
              <a:rPr sz="2000" spc="-10" dirty="0">
                <a:solidFill>
                  <a:srgbClr val="231F20"/>
                </a:solidFill>
                <a:latin typeface="Avenir Book"/>
                <a:cs typeface="Avenir Book"/>
              </a:rPr>
              <a:t>Arsenic 	Ammonia 	Benzene</a:t>
            </a:r>
            <a:endParaRPr sz="2000">
              <a:latin typeface="Avenir Book"/>
              <a:cs typeface="Avenir Book"/>
            </a:endParaRPr>
          </a:p>
        </p:txBody>
      </p:sp>
      <p:sp>
        <p:nvSpPr>
          <p:cNvPr id="12" name="object 12"/>
          <p:cNvSpPr/>
          <p:nvPr/>
        </p:nvSpPr>
        <p:spPr>
          <a:xfrm>
            <a:off x="1051560" y="6596763"/>
            <a:ext cx="3726179" cy="0"/>
          </a:xfrm>
          <a:custGeom>
            <a:avLst/>
            <a:gdLst/>
            <a:ahLst/>
            <a:cxnLst/>
            <a:rect l="l" t="t" r="r" b="b"/>
            <a:pathLst>
              <a:path w="3726179">
                <a:moveTo>
                  <a:pt x="0" y="0"/>
                </a:moveTo>
                <a:lnTo>
                  <a:pt x="3726179" y="0"/>
                </a:lnTo>
              </a:path>
            </a:pathLst>
          </a:custGeom>
          <a:ln w="6350">
            <a:solidFill>
              <a:srgbClr val="231F20"/>
            </a:solidFill>
          </a:ln>
        </p:spPr>
        <p:txBody>
          <a:bodyPr wrap="square" lIns="0" tIns="0" rIns="0" bIns="0" rtlCol="0"/>
          <a:lstStyle/>
          <a:p>
            <a:endParaRPr/>
          </a:p>
        </p:txBody>
      </p:sp>
      <p:sp>
        <p:nvSpPr>
          <p:cNvPr id="13" name="object 13"/>
          <p:cNvSpPr txBox="1"/>
          <p:nvPr/>
        </p:nvSpPr>
        <p:spPr>
          <a:xfrm>
            <a:off x="1038860" y="4929888"/>
            <a:ext cx="6179820" cy="622300"/>
          </a:xfrm>
          <a:prstGeom prst="rect">
            <a:avLst/>
          </a:prstGeom>
        </p:spPr>
        <p:txBody>
          <a:bodyPr vert="horz" wrap="square" lIns="0" tIns="33019" rIns="0" bIns="0" rtlCol="0">
            <a:spAutoFit/>
          </a:bodyPr>
          <a:lstStyle/>
          <a:p>
            <a:pPr marL="12700" marR="5080">
              <a:lnSpc>
                <a:spcPts val="2300"/>
              </a:lnSpc>
              <a:spcBef>
                <a:spcPts val="259"/>
              </a:spcBef>
            </a:pPr>
            <a:r>
              <a:rPr sz="2000" dirty="0">
                <a:solidFill>
                  <a:srgbClr val="231F20"/>
                </a:solidFill>
                <a:latin typeface="Avenir Book"/>
                <a:cs typeface="Avenir Book"/>
              </a:rPr>
              <a:t>Some of these chemicals can also cause heart </a:t>
            </a:r>
            <a:r>
              <a:rPr sz="2000" spc="-10" dirty="0">
                <a:solidFill>
                  <a:srgbClr val="231F20"/>
                </a:solidFill>
                <a:latin typeface="Avenir Book"/>
                <a:cs typeface="Avenir Book"/>
              </a:rPr>
              <a:t>disease, </a:t>
            </a:r>
            <a:r>
              <a:rPr sz="2000" dirty="0">
                <a:solidFill>
                  <a:srgbClr val="231F20"/>
                </a:solidFill>
                <a:latin typeface="Avenir Book"/>
                <a:cs typeface="Avenir Book"/>
              </a:rPr>
              <a:t>lung</a:t>
            </a:r>
            <a:r>
              <a:rPr sz="2000" spc="-10" dirty="0">
                <a:solidFill>
                  <a:srgbClr val="231F20"/>
                </a:solidFill>
                <a:latin typeface="Avenir Book"/>
                <a:cs typeface="Avenir Book"/>
              </a:rPr>
              <a:t> </a:t>
            </a:r>
            <a:r>
              <a:rPr sz="2000" dirty="0">
                <a:solidFill>
                  <a:srgbClr val="231F20"/>
                </a:solidFill>
                <a:latin typeface="Avenir Book"/>
                <a:cs typeface="Avenir Book"/>
              </a:rPr>
              <a:t>disease, or other serious health </a:t>
            </a:r>
            <a:r>
              <a:rPr sz="2000" spc="-10" dirty="0">
                <a:solidFill>
                  <a:srgbClr val="231F20"/>
                </a:solidFill>
                <a:latin typeface="Avenir Book"/>
                <a:cs typeface="Avenir Book"/>
              </a:rPr>
              <a:t>problems.</a:t>
            </a:r>
            <a:endParaRPr sz="2000">
              <a:latin typeface="Avenir Book"/>
              <a:cs typeface="Avenir Book"/>
            </a:endParaRPr>
          </a:p>
        </p:txBody>
      </p:sp>
      <p:sp>
        <p:nvSpPr>
          <p:cNvPr id="14" name="object 14"/>
          <p:cNvSpPr txBox="1"/>
          <p:nvPr/>
        </p:nvSpPr>
        <p:spPr>
          <a:xfrm>
            <a:off x="1038860" y="6669788"/>
            <a:ext cx="5160010" cy="269240"/>
          </a:xfrm>
          <a:prstGeom prst="rect">
            <a:avLst/>
          </a:prstGeom>
        </p:spPr>
        <p:txBody>
          <a:bodyPr vert="horz" wrap="square" lIns="0" tIns="12700" rIns="0" bIns="0" rtlCol="0">
            <a:spAutoFit/>
          </a:bodyPr>
          <a:lstStyle/>
          <a:p>
            <a:pPr marL="12700">
              <a:lnSpc>
                <a:spcPct val="100000"/>
              </a:lnSpc>
              <a:spcBef>
                <a:spcPts val="100"/>
              </a:spcBef>
            </a:pPr>
            <a:r>
              <a:rPr sz="1600" dirty="0">
                <a:solidFill>
                  <a:srgbClr val="231F20"/>
                </a:solidFill>
                <a:latin typeface="Avenir Book"/>
                <a:cs typeface="Avenir Book"/>
              </a:rPr>
              <a:t>Ref:</a:t>
            </a:r>
            <a:r>
              <a:rPr sz="1600" spc="-10" dirty="0">
                <a:solidFill>
                  <a:srgbClr val="231F20"/>
                </a:solidFill>
                <a:latin typeface="Avenir Book"/>
                <a:cs typeface="Avenir Book"/>
              </a:rPr>
              <a:t> </a:t>
            </a:r>
            <a:r>
              <a:rPr sz="1600" dirty="0">
                <a:solidFill>
                  <a:srgbClr val="231F20"/>
                </a:solidFill>
                <a:latin typeface="Avenir Book"/>
                <a:cs typeface="Avenir Book"/>
              </a:rPr>
              <a:t>National</a:t>
            </a:r>
            <a:r>
              <a:rPr sz="1600" spc="-10" dirty="0">
                <a:solidFill>
                  <a:srgbClr val="231F20"/>
                </a:solidFill>
                <a:latin typeface="Avenir Book"/>
                <a:cs typeface="Avenir Book"/>
              </a:rPr>
              <a:t> </a:t>
            </a:r>
            <a:r>
              <a:rPr sz="1600" dirty="0">
                <a:solidFill>
                  <a:srgbClr val="231F20"/>
                </a:solidFill>
                <a:latin typeface="Avenir Book"/>
                <a:cs typeface="Avenir Book"/>
              </a:rPr>
              <a:t>Cancer</a:t>
            </a:r>
            <a:r>
              <a:rPr sz="1600" spc="-10" dirty="0">
                <a:solidFill>
                  <a:srgbClr val="231F20"/>
                </a:solidFill>
                <a:latin typeface="Avenir Book"/>
                <a:cs typeface="Avenir Book"/>
              </a:rPr>
              <a:t> </a:t>
            </a:r>
            <a:r>
              <a:rPr sz="1600" dirty="0">
                <a:solidFill>
                  <a:srgbClr val="231F20"/>
                </a:solidFill>
                <a:latin typeface="Avenir Book"/>
                <a:cs typeface="Avenir Book"/>
              </a:rPr>
              <a:t>Institute.</a:t>
            </a:r>
            <a:r>
              <a:rPr sz="1600" spc="-10" dirty="0">
                <a:solidFill>
                  <a:srgbClr val="231F20"/>
                </a:solidFill>
                <a:latin typeface="Avenir Book"/>
                <a:cs typeface="Avenir Book"/>
              </a:rPr>
              <a:t> </a:t>
            </a:r>
            <a:r>
              <a:rPr sz="1600" dirty="0">
                <a:solidFill>
                  <a:srgbClr val="231F20"/>
                </a:solidFill>
                <a:latin typeface="Avenir Book"/>
                <a:cs typeface="Avenir Book"/>
              </a:rPr>
              <a:t>(Scan</a:t>
            </a:r>
            <a:r>
              <a:rPr sz="1600" spc="-10" dirty="0">
                <a:solidFill>
                  <a:srgbClr val="231F20"/>
                </a:solidFill>
                <a:latin typeface="Avenir Book"/>
                <a:cs typeface="Avenir Book"/>
              </a:rPr>
              <a:t> </a:t>
            </a:r>
            <a:r>
              <a:rPr sz="1600" dirty="0">
                <a:solidFill>
                  <a:srgbClr val="231F20"/>
                </a:solidFill>
                <a:latin typeface="Avenir Book"/>
                <a:cs typeface="Avenir Book"/>
              </a:rPr>
              <a:t>code</a:t>
            </a:r>
            <a:r>
              <a:rPr sz="1600" spc="-10" dirty="0">
                <a:solidFill>
                  <a:srgbClr val="231F20"/>
                </a:solidFill>
                <a:latin typeface="Avenir Book"/>
                <a:cs typeface="Avenir Book"/>
              </a:rPr>
              <a:t> </a:t>
            </a:r>
            <a:r>
              <a:rPr sz="1600" dirty="0">
                <a:solidFill>
                  <a:srgbClr val="231F20"/>
                </a:solidFill>
                <a:latin typeface="Avenir Book"/>
                <a:cs typeface="Avenir Book"/>
              </a:rPr>
              <a:t>to</a:t>
            </a:r>
            <a:r>
              <a:rPr sz="1600" spc="-5" dirty="0">
                <a:solidFill>
                  <a:srgbClr val="231F20"/>
                </a:solidFill>
                <a:latin typeface="Avenir Book"/>
                <a:cs typeface="Avenir Book"/>
              </a:rPr>
              <a:t> </a:t>
            </a:r>
            <a:r>
              <a:rPr sz="1600" dirty="0">
                <a:solidFill>
                  <a:srgbClr val="231F20"/>
                </a:solidFill>
                <a:latin typeface="Avenir Book"/>
                <a:cs typeface="Avenir Book"/>
              </a:rPr>
              <a:t>access</a:t>
            </a:r>
            <a:r>
              <a:rPr sz="1600" spc="-10" dirty="0">
                <a:solidFill>
                  <a:srgbClr val="231F20"/>
                </a:solidFill>
                <a:latin typeface="Avenir Book"/>
                <a:cs typeface="Avenir Book"/>
              </a:rPr>
              <a:t> site.)</a:t>
            </a:r>
            <a:endParaRPr sz="1600">
              <a:latin typeface="Avenir Book"/>
              <a:cs typeface="Avenir Book"/>
            </a:endParaRPr>
          </a:p>
        </p:txBody>
      </p:sp>
      <p:grpSp>
        <p:nvGrpSpPr>
          <p:cNvPr id="15" name="object 15"/>
          <p:cNvGrpSpPr/>
          <p:nvPr/>
        </p:nvGrpSpPr>
        <p:grpSpPr>
          <a:xfrm>
            <a:off x="6726935" y="6086855"/>
            <a:ext cx="902335" cy="902335"/>
            <a:chOff x="6726935" y="6086855"/>
            <a:chExt cx="902335" cy="902335"/>
          </a:xfrm>
        </p:grpSpPr>
        <p:sp>
          <p:nvSpPr>
            <p:cNvPr id="16" name="object 16"/>
            <p:cNvSpPr/>
            <p:nvPr/>
          </p:nvSpPr>
          <p:spPr>
            <a:xfrm>
              <a:off x="6726936" y="6086855"/>
              <a:ext cx="170815" cy="902335"/>
            </a:xfrm>
            <a:custGeom>
              <a:avLst/>
              <a:gdLst/>
              <a:ahLst/>
              <a:cxnLst/>
              <a:rect l="l" t="t" r="r" b="b"/>
              <a:pathLst>
                <a:path w="170815" h="902334">
                  <a:moveTo>
                    <a:pt x="24371" y="731520"/>
                  </a:moveTo>
                  <a:lnTo>
                    <a:pt x="0" y="731520"/>
                  </a:lnTo>
                  <a:lnTo>
                    <a:pt x="0" y="902208"/>
                  </a:lnTo>
                  <a:lnTo>
                    <a:pt x="24371" y="902208"/>
                  </a:lnTo>
                  <a:lnTo>
                    <a:pt x="24371" y="731520"/>
                  </a:lnTo>
                  <a:close/>
                </a:path>
                <a:path w="170815" h="902334">
                  <a:moveTo>
                    <a:pt x="24371" y="536448"/>
                  </a:moveTo>
                  <a:lnTo>
                    <a:pt x="0" y="536448"/>
                  </a:lnTo>
                  <a:lnTo>
                    <a:pt x="0" y="707136"/>
                  </a:lnTo>
                  <a:lnTo>
                    <a:pt x="24371" y="707136"/>
                  </a:lnTo>
                  <a:lnTo>
                    <a:pt x="24371" y="536448"/>
                  </a:lnTo>
                  <a:close/>
                </a:path>
                <a:path w="170815" h="902334">
                  <a:moveTo>
                    <a:pt x="24371" y="341376"/>
                  </a:moveTo>
                  <a:lnTo>
                    <a:pt x="0" y="341376"/>
                  </a:lnTo>
                  <a:lnTo>
                    <a:pt x="0" y="487680"/>
                  </a:lnTo>
                  <a:lnTo>
                    <a:pt x="24371" y="487680"/>
                  </a:lnTo>
                  <a:lnTo>
                    <a:pt x="24371" y="341376"/>
                  </a:lnTo>
                  <a:close/>
                </a:path>
                <a:path w="170815" h="902334">
                  <a:moveTo>
                    <a:pt x="24371" y="243840"/>
                  </a:moveTo>
                  <a:lnTo>
                    <a:pt x="0" y="243840"/>
                  </a:lnTo>
                  <a:lnTo>
                    <a:pt x="0" y="292620"/>
                  </a:lnTo>
                  <a:lnTo>
                    <a:pt x="24371" y="292620"/>
                  </a:lnTo>
                  <a:lnTo>
                    <a:pt x="24371" y="243840"/>
                  </a:lnTo>
                  <a:close/>
                </a:path>
                <a:path w="170815" h="902334">
                  <a:moveTo>
                    <a:pt x="24371" y="195072"/>
                  </a:moveTo>
                  <a:lnTo>
                    <a:pt x="0" y="195072"/>
                  </a:lnTo>
                  <a:lnTo>
                    <a:pt x="0" y="219456"/>
                  </a:lnTo>
                  <a:lnTo>
                    <a:pt x="24371" y="219456"/>
                  </a:lnTo>
                  <a:lnTo>
                    <a:pt x="24371" y="195072"/>
                  </a:lnTo>
                  <a:close/>
                </a:path>
                <a:path w="170815" h="902334">
                  <a:moveTo>
                    <a:pt x="24371" y="0"/>
                  </a:moveTo>
                  <a:lnTo>
                    <a:pt x="0" y="0"/>
                  </a:lnTo>
                  <a:lnTo>
                    <a:pt x="0" y="170688"/>
                  </a:lnTo>
                  <a:lnTo>
                    <a:pt x="24371" y="170688"/>
                  </a:lnTo>
                  <a:lnTo>
                    <a:pt x="24371" y="0"/>
                  </a:lnTo>
                  <a:close/>
                </a:path>
                <a:path w="170815" h="902334">
                  <a:moveTo>
                    <a:pt x="48768" y="585216"/>
                  </a:moveTo>
                  <a:lnTo>
                    <a:pt x="24384" y="585216"/>
                  </a:lnTo>
                  <a:lnTo>
                    <a:pt x="24384" y="609600"/>
                  </a:lnTo>
                  <a:lnTo>
                    <a:pt x="48768" y="609600"/>
                  </a:lnTo>
                  <a:lnTo>
                    <a:pt x="48768" y="585216"/>
                  </a:lnTo>
                  <a:close/>
                </a:path>
                <a:path w="170815" h="902334">
                  <a:moveTo>
                    <a:pt x="73139" y="877824"/>
                  </a:moveTo>
                  <a:lnTo>
                    <a:pt x="48768" y="877824"/>
                  </a:lnTo>
                  <a:lnTo>
                    <a:pt x="24384" y="877824"/>
                  </a:lnTo>
                  <a:lnTo>
                    <a:pt x="24384" y="902208"/>
                  </a:lnTo>
                  <a:lnTo>
                    <a:pt x="48768" y="902208"/>
                  </a:lnTo>
                  <a:lnTo>
                    <a:pt x="73139" y="902208"/>
                  </a:lnTo>
                  <a:lnTo>
                    <a:pt x="73139" y="877824"/>
                  </a:lnTo>
                  <a:close/>
                </a:path>
                <a:path w="170815" h="902334">
                  <a:moveTo>
                    <a:pt x="73139" y="780288"/>
                  </a:moveTo>
                  <a:lnTo>
                    <a:pt x="48768" y="780288"/>
                  </a:lnTo>
                  <a:lnTo>
                    <a:pt x="48768" y="853452"/>
                  </a:lnTo>
                  <a:lnTo>
                    <a:pt x="73139" y="853452"/>
                  </a:lnTo>
                  <a:lnTo>
                    <a:pt x="73139" y="780288"/>
                  </a:lnTo>
                  <a:close/>
                </a:path>
                <a:path w="170815" h="902334">
                  <a:moveTo>
                    <a:pt x="73139" y="731520"/>
                  </a:moveTo>
                  <a:lnTo>
                    <a:pt x="48768" y="731520"/>
                  </a:lnTo>
                  <a:lnTo>
                    <a:pt x="24384" y="731520"/>
                  </a:lnTo>
                  <a:lnTo>
                    <a:pt x="24384" y="755904"/>
                  </a:lnTo>
                  <a:lnTo>
                    <a:pt x="48768" y="755904"/>
                  </a:lnTo>
                  <a:lnTo>
                    <a:pt x="73139" y="755904"/>
                  </a:lnTo>
                  <a:lnTo>
                    <a:pt x="73139" y="731520"/>
                  </a:lnTo>
                  <a:close/>
                </a:path>
                <a:path w="170815" h="902334">
                  <a:moveTo>
                    <a:pt x="73139" y="633984"/>
                  </a:moveTo>
                  <a:lnTo>
                    <a:pt x="48768" y="633984"/>
                  </a:lnTo>
                  <a:lnTo>
                    <a:pt x="48768" y="707148"/>
                  </a:lnTo>
                  <a:lnTo>
                    <a:pt x="73139" y="707148"/>
                  </a:lnTo>
                  <a:lnTo>
                    <a:pt x="73139" y="633984"/>
                  </a:lnTo>
                  <a:close/>
                </a:path>
                <a:path w="170815" h="902334">
                  <a:moveTo>
                    <a:pt x="73139" y="390144"/>
                  </a:moveTo>
                  <a:lnTo>
                    <a:pt x="48768" y="390144"/>
                  </a:lnTo>
                  <a:lnTo>
                    <a:pt x="48768" y="463296"/>
                  </a:lnTo>
                  <a:lnTo>
                    <a:pt x="24384" y="463296"/>
                  </a:lnTo>
                  <a:lnTo>
                    <a:pt x="24384" y="560832"/>
                  </a:lnTo>
                  <a:lnTo>
                    <a:pt x="48768" y="560832"/>
                  </a:lnTo>
                  <a:lnTo>
                    <a:pt x="48768" y="585216"/>
                  </a:lnTo>
                  <a:lnTo>
                    <a:pt x="73139" y="585216"/>
                  </a:lnTo>
                  <a:lnTo>
                    <a:pt x="73139" y="512064"/>
                  </a:lnTo>
                  <a:lnTo>
                    <a:pt x="48768" y="512064"/>
                  </a:lnTo>
                  <a:lnTo>
                    <a:pt x="48768" y="487680"/>
                  </a:lnTo>
                  <a:lnTo>
                    <a:pt x="73139" y="487680"/>
                  </a:lnTo>
                  <a:lnTo>
                    <a:pt x="73139" y="390144"/>
                  </a:lnTo>
                  <a:close/>
                </a:path>
                <a:path w="170815" h="902334">
                  <a:moveTo>
                    <a:pt x="73139" y="316992"/>
                  </a:moveTo>
                  <a:lnTo>
                    <a:pt x="48768" y="316992"/>
                  </a:lnTo>
                  <a:lnTo>
                    <a:pt x="48768" y="268224"/>
                  </a:lnTo>
                  <a:lnTo>
                    <a:pt x="24384" y="268224"/>
                  </a:lnTo>
                  <a:lnTo>
                    <a:pt x="24384" y="317004"/>
                  </a:lnTo>
                  <a:lnTo>
                    <a:pt x="48768" y="317004"/>
                  </a:lnTo>
                  <a:lnTo>
                    <a:pt x="48768" y="341376"/>
                  </a:lnTo>
                  <a:lnTo>
                    <a:pt x="24384" y="341376"/>
                  </a:lnTo>
                  <a:lnTo>
                    <a:pt x="24384" y="390144"/>
                  </a:lnTo>
                  <a:lnTo>
                    <a:pt x="48768" y="390144"/>
                  </a:lnTo>
                  <a:lnTo>
                    <a:pt x="48768" y="365760"/>
                  </a:lnTo>
                  <a:lnTo>
                    <a:pt x="73139" y="365760"/>
                  </a:lnTo>
                  <a:lnTo>
                    <a:pt x="73139" y="316992"/>
                  </a:lnTo>
                  <a:close/>
                </a:path>
                <a:path w="170815" h="902334">
                  <a:moveTo>
                    <a:pt x="73139" y="243840"/>
                  </a:moveTo>
                  <a:lnTo>
                    <a:pt x="48768" y="243840"/>
                  </a:lnTo>
                  <a:lnTo>
                    <a:pt x="48768" y="268224"/>
                  </a:lnTo>
                  <a:lnTo>
                    <a:pt x="73139" y="268224"/>
                  </a:lnTo>
                  <a:lnTo>
                    <a:pt x="73139" y="243840"/>
                  </a:lnTo>
                  <a:close/>
                </a:path>
                <a:path w="170815" h="902334">
                  <a:moveTo>
                    <a:pt x="73139" y="195072"/>
                  </a:moveTo>
                  <a:lnTo>
                    <a:pt x="48768" y="195072"/>
                  </a:lnTo>
                  <a:lnTo>
                    <a:pt x="48768" y="219456"/>
                  </a:lnTo>
                  <a:lnTo>
                    <a:pt x="73139" y="219456"/>
                  </a:lnTo>
                  <a:lnTo>
                    <a:pt x="73139" y="195072"/>
                  </a:lnTo>
                  <a:close/>
                </a:path>
                <a:path w="170815" h="902334">
                  <a:moveTo>
                    <a:pt x="73139" y="146304"/>
                  </a:moveTo>
                  <a:lnTo>
                    <a:pt x="48768" y="146304"/>
                  </a:lnTo>
                  <a:lnTo>
                    <a:pt x="24384" y="146304"/>
                  </a:lnTo>
                  <a:lnTo>
                    <a:pt x="24384" y="170688"/>
                  </a:lnTo>
                  <a:lnTo>
                    <a:pt x="48768" y="170688"/>
                  </a:lnTo>
                  <a:lnTo>
                    <a:pt x="73139" y="170688"/>
                  </a:lnTo>
                  <a:lnTo>
                    <a:pt x="73139" y="146304"/>
                  </a:lnTo>
                  <a:close/>
                </a:path>
                <a:path w="170815" h="902334">
                  <a:moveTo>
                    <a:pt x="73139" y="48768"/>
                  </a:moveTo>
                  <a:lnTo>
                    <a:pt x="48768" y="48768"/>
                  </a:lnTo>
                  <a:lnTo>
                    <a:pt x="48768" y="121932"/>
                  </a:lnTo>
                  <a:lnTo>
                    <a:pt x="73139" y="121932"/>
                  </a:lnTo>
                  <a:lnTo>
                    <a:pt x="73139" y="48768"/>
                  </a:lnTo>
                  <a:close/>
                </a:path>
                <a:path w="170815" h="902334">
                  <a:moveTo>
                    <a:pt x="73139" y="0"/>
                  </a:moveTo>
                  <a:lnTo>
                    <a:pt x="48768" y="0"/>
                  </a:lnTo>
                  <a:lnTo>
                    <a:pt x="24384" y="0"/>
                  </a:lnTo>
                  <a:lnTo>
                    <a:pt x="24384" y="24384"/>
                  </a:lnTo>
                  <a:lnTo>
                    <a:pt x="48768" y="24384"/>
                  </a:lnTo>
                  <a:lnTo>
                    <a:pt x="73139" y="24384"/>
                  </a:lnTo>
                  <a:lnTo>
                    <a:pt x="73139" y="0"/>
                  </a:lnTo>
                  <a:close/>
                </a:path>
                <a:path w="170815" h="902334">
                  <a:moveTo>
                    <a:pt x="97536" y="682752"/>
                  </a:moveTo>
                  <a:lnTo>
                    <a:pt x="73152" y="682752"/>
                  </a:lnTo>
                  <a:lnTo>
                    <a:pt x="73152" y="707148"/>
                  </a:lnTo>
                  <a:lnTo>
                    <a:pt x="97536" y="707148"/>
                  </a:lnTo>
                  <a:lnTo>
                    <a:pt x="97536" y="682752"/>
                  </a:lnTo>
                  <a:close/>
                </a:path>
                <a:path w="170815" h="902334">
                  <a:moveTo>
                    <a:pt x="97536" y="463296"/>
                  </a:moveTo>
                  <a:lnTo>
                    <a:pt x="73152" y="463296"/>
                  </a:lnTo>
                  <a:lnTo>
                    <a:pt x="73152" y="487680"/>
                  </a:lnTo>
                  <a:lnTo>
                    <a:pt x="97536" y="487680"/>
                  </a:lnTo>
                  <a:lnTo>
                    <a:pt x="97536" y="463296"/>
                  </a:lnTo>
                  <a:close/>
                </a:path>
                <a:path w="170815" h="902334">
                  <a:moveTo>
                    <a:pt x="97536" y="365760"/>
                  </a:moveTo>
                  <a:lnTo>
                    <a:pt x="73152" y="365760"/>
                  </a:lnTo>
                  <a:lnTo>
                    <a:pt x="73152" y="414528"/>
                  </a:lnTo>
                  <a:lnTo>
                    <a:pt x="97536" y="414528"/>
                  </a:lnTo>
                  <a:lnTo>
                    <a:pt x="97536" y="365760"/>
                  </a:lnTo>
                  <a:close/>
                </a:path>
                <a:path w="170815" h="902334">
                  <a:moveTo>
                    <a:pt x="121920" y="780288"/>
                  </a:moveTo>
                  <a:lnTo>
                    <a:pt x="97536" y="780288"/>
                  </a:lnTo>
                  <a:lnTo>
                    <a:pt x="73152" y="780288"/>
                  </a:lnTo>
                  <a:lnTo>
                    <a:pt x="73152" y="853452"/>
                  </a:lnTo>
                  <a:lnTo>
                    <a:pt x="97536" y="853452"/>
                  </a:lnTo>
                  <a:lnTo>
                    <a:pt x="121920" y="853452"/>
                  </a:lnTo>
                  <a:lnTo>
                    <a:pt x="121920" y="780288"/>
                  </a:lnTo>
                  <a:close/>
                </a:path>
                <a:path w="170815" h="902334">
                  <a:moveTo>
                    <a:pt x="121920" y="609600"/>
                  </a:moveTo>
                  <a:lnTo>
                    <a:pt x="97536" y="609600"/>
                  </a:lnTo>
                  <a:lnTo>
                    <a:pt x="73152" y="609600"/>
                  </a:lnTo>
                  <a:lnTo>
                    <a:pt x="73152" y="658368"/>
                  </a:lnTo>
                  <a:lnTo>
                    <a:pt x="97536" y="658368"/>
                  </a:lnTo>
                  <a:lnTo>
                    <a:pt x="97536" y="633984"/>
                  </a:lnTo>
                  <a:lnTo>
                    <a:pt x="121920" y="633984"/>
                  </a:lnTo>
                  <a:lnTo>
                    <a:pt x="121920" y="609600"/>
                  </a:lnTo>
                  <a:close/>
                </a:path>
                <a:path w="170815" h="902334">
                  <a:moveTo>
                    <a:pt x="121920" y="487680"/>
                  </a:moveTo>
                  <a:lnTo>
                    <a:pt x="97536" y="487680"/>
                  </a:lnTo>
                  <a:lnTo>
                    <a:pt x="97536" y="512076"/>
                  </a:lnTo>
                  <a:lnTo>
                    <a:pt x="121920" y="512076"/>
                  </a:lnTo>
                  <a:lnTo>
                    <a:pt x="121920" y="487680"/>
                  </a:lnTo>
                  <a:close/>
                </a:path>
                <a:path w="170815" h="902334">
                  <a:moveTo>
                    <a:pt x="121920" y="48768"/>
                  </a:moveTo>
                  <a:lnTo>
                    <a:pt x="97536" y="48768"/>
                  </a:lnTo>
                  <a:lnTo>
                    <a:pt x="73152" y="48768"/>
                  </a:lnTo>
                  <a:lnTo>
                    <a:pt x="73152" y="121932"/>
                  </a:lnTo>
                  <a:lnTo>
                    <a:pt x="97536" y="121932"/>
                  </a:lnTo>
                  <a:lnTo>
                    <a:pt x="121920" y="121932"/>
                  </a:lnTo>
                  <a:lnTo>
                    <a:pt x="121920" y="48768"/>
                  </a:lnTo>
                  <a:close/>
                </a:path>
                <a:path w="170815" h="902334">
                  <a:moveTo>
                    <a:pt x="146291" y="877824"/>
                  </a:moveTo>
                  <a:lnTo>
                    <a:pt x="121920" y="877824"/>
                  </a:lnTo>
                  <a:lnTo>
                    <a:pt x="97536" y="877824"/>
                  </a:lnTo>
                  <a:lnTo>
                    <a:pt x="73152" y="877824"/>
                  </a:lnTo>
                  <a:lnTo>
                    <a:pt x="73152" y="902208"/>
                  </a:lnTo>
                  <a:lnTo>
                    <a:pt x="97536" y="902208"/>
                  </a:lnTo>
                  <a:lnTo>
                    <a:pt x="121920" y="902208"/>
                  </a:lnTo>
                  <a:lnTo>
                    <a:pt x="146291" y="902208"/>
                  </a:lnTo>
                  <a:lnTo>
                    <a:pt x="146291" y="877824"/>
                  </a:lnTo>
                  <a:close/>
                </a:path>
                <a:path w="170815" h="902334">
                  <a:moveTo>
                    <a:pt x="146291" y="731520"/>
                  </a:moveTo>
                  <a:lnTo>
                    <a:pt x="121920" y="731520"/>
                  </a:lnTo>
                  <a:lnTo>
                    <a:pt x="97536" y="731520"/>
                  </a:lnTo>
                  <a:lnTo>
                    <a:pt x="73152" y="731520"/>
                  </a:lnTo>
                  <a:lnTo>
                    <a:pt x="73152" y="755904"/>
                  </a:lnTo>
                  <a:lnTo>
                    <a:pt x="97536" y="755904"/>
                  </a:lnTo>
                  <a:lnTo>
                    <a:pt x="121920" y="755904"/>
                  </a:lnTo>
                  <a:lnTo>
                    <a:pt x="146291" y="755904"/>
                  </a:lnTo>
                  <a:lnTo>
                    <a:pt x="146291" y="731520"/>
                  </a:lnTo>
                  <a:close/>
                </a:path>
                <a:path w="170815" h="902334">
                  <a:moveTo>
                    <a:pt x="146291" y="633984"/>
                  </a:moveTo>
                  <a:lnTo>
                    <a:pt x="121920" y="633984"/>
                  </a:lnTo>
                  <a:lnTo>
                    <a:pt x="121920" y="658368"/>
                  </a:lnTo>
                  <a:lnTo>
                    <a:pt x="146291" y="658368"/>
                  </a:lnTo>
                  <a:lnTo>
                    <a:pt x="146291" y="633984"/>
                  </a:lnTo>
                  <a:close/>
                </a:path>
                <a:path w="170815" h="902334">
                  <a:moveTo>
                    <a:pt x="146291" y="560832"/>
                  </a:moveTo>
                  <a:lnTo>
                    <a:pt x="121920" y="560832"/>
                  </a:lnTo>
                  <a:lnTo>
                    <a:pt x="97536" y="560832"/>
                  </a:lnTo>
                  <a:lnTo>
                    <a:pt x="97536" y="536448"/>
                  </a:lnTo>
                  <a:lnTo>
                    <a:pt x="73152" y="536448"/>
                  </a:lnTo>
                  <a:lnTo>
                    <a:pt x="73152" y="585216"/>
                  </a:lnTo>
                  <a:lnTo>
                    <a:pt x="97536" y="585216"/>
                  </a:lnTo>
                  <a:lnTo>
                    <a:pt x="121920" y="585216"/>
                  </a:lnTo>
                  <a:lnTo>
                    <a:pt x="121920" y="609600"/>
                  </a:lnTo>
                  <a:lnTo>
                    <a:pt x="146291" y="609600"/>
                  </a:lnTo>
                  <a:lnTo>
                    <a:pt x="146291" y="560832"/>
                  </a:lnTo>
                  <a:close/>
                </a:path>
                <a:path w="170815" h="902334">
                  <a:moveTo>
                    <a:pt x="146291" y="463296"/>
                  </a:moveTo>
                  <a:lnTo>
                    <a:pt x="121920" y="463296"/>
                  </a:lnTo>
                  <a:lnTo>
                    <a:pt x="121920" y="487680"/>
                  </a:lnTo>
                  <a:lnTo>
                    <a:pt x="146291" y="487680"/>
                  </a:lnTo>
                  <a:lnTo>
                    <a:pt x="146291" y="463296"/>
                  </a:lnTo>
                  <a:close/>
                </a:path>
                <a:path w="170815" h="902334">
                  <a:moveTo>
                    <a:pt x="146291" y="365760"/>
                  </a:moveTo>
                  <a:lnTo>
                    <a:pt x="121920" y="365760"/>
                  </a:lnTo>
                  <a:lnTo>
                    <a:pt x="121920" y="414528"/>
                  </a:lnTo>
                  <a:lnTo>
                    <a:pt x="97536" y="414528"/>
                  </a:lnTo>
                  <a:lnTo>
                    <a:pt x="97536" y="463296"/>
                  </a:lnTo>
                  <a:lnTo>
                    <a:pt x="121920" y="463296"/>
                  </a:lnTo>
                  <a:lnTo>
                    <a:pt x="121920" y="438912"/>
                  </a:lnTo>
                  <a:lnTo>
                    <a:pt x="146291" y="438912"/>
                  </a:lnTo>
                  <a:lnTo>
                    <a:pt x="146291" y="365760"/>
                  </a:lnTo>
                  <a:close/>
                </a:path>
                <a:path w="170815" h="902334">
                  <a:moveTo>
                    <a:pt x="146291" y="195072"/>
                  </a:moveTo>
                  <a:lnTo>
                    <a:pt x="121920" y="195072"/>
                  </a:lnTo>
                  <a:lnTo>
                    <a:pt x="97536" y="195072"/>
                  </a:lnTo>
                  <a:lnTo>
                    <a:pt x="73152" y="195072"/>
                  </a:lnTo>
                  <a:lnTo>
                    <a:pt x="73152" y="219456"/>
                  </a:lnTo>
                  <a:lnTo>
                    <a:pt x="97536" y="219456"/>
                  </a:lnTo>
                  <a:lnTo>
                    <a:pt x="97536" y="243840"/>
                  </a:lnTo>
                  <a:lnTo>
                    <a:pt x="73152" y="243840"/>
                  </a:lnTo>
                  <a:lnTo>
                    <a:pt x="73152" y="292620"/>
                  </a:lnTo>
                  <a:lnTo>
                    <a:pt x="97536" y="292620"/>
                  </a:lnTo>
                  <a:lnTo>
                    <a:pt x="97536" y="316992"/>
                  </a:lnTo>
                  <a:lnTo>
                    <a:pt x="121920" y="316992"/>
                  </a:lnTo>
                  <a:lnTo>
                    <a:pt x="121920" y="219456"/>
                  </a:lnTo>
                  <a:lnTo>
                    <a:pt x="146291" y="219456"/>
                  </a:lnTo>
                  <a:lnTo>
                    <a:pt x="146291" y="195072"/>
                  </a:lnTo>
                  <a:close/>
                </a:path>
                <a:path w="170815" h="902334">
                  <a:moveTo>
                    <a:pt x="146291" y="146304"/>
                  </a:moveTo>
                  <a:lnTo>
                    <a:pt x="121920" y="146304"/>
                  </a:lnTo>
                  <a:lnTo>
                    <a:pt x="97536" y="146304"/>
                  </a:lnTo>
                  <a:lnTo>
                    <a:pt x="73152" y="146304"/>
                  </a:lnTo>
                  <a:lnTo>
                    <a:pt x="73152" y="170688"/>
                  </a:lnTo>
                  <a:lnTo>
                    <a:pt x="97536" y="170688"/>
                  </a:lnTo>
                  <a:lnTo>
                    <a:pt x="121920" y="170688"/>
                  </a:lnTo>
                  <a:lnTo>
                    <a:pt x="146291" y="170688"/>
                  </a:lnTo>
                  <a:lnTo>
                    <a:pt x="146291" y="146304"/>
                  </a:lnTo>
                  <a:close/>
                </a:path>
                <a:path w="170815" h="902334">
                  <a:moveTo>
                    <a:pt x="146291" y="0"/>
                  </a:moveTo>
                  <a:lnTo>
                    <a:pt x="121920" y="0"/>
                  </a:lnTo>
                  <a:lnTo>
                    <a:pt x="97536" y="0"/>
                  </a:lnTo>
                  <a:lnTo>
                    <a:pt x="73152" y="0"/>
                  </a:lnTo>
                  <a:lnTo>
                    <a:pt x="73152" y="24384"/>
                  </a:lnTo>
                  <a:lnTo>
                    <a:pt x="97536" y="24384"/>
                  </a:lnTo>
                  <a:lnTo>
                    <a:pt x="121920" y="24384"/>
                  </a:lnTo>
                  <a:lnTo>
                    <a:pt x="146291" y="24384"/>
                  </a:lnTo>
                  <a:lnTo>
                    <a:pt x="146291" y="0"/>
                  </a:lnTo>
                  <a:close/>
                </a:path>
                <a:path w="170815" h="902334">
                  <a:moveTo>
                    <a:pt x="170688" y="0"/>
                  </a:moveTo>
                  <a:lnTo>
                    <a:pt x="146304" y="0"/>
                  </a:lnTo>
                  <a:lnTo>
                    <a:pt x="146304" y="170688"/>
                  </a:lnTo>
                  <a:lnTo>
                    <a:pt x="170688" y="170688"/>
                  </a:lnTo>
                  <a:lnTo>
                    <a:pt x="170688" y="0"/>
                  </a:lnTo>
                  <a:close/>
                </a:path>
              </a:pathLst>
            </a:custGeom>
            <a:solidFill>
              <a:srgbClr val="231F20"/>
            </a:solidFill>
          </p:spPr>
          <p:txBody>
            <a:bodyPr wrap="square" lIns="0" tIns="0" rIns="0" bIns="0" rtlCol="0"/>
            <a:lstStyle/>
            <a:p>
              <a:endParaRPr/>
            </a:p>
          </p:txBody>
        </p:sp>
        <p:sp>
          <p:nvSpPr>
            <p:cNvPr id="17" name="object 17"/>
            <p:cNvSpPr/>
            <p:nvPr/>
          </p:nvSpPr>
          <p:spPr>
            <a:xfrm>
              <a:off x="6885431" y="6281927"/>
              <a:ext cx="0" cy="512445"/>
            </a:xfrm>
            <a:custGeom>
              <a:avLst/>
              <a:gdLst/>
              <a:ahLst/>
              <a:cxnLst/>
              <a:rect l="l" t="t" r="r" b="b"/>
              <a:pathLst>
                <a:path h="512445">
                  <a:moveTo>
                    <a:pt x="0" y="0"/>
                  </a:moveTo>
                  <a:lnTo>
                    <a:pt x="0" y="512064"/>
                  </a:lnTo>
                </a:path>
              </a:pathLst>
            </a:custGeom>
            <a:ln w="24383">
              <a:solidFill>
                <a:srgbClr val="231F20"/>
              </a:solidFill>
              <a:prstDash val="sysDot"/>
            </a:ln>
          </p:spPr>
          <p:txBody>
            <a:bodyPr wrap="square" lIns="0" tIns="0" rIns="0" bIns="0" rtlCol="0"/>
            <a:lstStyle/>
            <a:p>
              <a:endParaRPr/>
            </a:p>
          </p:txBody>
        </p:sp>
        <p:sp>
          <p:nvSpPr>
            <p:cNvPr id="18" name="object 18"/>
            <p:cNvSpPr/>
            <p:nvPr/>
          </p:nvSpPr>
          <p:spPr>
            <a:xfrm>
              <a:off x="6873240" y="6086855"/>
              <a:ext cx="243840" cy="902335"/>
            </a:xfrm>
            <a:custGeom>
              <a:avLst/>
              <a:gdLst/>
              <a:ahLst/>
              <a:cxnLst/>
              <a:rect l="l" t="t" r="r" b="b"/>
              <a:pathLst>
                <a:path w="243840" h="902334">
                  <a:moveTo>
                    <a:pt x="24384" y="731520"/>
                  </a:moveTo>
                  <a:lnTo>
                    <a:pt x="0" y="731520"/>
                  </a:lnTo>
                  <a:lnTo>
                    <a:pt x="0" y="902208"/>
                  </a:lnTo>
                  <a:lnTo>
                    <a:pt x="24384" y="902208"/>
                  </a:lnTo>
                  <a:lnTo>
                    <a:pt x="24384" y="731520"/>
                  </a:lnTo>
                  <a:close/>
                </a:path>
                <a:path w="243840" h="902334">
                  <a:moveTo>
                    <a:pt x="48768" y="536448"/>
                  </a:moveTo>
                  <a:lnTo>
                    <a:pt x="24384" y="536448"/>
                  </a:lnTo>
                  <a:lnTo>
                    <a:pt x="24384" y="560832"/>
                  </a:lnTo>
                  <a:lnTo>
                    <a:pt x="48768" y="560832"/>
                  </a:lnTo>
                  <a:lnTo>
                    <a:pt x="48768" y="536448"/>
                  </a:lnTo>
                  <a:close/>
                </a:path>
                <a:path w="243840" h="902334">
                  <a:moveTo>
                    <a:pt x="48768" y="414528"/>
                  </a:moveTo>
                  <a:lnTo>
                    <a:pt x="24384" y="414528"/>
                  </a:lnTo>
                  <a:lnTo>
                    <a:pt x="24384" y="463296"/>
                  </a:lnTo>
                  <a:lnTo>
                    <a:pt x="48768" y="463296"/>
                  </a:lnTo>
                  <a:lnTo>
                    <a:pt x="48768" y="414528"/>
                  </a:lnTo>
                  <a:close/>
                </a:path>
                <a:path w="243840" h="902334">
                  <a:moveTo>
                    <a:pt x="73139" y="877824"/>
                  </a:moveTo>
                  <a:lnTo>
                    <a:pt x="48768" y="877824"/>
                  </a:lnTo>
                  <a:lnTo>
                    <a:pt x="48768" y="902208"/>
                  </a:lnTo>
                  <a:lnTo>
                    <a:pt x="73139" y="902208"/>
                  </a:lnTo>
                  <a:lnTo>
                    <a:pt x="73139" y="877824"/>
                  </a:lnTo>
                  <a:close/>
                </a:path>
                <a:path w="243840" h="902334">
                  <a:moveTo>
                    <a:pt x="73139" y="755904"/>
                  </a:moveTo>
                  <a:lnTo>
                    <a:pt x="48768" y="755904"/>
                  </a:lnTo>
                  <a:lnTo>
                    <a:pt x="48768" y="853440"/>
                  </a:lnTo>
                  <a:lnTo>
                    <a:pt x="73139" y="853440"/>
                  </a:lnTo>
                  <a:lnTo>
                    <a:pt x="73139" y="755904"/>
                  </a:lnTo>
                  <a:close/>
                </a:path>
                <a:path w="243840" h="902334">
                  <a:moveTo>
                    <a:pt x="73139" y="633984"/>
                  </a:moveTo>
                  <a:lnTo>
                    <a:pt x="48768" y="633984"/>
                  </a:lnTo>
                  <a:lnTo>
                    <a:pt x="24384" y="633984"/>
                  </a:lnTo>
                  <a:lnTo>
                    <a:pt x="24384" y="658368"/>
                  </a:lnTo>
                  <a:lnTo>
                    <a:pt x="48768" y="658368"/>
                  </a:lnTo>
                  <a:lnTo>
                    <a:pt x="48768" y="682752"/>
                  </a:lnTo>
                  <a:lnTo>
                    <a:pt x="24384" y="682752"/>
                  </a:lnTo>
                  <a:lnTo>
                    <a:pt x="24384" y="707148"/>
                  </a:lnTo>
                  <a:lnTo>
                    <a:pt x="48768" y="707148"/>
                  </a:lnTo>
                  <a:lnTo>
                    <a:pt x="48768" y="731520"/>
                  </a:lnTo>
                  <a:lnTo>
                    <a:pt x="73139" y="731520"/>
                  </a:lnTo>
                  <a:lnTo>
                    <a:pt x="73139" y="633984"/>
                  </a:lnTo>
                  <a:close/>
                </a:path>
                <a:path w="243840" h="902334">
                  <a:moveTo>
                    <a:pt x="73139" y="585216"/>
                  </a:moveTo>
                  <a:lnTo>
                    <a:pt x="48768" y="585216"/>
                  </a:lnTo>
                  <a:lnTo>
                    <a:pt x="48768" y="609600"/>
                  </a:lnTo>
                  <a:lnTo>
                    <a:pt x="73139" y="609600"/>
                  </a:lnTo>
                  <a:lnTo>
                    <a:pt x="73139" y="585216"/>
                  </a:lnTo>
                  <a:close/>
                </a:path>
                <a:path w="243840" h="902334">
                  <a:moveTo>
                    <a:pt x="73139" y="512064"/>
                  </a:moveTo>
                  <a:lnTo>
                    <a:pt x="48768" y="512064"/>
                  </a:lnTo>
                  <a:lnTo>
                    <a:pt x="48768" y="536448"/>
                  </a:lnTo>
                  <a:lnTo>
                    <a:pt x="73139" y="536448"/>
                  </a:lnTo>
                  <a:lnTo>
                    <a:pt x="73139" y="512064"/>
                  </a:lnTo>
                  <a:close/>
                </a:path>
                <a:path w="243840" h="902334">
                  <a:moveTo>
                    <a:pt x="73139" y="341376"/>
                  </a:moveTo>
                  <a:lnTo>
                    <a:pt x="48768" y="341376"/>
                  </a:lnTo>
                  <a:lnTo>
                    <a:pt x="48768" y="316992"/>
                  </a:lnTo>
                  <a:lnTo>
                    <a:pt x="24384" y="316992"/>
                  </a:lnTo>
                  <a:lnTo>
                    <a:pt x="24384" y="390144"/>
                  </a:lnTo>
                  <a:lnTo>
                    <a:pt x="48768" y="390144"/>
                  </a:lnTo>
                  <a:lnTo>
                    <a:pt x="73139" y="390144"/>
                  </a:lnTo>
                  <a:lnTo>
                    <a:pt x="73139" y="341376"/>
                  </a:lnTo>
                  <a:close/>
                </a:path>
                <a:path w="243840" h="902334">
                  <a:moveTo>
                    <a:pt x="73139" y="268224"/>
                  </a:moveTo>
                  <a:lnTo>
                    <a:pt x="48768" y="268224"/>
                  </a:lnTo>
                  <a:lnTo>
                    <a:pt x="48768" y="243840"/>
                  </a:lnTo>
                  <a:lnTo>
                    <a:pt x="24384" y="243840"/>
                  </a:lnTo>
                  <a:lnTo>
                    <a:pt x="24384" y="292620"/>
                  </a:lnTo>
                  <a:lnTo>
                    <a:pt x="48768" y="292620"/>
                  </a:lnTo>
                  <a:lnTo>
                    <a:pt x="73139" y="292620"/>
                  </a:lnTo>
                  <a:lnTo>
                    <a:pt x="73139" y="268224"/>
                  </a:lnTo>
                  <a:close/>
                </a:path>
                <a:path w="243840" h="902334">
                  <a:moveTo>
                    <a:pt x="73139" y="219456"/>
                  </a:moveTo>
                  <a:lnTo>
                    <a:pt x="48768" y="219456"/>
                  </a:lnTo>
                  <a:lnTo>
                    <a:pt x="48768" y="243840"/>
                  </a:lnTo>
                  <a:lnTo>
                    <a:pt x="73139" y="243840"/>
                  </a:lnTo>
                  <a:lnTo>
                    <a:pt x="73139" y="219456"/>
                  </a:lnTo>
                  <a:close/>
                </a:path>
                <a:path w="243840" h="902334">
                  <a:moveTo>
                    <a:pt x="73139" y="48768"/>
                  </a:moveTo>
                  <a:lnTo>
                    <a:pt x="48768" y="48768"/>
                  </a:lnTo>
                  <a:lnTo>
                    <a:pt x="48768" y="195072"/>
                  </a:lnTo>
                  <a:lnTo>
                    <a:pt x="73139" y="195072"/>
                  </a:lnTo>
                  <a:lnTo>
                    <a:pt x="73139" y="48768"/>
                  </a:lnTo>
                  <a:close/>
                </a:path>
                <a:path w="243840" h="902334">
                  <a:moveTo>
                    <a:pt x="97536" y="780288"/>
                  </a:moveTo>
                  <a:lnTo>
                    <a:pt x="73152" y="780288"/>
                  </a:lnTo>
                  <a:lnTo>
                    <a:pt x="73152" y="804672"/>
                  </a:lnTo>
                  <a:lnTo>
                    <a:pt x="97536" y="804672"/>
                  </a:lnTo>
                  <a:lnTo>
                    <a:pt x="97536" y="780288"/>
                  </a:lnTo>
                  <a:close/>
                </a:path>
                <a:path w="243840" h="902334">
                  <a:moveTo>
                    <a:pt x="97536" y="609600"/>
                  </a:moveTo>
                  <a:lnTo>
                    <a:pt x="73152" y="609600"/>
                  </a:lnTo>
                  <a:lnTo>
                    <a:pt x="73152" y="633984"/>
                  </a:lnTo>
                  <a:lnTo>
                    <a:pt x="97536" y="633984"/>
                  </a:lnTo>
                  <a:lnTo>
                    <a:pt x="97536" y="609600"/>
                  </a:lnTo>
                  <a:close/>
                </a:path>
                <a:path w="243840" h="902334">
                  <a:moveTo>
                    <a:pt x="97536" y="487680"/>
                  </a:moveTo>
                  <a:lnTo>
                    <a:pt x="73152" y="487680"/>
                  </a:lnTo>
                  <a:lnTo>
                    <a:pt x="73152" y="512076"/>
                  </a:lnTo>
                  <a:lnTo>
                    <a:pt x="97536" y="512076"/>
                  </a:lnTo>
                  <a:lnTo>
                    <a:pt x="97536" y="487680"/>
                  </a:lnTo>
                  <a:close/>
                </a:path>
                <a:path w="243840" h="902334">
                  <a:moveTo>
                    <a:pt x="97536" y="365760"/>
                  </a:moveTo>
                  <a:lnTo>
                    <a:pt x="73152" y="365760"/>
                  </a:lnTo>
                  <a:lnTo>
                    <a:pt x="73152" y="438912"/>
                  </a:lnTo>
                  <a:lnTo>
                    <a:pt x="97536" y="438912"/>
                  </a:lnTo>
                  <a:lnTo>
                    <a:pt x="97536" y="365760"/>
                  </a:lnTo>
                  <a:close/>
                </a:path>
                <a:path w="243840" h="902334">
                  <a:moveTo>
                    <a:pt x="97536" y="219456"/>
                  </a:moveTo>
                  <a:lnTo>
                    <a:pt x="73152" y="219456"/>
                  </a:lnTo>
                  <a:lnTo>
                    <a:pt x="73152" y="243840"/>
                  </a:lnTo>
                  <a:lnTo>
                    <a:pt x="97536" y="243840"/>
                  </a:lnTo>
                  <a:lnTo>
                    <a:pt x="97536" y="219456"/>
                  </a:lnTo>
                  <a:close/>
                </a:path>
                <a:path w="243840" h="902334">
                  <a:moveTo>
                    <a:pt x="121920" y="829056"/>
                  </a:moveTo>
                  <a:lnTo>
                    <a:pt x="97536" y="829056"/>
                  </a:lnTo>
                  <a:lnTo>
                    <a:pt x="73152" y="829056"/>
                  </a:lnTo>
                  <a:lnTo>
                    <a:pt x="73152" y="853452"/>
                  </a:lnTo>
                  <a:lnTo>
                    <a:pt x="97536" y="853452"/>
                  </a:lnTo>
                  <a:lnTo>
                    <a:pt x="97536" y="877836"/>
                  </a:lnTo>
                  <a:lnTo>
                    <a:pt x="121920" y="877836"/>
                  </a:lnTo>
                  <a:lnTo>
                    <a:pt x="121920" y="829056"/>
                  </a:lnTo>
                  <a:close/>
                </a:path>
                <a:path w="243840" h="902334">
                  <a:moveTo>
                    <a:pt x="146291" y="755904"/>
                  </a:moveTo>
                  <a:lnTo>
                    <a:pt x="121920" y="755904"/>
                  </a:lnTo>
                  <a:lnTo>
                    <a:pt x="97536" y="755904"/>
                  </a:lnTo>
                  <a:lnTo>
                    <a:pt x="97536" y="780288"/>
                  </a:lnTo>
                  <a:lnTo>
                    <a:pt x="121920" y="780288"/>
                  </a:lnTo>
                  <a:lnTo>
                    <a:pt x="146291" y="780288"/>
                  </a:lnTo>
                  <a:lnTo>
                    <a:pt x="146291" y="755904"/>
                  </a:lnTo>
                  <a:close/>
                </a:path>
                <a:path w="243840" h="902334">
                  <a:moveTo>
                    <a:pt x="146291" y="682752"/>
                  </a:moveTo>
                  <a:lnTo>
                    <a:pt x="121920" y="682752"/>
                  </a:lnTo>
                  <a:lnTo>
                    <a:pt x="97536" y="682752"/>
                  </a:lnTo>
                  <a:lnTo>
                    <a:pt x="97536" y="731520"/>
                  </a:lnTo>
                  <a:lnTo>
                    <a:pt x="73152" y="731520"/>
                  </a:lnTo>
                  <a:lnTo>
                    <a:pt x="73152" y="755904"/>
                  </a:lnTo>
                  <a:lnTo>
                    <a:pt x="97536" y="755904"/>
                  </a:lnTo>
                  <a:lnTo>
                    <a:pt x="97536" y="731532"/>
                  </a:lnTo>
                  <a:lnTo>
                    <a:pt x="121920" y="731532"/>
                  </a:lnTo>
                  <a:lnTo>
                    <a:pt x="146291" y="731532"/>
                  </a:lnTo>
                  <a:lnTo>
                    <a:pt x="146291" y="682752"/>
                  </a:lnTo>
                  <a:close/>
                </a:path>
                <a:path w="243840" h="902334">
                  <a:moveTo>
                    <a:pt x="146291" y="536448"/>
                  </a:moveTo>
                  <a:lnTo>
                    <a:pt x="121920" y="536448"/>
                  </a:lnTo>
                  <a:lnTo>
                    <a:pt x="97536" y="536448"/>
                  </a:lnTo>
                  <a:lnTo>
                    <a:pt x="97536" y="560832"/>
                  </a:lnTo>
                  <a:lnTo>
                    <a:pt x="121920" y="560832"/>
                  </a:lnTo>
                  <a:lnTo>
                    <a:pt x="121920" y="658368"/>
                  </a:lnTo>
                  <a:lnTo>
                    <a:pt x="146291" y="658368"/>
                  </a:lnTo>
                  <a:lnTo>
                    <a:pt x="146291" y="536448"/>
                  </a:lnTo>
                  <a:close/>
                </a:path>
                <a:path w="243840" h="902334">
                  <a:moveTo>
                    <a:pt x="146291" y="487680"/>
                  </a:moveTo>
                  <a:lnTo>
                    <a:pt x="121920" y="487680"/>
                  </a:lnTo>
                  <a:lnTo>
                    <a:pt x="121920" y="512076"/>
                  </a:lnTo>
                  <a:lnTo>
                    <a:pt x="146291" y="512076"/>
                  </a:lnTo>
                  <a:lnTo>
                    <a:pt x="146291" y="487680"/>
                  </a:lnTo>
                  <a:close/>
                </a:path>
                <a:path w="243840" h="902334">
                  <a:moveTo>
                    <a:pt x="146291" y="365760"/>
                  </a:moveTo>
                  <a:lnTo>
                    <a:pt x="121920" y="365760"/>
                  </a:lnTo>
                  <a:lnTo>
                    <a:pt x="121920" y="438912"/>
                  </a:lnTo>
                  <a:lnTo>
                    <a:pt x="146291" y="438912"/>
                  </a:lnTo>
                  <a:lnTo>
                    <a:pt x="146291" y="365760"/>
                  </a:lnTo>
                  <a:close/>
                </a:path>
                <a:path w="243840" h="902334">
                  <a:moveTo>
                    <a:pt x="146291" y="316992"/>
                  </a:moveTo>
                  <a:lnTo>
                    <a:pt x="121920" y="316992"/>
                  </a:lnTo>
                  <a:lnTo>
                    <a:pt x="97536" y="316992"/>
                  </a:lnTo>
                  <a:lnTo>
                    <a:pt x="97536" y="365760"/>
                  </a:lnTo>
                  <a:lnTo>
                    <a:pt x="121920" y="365760"/>
                  </a:lnTo>
                  <a:lnTo>
                    <a:pt x="121920" y="341376"/>
                  </a:lnTo>
                  <a:lnTo>
                    <a:pt x="146291" y="341376"/>
                  </a:lnTo>
                  <a:lnTo>
                    <a:pt x="146291" y="316992"/>
                  </a:lnTo>
                  <a:close/>
                </a:path>
                <a:path w="243840" h="902334">
                  <a:moveTo>
                    <a:pt x="146291" y="268224"/>
                  </a:moveTo>
                  <a:lnTo>
                    <a:pt x="121920" y="268224"/>
                  </a:lnTo>
                  <a:lnTo>
                    <a:pt x="121920" y="243840"/>
                  </a:lnTo>
                  <a:lnTo>
                    <a:pt x="97536" y="243840"/>
                  </a:lnTo>
                  <a:lnTo>
                    <a:pt x="97536" y="292608"/>
                  </a:lnTo>
                  <a:lnTo>
                    <a:pt x="73152" y="292608"/>
                  </a:lnTo>
                  <a:lnTo>
                    <a:pt x="73152" y="316992"/>
                  </a:lnTo>
                  <a:lnTo>
                    <a:pt x="97536" y="316992"/>
                  </a:lnTo>
                  <a:lnTo>
                    <a:pt x="97536" y="292620"/>
                  </a:lnTo>
                  <a:lnTo>
                    <a:pt x="121920" y="292620"/>
                  </a:lnTo>
                  <a:lnTo>
                    <a:pt x="146291" y="292620"/>
                  </a:lnTo>
                  <a:lnTo>
                    <a:pt x="146291" y="268224"/>
                  </a:lnTo>
                  <a:close/>
                </a:path>
                <a:path w="243840" h="902334">
                  <a:moveTo>
                    <a:pt x="146291" y="0"/>
                  </a:moveTo>
                  <a:lnTo>
                    <a:pt x="121920" y="0"/>
                  </a:lnTo>
                  <a:lnTo>
                    <a:pt x="97536" y="0"/>
                  </a:lnTo>
                  <a:lnTo>
                    <a:pt x="97536" y="73152"/>
                  </a:lnTo>
                  <a:lnTo>
                    <a:pt x="73152" y="73152"/>
                  </a:lnTo>
                  <a:lnTo>
                    <a:pt x="73152" y="121932"/>
                  </a:lnTo>
                  <a:lnTo>
                    <a:pt x="97536" y="121932"/>
                  </a:lnTo>
                  <a:lnTo>
                    <a:pt x="97536" y="219456"/>
                  </a:lnTo>
                  <a:lnTo>
                    <a:pt x="121920" y="219456"/>
                  </a:lnTo>
                  <a:lnTo>
                    <a:pt x="121920" y="121920"/>
                  </a:lnTo>
                  <a:lnTo>
                    <a:pt x="97536" y="121920"/>
                  </a:lnTo>
                  <a:lnTo>
                    <a:pt x="97536" y="97548"/>
                  </a:lnTo>
                  <a:lnTo>
                    <a:pt x="121920" y="97548"/>
                  </a:lnTo>
                  <a:lnTo>
                    <a:pt x="121920" y="48768"/>
                  </a:lnTo>
                  <a:lnTo>
                    <a:pt x="146291" y="48768"/>
                  </a:lnTo>
                  <a:lnTo>
                    <a:pt x="146291" y="0"/>
                  </a:lnTo>
                  <a:close/>
                </a:path>
                <a:path w="243840" h="902334">
                  <a:moveTo>
                    <a:pt x="170688" y="731520"/>
                  </a:moveTo>
                  <a:lnTo>
                    <a:pt x="146304" y="731520"/>
                  </a:lnTo>
                  <a:lnTo>
                    <a:pt x="146304" y="755904"/>
                  </a:lnTo>
                  <a:lnTo>
                    <a:pt x="170688" y="755904"/>
                  </a:lnTo>
                  <a:lnTo>
                    <a:pt x="170688" y="731520"/>
                  </a:lnTo>
                  <a:close/>
                </a:path>
                <a:path w="243840" h="902334">
                  <a:moveTo>
                    <a:pt x="170688" y="536448"/>
                  </a:moveTo>
                  <a:lnTo>
                    <a:pt x="146304" y="536448"/>
                  </a:lnTo>
                  <a:lnTo>
                    <a:pt x="146304" y="560832"/>
                  </a:lnTo>
                  <a:lnTo>
                    <a:pt x="170688" y="560832"/>
                  </a:lnTo>
                  <a:lnTo>
                    <a:pt x="170688" y="536448"/>
                  </a:lnTo>
                  <a:close/>
                </a:path>
                <a:path w="243840" h="902334">
                  <a:moveTo>
                    <a:pt x="170688" y="487680"/>
                  </a:moveTo>
                  <a:lnTo>
                    <a:pt x="146304" y="487680"/>
                  </a:lnTo>
                  <a:lnTo>
                    <a:pt x="146304" y="512076"/>
                  </a:lnTo>
                  <a:lnTo>
                    <a:pt x="170688" y="512076"/>
                  </a:lnTo>
                  <a:lnTo>
                    <a:pt x="170688" y="487680"/>
                  </a:lnTo>
                  <a:close/>
                </a:path>
                <a:path w="243840" h="902334">
                  <a:moveTo>
                    <a:pt x="170688" y="0"/>
                  </a:moveTo>
                  <a:lnTo>
                    <a:pt x="146304" y="0"/>
                  </a:lnTo>
                  <a:lnTo>
                    <a:pt x="146304" y="24384"/>
                  </a:lnTo>
                  <a:lnTo>
                    <a:pt x="170688" y="24384"/>
                  </a:lnTo>
                  <a:lnTo>
                    <a:pt x="170688" y="0"/>
                  </a:lnTo>
                  <a:close/>
                </a:path>
                <a:path w="243840" h="902334">
                  <a:moveTo>
                    <a:pt x="195072" y="585216"/>
                  </a:moveTo>
                  <a:lnTo>
                    <a:pt x="170688" y="585216"/>
                  </a:lnTo>
                  <a:lnTo>
                    <a:pt x="170688" y="658368"/>
                  </a:lnTo>
                  <a:lnTo>
                    <a:pt x="195072" y="658368"/>
                  </a:lnTo>
                  <a:lnTo>
                    <a:pt x="195072" y="585216"/>
                  </a:lnTo>
                  <a:close/>
                </a:path>
                <a:path w="243840" h="902334">
                  <a:moveTo>
                    <a:pt x="195072" y="268224"/>
                  </a:moveTo>
                  <a:lnTo>
                    <a:pt x="170688" y="268224"/>
                  </a:lnTo>
                  <a:lnTo>
                    <a:pt x="170688" y="341376"/>
                  </a:lnTo>
                  <a:lnTo>
                    <a:pt x="146304" y="341376"/>
                  </a:lnTo>
                  <a:lnTo>
                    <a:pt x="146304" y="390144"/>
                  </a:lnTo>
                  <a:lnTo>
                    <a:pt x="170688" y="390144"/>
                  </a:lnTo>
                  <a:lnTo>
                    <a:pt x="170688" y="341388"/>
                  </a:lnTo>
                  <a:lnTo>
                    <a:pt x="195072" y="341388"/>
                  </a:lnTo>
                  <a:lnTo>
                    <a:pt x="195072" y="268224"/>
                  </a:lnTo>
                  <a:close/>
                </a:path>
                <a:path w="243840" h="902334">
                  <a:moveTo>
                    <a:pt x="219443" y="853452"/>
                  </a:moveTo>
                  <a:lnTo>
                    <a:pt x="195072" y="853452"/>
                  </a:lnTo>
                  <a:lnTo>
                    <a:pt x="195072" y="829056"/>
                  </a:lnTo>
                  <a:lnTo>
                    <a:pt x="170688" y="829056"/>
                  </a:lnTo>
                  <a:lnTo>
                    <a:pt x="170688" y="804672"/>
                  </a:lnTo>
                  <a:lnTo>
                    <a:pt x="146304" y="804672"/>
                  </a:lnTo>
                  <a:lnTo>
                    <a:pt x="146304" y="853452"/>
                  </a:lnTo>
                  <a:lnTo>
                    <a:pt x="170688" y="853452"/>
                  </a:lnTo>
                  <a:lnTo>
                    <a:pt x="170688" y="877836"/>
                  </a:lnTo>
                  <a:lnTo>
                    <a:pt x="195072" y="877836"/>
                  </a:lnTo>
                  <a:lnTo>
                    <a:pt x="195072" y="902220"/>
                  </a:lnTo>
                  <a:lnTo>
                    <a:pt x="219443" y="902220"/>
                  </a:lnTo>
                  <a:lnTo>
                    <a:pt x="219443" y="853452"/>
                  </a:lnTo>
                  <a:close/>
                </a:path>
                <a:path w="243840" h="902334">
                  <a:moveTo>
                    <a:pt x="219443" y="755904"/>
                  </a:moveTo>
                  <a:lnTo>
                    <a:pt x="195072" y="755904"/>
                  </a:lnTo>
                  <a:lnTo>
                    <a:pt x="170688" y="755904"/>
                  </a:lnTo>
                  <a:lnTo>
                    <a:pt x="170688" y="804672"/>
                  </a:lnTo>
                  <a:lnTo>
                    <a:pt x="195072" y="804672"/>
                  </a:lnTo>
                  <a:lnTo>
                    <a:pt x="219443" y="804672"/>
                  </a:lnTo>
                  <a:lnTo>
                    <a:pt x="219443" y="755904"/>
                  </a:lnTo>
                  <a:close/>
                </a:path>
                <a:path w="243840" h="902334">
                  <a:moveTo>
                    <a:pt x="219443" y="682752"/>
                  </a:moveTo>
                  <a:lnTo>
                    <a:pt x="195072" y="682752"/>
                  </a:lnTo>
                  <a:lnTo>
                    <a:pt x="195072" y="707136"/>
                  </a:lnTo>
                  <a:lnTo>
                    <a:pt x="170688" y="707136"/>
                  </a:lnTo>
                  <a:lnTo>
                    <a:pt x="170688" y="731520"/>
                  </a:lnTo>
                  <a:lnTo>
                    <a:pt x="195072" y="731520"/>
                  </a:lnTo>
                  <a:lnTo>
                    <a:pt x="219443" y="731532"/>
                  </a:lnTo>
                  <a:lnTo>
                    <a:pt x="219443" y="682752"/>
                  </a:lnTo>
                  <a:close/>
                </a:path>
                <a:path w="243840" h="902334">
                  <a:moveTo>
                    <a:pt x="219443" y="536448"/>
                  </a:moveTo>
                  <a:lnTo>
                    <a:pt x="195072" y="536448"/>
                  </a:lnTo>
                  <a:lnTo>
                    <a:pt x="195072" y="560832"/>
                  </a:lnTo>
                  <a:lnTo>
                    <a:pt x="219443" y="560832"/>
                  </a:lnTo>
                  <a:lnTo>
                    <a:pt x="219443" y="536448"/>
                  </a:lnTo>
                  <a:close/>
                </a:path>
                <a:path w="243840" h="902334">
                  <a:moveTo>
                    <a:pt x="219443" y="487680"/>
                  </a:moveTo>
                  <a:lnTo>
                    <a:pt x="195072" y="487680"/>
                  </a:lnTo>
                  <a:lnTo>
                    <a:pt x="195072" y="512076"/>
                  </a:lnTo>
                  <a:lnTo>
                    <a:pt x="219443" y="512076"/>
                  </a:lnTo>
                  <a:lnTo>
                    <a:pt x="219443" y="487680"/>
                  </a:lnTo>
                  <a:close/>
                </a:path>
                <a:path w="243840" h="902334">
                  <a:moveTo>
                    <a:pt x="219443" y="390144"/>
                  </a:moveTo>
                  <a:lnTo>
                    <a:pt x="195072" y="390144"/>
                  </a:lnTo>
                  <a:lnTo>
                    <a:pt x="170688" y="390144"/>
                  </a:lnTo>
                  <a:lnTo>
                    <a:pt x="170688" y="438912"/>
                  </a:lnTo>
                  <a:lnTo>
                    <a:pt x="146304" y="438912"/>
                  </a:lnTo>
                  <a:lnTo>
                    <a:pt x="146304" y="463296"/>
                  </a:lnTo>
                  <a:lnTo>
                    <a:pt x="170688" y="463296"/>
                  </a:lnTo>
                  <a:lnTo>
                    <a:pt x="195072" y="463296"/>
                  </a:lnTo>
                  <a:lnTo>
                    <a:pt x="219443" y="463296"/>
                  </a:lnTo>
                  <a:lnTo>
                    <a:pt x="219443" y="390144"/>
                  </a:lnTo>
                  <a:close/>
                </a:path>
                <a:path w="243840" h="902334">
                  <a:moveTo>
                    <a:pt x="219443" y="73152"/>
                  </a:moveTo>
                  <a:lnTo>
                    <a:pt x="195072" y="73152"/>
                  </a:lnTo>
                  <a:lnTo>
                    <a:pt x="170688" y="73152"/>
                  </a:lnTo>
                  <a:lnTo>
                    <a:pt x="170688" y="97536"/>
                  </a:lnTo>
                  <a:lnTo>
                    <a:pt x="146304" y="97536"/>
                  </a:lnTo>
                  <a:lnTo>
                    <a:pt x="146304" y="121920"/>
                  </a:lnTo>
                  <a:lnTo>
                    <a:pt x="170688" y="121920"/>
                  </a:lnTo>
                  <a:lnTo>
                    <a:pt x="170688" y="146304"/>
                  </a:lnTo>
                  <a:lnTo>
                    <a:pt x="146304" y="146304"/>
                  </a:lnTo>
                  <a:lnTo>
                    <a:pt x="146304" y="195072"/>
                  </a:lnTo>
                  <a:lnTo>
                    <a:pt x="170688" y="195072"/>
                  </a:lnTo>
                  <a:lnTo>
                    <a:pt x="170688" y="146316"/>
                  </a:lnTo>
                  <a:lnTo>
                    <a:pt x="195072" y="146316"/>
                  </a:lnTo>
                  <a:lnTo>
                    <a:pt x="195072" y="219456"/>
                  </a:lnTo>
                  <a:lnTo>
                    <a:pt x="170688" y="219456"/>
                  </a:lnTo>
                  <a:lnTo>
                    <a:pt x="170688" y="243840"/>
                  </a:lnTo>
                  <a:lnTo>
                    <a:pt x="195072" y="243840"/>
                  </a:lnTo>
                  <a:lnTo>
                    <a:pt x="219443" y="243840"/>
                  </a:lnTo>
                  <a:lnTo>
                    <a:pt x="219443" y="146304"/>
                  </a:lnTo>
                  <a:lnTo>
                    <a:pt x="195072" y="146304"/>
                  </a:lnTo>
                  <a:lnTo>
                    <a:pt x="195072" y="97548"/>
                  </a:lnTo>
                  <a:lnTo>
                    <a:pt x="219443" y="97548"/>
                  </a:lnTo>
                  <a:lnTo>
                    <a:pt x="219443" y="73152"/>
                  </a:lnTo>
                  <a:close/>
                </a:path>
                <a:path w="243840" h="902334">
                  <a:moveTo>
                    <a:pt x="219443" y="24384"/>
                  </a:moveTo>
                  <a:lnTo>
                    <a:pt x="195072" y="24384"/>
                  </a:lnTo>
                  <a:lnTo>
                    <a:pt x="195072" y="48768"/>
                  </a:lnTo>
                  <a:lnTo>
                    <a:pt x="219443" y="48768"/>
                  </a:lnTo>
                  <a:lnTo>
                    <a:pt x="219443" y="24384"/>
                  </a:lnTo>
                  <a:close/>
                </a:path>
                <a:path w="243840" h="902334">
                  <a:moveTo>
                    <a:pt x="243840" y="341376"/>
                  </a:moveTo>
                  <a:lnTo>
                    <a:pt x="219456" y="341376"/>
                  </a:lnTo>
                  <a:lnTo>
                    <a:pt x="219456" y="438912"/>
                  </a:lnTo>
                  <a:lnTo>
                    <a:pt x="243840" y="438912"/>
                  </a:lnTo>
                  <a:lnTo>
                    <a:pt x="243840" y="341376"/>
                  </a:lnTo>
                  <a:close/>
                </a:path>
                <a:path w="243840" h="902334">
                  <a:moveTo>
                    <a:pt x="243840" y="219456"/>
                  </a:moveTo>
                  <a:lnTo>
                    <a:pt x="219456" y="219456"/>
                  </a:lnTo>
                  <a:lnTo>
                    <a:pt x="219456" y="317004"/>
                  </a:lnTo>
                  <a:lnTo>
                    <a:pt x="243840" y="317004"/>
                  </a:lnTo>
                  <a:lnTo>
                    <a:pt x="243840" y="219456"/>
                  </a:lnTo>
                  <a:close/>
                </a:path>
                <a:path w="243840" h="902334">
                  <a:moveTo>
                    <a:pt x="243840" y="73152"/>
                  </a:moveTo>
                  <a:lnTo>
                    <a:pt x="219456" y="73152"/>
                  </a:lnTo>
                  <a:lnTo>
                    <a:pt x="219456" y="97548"/>
                  </a:lnTo>
                  <a:lnTo>
                    <a:pt x="243840" y="97548"/>
                  </a:lnTo>
                  <a:lnTo>
                    <a:pt x="243840" y="73152"/>
                  </a:lnTo>
                  <a:close/>
                </a:path>
                <a:path w="243840" h="902334">
                  <a:moveTo>
                    <a:pt x="243840" y="0"/>
                  </a:moveTo>
                  <a:lnTo>
                    <a:pt x="219456" y="0"/>
                  </a:lnTo>
                  <a:lnTo>
                    <a:pt x="219456" y="48768"/>
                  </a:lnTo>
                  <a:lnTo>
                    <a:pt x="243840" y="48768"/>
                  </a:lnTo>
                  <a:lnTo>
                    <a:pt x="243840" y="0"/>
                  </a:lnTo>
                  <a:close/>
                </a:path>
              </a:pathLst>
            </a:custGeom>
            <a:solidFill>
              <a:srgbClr val="231F20"/>
            </a:solidFill>
          </p:spPr>
          <p:txBody>
            <a:bodyPr wrap="square" lIns="0" tIns="0" rIns="0" bIns="0" rtlCol="0"/>
            <a:lstStyle/>
            <a:p>
              <a:endParaRPr/>
            </a:p>
          </p:txBody>
        </p:sp>
        <p:sp>
          <p:nvSpPr>
            <p:cNvPr id="19" name="object 19"/>
            <p:cNvSpPr/>
            <p:nvPr/>
          </p:nvSpPr>
          <p:spPr>
            <a:xfrm>
              <a:off x="7092696" y="6086855"/>
              <a:ext cx="48895" cy="829310"/>
            </a:xfrm>
            <a:custGeom>
              <a:avLst/>
              <a:gdLst/>
              <a:ahLst/>
              <a:cxnLst/>
              <a:rect l="l" t="t" r="r" b="b"/>
              <a:pathLst>
                <a:path w="48895" h="829309">
                  <a:moveTo>
                    <a:pt x="24384" y="731520"/>
                  </a:moveTo>
                  <a:lnTo>
                    <a:pt x="0" y="731520"/>
                  </a:lnTo>
                  <a:lnTo>
                    <a:pt x="0" y="829056"/>
                  </a:lnTo>
                  <a:lnTo>
                    <a:pt x="24384" y="829056"/>
                  </a:lnTo>
                  <a:lnTo>
                    <a:pt x="24384" y="731520"/>
                  </a:lnTo>
                  <a:close/>
                </a:path>
                <a:path w="48895" h="829309">
                  <a:moveTo>
                    <a:pt x="24384" y="585216"/>
                  </a:moveTo>
                  <a:lnTo>
                    <a:pt x="0" y="585216"/>
                  </a:lnTo>
                  <a:lnTo>
                    <a:pt x="0" y="707136"/>
                  </a:lnTo>
                  <a:lnTo>
                    <a:pt x="24384" y="707136"/>
                  </a:lnTo>
                  <a:lnTo>
                    <a:pt x="24384" y="585216"/>
                  </a:lnTo>
                  <a:close/>
                </a:path>
                <a:path w="48895" h="829309">
                  <a:moveTo>
                    <a:pt x="24384" y="536448"/>
                  </a:moveTo>
                  <a:lnTo>
                    <a:pt x="0" y="536448"/>
                  </a:lnTo>
                  <a:lnTo>
                    <a:pt x="0" y="560832"/>
                  </a:lnTo>
                  <a:lnTo>
                    <a:pt x="24384" y="560832"/>
                  </a:lnTo>
                  <a:lnTo>
                    <a:pt x="24384" y="536448"/>
                  </a:lnTo>
                  <a:close/>
                </a:path>
                <a:path w="48895" h="829309">
                  <a:moveTo>
                    <a:pt x="24384" y="341376"/>
                  </a:moveTo>
                  <a:lnTo>
                    <a:pt x="0" y="341376"/>
                  </a:lnTo>
                  <a:lnTo>
                    <a:pt x="0" y="438912"/>
                  </a:lnTo>
                  <a:lnTo>
                    <a:pt x="24384" y="438912"/>
                  </a:lnTo>
                  <a:lnTo>
                    <a:pt x="24384" y="341376"/>
                  </a:lnTo>
                  <a:close/>
                </a:path>
                <a:path w="48895" h="829309">
                  <a:moveTo>
                    <a:pt x="48755" y="0"/>
                  </a:moveTo>
                  <a:lnTo>
                    <a:pt x="24384" y="0"/>
                  </a:lnTo>
                  <a:lnTo>
                    <a:pt x="24384" y="48768"/>
                  </a:lnTo>
                  <a:lnTo>
                    <a:pt x="48755" y="48768"/>
                  </a:lnTo>
                  <a:lnTo>
                    <a:pt x="48755" y="0"/>
                  </a:lnTo>
                  <a:close/>
                </a:path>
              </a:pathLst>
            </a:custGeom>
            <a:solidFill>
              <a:srgbClr val="231F20"/>
            </a:solidFill>
          </p:spPr>
          <p:txBody>
            <a:bodyPr wrap="square" lIns="0" tIns="0" rIns="0" bIns="0" rtlCol="0"/>
            <a:lstStyle/>
            <a:p>
              <a:endParaRPr/>
            </a:p>
          </p:txBody>
        </p:sp>
        <p:sp>
          <p:nvSpPr>
            <p:cNvPr id="20" name="object 20"/>
            <p:cNvSpPr/>
            <p:nvPr/>
          </p:nvSpPr>
          <p:spPr>
            <a:xfrm>
              <a:off x="7129271" y="6160007"/>
              <a:ext cx="0" cy="829310"/>
            </a:xfrm>
            <a:custGeom>
              <a:avLst/>
              <a:gdLst/>
              <a:ahLst/>
              <a:cxnLst/>
              <a:rect l="l" t="t" r="r" b="b"/>
              <a:pathLst>
                <a:path h="829309">
                  <a:moveTo>
                    <a:pt x="0" y="0"/>
                  </a:moveTo>
                  <a:lnTo>
                    <a:pt x="0" y="829055"/>
                  </a:lnTo>
                </a:path>
              </a:pathLst>
            </a:custGeom>
            <a:ln w="24383">
              <a:solidFill>
                <a:srgbClr val="231F20"/>
              </a:solidFill>
              <a:prstDash val="sysDot"/>
            </a:ln>
          </p:spPr>
          <p:txBody>
            <a:bodyPr wrap="square" lIns="0" tIns="0" rIns="0" bIns="0" rtlCol="0"/>
            <a:lstStyle/>
            <a:p>
              <a:endParaRPr/>
            </a:p>
          </p:txBody>
        </p:sp>
        <p:sp>
          <p:nvSpPr>
            <p:cNvPr id="21" name="object 21"/>
            <p:cNvSpPr/>
            <p:nvPr/>
          </p:nvSpPr>
          <p:spPr>
            <a:xfrm>
              <a:off x="7141464" y="6086855"/>
              <a:ext cx="170815" cy="902335"/>
            </a:xfrm>
            <a:custGeom>
              <a:avLst/>
              <a:gdLst/>
              <a:ahLst/>
              <a:cxnLst/>
              <a:rect l="l" t="t" r="r" b="b"/>
              <a:pathLst>
                <a:path w="170815" h="902334">
                  <a:moveTo>
                    <a:pt x="24384" y="877824"/>
                  </a:moveTo>
                  <a:lnTo>
                    <a:pt x="0" y="877824"/>
                  </a:lnTo>
                  <a:lnTo>
                    <a:pt x="0" y="902208"/>
                  </a:lnTo>
                  <a:lnTo>
                    <a:pt x="24384" y="902208"/>
                  </a:lnTo>
                  <a:lnTo>
                    <a:pt x="24384" y="877824"/>
                  </a:lnTo>
                  <a:close/>
                </a:path>
                <a:path w="170815" h="902334">
                  <a:moveTo>
                    <a:pt x="24384" y="414528"/>
                  </a:moveTo>
                  <a:lnTo>
                    <a:pt x="0" y="414528"/>
                  </a:lnTo>
                  <a:lnTo>
                    <a:pt x="0" y="463296"/>
                  </a:lnTo>
                  <a:lnTo>
                    <a:pt x="24384" y="463296"/>
                  </a:lnTo>
                  <a:lnTo>
                    <a:pt x="24384" y="414528"/>
                  </a:lnTo>
                  <a:close/>
                </a:path>
                <a:path w="170815" h="902334">
                  <a:moveTo>
                    <a:pt x="48768" y="829056"/>
                  </a:moveTo>
                  <a:lnTo>
                    <a:pt x="24384" y="829056"/>
                  </a:lnTo>
                  <a:lnTo>
                    <a:pt x="24384" y="853452"/>
                  </a:lnTo>
                  <a:lnTo>
                    <a:pt x="48768" y="853452"/>
                  </a:lnTo>
                  <a:lnTo>
                    <a:pt x="48768" y="829056"/>
                  </a:lnTo>
                  <a:close/>
                </a:path>
                <a:path w="170815" h="902334">
                  <a:moveTo>
                    <a:pt x="48768" y="780288"/>
                  </a:moveTo>
                  <a:lnTo>
                    <a:pt x="24384" y="780288"/>
                  </a:lnTo>
                  <a:lnTo>
                    <a:pt x="24384" y="804672"/>
                  </a:lnTo>
                  <a:lnTo>
                    <a:pt x="48768" y="804672"/>
                  </a:lnTo>
                  <a:lnTo>
                    <a:pt x="48768" y="780288"/>
                  </a:lnTo>
                  <a:close/>
                </a:path>
                <a:path w="170815" h="902334">
                  <a:moveTo>
                    <a:pt x="73139" y="755904"/>
                  </a:moveTo>
                  <a:lnTo>
                    <a:pt x="48768" y="755904"/>
                  </a:lnTo>
                  <a:lnTo>
                    <a:pt x="48768" y="780288"/>
                  </a:lnTo>
                  <a:lnTo>
                    <a:pt x="73139" y="780288"/>
                  </a:lnTo>
                  <a:lnTo>
                    <a:pt x="73139" y="755904"/>
                  </a:lnTo>
                  <a:close/>
                </a:path>
                <a:path w="170815" h="902334">
                  <a:moveTo>
                    <a:pt x="73139" y="633984"/>
                  </a:moveTo>
                  <a:lnTo>
                    <a:pt x="48768" y="633984"/>
                  </a:lnTo>
                  <a:lnTo>
                    <a:pt x="48768" y="609600"/>
                  </a:lnTo>
                  <a:lnTo>
                    <a:pt x="24384" y="609600"/>
                  </a:lnTo>
                  <a:lnTo>
                    <a:pt x="24384" y="633984"/>
                  </a:lnTo>
                  <a:lnTo>
                    <a:pt x="0" y="633984"/>
                  </a:lnTo>
                  <a:lnTo>
                    <a:pt x="0" y="658368"/>
                  </a:lnTo>
                  <a:lnTo>
                    <a:pt x="24384" y="658368"/>
                  </a:lnTo>
                  <a:lnTo>
                    <a:pt x="48768" y="658368"/>
                  </a:lnTo>
                  <a:lnTo>
                    <a:pt x="48768" y="707136"/>
                  </a:lnTo>
                  <a:lnTo>
                    <a:pt x="24384" y="707136"/>
                  </a:lnTo>
                  <a:lnTo>
                    <a:pt x="24384" y="682752"/>
                  </a:lnTo>
                  <a:lnTo>
                    <a:pt x="0" y="682752"/>
                  </a:lnTo>
                  <a:lnTo>
                    <a:pt x="0" y="707148"/>
                  </a:lnTo>
                  <a:lnTo>
                    <a:pt x="24384" y="707148"/>
                  </a:lnTo>
                  <a:lnTo>
                    <a:pt x="24384" y="755904"/>
                  </a:lnTo>
                  <a:lnTo>
                    <a:pt x="48768" y="755904"/>
                  </a:lnTo>
                  <a:lnTo>
                    <a:pt x="48768" y="731520"/>
                  </a:lnTo>
                  <a:lnTo>
                    <a:pt x="73139" y="731520"/>
                  </a:lnTo>
                  <a:lnTo>
                    <a:pt x="73139" y="633984"/>
                  </a:lnTo>
                  <a:close/>
                </a:path>
                <a:path w="170815" h="902334">
                  <a:moveTo>
                    <a:pt x="73139" y="512064"/>
                  </a:moveTo>
                  <a:lnTo>
                    <a:pt x="48768" y="512064"/>
                  </a:lnTo>
                  <a:lnTo>
                    <a:pt x="24384" y="512064"/>
                  </a:lnTo>
                  <a:lnTo>
                    <a:pt x="24384" y="487680"/>
                  </a:lnTo>
                  <a:lnTo>
                    <a:pt x="0" y="487680"/>
                  </a:lnTo>
                  <a:lnTo>
                    <a:pt x="0" y="585228"/>
                  </a:lnTo>
                  <a:lnTo>
                    <a:pt x="24384" y="585228"/>
                  </a:lnTo>
                  <a:lnTo>
                    <a:pt x="48768" y="585216"/>
                  </a:lnTo>
                  <a:lnTo>
                    <a:pt x="48768" y="560832"/>
                  </a:lnTo>
                  <a:lnTo>
                    <a:pt x="24384" y="560832"/>
                  </a:lnTo>
                  <a:lnTo>
                    <a:pt x="24384" y="536448"/>
                  </a:lnTo>
                  <a:lnTo>
                    <a:pt x="48768" y="536448"/>
                  </a:lnTo>
                  <a:lnTo>
                    <a:pt x="73139" y="536448"/>
                  </a:lnTo>
                  <a:lnTo>
                    <a:pt x="73139" y="512064"/>
                  </a:lnTo>
                  <a:close/>
                </a:path>
                <a:path w="170815" h="902334">
                  <a:moveTo>
                    <a:pt x="73139" y="365760"/>
                  </a:moveTo>
                  <a:lnTo>
                    <a:pt x="48768" y="365760"/>
                  </a:lnTo>
                  <a:lnTo>
                    <a:pt x="48768" y="390144"/>
                  </a:lnTo>
                  <a:lnTo>
                    <a:pt x="24384" y="390144"/>
                  </a:lnTo>
                  <a:lnTo>
                    <a:pt x="24384" y="414528"/>
                  </a:lnTo>
                  <a:lnTo>
                    <a:pt x="48768" y="414528"/>
                  </a:lnTo>
                  <a:lnTo>
                    <a:pt x="73139" y="414528"/>
                  </a:lnTo>
                  <a:lnTo>
                    <a:pt x="73139" y="365760"/>
                  </a:lnTo>
                  <a:close/>
                </a:path>
                <a:path w="170815" h="902334">
                  <a:moveTo>
                    <a:pt x="73139" y="243840"/>
                  </a:moveTo>
                  <a:lnTo>
                    <a:pt x="48768" y="243840"/>
                  </a:lnTo>
                  <a:lnTo>
                    <a:pt x="48768" y="219456"/>
                  </a:lnTo>
                  <a:lnTo>
                    <a:pt x="24384" y="219456"/>
                  </a:lnTo>
                  <a:lnTo>
                    <a:pt x="24384" y="243840"/>
                  </a:lnTo>
                  <a:lnTo>
                    <a:pt x="0" y="243840"/>
                  </a:lnTo>
                  <a:lnTo>
                    <a:pt x="0" y="268224"/>
                  </a:lnTo>
                  <a:lnTo>
                    <a:pt x="24384" y="268224"/>
                  </a:lnTo>
                  <a:lnTo>
                    <a:pt x="24384" y="292608"/>
                  </a:lnTo>
                  <a:lnTo>
                    <a:pt x="0" y="292608"/>
                  </a:lnTo>
                  <a:lnTo>
                    <a:pt x="0" y="316992"/>
                  </a:lnTo>
                  <a:lnTo>
                    <a:pt x="24384" y="316992"/>
                  </a:lnTo>
                  <a:lnTo>
                    <a:pt x="24384" y="365760"/>
                  </a:lnTo>
                  <a:lnTo>
                    <a:pt x="48768" y="365760"/>
                  </a:lnTo>
                  <a:lnTo>
                    <a:pt x="48768" y="341376"/>
                  </a:lnTo>
                  <a:lnTo>
                    <a:pt x="73139" y="341376"/>
                  </a:lnTo>
                  <a:lnTo>
                    <a:pt x="73139" y="243840"/>
                  </a:lnTo>
                  <a:close/>
                </a:path>
                <a:path w="170815" h="902334">
                  <a:moveTo>
                    <a:pt x="73139" y="170688"/>
                  </a:moveTo>
                  <a:lnTo>
                    <a:pt x="48768" y="170688"/>
                  </a:lnTo>
                  <a:lnTo>
                    <a:pt x="48768" y="146304"/>
                  </a:lnTo>
                  <a:lnTo>
                    <a:pt x="24384" y="146304"/>
                  </a:lnTo>
                  <a:lnTo>
                    <a:pt x="24384" y="73152"/>
                  </a:lnTo>
                  <a:lnTo>
                    <a:pt x="0" y="73152"/>
                  </a:lnTo>
                  <a:lnTo>
                    <a:pt x="0" y="146316"/>
                  </a:lnTo>
                  <a:lnTo>
                    <a:pt x="24384" y="146316"/>
                  </a:lnTo>
                  <a:lnTo>
                    <a:pt x="24384" y="170688"/>
                  </a:lnTo>
                  <a:lnTo>
                    <a:pt x="0" y="170688"/>
                  </a:lnTo>
                  <a:lnTo>
                    <a:pt x="0" y="195072"/>
                  </a:lnTo>
                  <a:lnTo>
                    <a:pt x="24384" y="195072"/>
                  </a:lnTo>
                  <a:lnTo>
                    <a:pt x="48768" y="195072"/>
                  </a:lnTo>
                  <a:lnTo>
                    <a:pt x="73139" y="195072"/>
                  </a:lnTo>
                  <a:lnTo>
                    <a:pt x="73139" y="170688"/>
                  </a:lnTo>
                  <a:close/>
                </a:path>
                <a:path w="170815" h="902334">
                  <a:moveTo>
                    <a:pt x="73139" y="97536"/>
                  </a:moveTo>
                  <a:lnTo>
                    <a:pt x="48768" y="97536"/>
                  </a:lnTo>
                  <a:lnTo>
                    <a:pt x="48768" y="121920"/>
                  </a:lnTo>
                  <a:lnTo>
                    <a:pt x="73139" y="121920"/>
                  </a:lnTo>
                  <a:lnTo>
                    <a:pt x="73139" y="97536"/>
                  </a:lnTo>
                  <a:close/>
                </a:path>
                <a:path w="170815" h="902334">
                  <a:moveTo>
                    <a:pt x="97536" y="707136"/>
                  </a:moveTo>
                  <a:lnTo>
                    <a:pt x="73152" y="707136"/>
                  </a:lnTo>
                  <a:lnTo>
                    <a:pt x="73152" y="755904"/>
                  </a:lnTo>
                  <a:lnTo>
                    <a:pt x="97536" y="755904"/>
                  </a:lnTo>
                  <a:lnTo>
                    <a:pt x="97536" y="707136"/>
                  </a:lnTo>
                  <a:close/>
                </a:path>
                <a:path w="170815" h="902334">
                  <a:moveTo>
                    <a:pt x="97536" y="316992"/>
                  </a:moveTo>
                  <a:lnTo>
                    <a:pt x="73152" y="316992"/>
                  </a:lnTo>
                  <a:lnTo>
                    <a:pt x="73152" y="341376"/>
                  </a:lnTo>
                  <a:lnTo>
                    <a:pt x="97536" y="341376"/>
                  </a:lnTo>
                  <a:lnTo>
                    <a:pt x="97536" y="316992"/>
                  </a:lnTo>
                  <a:close/>
                </a:path>
                <a:path w="170815" h="902334">
                  <a:moveTo>
                    <a:pt x="97536" y="219456"/>
                  </a:moveTo>
                  <a:lnTo>
                    <a:pt x="73152" y="219456"/>
                  </a:lnTo>
                  <a:lnTo>
                    <a:pt x="73152" y="243840"/>
                  </a:lnTo>
                  <a:lnTo>
                    <a:pt x="97536" y="243840"/>
                  </a:lnTo>
                  <a:lnTo>
                    <a:pt x="97536" y="219456"/>
                  </a:lnTo>
                  <a:close/>
                </a:path>
                <a:path w="170815" h="902334">
                  <a:moveTo>
                    <a:pt x="97536" y="24384"/>
                  </a:moveTo>
                  <a:lnTo>
                    <a:pt x="73152" y="24384"/>
                  </a:lnTo>
                  <a:lnTo>
                    <a:pt x="73152" y="48768"/>
                  </a:lnTo>
                  <a:lnTo>
                    <a:pt x="97536" y="48768"/>
                  </a:lnTo>
                  <a:lnTo>
                    <a:pt x="97536" y="24384"/>
                  </a:lnTo>
                  <a:close/>
                </a:path>
                <a:path w="170815" h="902334">
                  <a:moveTo>
                    <a:pt x="121920" y="48768"/>
                  </a:moveTo>
                  <a:lnTo>
                    <a:pt x="97536" y="48768"/>
                  </a:lnTo>
                  <a:lnTo>
                    <a:pt x="97536" y="73152"/>
                  </a:lnTo>
                  <a:lnTo>
                    <a:pt x="121920" y="73152"/>
                  </a:lnTo>
                  <a:lnTo>
                    <a:pt x="121920" y="48768"/>
                  </a:lnTo>
                  <a:close/>
                </a:path>
                <a:path w="170815" h="902334">
                  <a:moveTo>
                    <a:pt x="121920" y="0"/>
                  </a:moveTo>
                  <a:lnTo>
                    <a:pt x="97536" y="0"/>
                  </a:lnTo>
                  <a:lnTo>
                    <a:pt x="97536" y="24384"/>
                  </a:lnTo>
                  <a:lnTo>
                    <a:pt x="121920" y="24384"/>
                  </a:lnTo>
                  <a:lnTo>
                    <a:pt x="121920" y="0"/>
                  </a:lnTo>
                  <a:close/>
                </a:path>
                <a:path w="170815" h="902334">
                  <a:moveTo>
                    <a:pt x="146291" y="829056"/>
                  </a:moveTo>
                  <a:lnTo>
                    <a:pt x="121920" y="829056"/>
                  </a:lnTo>
                  <a:lnTo>
                    <a:pt x="97536" y="829056"/>
                  </a:lnTo>
                  <a:lnTo>
                    <a:pt x="73152" y="829056"/>
                  </a:lnTo>
                  <a:lnTo>
                    <a:pt x="73152" y="853452"/>
                  </a:lnTo>
                  <a:lnTo>
                    <a:pt x="97536" y="853452"/>
                  </a:lnTo>
                  <a:lnTo>
                    <a:pt x="97536" y="877836"/>
                  </a:lnTo>
                  <a:lnTo>
                    <a:pt x="121920" y="877836"/>
                  </a:lnTo>
                  <a:lnTo>
                    <a:pt x="121920" y="902208"/>
                  </a:lnTo>
                  <a:lnTo>
                    <a:pt x="146291" y="902208"/>
                  </a:lnTo>
                  <a:lnTo>
                    <a:pt x="146291" y="829056"/>
                  </a:lnTo>
                  <a:close/>
                </a:path>
                <a:path w="170815" h="902334">
                  <a:moveTo>
                    <a:pt x="146291" y="780288"/>
                  </a:moveTo>
                  <a:lnTo>
                    <a:pt x="121920" y="780288"/>
                  </a:lnTo>
                  <a:lnTo>
                    <a:pt x="97536" y="780288"/>
                  </a:lnTo>
                  <a:lnTo>
                    <a:pt x="73152" y="780288"/>
                  </a:lnTo>
                  <a:lnTo>
                    <a:pt x="73152" y="804672"/>
                  </a:lnTo>
                  <a:lnTo>
                    <a:pt x="97536" y="804672"/>
                  </a:lnTo>
                  <a:lnTo>
                    <a:pt x="121920" y="804672"/>
                  </a:lnTo>
                  <a:lnTo>
                    <a:pt x="146291" y="804672"/>
                  </a:lnTo>
                  <a:lnTo>
                    <a:pt x="146291" y="780288"/>
                  </a:lnTo>
                  <a:close/>
                </a:path>
                <a:path w="170815" h="902334">
                  <a:moveTo>
                    <a:pt x="146291" y="731520"/>
                  </a:moveTo>
                  <a:lnTo>
                    <a:pt x="121920" y="731520"/>
                  </a:lnTo>
                  <a:lnTo>
                    <a:pt x="121920" y="755904"/>
                  </a:lnTo>
                  <a:lnTo>
                    <a:pt x="146291" y="755904"/>
                  </a:lnTo>
                  <a:lnTo>
                    <a:pt x="146291" y="731520"/>
                  </a:lnTo>
                  <a:close/>
                </a:path>
                <a:path w="170815" h="902334">
                  <a:moveTo>
                    <a:pt x="146291" y="390144"/>
                  </a:moveTo>
                  <a:lnTo>
                    <a:pt x="121920" y="390144"/>
                  </a:lnTo>
                  <a:lnTo>
                    <a:pt x="97536" y="390144"/>
                  </a:lnTo>
                  <a:lnTo>
                    <a:pt x="97536" y="365760"/>
                  </a:lnTo>
                  <a:lnTo>
                    <a:pt x="73152" y="365760"/>
                  </a:lnTo>
                  <a:lnTo>
                    <a:pt x="73152" y="414528"/>
                  </a:lnTo>
                  <a:lnTo>
                    <a:pt x="97536" y="414528"/>
                  </a:lnTo>
                  <a:lnTo>
                    <a:pt x="97536" y="438912"/>
                  </a:lnTo>
                  <a:lnTo>
                    <a:pt x="73152" y="438912"/>
                  </a:lnTo>
                  <a:lnTo>
                    <a:pt x="73152" y="463296"/>
                  </a:lnTo>
                  <a:lnTo>
                    <a:pt x="97536" y="463296"/>
                  </a:lnTo>
                  <a:lnTo>
                    <a:pt x="97536" y="487680"/>
                  </a:lnTo>
                  <a:lnTo>
                    <a:pt x="121920" y="487680"/>
                  </a:lnTo>
                  <a:lnTo>
                    <a:pt x="121920" y="512064"/>
                  </a:lnTo>
                  <a:lnTo>
                    <a:pt x="97536" y="512064"/>
                  </a:lnTo>
                  <a:lnTo>
                    <a:pt x="73152" y="512064"/>
                  </a:lnTo>
                  <a:lnTo>
                    <a:pt x="73152" y="560832"/>
                  </a:lnTo>
                  <a:lnTo>
                    <a:pt x="97536" y="560832"/>
                  </a:lnTo>
                  <a:lnTo>
                    <a:pt x="97536" y="609600"/>
                  </a:lnTo>
                  <a:lnTo>
                    <a:pt x="73152" y="609600"/>
                  </a:lnTo>
                  <a:lnTo>
                    <a:pt x="73152" y="633984"/>
                  </a:lnTo>
                  <a:lnTo>
                    <a:pt x="97536" y="633984"/>
                  </a:lnTo>
                  <a:lnTo>
                    <a:pt x="97536" y="658368"/>
                  </a:lnTo>
                  <a:lnTo>
                    <a:pt x="73152" y="658368"/>
                  </a:lnTo>
                  <a:lnTo>
                    <a:pt x="73152" y="682752"/>
                  </a:lnTo>
                  <a:lnTo>
                    <a:pt x="97536" y="682752"/>
                  </a:lnTo>
                  <a:lnTo>
                    <a:pt x="121920" y="682752"/>
                  </a:lnTo>
                  <a:lnTo>
                    <a:pt x="121920" y="658368"/>
                  </a:lnTo>
                  <a:lnTo>
                    <a:pt x="146291" y="658368"/>
                  </a:lnTo>
                  <a:lnTo>
                    <a:pt x="146291" y="609600"/>
                  </a:lnTo>
                  <a:lnTo>
                    <a:pt x="121920" y="609600"/>
                  </a:lnTo>
                  <a:lnTo>
                    <a:pt x="121920" y="585216"/>
                  </a:lnTo>
                  <a:lnTo>
                    <a:pt x="146291" y="585216"/>
                  </a:lnTo>
                  <a:lnTo>
                    <a:pt x="146291" y="560832"/>
                  </a:lnTo>
                  <a:lnTo>
                    <a:pt x="121920" y="560832"/>
                  </a:lnTo>
                  <a:lnTo>
                    <a:pt x="121920" y="536460"/>
                  </a:lnTo>
                  <a:lnTo>
                    <a:pt x="146291" y="536460"/>
                  </a:lnTo>
                  <a:lnTo>
                    <a:pt x="146291" y="438912"/>
                  </a:lnTo>
                  <a:lnTo>
                    <a:pt x="121920" y="438912"/>
                  </a:lnTo>
                  <a:lnTo>
                    <a:pt x="121920" y="414528"/>
                  </a:lnTo>
                  <a:lnTo>
                    <a:pt x="146291" y="414528"/>
                  </a:lnTo>
                  <a:lnTo>
                    <a:pt x="146291" y="390144"/>
                  </a:lnTo>
                  <a:close/>
                </a:path>
                <a:path w="170815" h="902334">
                  <a:moveTo>
                    <a:pt x="146291" y="219456"/>
                  </a:moveTo>
                  <a:lnTo>
                    <a:pt x="121920" y="219456"/>
                  </a:lnTo>
                  <a:lnTo>
                    <a:pt x="121920" y="268224"/>
                  </a:lnTo>
                  <a:lnTo>
                    <a:pt x="97536" y="268224"/>
                  </a:lnTo>
                  <a:lnTo>
                    <a:pt x="73152" y="268224"/>
                  </a:lnTo>
                  <a:lnTo>
                    <a:pt x="73152" y="292620"/>
                  </a:lnTo>
                  <a:lnTo>
                    <a:pt x="97536" y="292620"/>
                  </a:lnTo>
                  <a:lnTo>
                    <a:pt x="121920" y="292620"/>
                  </a:lnTo>
                  <a:lnTo>
                    <a:pt x="121920" y="365760"/>
                  </a:lnTo>
                  <a:lnTo>
                    <a:pt x="146291" y="365760"/>
                  </a:lnTo>
                  <a:lnTo>
                    <a:pt x="146291" y="219456"/>
                  </a:lnTo>
                  <a:close/>
                </a:path>
                <a:path w="170815" h="902334">
                  <a:moveTo>
                    <a:pt x="146291" y="146304"/>
                  </a:moveTo>
                  <a:lnTo>
                    <a:pt x="121920" y="146304"/>
                  </a:lnTo>
                  <a:lnTo>
                    <a:pt x="121920" y="170688"/>
                  </a:lnTo>
                  <a:lnTo>
                    <a:pt x="97536" y="170688"/>
                  </a:lnTo>
                  <a:lnTo>
                    <a:pt x="97536" y="219456"/>
                  </a:lnTo>
                  <a:lnTo>
                    <a:pt x="121920" y="219456"/>
                  </a:lnTo>
                  <a:lnTo>
                    <a:pt x="121920" y="195072"/>
                  </a:lnTo>
                  <a:lnTo>
                    <a:pt x="146291" y="195072"/>
                  </a:lnTo>
                  <a:lnTo>
                    <a:pt x="146291" y="146304"/>
                  </a:lnTo>
                  <a:close/>
                </a:path>
                <a:path w="170815" h="902334">
                  <a:moveTo>
                    <a:pt x="146291" y="73152"/>
                  </a:moveTo>
                  <a:lnTo>
                    <a:pt x="121920" y="73152"/>
                  </a:lnTo>
                  <a:lnTo>
                    <a:pt x="121920" y="97536"/>
                  </a:lnTo>
                  <a:lnTo>
                    <a:pt x="97536" y="97536"/>
                  </a:lnTo>
                  <a:lnTo>
                    <a:pt x="73152" y="97536"/>
                  </a:lnTo>
                  <a:lnTo>
                    <a:pt x="73152" y="170688"/>
                  </a:lnTo>
                  <a:lnTo>
                    <a:pt x="97536" y="170688"/>
                  </a:lnTo>
                  <a:lnTo>
                    <a:pt x="97536" y="146304"/>
                  </a:lnTo>
                  <a:lnTo>
                    <a:pt x="121920" y="146304"/>
                  </a:lnTo>
                  <a:lnTo>
                    <a:pt x="121920" y="97548"/>
                  </a:lnTo>
                  <a:lnTo>
                    <a:pt x="146291" y="97548"/>
                  </a:lnTo>
                  <a:lnTo>
                    <a:pt x="146291" y="73152"/>
                  </a:lnTo>
                  <a:close/>
                </a:path>
                <a:path w="170815" h="902334">
                  <a:moveTo>
                    <a:pt x="170688" y="24384"/>
                  </a:moveTo>
                  <a:lnTo>
                    <a:pt x="146304" y="24384"/>
                  </a:lnTo>
                  <a:lnTo>
                    <a:pt x="146304" y="121920"/>
                  </a:lnTo>
                  <a:lnTo>
                    <a:pt x="170688" y="121920"/>
                  </a:lnTo>
                  <a:lnTo>
                    <a:pt x="170688" y="24384"/>
                  </a:lnTo>
                  <a:close/>
                </a:path>
              </a:pathLst>
            </a:custGeom>
            <a:solidFill>
              <a:srgbClr val="231F20"/>
            </a:solidFill>
          </p:spPr>
          <p:txBody>
            <a:bodyPr wrap="square" lIns="0" tIns="0" rIns="0" bIns="0" rtlCol="0"/>
            <a:lstStyle/>
            <a:p>
              <a:endParaRPr/>
            </a:p>
          </p:txBody>
        </p:sp>
        <p:sp>
          <p:nvSpPr>
            <p:cNvPr id="22" name="object 22"/>
            <p:cNvSpPr/>
            <p:nvPr/>
          </p:nvSpPr>
          <p:spPr>
            <a:xfrm>
              <a:off x="7299959" y="6355079"/>
              <a:ext cx="0" cy="561340"/>
            </a:xfrm>
            <a:custGeom>
              <a:avLst/>
              <a:gdLst/>
              <a:ahLst/>
              <a:cxnLst/>
              <a:rect l="l" t="t" r="r" b="b"/>
              <a:pathLst>
                <a:path h="561340">
                  <a:moveTo>
                    <a:pt x="0" y="0"/>
                  </a:moveTo>
                  <a:lnTo>
                    <a:pt x="0" y="560832"/>
                  </a:lnTo>
                </a:path>
              </a:pathLst>
            </a:custGeom>
            <a:ln w="24383">
              <a:solidFill>
                <a:srgbClr val="231F20"/>
              </a:solidFill>
              <a:prstDash val="sysDot"/>
            </a:ln>
          </p:spPr>
          <p:txBody>
            <a:bodyPr wrap="square" lIns="0" tIns="0" rIns="0" bIns="0" rtlCol="0"/>
            <a:lstStyle/>
            <a:p>
              <a:endParaRPr/>
            </a:p>
          </p:txBody>
        </p:sp>
        <p:sp>
          <p:nvSpPr>
            <p:cNvPr id="23" name="object 23"/>
            <p:cNvSpPr/>
            <p:nvPr/>
          </p:nvSpPr>
          <p:spPr>
            <a:xfrm>
              <a:off x="7312152" y="6111239"/>
              <a:ext cx="48895" cy="878205"/>
            </a:xfrm>
            <a:custGeom>
              <a:avLst/>
              <a:gdLst/>
              <a:ahLst/>
              <a:cxnLst/>
              <a:rect l="l" t="t" r="r" b="b"/>
              <a:pathLst>
                <a:path w="48895" h="878204">
                  <a:moveTo>
                    <a:pt x="24384" y="829068"/>
                  </a:moveTo>
                  <a:lnTo>
                    <a:pt x="0" y="829068"/>
                  </a:lnTo>
                  <a:lnTo>
                    <a:pt x="0" y="877836"/>
                  </a:lnTo>
                  <a:lnTo>
                    <a:pt x="24384" y="877836"/>
                  </a:lnTo>
                  <a:lnTo>
                    <a:pt x="24384" y="829068"/>
                  </a:lnTo>
                  <a:close/>
                </a:path>
                <a:path w="48895" h="878204">
                  <a:moveTo>
                    <a:pt x="24384" y="755904"/>
                  </a:moveTo>
                  <a:lnTo>
                    <a:pt x="0" y="755904"/>
                  </a:lnTo>
                  <a:lnTo>
                    <a:pt x="0" y="780288"/>
                  </a:lnTo>
                  <a:lnTo>
                    <a:pt x="24384" y="780288"/>
                  </a:lnTo>
                  <a:lnTo>
                    <a:pt x="24384" y="755904"/>
                  </a:lnTo>
                  <a:close/>
                </a:path>
                <a:path w="48895" h="878204">
                  <a:moveTo>
                    <a:pt x="24384" y="633984"/>
                  </a:moveTo>
                  <a:lnTo>
                    <a:pt x="0" y="633984"/>
                  </a:lnTo>
                  <a:lnTo>
                    <a:pt x="0" y="658368"/>
                  </a:lnTo>
                  <a:lnTo>
                    <a:pt x="24384" y="658368"/>
                  </a:lnTo>
                  <a:lnTo>
                    <a:pt x="24384" y="633984"/>
                  </a:lnTo>
                  <a:close/>
                </a:path>
                <a:path w="48895" h="878204">
                  <a:moveTo>
                    <a:pt x="24384" y="560832"/>
                  </a:moveTo>
                  <a:lnTo>
                    <a:pt x="0" y="560832"/>
                  </a:lnTo>
                  <a:lnTo>
                    <a:pt x="0" y="585216"/>
                  </a:lnTo>
                  <a:lnTo>
                    <a:pt x="24384" y="585216"/>
                  </a:lnTo>
                  <a:lnTo>
                    <a:pt x="24384" y="560832"/>
                  </a:lnTo>
                  <a:close/>
                </a:path>
                <a:path w="48895" h="878204">
                  <a:moveTo>
                    <a:pt x="24384" y="438912"/>
                  </a:moveTo>
                  <a:lnTo>
                    <a:pt x="0" y="438912"/>
                  </a:lnTo>
                  <a:lnTo>
                    <a:pt x="0" y="536448"/>
                  </a:lnTo>
                  <a:lnTo>
                    <a:pt x="24384" y="536448"/>
                  </a:lnTo>
                  <a:lnTo>
                    <a:pt x="24384" y="438912"/>
                  </a:lnTo>
                  <a:close/>
                </a:path>
                <a:path w="48895" h="878204">
                  <a:moveTo>
                    <a:pt x="24384" y="365760"/>
                  </a:moveTo>
                  <a:lnTo>
                    <a:pt x="0" y="365760"/>
                  </a:lnTo>
                  <a:lnTo>
                    <a:pt x="0" y="390144"/>
                  </a:lnTo>
                  <a:lnTo>
                    <a:pt x="24384" y="390144"/>
                  </a:lnTo>
                  <a:lnTo>
                    <a:pt x="24384" y="365760"/>
                  </a:lnTo>
                  <a:close/>
                </a:path>
                <a:path w="48895" h="878204">
                  <a:moveTo>
                    <a:pt x="48755" y="268224"/>
                  </a:moveTo>
                  <a:lnTo>
                    <a:pt x="24384" y="268224"/>
                  </a:lnTo>
                  <a:lnTo>
                    <a:pt x="0" y="268224"/>
                  </a:lnTo>
                  <a:lnTo>
                    <a:pt x="0" y="292608"/>
                  </a:lnTo>
                  <a:lnTo>
                    <a:pt x="24384" y="292608"/>
                  </a:lnTo>
                  <a:lnTo>
                    <a:pt x="48755" y="292608"/>
                  </a:lnTo>
                  <a:lnTo>
                    <a:pt x="48755" y="268224"/>
                  </a:lnTo>
                  <a:close/>
                </a:path>
                <a:path w="48895" h="878204">
                  <a:moveTo>
                    <a:pt x="48755" y="48768"/>
                  </a:moveTo>
                  <a:lnTo>
                    <a:pt x="24384" y="48768"/>
                  </a:lnTo>
                  <a:lnTo>
                    <a:pt x="0" y="48768"/>
                  </a:lnTo>
                  <a:lnTo>
                    <a:pt x="0" y="73164"/>
                  </a:lnTo>
                  <a:lnTo>
                    <a:pt x="24384" y="73164"/>
                  </a:lnTo>
                  <a:lnTo>
                    <a:pt x="24384" y="121920"/>
                  </a:lnTo>
                  <a:lnTo>
                    <a:pt x="0" y="121920"/>
                  </a:lnTo>
                  <a:lnTo>
                    <a:pt x="0" y="219456"/>
                  </a:lnTo>
                  <a:lnTo>
                    <a:pt x="24384" y="219456"/>
                  </a:lnTo>
                  <a:lnTo>
                    <a:pt x="24384" y="195072"/>
                  </a:lnTo>
                  <a:lnTo>
                    <a:pt x="48755" y="195072"/>
                  </a:lnTo>
                  <a:lnTo>
                    <a:pt x="48755" y="170688"/>
                  </a:lnTo>
                  <a:lnTo>
                    <a:pt x="24384" y="170688"/>
                  </a:lnTo>
                  <a:lnTo>
                    <a:pt x="24384" y="121932"/>
                  </a:lnTo>
                  <a:lnTo>
                    <a:pt x="48755" y="121932"/>
                  </a:lnTo>
                  <a:lnTo>
                    <a:pt x="48755" y="48768"/>
                  </a:lnTo>
                  <a:close/>
                </a:path>
                <a:path w="48895" h="878204">
                  <a:moveTo>
                    <a:pt x="48755" y="0"/>
                  </a:moveTo>
                  <a:lnTo>
                    <a:pt x="24384" y="0"/>
                  </a:lnTo>
                  <a:lnTo>
                    <a:pt x="0" y="0"/>
                  </a:lnTo>
                  <a:lnTo>
                    <a:pt x="0" y="24384"/>
                  </a:lnTo>
                  <a:lnTo>
                    <a:pt x="24384" y="24384"/>
                  </a:lnTo>
                  <a:lnTo>
                    <a:pt x="48755" y="24384"/>
                  </a:lnTo>
                  <a:lnTo>
                    <a:pt x="48755" y="0"/>
                  </a:lnTo>
                  <a:close/>
                </a:path>
              </a:pathLst>
            </a:custGeom>
            <a:solidFill>
              <a:srgbClr val="231F20"/>
            </a:solidFill>
          </p:spPr>
          <p:txBody>
            <a:bodyPr wrap="square" lIns="0" tIns="0" rIns="0" bIns="0" rtlCol="0"/>
            <a:lstStyle/>
            <a:p>
              <a:endParaRPr/>
            </a:p>
          </p:txBody>
        </p:sp>
        <p:sp>
          <p:nvSpPr>
            <p:cNvPr id="24" name="object 24"/>
            <p:cNvSpPr/>
            <p:nvPr/>
          </p:nvSpPr>
          <p:spPr>
            <a:xfrm>
              <a:off x="7348727" y="6476999"/>
              <a:ext cx="0" cy="512445"/>
            </a:xfrm>
            <a:custGeom>
              <a:avLst/>
              <a:gdLst/>
              <a:ahLst/>
              <a:cxnLst/>
              <a:rect l="l" t="t" r="r" b="b"/>
              <a:pathLst>
                <a:path h="512445">
                  <a:moveTo>
                    <a:pt x="0" y="0"/>
                  </a:moveTo>
                  <a:lnTo>
                    <a:pt x="0" y="512064"/>
                  </a:lnTo>
                </a:path>
              </a:pathLst>
            </a:custGeom>
            <a:ln w="24383">
              <a:solidFill>
                <a:srgbClr val="231F20"/>
              </a:solidFill>
              <a:prstDash val="sysDot"/>
            </a:ln>
          </p:spPr>
          <p:txBody>
            <a:bodyPr wrap="square" lIns="0" tIns="0" rIns="0" bIns="0" rtlCol="0"/>
            <a:lstStyle/>
            <a:p>
              <a:endParaRPr/>
            </a:p>
          </p:txBody>
        </p:sp>
        <p:sp>
          <p:nvSpPr>
            <p:cNvPr id="25" name="object 25"/>
            <p:cNvSpPr/>
            <p:nvPr/>
          </p:nvSpPr>
          <p:spPr>
            <a:xfrm>
              <a:off x="7360920" y="6086855"/>
              <a:ext cx="195580" cy="902335"/>
            </a:xfrm>
            <a:custGeom>
              <a:avLst/>
              <a:gdLst/>
              <a:ahLst/>
              <a:cxnLst/>
              <a:rect l="l" t="t" r="r" b="b"/>
              <a:pathLst>
                <a:path w="195579" h="902334">
                  <a:moveTo>
                    <a:pt x="24384" y="829056"/>
                  </a:moveTo>
                  <a:lnTo>
                    <a:pt x="0" y="829056"/>
                  </a:lnTo>
                  <a:lnTo>
                    <a:pt x="0" y="902208"/>
                  </a:lnTo>
                  <a:lnTo>
                    <a:pt x="24384" y="902208"/>
                  </a:lnTo>
                  <a:lnTo>
                    <a:pt x="24384" y="829056"/>
                  </a:lnTo>
                  <a:close/>
                </a:path>
                <a:path w="195579" h="902334">
                  <a:moveTo>
                    <a:pt x="24384" y="48768"/>
                  </a:moveTo>
                  <a:lnTo>
                    <a:pt x="0" y="48768"/>
                  </a:lnTo>
                  <a:lnTo>
                    <a:pt x="0" y="97548"/>
                  </a:lnTo>
                  <a:lnTo>
                    <a:pt x="24384" y="97548"/>
                  </a:lnTo>
                  <a:lnTo>
                    <a:pt x="24384" y="48768"/>
                  </a:lnTo>
                  <a:close/>
                </a:path>
                <a:path w="195579" h="902334">
                  <a:moveTo>
                    <a:pt x="48755" y="780288"/>
                  </a:moveTo>
                  <a:lnTo>
                    <a:pt x="24384" y="780288"/>
                  </a:lnTo>
                  <a:lnTo>
                    <a:pt x="0" y="780288"/>
                  </a:lnTo>
                  <a:lnTo>
                    <a:pt x="0" y="804672"/>
                  </a:lnTo>
                  <a:lnTo>
                    <a:pt x="24384" y="804672"/>
                  </a:lnTo>
                  <a:lnTo>
                    <a:pt x="24384" y="829056"/>
                  </a:lnTo>
                  <a:lnTo>
                    <a:pt x="48755" y="829056"/>
                  </a:lnTo>
                  <a:lnTo>
                    <a:pt x="48755" y="780288"/>
                  </a:lnTo>
                  <a:close/>
                </a:path>
                <a:path w="195579" h="902334">
                  <a:moveTo>
                    <a:pt x="48755" y="682752"/>
                  </a:moveTo>
                  <a:lnTo>
                    <a:pt x="24384" y="682752"/>
                  </a:lnTo>
                  <a:lnTo>
                    <a:pt x="0" y="682752"/>
                  </a:lnTo>
                  <a:lnTo>
                    <a:pt x="0" y="707148"/>
                  </a:lnTo>
                  <a:lnTo>
                    <a:pt x="24384" y="707148"/>
                  </a:lnTo>
                  <a:lnTo>
                    <a:pt x="24384" y="731532"/>
                  </a:lnTo>
                  <a:lnTo>
                    <a:pt x="48755" y="731532"/>
                  </a:lnTo>
                  <a:lnTo>
                    <a:pt x="48755" y="682752"/>
                  </a:lnTo>
                  <a:close/>
                </a:path>
                <a:path w="195579" h="902334">
                  <a:moveTo>
                    <a:pt x="48755" y="633984"/>
                  </a:moveTo>
                  <a:lnTo>
                    <a:pt x="24384" y="633984"/>
                  </a:lnTo>
                  <a:lnTo>
                    <a:pt x="0" y="633984"/>
                  </a:lnTo>
                  <a:lnTo>
                    <a:pt x="0" y="658368"/>
                  </a:lnTo>
                  <a:lnTo>
                    <a:pt x="24384" y="658368"/>
                  </a:lnTo>
                  <a:lnTo>
                    <a:pt x="48755" y="658368"/>
                  </a:lnTo>
                  <a:lnTo>
                    <a:pt x="48755" y="633984"/>
                  </a:lnTo>
                  <a:close/>
                </a:path>
                <a:path w="195579" h="902334">
                  <a:moveTo>
                    <a:pt x="48755" y="536448"/>
                  </a:moveTo>
                  <a:lnTo>
                    <a:pt x="24384" y="536448"/>
                  </a:lnTo>
                  <a:lnTo>
                    <a:pt x="0" y="536448"/>
                  </a:lnTo>
                  <a:lnTo>
                    <a:pt x="0" y="609600"/>
                  </a:lnTo>
                  <a:lnTo>
                    <a:pt x="24384" y="609600"/>
                  </a:lnTo>
                  <a:lnTo>
                    <a:pt x="48755" y="609600"/>
                  </a:lnTo>
                  <a:lnTo>
                    <a:pt x="48755" y="585216"/>
                  </a:lnTo>
                  <a:lnTo>
                    <a:pt x="24384" y="585216"/>
                  </a:lnTo>
                  <a:lnTo>
                    <a:pt x="24384" y="560832"/>
                  </a:lnTo>
                  <a:lnTo>
                    <a:pt x="48755" y="560832"/>
                  </a:lnTo>
                  <a:lnTo>
                    <a:pt x="48755" y="536448"/>
                  </a:lnTo>
                  <a:close/>
                </a:path>
                <a:path w="195579" h="902334">
                  <a:moveTo>
                    <a:pt x="48755" y="438912"/>
                  </a:moveTo>
                  <a:lnTo>
                    <a:pt x="24384" y="438912"/>
                  </a:lnTo>
                  <a:lnTo>
                    <a:pt x="24384" y="487680"/>
                  </a:lnTo>
                  <a:lnTo>
                    <a:pt x="48755" y="487680"/>
                  </a:lnTo>
                  <a:lnTo>
                    <a:pt x="48755" y="438912"/>
                  </a:lnTo>
                  <a:close/>
                </a:path>
                <a:path w="195579" h="902334">
                  <a:moveTo>
                    <a:pt x="48755" y="121920"/>
                  </a:moveTo>
                  <a:lnTo>
                    <a:pt x="24384" y="121920"/>
                  </a:lnTo>
                  <a:lnTo>
                    <a:pt x="0" y="121920"/>
                  </a:lnTo>
                  <a:lnTo>
                    <a:pt x="0" y="365760"/>
                  </a:lnTo>
                  <a:lnTo>
                    <a:pt x="24384" y="365760"/>
                  </a:lnTo>
                  <a:lnTo>
                    <a:pt x="24384" y="390144"/>
                  </a:lnTo>
                  <a:lnTo>
                    <a:pt x="0" y="390144"/>
                  </a:lnTo>
                  <a:lnTo>
                    <a:pt x="0" y="414528"/>
                  </a:lnTo>
                  <a:lnTo>
                    <a:pt x="24384" y="414528"/>
                  </a:lnTo>
                  <a:lnTo>
                    <a:pt x="48755" y="414528"/>
                  </a:lnTo>
                  <a:lnTo>
                    <a:pt x="48755" y="341376"/>
                  </a:lnTo>
                  <a:lnTo>
                    <a:pt x="24384" y="341376"/>
                  </a:lnTo>
                  <a:lnTo>
                    <a:pt x="24384" y="316992"/>
                  </a:lnTo>
                  <a:lnTo>
                    <a:pt x="48755" y="316992"/>
                  </a:lnTo>
                  <a:lnTo>
                    <a:pt x="48755" y="292608"/>
                  </a:lnTo>
                  <a:lnTo>
                    <a:pt x="24384" y="292608"/>
                  </a:lnTo>
                  <a:lnTo>
                    <a:pt x="24384" y="268224"/>
                  </a:lnTo>
                  <a:lnTo>
                    <a:pt x="48755" y="268224"/>
                  </a:lnTo>
                  <a:lnTo>
                    <a:pt x="48755" y="243840"/>
                  </a:lnTo>
                  <a:lnTo>
                    <a:pt x="24384" y="243840"/>
                  </a:lnTo>
                  <a:lnTo>
                    <a:pt x="24384" y="146304"/>
                  </a:lnTo>
                  <a:lnTo>
                    <a:pt x="48755" y="146304"/>
                  </a:lnTo>
                  <a:lnTo>
                    <a:pt x="48755" y="121920"/>
                  </a:lnTo>
                  <a:close/>
                </a:path>
                <a:path w="195579" h="902334">
                  <a:moveTo>
                    <a:pt x="48755" y="24384"/>
                  </a:moveTo>
                  <a:lnTo>
                    <a:pt x="24384" y="24384"/>
                  </a:lnTo>
                  <a:lnTo>
                    <a:pt x="24384" y="48768"/>
                  </a:lnTo>
                  <a:lnTo>
                    <a:pt x="48755" y="48768"/>
                  </a:lnTo>
                  <a:lnTo>
                    <a:pt x="48755" y="24384"/>
                  </a:lnTo>
                  <a:close/>
                </a:path>
                <a:path w="195579" h="902334">
                  <a:moveTo>
                    <a:pt x="73152" y="609600"/>
                  </a:moveTo>
                  <a:lnTo>
                    <a:pt x="48768" y="609600"/>
                  </a:lnTo>
                  <a:lnTo>
                    <a:pt x="48768" y="633984"/>
                  </a:lnTo>
                  <a:lnTo>
                    <a:pt x="73152" y="633984"/>
                  </a:lnTo>
                  <a:lnTo>
                    <a:pt x="73152" y="609600"/>
                  </a:lnTo>
                  <a:close/>
                </a:path>
                <a:path w="195579" h="902334">
                  <a:moveTo>
                    <a:pt x="73152" y="146304"/>
                  </a:moveTo>
                  <a:lnTo>
                    <a:pt x="48768" y="146304"/>
                  </a:lnTo>
                  <a:lnTo>
                    <a:pt x="48768" y="195072"/>
                  </a:lnTo>
                  <a:lnTo>
                    <a:pt x="73152" y="195072"/>
                  </a:lnTo>
                  <a:lnTo>
                    <a:pt x="73152" y="146304"/>
                  </a:lnTo>
                  <a:close/>
                </a:path>
                <a:path w="195579" h="902334">
                  <a:moveTo>
                    <a:pt x="73152" y="97536"/>
                  </a:moveTo>
                  <a:lnTo>
                    <a:pt x="48768" y="97536"/>
                  </a:lnTo>
                  <a:lnTo>
                    <a:pt x="48768" y="121920"/>
                  </a:lnTo>
                  <a:lnTo>
                    <a:pt x="73152" y="121920"/>
                  </a:lnTo>
                  <a:lnTo>
                    <a:pt x="73152" y="97536"/>
                  </a:lnTo>
                  <a:close/>
                </a:path>
                <a:path w="195579" h="902334">
                  <a:moveTo>
                    <a:pt x="73152" y="24384"/>
                  </a:moveTo>
                  <a:lnTo>
                    <a:pt x="48768" y="24384"/>
                  </a:lnTo>
                  <a:lnTo>
                    <a:pt x="48768" y="48768"/>
                  </a:lnTo>
                  <a:lnTo>
                    <a:pt x="73152" y="48768"/>
                  </a:lnTo>
                  <a:lnTo>
                    <a:pt x="73152" y="24384"/>
                  </a:lnTo>
                  <a:close/>
                </a:path>
                <a:path w="195579" h="902334">
                  <a:moveTo>
                    <a:pt x="121907" y="731520"/>
                  </a:moveTo>
                  <a:lnTo>
                    <a:pt x="97536" y="731520"/>
                  </a:lnTo>
                  <a:lnTo>
                    <a:pt x="97536" y="755904"/>
                  </a:lnTo>
                  <a:lnTo>
                    <a:pt x="121907" y="755904"/>
                  </a:lnTo>
                  <a:lnTo>
                    <a:pt x="121907" y="731520"/>
                  </a:lnTo>
                  <a:close/>
                </a:path>
                <a:path w="195579" h="902334">
                  <a:moveTo>
                    <a:pt x="121907" y="633984"/>
                  </a:moveTo>
                  <a:lnTo>
                    <a:pt x="97536" y="633984"/>
                  </a:lnTo>
                  <a:lnTo>
                    <a:pt x="73152" y="633984"/>
                  </a:lnTo>
                  <a:lnTo>
                    <a:pt x="73152" y="682752"/>
                  </a:lnTo>
                  <a:lnTo>
                    <a:pt x="48768" y="682752"/>
                  </a:lnTo>
                  <a:lnTo>
                    <a:pt x="48768" y="877836"/>
                  </a:lnTo>
                  <a:lnTo>
                    <a:pt x="73152" y="877836"/>
                  </a:lnTo>
                  <a:lnTo>
                    <a:pt x="73152" y="902220"/>
                  </a:lnTo>
                  <a:lnTo>
                    <a:pt x="97536" y="902220"/>
                  </a:lnTo>
                  <a:lnTo>
                    <a:pt x="97536" y="853452"/>
                  </a:lnTo>
                  <a:lnTo>
                    <a:pt x="73152" y="853452"/>
                  </a:lnTo>
                  <a:lnTo>
                    <a:pt x="73152" y="804672"/>
                  </a:lnTo>
                  <a:lnTo>
                    <a:pt x="97536" y="804672"/>
                  </a:lnTo>
                  <a:lnTo>
                    <a:pt x="97536" y="829056"/>
                  </a:lnTo>
                  <a:lnTo>
                    <a:pt x="121907" y="829056"/>
                  </a:lnTo>
                  <a:lnTo>
                    <a:pt x="121907" y="780288"/>
                  </a:lnTo>
                  <a:lnTo>
                    <a:pt x="97536" y="780288"/>
                  </a:lnTo>
                  <a:lnTo>
                    <a:pt x="73152" y="780288"/>
                  </a:lnTo>
                  <a:lnTo>
                    <a:pt x="73152" y="707148"/>
                  </a:lnTo>
                  <a:lnTo>
                    <a:pt x="97536" y="707148"/>
                  </a:lnTo>
                  <a:lnTo>
                    <a:pt x="121907" y="707148"/>
                  </a:lnTo>
                  <a:lnTo>
                    <a:pt x="121907" y="682752"/>
                  </a:lnTo>
                  <a:lnTo>
                    <a:pt x="97536" y="682752"/>
                  </a:lnTo>
                  <a:lnTo>
                    <a:pt x="97536" y="658368"/>
                  </a:lnTo>
                  <a:lnTo>
                    <a:pt x="121907" y="658368"/>
                  </a:lnTo>
                  <a:lnTo>
                    <a:pt x="121907" y="633984"/>
                  </a:lnTo>
                  <a:close/>
                </a:path>
                <a:path w="195579" h="902334">
                  <a:moveTo>
                    <a:pt x="121907" y="585216"/>
                  </a:moveTo>
                  <a:lnTo>
                    <a:pt x="97536" y="585216"/>
                  </a:lnTo>
                  <a:lnTo>
                    <a:pt x="97536" y="609600"/>
                  </a:lnTo>
                  <a:lnTo>
                    <a:pt x="121907" y="609600"/>
                  </a:lnTo>
                  <a:lnTo>
                    <a:pt x="121907" y="585216"/>
                  </a:lnTo>
                  <a:close/>
                </a:path>
                <a:path w="195579" h="902334">
                  <a:moveTo>
                    <a:pt x="121907" y="243840"/>
                  </a:moveTo>
                  <a:lnTo>
                    <a:pt x="97536" y="243840"/>
                  </a:lnTo>
                  <a:lnTo>
                    <a:pt x="73152" y="243840"/>
                  </a:lnTo>
                  <a:lnTo>
                    <a:pt x="73152" y="219456"/>
                  </a:lnTo>
                  <a:lnTo>
                    <a:pt x="48768" y="219456"/>
                  </a:lnTo>
                  <a:lnTo>
                    <a:pt x="48768" y="268224"/>
                  </a:lnTo>
                  <a:lnTo>
                    <a:pt x="73152" y="268224"/>
                  </a:lnTo>
                  <a:lnTo>
                    <a:pt x="73152" y="316992"/>
                  </a:lnTo>
                  <a:lnTo>
                    <a:pt x="48768" y="316992"/>
                  </a:lnTo>
                  <a:lnTo>
                    <a:pt x="48768" y="365760"/>
                  </a:lnTo>
                  <a:lnTo>
                    <a:pt x="73152" y="365760"/>
                  </a:lnTo>
                  <a:lnTo>
                    <a:pt x="73152" y="390144"/>
                  </a:lnTo>
                  <a:lnTo>
                    <a:pt x="48768" y="390144"/>
                  </a:lnTo>
                  <a:lnTo>
                    <a:pt x="48768" y="463296"/>
                  </a:lnTo>
                  <a:lnTo>
                    <a:pt x="73152" y="463296"/>
                  </a:lnTo>
                  <a:lnTo>
                    <a:pt x="73152" y="512064"/>
                  </a:lnTo>
                  <a:lnTo>
                    <a:pt x="48768" y="512064"/>
                  </a:lnTo>
                  <a:lnTo>
                    <a:pt x="48768" y="560832"/>
                  </a:lnTo>
                  <a:lnTo>
                    <a:pt x="73152" y="560832"/>
                  </a:lnTo>
                  <a:lnTo>
                    <a:pt x="97536" y="560832"/>
                  </a:lnTo>
                  <a:lnTo>
                    <a:pt x="97536" y="512076"/>
                  </a:lnTo>
                  <a:lnTo>
                    <a:pt x="121907" y="512076"/>
                  </a:lnTo>
                  <a:lnTo>
                    <a:pt x="121907" y="487680"/>
                  </a:lnTo>
                  <a:lnTo>
                    <a:pt x="97536" y="487680"/>
                  </a:lnTo>
                  <a:lnTo>
                    <a:pt x="97536" y="463296"/>
                  </a:lnTo>
                  <a:lnTo>
                    <a:pt x="121907" y="463296"/>
                  </a:lnTo>
                  <a:lnTo>
                    <a:pt x="121907" y="438912"/>
                  </a:lnTo>
                  <a:lnTo>
                    <a:pt x="97536" y="438912"/>
                  </a:lnTo>
                  <a:lnTo>
                    <a:pt x="73152" y="438912"/>
                  </a:lnTo>
                  <a:lnTo>
                    <a:pt x="73152" y="414528"/>
                  </a:lnTo>
                  <a:lnTo>
                    <a:pt x="97536" y="414528"/>
                  </a:lnTo>
                  <a:lnTo>
                    <a:pt x="121907" y="414528"/>
                  </a:lnTo>
                  <a:lnTo>
                    <a:pt x="121907" y="390144"/>
                  </a:lnTo>
                  <a:lnTo>
                    <a:pt x="97536" y="390144"/>
                  </a:lnTo>
                  <a:lnTo>
                    <a:pt x="97536" y="316992"/>
                  </a:lnTo>
                  <a:lnTo>
                    <a:pt x="121907" y="316992"/>
                  </a:lnTo>
                  <a:lnTo>
                    <a:pt x="121907" y="292608"/>
                  </a:lnTo>
                  <a:lnTo>
                    <a:pt x="97536" y="292608"/>
                  </a:lnTo>
                  <a:lnTo>
                    <a:pt x="97536" y="268224"/>
                  </a:lnTo>
                  <a:lnTo>
                    <a:pt x="121907" y="268224"/>
                  </a:lnTo>
                  <a:lnTo>
                    <a:pt x="121907" y="243840"/>
                  </a:lnTo>
                  <a:close/>
                </a:path>
                <a:path w="195579" h="902334">
                  <a:moveTo>
                    <a:pt x="121907" y="195072"/>
                  </a:moveTo>
                  <a:lnTo>
                    <a:pt x="97536" y="195072"/>
                  </a:lnTo>
                  <a:lnTo>
                    <a:pt x="97536" y="219456"/>
                  </a:lnTo>
                  <a:lnTo>
                    <a:pt x="121907" y="219456"/>
                  </a:lnTo>
                  <a:lnTo>
                    <a:pt x="121907" y="195072"/>
                  </a:lnTo>
                  <a:close/>
                </a:path>
                <a:path w="195579" h="902334">
                  <a:moveTo>
                    <a:pt x="121907" y="0"/>
                  </a:moveTo>
                  <a:lnTo>
                    <a:pt x="97536" y="0"/>
                  </a:lnTo>
                  <a:lnTo>
                    <a:pt x="97536" y="170688"/>
                  </a:lnTo>
                  <a:lnTo>
                    <a:pt x="121907" y="170688"/>
                  </a:lnTo>
                  <a:lnTo>
                    <a:pt x="121907" y="0"/>
                  </a:lnTo>
                  <a:close/>
                </a:path>
                <a:path w="195579" h="902334">
                  <a:moveTo>
                    <a:pt x="146304" y="463296"/>
                  </a:moveTo>
                  <a:lnTo>
                    <a:pt x="121920" y="463296"/>
                  </a:lnTo>
                  <a:lnTo>
                    <a:pt x="121920" y="487680"/>
                  </a:lnTo>
                  <a:lnTo>
                    <a:pt x="146304" y="487680"/>
                  </a:lnTo>
                  <a:lnTo>
                    <a:pt x="146304" y="463296"/>
                  </a:lnTo>
                  <a:close/>
                </a:path>
                <a:path w="195579" h="902334">
                  <a:moveTo>
                    <a:pt x="146304" y="414528"/>
                  </a:moveTo>
                  <a:lnTo>
                    <a:pt x="121920" y="414528"/>
                  </a:lnTo>
                  <a:lnTo>
                    <a:pt x="121920" y="438912"/>
                  </a:lnTo>
                  <a:lnTo>
                    <a:pt x="146304" y="438912"/>
                  </a:lnTo>
                  <a:lnTo>
                    <a:pt x="146304" y="414528"/>
                  </a:lnTo>
                  <a:close/>
                </a:path>
                <a:path w="195579" h="902334">
                  <a:moveTo>
                    <a:pt x="170688" y="853452"/>
                  </a:moveTo>
                  <a:lnTo>
                    <a:pt x="146304" y="853452"/>
                  </a:lnTo>
                  <a:lnTo>
                    <a:pt x="146304" y="902220"/>
                  </a:lnTo>
                  <a:lnTo>
                    <a:pt x="170688" y="902220"/>
                  </a:lnTo>
                  <a:lnTo>
                    <a:pt x="170688" y="853452"/>
                  </a:lnTo>
                  <a:close/>
                </a:path>
                <a:path w="195579" h="902334">
                  <a:moveTo>
                    <a:pt x="170688" y="633984"/>
                  </a:moveTo>
                  <a:lnTo>
                    <a:pt x="146304" y="633984"/>
                  </a:lnTo>
                  <a:lnTo>
                    <a:pt x="146304" y="658368"/>
                  </a:lnTo>
                  <a:lnTo>
                    <a:pt x="121920" y="658368"/>
                  </a:lnTo>
                  <a:lnTo>
                    <a:pt x="121920" y="707148"/>
                  </a:lnTo>
                  <a:lnTo>
                    <a:pt x="146304" y="707148"/>
                  </a:lnTo>
                  <a:lnTo>
                    <a:pt x="146304" y="780288"/>
                  </a:lnTo>
                  <a:lnTo>
                    <a:pt x="121920" y="780288"/>
                  </a:lnTo>
                  <a:lnTo>
                    <a:pt x="121920" y="804672"/>
                  </a:lnTo>
                  <a:lnTo>
                    <a:pt x="146304" y="804672"/>
                  </a:lnTo>
                  <a:lnTo>
                    <a:pt x="146304" y="829056"/>
                  </a:lnTo>
                  <a:lnTo>
                    <a:pt x="170688" y="829056"/>
                  </a:lnTo>
                  <a:lnTo>
                    <a:pt x="170688" y="633984"/>
                  </a:lnTo>
                  <a:close/>
                </a:path>
                <a:path w="195579" h="902334">
                  <a:moveTo>
                    <a:pt x="170688" y="536448"/>
                  </a:moveTo>
                  <a:lnTo>
                    <a:pt x="146304" y="536448"/>
                  </a:lnTo>
                  <a:lnTo>
                    <a:pt x="121920" y="536448"/>
                  </a:lnTo>
                  <a:lnTo>
                    <a:pt x="121920" y="633984"/>
                  </a:lnTo>
                  <a:lnTo>
                    <a:pt x="146304" y="633984"/>
                  </a:lnTo>
                  <a:lnTo>
                    <a:pt x="146304" y="609600"/>
                  </a:lnTo>
                  <a:lnTo>
                    <a:pt x="170688" y="609600"/>
                  </a:lnTo>
                  <a:lnTo>
                    <a:pt x="170688" y="536448"/>
                  </a:lnTo>
                  <a:close/>
                </a:path>
                <a:path w="195579" h="902334">
                  <a:moveTo>
                    <a:pt x="170688" y="487680"/>
                  </a:moveTo>
                  <a:lnTo>
                    <a:pt x="146304" y="487680"/>
                  </a:lnTo>
                  <a:lnTo>
                    <a:pt x="146304" y="512076"/>
                  </a:lnTo>
                  <a:lnTo>
                    <a:pt x="170688" y="512076"/>
                  </a:lnTo>
                  <a:lnTo>
                    <a:pt x="170688" y="487680"/>
                  </a:lnTo>
                  <a:close/>
                </a:path>
                <a:path w="195579" h="902334">
                  <a:moveTo>
                    <a:pt x="170688" y="268224"/>
                  </a:moveTo>
                  <a:lnTo>
                    <a:pt x="146304" y="268224"/>
                  </a:lnTo>
                  <a:lnTo>
                    <a:pt x="146304" y="292608"/>
                  </a:lnTo>
                  <a:lnTo>
                    <a:pt x="121920" y="292608"/>
                  </a:lnTo>
                  <a:lnTo>
                    <a:pt x="121920" y="390144"/>
                  </a:lnTo>
                  <a:lnTo>
                    <a:pt x="146304" y="390144"/>
                  </a:lnTo>
                  <a:lnTo>
                    <a:pt x="146304" y="414528"/>
                  </a:lnTo>
                  <a:lnTo>
                    <a:pt x="170688" y="414528"/>
                  </a:lnTo>
                  <a:lnTo>
                    <a:pt x="170688" y="341376"/>
                  </a:lnTo>
                  <a:lnTo>
                    <a:pt x="146304" y="341376"/>
                  </a:lnTo>
                  <a:lnTo>
                    <a:pt x="146304" y="317004"/>
                  </a:lnTo>
                  <a:lnTo>
                    <a:pt x="170688" y="317004"/>
                  </a:lnTo>
                  <a:lnTo>
                    <a:pt x="170688" y="268224"/>
                  </a:lnTo>
                  <a:close/>
                </a:path>
                <a:path w="195579" h="902334">
                  <a:moveTo>
                    <a:pt x="170688" y="195072"/>
                  </a:moveTo>
                  <a:lnTo>
                    <a:pt x="146304" y="195072"/>
                  </a:lnTo>
                  <a:lnTo>
                    <a:pt x="121920" y="195072"/>
                  </a:lnTo>
                  <a:lnTo>
                    <a:pt x="121920" y="268224"/>
                  </a:lnTo>
                  <a:lnTo>
                    <a:pt x="146304" y="268224"/>
                  </a:lnTo>
                  <a:lnTo>
                    <a:pt x="146304" y="219456"/>
                  </a:lnTo>
                  <a:lnTo>
                    <a:pt x="170688" y="219456"/>
                  </a:lnTo>
                  <a:lnTo>
                    <a:pt x="170688" y="195072"/>
                  </a:lnTo>
                  <a:close/>
                </a:path>
                <a:path w="195579" h="902334">
                  <a:moveTo>
                    <a:pt x="170688" y="146304"/>
                  </a:moveTo>
                  <a:lnTo>
                    <a:pt x="146304" y="146304"/>
                  </a:lnTo>
                  <a:lnTo>
                    <a:pt x="121920" y="146304"/>
                  </a:lnTo>
                  <a:lnTo>
                    <a:pt x="121920" y="170688"/>
                  </a:lnTo>
                  <a:lnTo>
                    <a:pt x="146304" y="170688"/>
                  </a:lnTo>
                  <a:lnTo>
                    <a:pt x="170688" y="170688"/>
                  </a:lnTo>
                  <a:lnTo>
                    <a:pt x="170688" y="146304"/>
                  </a:lnTo>
                  <a:close/>
                </a:path>
                <a:path w="195579" h="902334">
                  <a:moveTo>
                    <a:pt x="170688" y="48768"/>
                  </a:moveTo>
                  <a:lnTo>
                    <a:pt x="146304" y="48768"/>
                  </a:lnTo>
                  <a:lnTo>
                    <a:pt x="146304" y="121932"/>
                  </a:lnTo>
                  <a:lnTo>
                    <a:pt x="170688" y="121932"/>
                  </a:lnTo>
                  <a:lnTo>
                    <a:pt x="170688" y="48768"/>
                  </a:lnTo>
                  <a:close/>
                </a:path>
                <a:path w="195579" h="902334">
                  <a:moveTo>
                    <a:pt x="195059" y="0"/>
                  </a:moveTo>
                  <a:lnTo>
                    <a:pt x="170688" y="0"/>
                  </a:lnTo>
                  <a:lnTo>
                    <a:pt x="146304" y="0"/>
                  </a:lnTo>
                  <a:lnTo>
                    <a:pt x="121920" y="0"/>
                  </a:lnTo>
                  <a:lnTo>
                    <a:pt x="121920" y="24384"/>
                  </a:lnTo>
                  <a:lnTo>
                    <a:pt x="146304" y="24384"/>
                  </a:lnTo>
                  <a:lnTo>
                    <a:pt x="170688" y="24384"/>
                  </a:lnTo>
                  <a:lnTo>
                    <a:pt x="195059" y="24384"/>
                  </a:lnTo>
                  <a:lnTo>
                    <a:pt x="195059" y="0"/>
                  </a:lnTo>
                  <a:close/>
                </a:path>
              </a:pathLst>
            </a:custGeom>
            <a:solidFill>
              <a:srgbClr val="231F20"/>
            </a:solidFill>
          </p:spPr>
          <p:txBody>
            <a:bodyPr wrap="square" lIns="0" tIns="0" rIns="0" bIns="0" rtlCol="0"/>
            <a:lstStyle/>
            <a:p>
              <a:endParaRPr/>
            </a:p>
          </p:txBody>
        </p:sp>
        <p:sp>
          <p:nvSpPr>
            <p:cNvPr id="26" name="object 26"/>
            <p:cNvSpPr/>
            <p:nvPr/>
          </p:nvSpPr>
          <p:spPr>
            <a:xfrm>
              <a:off x="7543799" y="6135623"/>
              <a:ext cx="0" cy="317500"/>
            </a:xfrm>
            <a:custGeom>
              <a:avLst/>
              <a:gdLst/>
              <a:ahLst/>
              <a:cxnLst/>
              <a:rect l="l" t="t" r="r" b="b"/>
              <a:pathLst>
                <a:path h="317500">
                  <a:moveTo>
                    <a:pt x="0" y="0"/>
                  </a:moveTo>
                  <a:lnTo>
                    <a:pt x="0" y="316991"/>
                  </a:lnTo>
                </a:path>
              </a:pathLst>
            </a:custGeom>
            <a:ln w="24383">
              <a:solidFill>
                <a:srgbClr val="231F20"/>
              </a:solidFill>
              <a:prstDash val="sysDot"/>
            </a:ln>
          </p:spPr>
          <p:txBody>
            <a:bodyPr wrap="square" lIns="0" tIns="0" rIns="0" bIns="0" rtlCol="0"/>
            <a:lstStyle/>
            <a:p>
              <a:endParaRPr/>
            </a:p>
          </p:txBody>
        </p:sp>
        <p:sp>
          <p:nvSpPr>
            <p:cNvPr id="27" name="object 27"/>
            <p:cNvSpPr/>
            <p:nvPr/>
          </p:nvSpPr>
          <p:spPr>
            <a:xfrm>
              <a:off x="7531608" y="6598919"/>
              <a:ext cx="24765" cy="390525"/>
            </a:xfrm>
            <a:custGeom>
              <a:avLst/>
              <a:gdLst/>
              <a:ahLst/>
              <a:cxnLst/>
              <a:rect l="l" t="t" r="r" b="b"/>
              <a:pathLst>
                <a:path w="24765" h="390525">
                  <a:moveTo>
                    <a:pt x="24371" y="365760"/>
                  </a:moveTo>
                  <a:lnTo>
                    <a:pt x="0" y="365760"/>
                  </a:lnTo>
                  <a:lnTo>
                    <a:pt x="0" y="390144"/>
                  </a:lnTo>
                  <a:lnTo>
                    <a:pt x="24371" y="390144"/>
                  </a:lnTo>
                  <a:lnTo>
                    <a:pt x="24371" y="365760"/>
                  </a:lnTo>
                  <a:close/>
                </a:path>
                <a:path w="24765" h="390525">
                  <a:moveTo>
                    <a:pt x="24371" y="243840"/>
                  </a:moveTo>
                  <a:lnTo>
                    <a:pt x="0" y="243840"/>
                  </a:lnTo>
                  <a:lnTo>
                    <a:pt x="0" y="268224"/>
                  </a:lnTo>
                  <a:lnTo>
                    <a:pt x="24371" y="268224"/>
                  </a:lnTo>
                  <a:lnTo>
                    <a:pt x="24371" y="243840"/>
                  </a:lnTo>
                  <a:close/>
                </a:path>
                <a:path w="24765" h="390525">
                  <a:moveTo>
                    <a:pt x="24371" y="170688"/>
                  </a:moveTo>
                  <a:lnTo>
                    <a:pt x="0" y="170688"/>
                  </a:lnTo>
                  <a:lnTo>
                    <a:pt x="0" y="219468"/>
                  </a:lnTo>
                  <a:lnTo>
                    <a:pt x="24371" y="219468"/>
                  </a:lnTo>
                  <a:lnTo>
                    <a:pt x="24371" y="170688"/>
                  </a:lnTo>
                  <a:close/>
                </a:path>
                <a:path w="24765" h="390525">
                  <a:moveTo>
                    <a:pt x="24371" y="121920"/>
                  </a:moveTo>
                  <a:lnTo>
                    <a:pt x="0" y="121920"/>
                  </a:lnTo>
                  <a:lnTo>
                    <a:pt x="0" y="146304"/>
                  </a:lnTo>
                  <a:lnTo>
                    <a:pt x="24371" y="146304"/>
                  </a:lnTo>
                  <a:lnTo>
                    <a:pt x="24371" y="121920"/>
                  </a:lnTo>
                  <a:close/>
                </a:path>
                <a:path w="24765" h="390525">
                  <a:moveTo>
                    <a:pt x="24371" y="0"/>
                  </a:moveTo>
                  <a:lnTo>
                    <a:pt x="0" y="0"/>
                  </a:lnTo>
                  <a:lnTo>
                    <a:pt x="0" y="48768"/>
                  </a:lnTo>
                  <a:lnTo>
                    <a:pt x="24371" y="48768"/>
                  </a:lnTo>
                  <a:lnTo>
                    <a:pt x="24371" y="0"/>
                  </a:lnTo>
                  <a:close/>
                </a:path>
              </a:pathLst>
            </a:custGeom>
            <a:solidFill>
              <a:srgbClr val="231F20"/>
            </a:solidFill>
          </p:spPr>
          <p:txBody>
            <a:bodyPr wrap="square" lIns="0" tIns="0" rIns="0" bIns="0" rtlCol="0"/>
            <a:lstStyle/>
            <a:p>
              <a:endParaRPr/>
            </a:p>
          </p:txBody>
        </p:sp>
        <p:sp>
          <p:nvSpPr>
            <p:cNvPr id="28" name="object 28"/>
            <p:cNvSpPr/>
            <p:nvPr/>
          </p:nvSpPr>
          <p:spPr>
            <a:xfrm>
              <a:off x="7568183" y="6086855"/>
              <a:ext cx="0" cy="317500"/>
            </a:xfrm>
            <a:custGeom>
              <a:avLst/>
              <a:gdLst/>
              <a:ahLst/>
              <a:cxnLst/>
              <a:rect l="l" t="t" r="r" b="b"/>
              <a:pathLst>
                <a:path h="317500">
                  <a:moveTo>
                    <a:pt x="0" y="0"/>
                  </a:moveTo>
                  <a:lnTo>
                    <a:pt x="0" y="316992"/>
                  </a:lnTo>
                </a:path>
              </a:pathLst>
            </a:custGeom>
            <a:ln w="24383">
              <a:solidFill>
                <a:srgbClr val="231F20"/>
              </a:solidFill>
              <a:prstDash val="sysDot"/>
            </a:ln>
          </p:spPr>
          <p:txBody>
            <a:bodyPr wrap="square" lIns="0" tIns="0" rIns="0" bIns="0" rtlCol="0"/>
            <a:lstStyle/>
            <a:p>
              <a:endParaRPr/>
            </a:p>
          </p:txBody>
        </p:sp>
        <p:sp>
          <p:nvSpPr>
            <p:cNvPr id="29" name="object 29"/>
            <p:cNvSpPr/>
            <p:nvPr/>
          </p:nvSpPr>
          <p:spPr>
            <a:xfrm>
              <a:off x="7555992" y="6086855"/>
              <a:ext cx="73660" cy="902335"/>
            </a:xfrm>
            <a:custGeom>
              <a:avLst/>
              <a:gdLst/>
              <a:ahLst/>
              <a:cxnLst/>
              <a:rect l="l" t="t" r="r" b="b"/>
              <a:pathLst>
                <a:path w="73659" h="902334">
                  <a:moveTo>
                    <a:pt x="24384" y="780288"/>
                  </a:moveTo>
                  <a:lnTo>
                    <a:pt x="0" y="780288"/>
                  </a:lnTo>
                  <a:lnTo>
                    <a:pt x="0" y="804672"/>
                  </a:lnTo>
                  <a:lnTo>
                    <a:pt x="24384" y="804672"/>
                  </a:lnTo>
                  <a:lnTo>
                    <a:pt x="24384" y="780288"/>
                  </a:lnTo>
                  <a:close/>
                </a:path>
                <a:path w="73659" h="902334">
                  <a:moveTo>
                    <a:pt x="24384" y="731520"/>
                  </a:moveTo>
                  <a:lnTo>
                    <a:pt x="0" y="731520"/>
                  </a:lnTo>
                  <a:lnTo>
                    <a:pt x="0" y="755904"/>
                  </a:lnTo>
                  <a:lnTo>
                    <a:pt x="24384" y="755904"/>
                  </a:lnTo>
                  <a:lnTo>
                    <a:pt x="24384" y="731520"/>
                  </a:lnTo>
                  <a:close/>
                </a:path>
                <a:path w="73659" h="902334">
                  <a:moveTo>
                    <a:pt x="24384" y="682752"/>
                  </a:moveTo>
                  <a:lnTo>
                    <a:pt x="0" y="682752"/>
                  </a:lnTo>
                  <a:lnTo>
                    <a:pt x="0" y="707148"/>
                  </a:lnTo>
                  <a:lnTo>
                    <a:pt x="24384" y="707148"/>
                  </a:lnTo>
                  <a:lnTo>
                    <a:pt x="24384" y="682752"/>
                  </a:lnTo>
                  <a:close/>
                </a:path>
                <a:path w="73659" h="902334">
                  <a:moveTo>
                    <a:pt x="24384" y="390144"/>
                  </a:moveTo>
                  <a:lnTo>
                    <a:pt x="0" y="390144"/>
                  </a:lnTo>
                  <a:lnTo>
                    <a:pt x="0" y="414528"/>
                  </a:lnTo>
                  <a:lnTo>
                    <a:pt x="24384" y="414528"/>
                  </a:lnTo>
                  <a:lnTo>
                    <a:pt x="24384" y="390144"/>
                  </a:lnTo>
                  <a:close/>
                </a:path>
                <a:path w="73659" h="902334">
                  <a:moveTo>
                    <a:pt x="48768" y="755904"/>
                  </a:moveTo>
                  <a:lnTo>
                    <a:pt x="24384" y="755904"/>
                  </a:lnTo>
                  <a:lnTo>
                    <a:pt x="24384" y="780288"/>
                  </a:lnTo>
                  <a:lnTo>
                    <a:pt x="48768" y="780288"/>
                  </a:lnTo>
                  <a:lnTo>
                    <a:pt x="48768" y="755904"/>
                  </a:lnTo>
                  <a:close/>
                </a:path>
                <a:path w="73659" h="902334">
                  <a:moveTo>
                    <a:pt x="73139" y="780288"/>
                  </a:moveTo>
                  <a:lnTo>
                    <a:pt x="48768" y="780288"/>
                  </a:lnTo>
                  <a:lnTo>
                    <a:pt x="48768" y="829056"/>
                  </a:lnTo>
                  <a:lnTo>
                    <a:pt x="24384" y="829056"/>
                  </a:lnTo>
                  <a:lnTo>
                    <a:pt x="24384" y="853452"/>
                  </a:lnTo>
                  <a:lnTo>
                    <a:pt x="48768" y="853452"/>
                  </a:lnTo>
                  <a:lnTo>
                    <a:pt x="48768" y="877824"/>
                  </a:lnTo>
                  <a:lnTo>
                    <a:pt x="24384" y="877824"/>
                  </a:lnTo>
                  <a:lnTo>
                    <a:pt x="0" y="877824"/>
                  </a:lnTo>
                  <a:lnTo>
                    <a:pt x="0" y="902208"/>
                  </a:lnTo>
                  <a:lnTo>
                    <a:pt x="24384" y="902208"/>
                  </a:lnTo>
                  <a:lnTo>
                    <a:pt x="48768" y="902208"/>
                  </a:lnTo>
                  <a:lnTo>
                    <a:pt x="73139" y="902208"/>
                  </a:lnTo>
                  <a:lnTo>
                    <a:pt x="73139" y="780288"/>
                  </a:lnTo>
                  <a:close/>
                </a:path>
                <a:path w="73659" h="902334">
                  <a:moveTo>
                    <a:pt x="73139" y="731520"/>
                  </a:moveTo>
                  <a:lnTo>
                    <a:pt x="48768" y="731520"/>
                  </a:lnTo>
                  <a:lnTo>
                    <a:pt x="48768" y="755904"/>
                  </a:lnTo>
                  <a:lnTo>
                    <a:pt x="73139" y="755904"/>
                  </a:lnTo>
                  <a:lnTo>
                    <a:pt x="73139" y="731520"/>
                  </a:lnTo>
                  <a:close/>
                </a:path>
                <a:path w="73659" h="902334">
                  <a:moveTo>
                    <a:pt x="73139" y="682752"/>
                  </a:moveTo>
                  <a:lnTo>
                    <a:pt x="48768" y="682752"/>
                  </a:lnTo>
                  <a:lnTo>
                    <a:pt x="48768" y="707148"/>
                  </a:lnTo>
                  <a:lnTo>
                    <a:pt x="73139" y="707148"/>
                  </a:lnTo>
                  <a:lnTo>
                    <a:pt x="73139" y="682752"/>
                  </a:lnTo>
                  <a:close/>
                </a:path>
                <a:path w="73659" h="902334">
                  <a:moveTo>
                    <a:pt x="73139" y="633984"/>
                  </a:moveTo>
                  <a:lnTo>
                    <a:pt x="48768" y="633984"/>
                  </a:lnTo>
                  <a:lnTo>
                    <a:pt x="24384" y="633984"/>
                  </a:lnTo>
                  <a:lnTo>
                    <a:pt x="0" y="633984"/>
                  </a:lnTo>
                  <a:lnTo>
                    <a:pt x="0" y="658368"/>
                  </a:lnTo>
                  <a:lnTo>
                    <a:pt x="24384" y="658368"/>
                  </a:lnTo>
                  <a:lnTo>
                    <a:pt x="48768" y="658368"/>
                  </a:lnTo>
                  <a:lnTo>
                    <a:pt x="73139" y="658368"/>
                  </a:lnTo>
                  <a:lnTo>
                    <a:pt x="73139" y="633984"/>
                  </a:lnTo>
                  <a:close/>
                </a:path>
                <a:path w="73659" h="902334">
                  <a:moveTo>
                    <a:pt x="73139" y="536448"/>
                  </a:moveTo>
                  <a:lnTo>
                    <a:pt x="48768" y="536448"/>
                  </a:lnTo>
                  <a:lnTo>
                    <a:pt x="48768" y="512064"/>
                  </a:lnTo>
                  <a:lnTo>
                    <a:pt x="24384" y="512064"/>
                  </a:lnTo>
                  <a:lnTo>
                    <a:pt x="24384" y="487680"/>
                  </a:lnTo>
                  <a:lnTo>
                    <a:pt x="0" y="487680"/>
                  </a:lnTo>
                  <a:lnTo>
                    <a:pt x="0" y="512076"/>
                  </a:lnTo>
                  <a:lnTo>
                    <a:pt x="24384" y="512076"/>
                  </a:lnTo>
                  <a:lnTo>
                    <a:pt x="24384" y="585216"/>
                  </a:lnTo>
                  <a:lnTo>
                    <a:pt x="0" y="585216"/>
                  </a:lnTo>
                  <a:lnTo>
                    <a:pt x="0" y="609600"/>
                  </a:lnTo>
                  <a:lnTo>
                    <a:pt x="24384" y="609600"/>
                  </a:lnTo>
                  <a:lnTo>
                    <a:pt x="48768" y="609600"/>
                  </a:lnTo>
                  <a:lnTo>
                    <a:pt x="48768" y="585216"/>
                  </a:lnTo>
                  <a:lnTo>
                    <a:pt x="73139" y="585216"/>
                  </a:lnTo>
                  <a:lnTo>
                    <a:pt x="73139" y="536448"/>
                  </a:lnTo>
                  <a:close/>
                </a:path>
                <a:path w="73659" h="902334">
                  <a:moveTo>
                    <a:pt x="73139" y="438912"/>
                  </a:moveTo>
                  <a:lnTo>
                    <a:pt x="48768" y="438912"/>
                  </a:lnTo>
                  <a:lnTo>
                    <a:pt x="48768" y="414528"/>
                  </a:lnTo>
                  <a:lnTo>
                    <a:pt x="24384" y="414528"/>
                  </a:lnTo>
                  <a:lnTo>
                    <a:pt x="24384" y="463296"/>
                  </a:lnTo>
                  <a:lnTo>
                    <a:pt x="48768" y="463296"/>
                  </a:lnTo>
                  <a:lnTo>
                    <a:pt x="48768" y="487680"/>
                  </a:lnTo>
                  <a:lnTo>
                    <a:pt x="73139" y="487680"/>
                  </a:lnTo>
                  <a:lnTo>
                    <a:pt x="73139" y="438912"/>
                  </a:lnTo>
                  <a:close/>
                </a:path>
                <a:path w="73659" h="902334">
                  <a:moveTo>
                    <a:pt x="73139" y="243840"/>
                  </a:moveTo>
                  <a:lnTo>
                    <a:pt x="48768" y="243840"/>
                  </a:lnTo>
                  <a:lnTo>
                    <a:pt x="48768" y="219456"/>
                  </a:lnTo>
                  <a:lnTo>
                    <a:pt x="24384" y="219456"/>
                  </a:lnTo>
                  <a:lnTo>
                    <a:pt x="24384" y="268224"/>
                  </a:lnTo>
                  <a:lnTo>
                    <a:pt x="48768" y="268224"/>
                  </a:lnTo>
                  <a:lnTo>
                    <a:pt x="48768" y="292608"/>
                  </a:lnTo>
                  <a:lnTo>
                    <a:pt x="24384" y="292608"/>
                  </a:lnTo>
                  <a:lnTo>
                    <a:pt x="24384" y="365760"/>
                  </a:lnTo>
                  <a:lnTo>
                    <a:pt x="48768" y="365760"/>
                  </a:lnTo>
                  <a:lnTo>
                    <a:pt x="48768" y="414528"/>
                  </a:lnTo>
                  <a:lnTo>
                    <a:pt x="73139" y="414528"/>
                  </a:lnTo>
                  <a:lnTo>
                    <a:pt x="73139" y="341376"/>
                  </a:lnTo>
                  <a:lnTo>
                    <a:pt x="48768" y="341376"/>
                  </a:lnTo>
                  <a:lnTo>
                    <a:pt x="48768" y="317004"/>
                  </a:lnTo>
                  <a:lnTo>
                    <a:pt x="73139" y="317004"/>
                  </a:lnTo>
                  <a:lnTo>
                    <a:pt x="73139" y="243840"/>
                  </a:lnTo>
                  <a:close/>
                </a:path>
                <a:path w="73659" h="902334">
                  <a:moveTo>
                    <a:pt x="73139" y="0"/>
                  </a:moveTo>
                  <a:lnTo>
                    <a:pt x="48768" y="0"/>
                  </a:lnTo>
                  <a:lnTo>
                    <a:pt x="24384" y="0"/>
                  </a:lnTo>
                  <a:lnTo>
                    <a:pt x="24384" y="24384"/>
                  </a:lnTo>
                  <a:lnTo>
                    <a:pt x="48768" y="24384"/>
                  </a:lnTo>
                  <a:lnTo>
                    <a:pt x="48768" y="146304"/>
                  </a:lnTo>
                  <a:lnTo>
                    <a:pt x="24384" y="146304"/>
                  </a:lnTo>
                  <a:lnTo>
                    <a:pt x="24384" y="170688"/>
                  </a:lnTo>
                  <a:lnTo>
                    <a:pt x="48768" y="170688"/>
                  </a:lnTo>
                  <a:lnTo>
                    <a:pt x="73139" y="170688"/>
                  </a:lnTo>
                  <a:lnTo>
                    <a:pt x="73139" y="0"/>
                  </a:lnTo>
                  <a:close/>
                </a:path>
              </a:pathLst>
            </a:custGeom>
            <a:solidFill>
              <a:srgbClr val="231F20"/>
            </a:solidFill>
          </p:spPr>
          <p:txBody>
            <a:bodyPr wrap="square" lIns="0" tIns="0" rIns="0" bIns="0" rtlCol="0"/>
            <a:lstStyle/>
            <a:p>
              <a:endParaRPr/>
            </a:p>
          </p:txBody>
        </p:sp>
      </p:grpSp>
      <p:sp>
        <p:nvSpPr>
          <p:cNvPr id="30" name="object 30"/>
          <p:cNvSpPr txBox="1"/>
          <p:nvPr/>
        </p:nvSpPr>
        <p:spPr>
          <a:xfrm>
            <a:off x="292100" y="7315200"/>
            <a:ext cx="5346700" cy="182101"/>
          </a:xfrm>
          <a:prstGeom prst="rect">
            <a:avLst/>
          </a:prstGeom>
        </p:spPr>
        <p:txBody>
          <a:bodyPr vert="horz" wrap="square" lIns="0" tIns="12700" rIns="0" bIns="0" rtlCol="0">
            <a:spAutoFit/>
          </a:bodyPr>
          <a:lstStyle/>
          <a:p>
            <a:pPr marL="12700">
              <a:lnSpc>
                <a:spcPct val="100000"/>
              </a:lnSpc>
              <a:spcBef>
                <a:spcPts val="100"/>
              </a:spcBef>
            </a:pPr>
            <a:r>
              <a:rPr sz="1100" dirty="0">
                <a:solidFill>
                  <a:srgbClr val="004E71"/>
                </a:solidFill>
                <a:latin typeface="Avenir Next Medium"/>
                <a:cs typeface="Avenir Next Medium"/>
              </a:rPr>
              <a:t>P</a:t>
            </a:r>
            <a:r>
              <a:rPr sz="1100" spc="-70" dirty="0">
                <a:solidFill>
                  <a:srgbClr val="004E71"/>
                </a:solidFill>
                <a:latin typeface="Avenir Next Medium"/>
                <a:cs typeface="Avenir Next Medium"/>
              </a:rPr>
              <a:t> </a:t>
            </a:r>
            <a:r>
              <a:rPr sz="1100" dirty="0">
                <a:solidFill>
                  <a:srgbClr val="004E71"/>
                </a:solidFill>
                <a:latin typeface="Avenir Next Medium"/>
                <a:cs typeface="Avenir Next Medium"/>
              </a:rPr>
              <a:t>E</a:t>
            </a:r>
            <a:r>
              <a:rPr sz="1100" spc="-60" dirty="0">
                <a:solidFill>
                  <a:srgbClr val="004E71"/>
                </a:solidFill>
                <a:latin typeface="Avenir Next Medium"/>
                <a:cs typeface="Avenir Next Medium"/>
              </a:rPr>
              <a:t> </a:t>
            </a:r>
            <a:r>
              <a:rPr sz="1100" dirty="0">
                <a:solidFill>
                  <a:srgbClr val="004E71"/>
                </a:solidFill>
                <a:latin typeface="Avenir Next Medium"/>
                <a:cs typeface="Avenir Next Medium"/>
              </a:rPr>
              <a:t>D</a:t>
            </a:r>
            <a:r>
              <a:rPr sz="1100" spc="-50" dirty="0">
                <a:solidFill>
                  <a:srgbClr val="004E71"/>
                </a:solidFill>
                <a:latin typeface="Avenir Next Medium"/>
                <a:cs typeface="Avenir Next Medium"/>
              </a:rPr>
              <a:t> </a:t>
            </a:r>
            <a:r>
              <a:rPr sz="1100" spc="105" dirty="0">
                <a:solidFill>
                  <a:srgbClr val="004E71"/>
                </a:solidFill>
                <a:latin typeface="Avenir Next Medium"/>
                <a:cs typeface="Avenir Next Medium"/>
              </a:rPr>
              <a:t>IA</a:t>
            </a:r>
            <a:r>
              <a:rPr sz="1100" spc="-130" dirty="0">
                <a:solidFill>
                  <a:srgbClr val="004E71"/>
                </a:solidFill>
                <a:latin typeface="Avenir Next Medium"/>
                <a:cs typeface="Avenir Next Medium"/>
              </a:rPr>
              <a:t> </a:t>
            </a:r>
            <a:r>
              <a:rPr sz="1100" dirty="0">
                <a:solidFill>
                  <a:srgbClr val="004E71"/>
                </a:solidFill>
                <a:latin typeface="Avenir Next Medium"/>
                <a:cs typeface="Avenir Next Medium"/>
              </a:rPr>
              <a:t>T</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R</a:t>
            </a:r>
            <a:r>
              <a:rPr sz="1100" spc="-45" dirty="0">
                <a:solidFill>
                  <a:srgbClr val="004E71"/>
                </a:solidFill>
                <a:latin typeface="Avenir Next Medium"/>
                <a:cs typeface="Avenir Next Medium"/>
              </a:rPr>
              <a:t> </a:t>
            </a:r>
            <a:r>
              <a:rPr sz="1100" dirty="0">
                <a:solidFill>
                  <a:srgbClr val="004E71"/>
                </a:solidFill>
                <a:latin typeface="Avenir Next Medium"/>
                <a:cs typeface="Avenir Next Medium"/>
              </a:rPr>
              <a:t>I</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C</a:t>
            </a:r>
            <a:r>
              <a:rPr sz="1100" spc="440" dirty="0">
                <a:solidFill>
                  <a:srgbClr val="004E71"/>
                </a:solidFill>
                <a:latin typeface="Avenir Next Medium"/>
                <a:cs typeface="Avenir Next Medium"/>
              </a:rPr>
              <a:t> </a:t>
            </a:r>
            <a:r>
              <a:rPr sz="1100" dirty="0">
                <a:solidFill>
                  <a:srgbClr val="004E71"/>
                </a:solidFill>
                <a:latin typeface="Avenir Next Medium"/>
                <a:cs typeface="Avenir Next Medium"/>
              </a:rPr>
              <a:t>E</a:t>
            </a:r>
            <a:r>
              <a:rPr sz="1100" spc="-60" dirty="0">
                <a:solidFill>
                  <a:srgbClr val="004E71"/>
                </a:solidFill>
                <a:latin typeface="Avenir Next Medium"/>
                <a:cs typeface="Avenir Next Medium"/>
              </a:rPr>
              <a:t> </a:t>
            </a:r>
            <a:r>
              <a:rPr sz="1100" dirty="0">
                <a:solidFill>
                  <a:srgbClr val="004E71"/>
                </a:solidFill>
                <a:latin typeface="Avenir Next Medium"/>
                <a:cs typeface="Avenir Next Medium"/>
              </a:rPr>
              <a:t>N</a:t>
            </a:r>
            <a:r>
              <a:rPr sz="1100" spc="-45" dirty="0">
                <a:solidFill>
                  <a:srgbClr val="004E71"/>
                </a:solidFill>
                <a:latin typeface="Avenir Next Medium"/>
                <a:cs typeface="Avenir Next Medium"/>
              </a:rPr>
              <a:t> </a:t>
            </a:r>
            <a:r>
              <a:rPr sz="1100" dirty="0">
                <a:solidFill>
                  <a:srgbClr val="004E71"/>
                </a:solidFill>
                <a:latin typeface="Avenir Next Medium"/>
                <a:cs typeface="Avenir Next Medium"/>
              </a:rPr>
              <a:t>V</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I</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R</a:t>
            </a:r>
            <a:r>
              <a:rPr sz="1100" spc="-60" dirty="0">
                <a:solidFill>
                  <a:srgbClr val="004E71"/>
                </a:solidFill>
                <a:latin typeface="Avenir Next Medium"/>
                <a:cs typeface="Avenir Next Medium"/>
              </a:rPr>
              <a:t> </a:t>
            </a:r>
            <a:r>
              <a:rPr sz="1100" spc="165" dirty="0">
                <a:solidFill>
                  <a:srgbClr val="004E71"/>
                </a:solidFill>
                <a:latin typeface="Avenir Next Medium"/>
                <a:cs typeface="Avenir Next Medium"/>
              </a:rPr>
              <a:t>ONME</a:t>
            </a:r>
            <a:r>
              <a:rPr sz="1100" spc="-60" dirty="0">
                <a:solidFill>
                  <a:srgbClr val="004E71"/>
                </a:solidFill>
                <a:latin typeface="Avenir Next Medium"/>
                <a:cs typeface="Avenir Next Medium"/>
              </a:rPr>
              <a:t> </a:t>
            </a:r>
            <a:r>
              <a:rPr sz="1100" dirty="0">
                <a:solidFill>
                  <a:srgbClr val="004E71"/>
                </a:solidFill>
                <a:latin typeface="Avenir Next Medium"/>
                <a:cs typeface="Avenir Next Medium"/>
              </a:rPr>
              <a:t>N</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T</a:t>
            </a:r>
            <a:r>
              <a:rPr sz="1100" spc="-130" dirty="0">
                <a:solidFill>
                  <a:srgbClr val="004E71"/>
                </a:solidFill>
                <a:latin typeface="Avenir Next Medium"/>
                <a:cs typeface="Avenir Next Medium"/>
              </a:rPr>
              <a:t> </a:t>
            </a:r>
            <a:r>
              <a:rPr sz="1100" spc="105" dirty="0">
                <a:solidFill>
                  <a:srgbClr val="004E71"/>
                </a:solidFill>
                <a:latin typeface="Avenir Next Medium"/>
                <a:cs typeface="Avenir Next Medium"/>
              </a:rPr>
              <a:t>AL</a:t>
            </a:r>
            <a:r>
              <a:rPr sz="1100" spc="440" dirty="0">
                <a:solidFill>
                  <a:srgbClr val="004E71"/>
                </a:solidFill>
                <a:latin typeface="Avenir Next Medium"/>
                <a:cs typeface="Avenir Next Medium"/>
              </a:rPr>
              <a:t> </a:t>
            </a:r>
            <a:r>
              <a:rPr sz="1100" dirty="0">
                <a:solidFill>
                  <a:srgbClr val="004E71"/>
                </a:solidFill>
                <a:latin typeface="Avenir Next Medium"/>
                <a:cs typeface="Avenir Next Medium"/>
              </a:rPr>
              <a:t>H</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E</a:t>
            </a:r>
            <a:r>
              <a:rPr sz="1100" spc="-25" dirty="0">
                <a:solidFill>
                  <a:srgbClr val="004E71"/>
                </a:solidFill>
                <a:latin typeface="Avenir Next Medium"/>
                <a:cs typeface="Avenir Next Medium"/>
              </a:rPr>
              <a:t> </a:t>
            </a:r>
            <a:r>
              <a:rPr sz="1100" spc="105" dirty="0">
                <a:solidFill>
                  <a:srgbClr val="004E71"/>
                </a:solidFill>
                <a:latin typeface="Avenir Next Medium"/>
                <a:cs typeface="Avenir Next Medium"/>
              </a:rPr>
              <a:t>AL</a:t>
            </a:r>
            <a:r>
              <a:rPr sz="1100" spc="-130" dirty="0">
                <a:solidFill>
                  <a:srgbClr val="004E71"/>
                </a:solidFill>
                <a:latin typeface="Avenir Next Medium"/>
                <a:cs typeface="Avenir Next Medium"/>
              </a:rPr>
              <a:t> </a:t>
            </a:r>
            <a:r>
              <a:rPr sz="1100" dirty="0">
                <a:solidFill>
                  <a:srgbClr val="004E71"/>
                </a:solidFill>
                <a:latin typeface="Avenir Next Medium"/>
                <a:cs typeface="Avenir Next Medium"/>
              </a:rPr>
              <a:t>T</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H</a:t>
            </a:r>
            <a:r>
              <a:rPr sz="1100" spc="440" dirty="0">
                <a:solidFill>
                  <a:srgbClr val="004E71"/>
                </a:solidFill>
                <a:latin typeface="Avenir Next Medium"/>
                <a:cs typeface="Avenir Next Medium"/>
              </a:rPr>
              <a:t> </a:t>
            </a:r>
            <a:r>
              <a:rPr sz="1100" dirty="0">
                <a:solidFill>
                  <a:srgbClr val="004E71"/>
                </a:solidFill>
                <a:latin typeface="Avenir Next Medium"/>
                <a:cs typeface="Avenir Next Medium"/>
              </a:rPr>
              <a:t>S</a:t>
            </a:r>
            <a:r>
              <a:rPr sz="1100" spc="-60" dirty="0">
                <a:solidFill>
                  <a:srgbClr val="004E71"/>
                </a:solidFill>
                <a:latin typeface="Avenir Next Medium"/>
                <a:cs typeface="Avenir Next Medium"/>
              </a:rPr>
              <a:t> </a:t>
            </a:r>
            <a:r>
              <a:rPr sz="1100" dirty="0">
                <a:solidFill>
                  <a:srgbClr val="004E71"/>
                </a:solidFill>
                <a:latin typeface="Avenir Next Medium"/>
                <a:cs typeface="Avenir Next Medium"/>
              </a:rPr>
              <a:t>P</a:t>
            </a:r>
            <a:r>
              <a:rPr sz="1100" spc="-65" dirty="0">
                <a:solidFill>
                  <a:srgbClr val="004E71"/>
                </a:solidFill>
                <a:latin typeface="Avenir Next Medium"/>
                <a:cs typeface="Avenir Next Medium"/>
              </a:rPr>
              <a:t> </a:t>
            </a:r>
            <a:r>
              <a:rPr sz="1100" spc="-10" dirty="0">
                <a:solidFill>
                  <a:srgbClr val="004E71"/>
                </a:solidFill>
                <a:latin typeface="Avenir Next Medium"/>
                <a:cs typeface="Avenir Next Medium"/>
              </a:rPr>
              <a:t>E</a:t>
            </a:r>
            <a:r>
              <a:rPr sz="1100" spc="-70" dirty="0">
                <a:solidFill>
                  <a:srgbClr val="004E71"/>
                </a:solidFill>
                <a:latin typeface="Avenir Next Medium"/>
                <a:cs typeface="Avenir Next Medium"/>
              </a:rPr>
              <a:t> </a:t>
            </a:r>
            <a:r>
              <a:rPr sz="1100" dirty="0">
                <a:solidFill>
                  <a:srgbClr val="004E71"/>
                </a:solidFill>
                <a:latin typeface="Avenir Next Medium"/>
                <a:cs typeface="Avenir Next Medium"/>
              </a:rPr>
              <a:t>C</a:t>
            </a:r>
            <a:r>
              <a:rPr sz="1100" spc="-55" dirty="0">
                <a:solidFill>
                  <a:srgbClr val="004E71"/>
                </a:solidFill>
                <a:latin typeface="Avenir Next Medium"/>
                <a:cs typeface="Avenir Next Medium"/>
              </a:rPr>
              <a:t> </a:t>
            </a:r>
            <a:r>
              <a:rPr sz="1100" spc="140" dirty="0">
                <a:solidFill>
                  <a:srgbClr val="004E71"/>
                </a:solidFill>
                <a:latin typeface="Avenir Next Medium"/>
                <a:cs typeface="Avenir Next Medium"/>
              </a:rPr>
              <a:t>IAL</a:t>
            </a:r>
            <a:r>
              <a:rPr sz="1100" spc="-130" dirty="0">
                <a:solidFill>
                  <a:srgbClr val="004E71"/>
                </a:solidFill>
                <a:latin typeface="Avenir Next Medium"/>
                <a:cs typeface="Avenir Next Medium"/>
              </a:rPr>
              <a:t> </a:t>
            </a:r>
            <a:r>
              <a:rPr sz="1100" dirty="0">
                <a:solidFill>
                  <a:srgbClr val="004E71"/>
                </a:solidFill>
                <a:latin typeface="Avenir Next Medium"/>
                <a:cs typeface="Avenir Next Medium"/>
              </a:rPr>
              <a:t>T Y</a:t>
            </a:r>
            <a:r>
              <a:rPr sz="1100" spc="440" dirty="0">
                <a:solidFill>
                  <a:srgbClr val="004E71"/>
                </a:solidFill>
                <a:latin typeface="Avenir Next Medium"/>
                <a:cs typeface="Avenir Next Medium"/>
              </a:rPr>
              <a:t> </a:t>
            </a:r>
            <a:r>
              <a:rPr sz="1100" spc="100" dirty="0">
                <a:solidFill>
                  <a:srgbClr val="004E71"/>
                </a:solidFill>
                <a:latin typeface="Avenir Next Medium"/>
                <a:cs typeface="Avenir Next Medium"/>
              </a:rPr>
              <a:t>UN</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I</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T</a:t>
            </a:r>
            <a:r>
              <a:rPr sz="1100" spc="-45" dirty="0">
                <a:solidFill>
                  <a:srgbClr val="004E71"/>
                </a:solidFill>
                <a:latin typeface="Avenir Next Medium"/>
                <a:cs typeface="Avenir Next Medium"/>
              </a:rPr>
              <a:t> </a:t>
            </a:r>
            <a:r>
              <a:rPr sz="1100" spc="-50" dirty="0">
                <a:solidFill>
                  <a:srgbClr val="004E71"/>
                </a:solidFill>
                <a:latin typeface="Avenir Next Medium"/>
                <a:cs typeface="Avenir Next Medium"/>
              </a:rPr>
              <a:t>S</a:t>
            </a:r>
            <a:endParaRPr sz="1100">
              <a:latin typeface="Avenir Next Medium"/>
              <a:cs typeface="Avenir Next Medium"/>
            </a:endParaRPr>
          </a:p>
        </p:txBody>
      </p:sp>
      <p:sp>
        <p:nvSpPr>
          <p:cNvPr id="31" name="object 31"/>
          <p:cNvSpPr txBox="1"/>
          <p:nvPr/>
        </p:nvSpPr>
        <p:spPr>
          <a:xfrm>
            <a:off x="7975600" y="7146035"/>
            <a:ext cx="1790700" cy="482600"/>
          </a:xfrm>
          <a:prstGeom prst="rect">
            <a:avLst/>
          </a:prstGeom>
        </p:spPr>
        <p:txBody>
          <a:bodyPr vert="horz" wrap="square" lIns="0" tIns="12700" rIns="0" bIns="0" rtlCol="0">
            <a:spAutoFit/>
          </a:bodyPr>
          <a:lstStyle/>
          <a:p>
            <a:pPr marL="12700">
              <a:lnSpc>
                <a:spcPct val="100000"/>
              </a:lnSpc>
              <a:spcBef>
                <a:spcPts val="100"/>
              </a:spcBef>
              <a:tabLst>
                <a:tab pos="1365885" algn="l"/>
              </a:tabLst>
            </a:pPr>
            <a:r>
              <a:rPr sz="2000" spc="-10" dirty="0">
                <a:solidFill>
                  <a:srgbClr val="004E71"/>
                </a:solidFill>
                <a:latin typeface="Avenir Next Medium"/>
                <a:cs typeface="Avenir Next Medium"/>
              </a:rPr>
              <a:t>Educator</a:t>
            </a:r>
            <a:r>
              <a:rPr sz="2000" dirty="0">
                <a:solidFill>
                  <a:srgbClr val="004E71"/>
                </a:solidFill>
                <a:latin typeface="Avenir Next Medium"/>
                <a:cs typeface="Avenir Next Medium"/>
              </a:rPr>
              <a:t>	</a:t>
            </a:r>
            <a:r>
              <a:rPr sz="3000" spc="-280" dirty="0">
                <a:solidFill>
                  <a:srgbClr val="004E71"/>
                </a:solidFill>
                <a:latin typeface="Avenir Next Medium"/>
                <a:cs typeface="Avenir Next Medium"/>
              </a:rPr>
              <a:t>24</a:t>
            </a:r>
            <a:endParaRPr sz="3000">
              <a:latin typeface="Avenir Next Medium"/>
              <a:cs typeface="Avenir Next Medium"/>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14299" y="114300"/>
            <a:ext cx="9829799" cy="7543800"/>
          </a:xfrm>
          <a:prstGeom prst="rect">
            <a:avLst/>
          </a:prstGeom>
        </p:spPr>
      </p:pic>
      <p:sp>
        <p:nvSpPr>
          <p:cNvPr id="3" name="object 3"/>
          <p:cNvSpPr txBox="1"/>
          <p:nvPr/>
        </p:nvSpPr>
        <p:spPr>
          <a:xfrm>
            <a:off x="1904904" y="2127138"/>
            <a:ext cx="678180" cy="659130"/>
          </a:xfrm>
          <a:prstGeom prst="rect">
            <a:avLst/>
          </a:prstGeom>
        </p:spPr>
        <p:txBody>
          <a:bodyPr vert="horz" wrap="square" lIns="0" tIns="25400" rIns="0" bIns="0" rtlCol="0">
            <a:spAutoFit/>
          </a:bodyPr>
          <a:lstStyle/>
          <a:p>
            <a:pPr algn="ctr">
              <a:lnSpc>
                <a:spcPct val="100000"/>
              </a:lnSpc>
              <a:spcBef>
                <a:spcPts val="200"/>
              </a:spcBef>
            </a:pPr>
            <a:r>
              <a:rPr sz="1550" b="1" spc="-10" dirty="0">
                <a:solidFill>
                  <a:srgbClr val="231F20"/>
                </a:solidFill>
                <a:latin typeface="Avenir Black"/>
                <a:cs typeface="Avenir Black"/>
              </a:rPr>
              <a:t>Butane</a:t>
            </a:r>
            <a:endParaRPr sz="1550">
              <a:latin typeface="Avenir Black"/>
              <a:cs typeface="Avenir Black"/>
            </a:endParaRPr>
          </a:p>
          <a:p>
            <a:pPr algn="ctr">
              <a:lnSpc>
                <a:spcPct val="100000"/>
              </a:lnSpc>
              <a:spcBef>
                <a:spcPts val="90"/>
              </a:spcBef>
            </a:pPr>
            <a:r>
              <a:rPr sz="1150" b="1" spc="-10" dirty="0">
                <a:solidFill>
                  <a:srgbClr val="5E6062"/>
                </a:solidFill>
                <a:latin typeface="Avenir Black"/>
                <a:cs typeface="Avenir Black"/>
              </a:rPr>
              <a:t>lighter</a:t>
            </a:r>
            <a:endParaRPr sz="1150">
              <a:latin typeface="Avenir Black"/>
              <a:cs typeface="Avenir Black"/>
            </a:endParaRPr>
          </a:p>
          <a:p>
            <a:pPr algn="ctr">
              <a:lnSpc>
                <a:spcPct val="100000"/>
              </a:lnSpc>
              <a:spcBef>
                <a:spcPts val="170"/>
              </a:spcBef>
            </a:pPr>
            <a:r>
              <a:rPr sz="1150" b="1" spc="-10" dirty="0">
                <a:solidFill>
                  <a:srgbClr val="5E6062"/>
                </a:solidFill>
                <a:latin typeface="Avenir Black"/>
                <a:cs typeface="Avenir Black"/>
              </a:rPr>
              <a:t>fluid</a:t>
            </a:r>
            <a:endParaRPr sz="1150">
              <a:latin typeface="Avenir Black"/>
              <a:cs typeface="Avenir Black"/>
            </a:endParaRPr>
          </a:p>
        </p:txBody>
      </p:sp>
      <p:sp>
        <p:nvSpPr>
          <p:cNvPr id="4" name="object 4"/>
          <p:cNvSpPr txBox="1"/>
          <p:nvPr/>
        </p:nvSpPr>
        <p:spPr>
          <a:xfrm>
            <a:off x="6328520" y="2013753"/>
            <a:ext cx="809625" cy="462280"/>
          </a:xfrm>
          <a:prstGeom prst="rect">
            <a:avLst/>
          </a:prstGeom>
        </p:spPr>
        <p:txBody>
          <a:bodyPr vert="horz" wrap="square" lIns="0" tIns="25400" rIns="0" bIns="0" rtlCol="0">
            <a:spAutoFit/>
          </a:bodyPr>
          <a:lstStyle/>
          <a:p>
            <a:pPr marL="12700">
              <a:lnSpc>
                <a:spcPct val="100000"/>
              </a:lnSpc>
              <a:spcBef>
                <a:spcPts val="200"/>
              </a:spcBef>
            </a:pPr>
            <a:r>
              <a:rPr sz="1550" b="1" spc="-10" dirty="0">
                <a:solidFill>
                  <a:srgbClr val="231F20"/>
                </a:solidFill>
                <a:latin typeface="Avenir Black"/>
                <a:cs typeface="Avenir Black"/>
              </a:rPr>
              <a:t>Nicotine</a:t>
            </a:r>
            <a:endParaRPr sz="1550">
              <a:latin typeface="Avenir Black"/>
              <a:cs typeface="Avenir Black"/>
            </a:endParaRPr>
          </a:p>
          <a:p>
            <a:pPr marL="37465">
              <a:lnSpc>
                <a:spcPct val="100000"/>
              </a:lnSpc>
              <a:spcBef>
                <a:spcPts val="90"/>
              </a:spcBef>
            </a:pPr>
            <a:r>
              <a:rPr sz="1150" b="1" spc="-10" dirty="0">
                <a:solidFill>
                  <a:srgbClr val="5E6062"/>
                </a:solidFill>
                <a:latin typeface="Avenir Black"/>
                <a:cs typeface="Avenir Black"/>
              </a:rPr>
              <a:t>insecticide</a:t>
            </a:r>
            <a:endParaRPr sz="1150">
              <a:latin typeface="Avenir Black"/>
              <a:cs typeface="Avenir Black"/>
            </a:endParaRPr>
          </a:p>
        </p:txBody>
      </p:sp>
      <p:sp>
        <p:nvSpPr>
          <p:cNvPr id="5" name="object 5"/>
          <p:cNvSpPr txBox="1"/>
          <p:nvPr/>
        </p:nvSpPr>
        <p:spPr>
          <a:xfrm>
            <a:off x="7331862" y="2320051"/>
            <a:ext cx="904240" cy="663575"/>
          </a:xfrm>
          <a:prstGeom prst="rect">
            <a:avLst/>
          </a:prstGeom>
        </p:spPr>
        <p:txBody>
          <a:bodyPr vert="horz" wrap="square" lIns="0" tIns="45085" rIns="0" bIns="0" rtlCol="0">
            <a:spAutoFit/>
          </a:bodyPr>
          <a:lstStyle/>
          <a:p>
            <a:pPr algn="ctr">
              <a:lnSpc>
                <a:spcPct val="100000"/>
              </a:lnSpc>
              <a:spcBef>
                <a:spcPts val="355"/>
              </a:spcBef>
            </a:pPr>
            <a:r>
              <a:rPr sz="1550" b="1" spc="-10" dirty="0">
                <a:solidFill>
                  <a:srgbClr val="231F20"/>
                </a:solidFill>
                <a:latin typeface="Avenir Black"/>
                <a:cs typeface="Avenir Black"/>
              </a:rPr>
              <a:t>Ammonia</a:t>
            </a:r>
            <a:endParaRPr sz="1550">
              <a:latin typeface="Avenir Black"/>
              <a:cs typeface="Avenir Black"/>
            </a:endParaRPr>
          </a:p>
          <a:p>
            <a:pPr marL="200025" marR="192405" algn="ctr">
              <a:lnSpc>
                <a:spcPts val="1320"/>
              </a:lnSpc>
              <a:spcBef>
                <a:spcPts val="300"/>
              </a:spcBef>
            </a:pPr>
            <a:r>
              <a:rPr sz="1150" b="1" spc="-10" dirty="0">
                <a:solidFill>
                  <a:srgbClr val="5E6062"/>
                </a:solidFill>
                <a:latin typeface="Avenir Black"/>
                <a:cs typeface="Avenir Black"/>
              </a:rPr>
              <a:t>toilet cleaner</a:t>
            </a:r>
            <a:endParaRPr sz="1150">
              <a:latin typeface="Avenir Black"/>
              <a:cs typeface="Avenir Black"/>
            </a:endParaRPr>
          </a:p>
        </p:txBody>
      </p:sp>
      <p:sp>
        <p:nvSpPr>
          <p:cNvPr id="6" name="object 6"/>
          <p:cNvSpPr txBox="1"/>
          <p:nvPr/>
        </p:nvSpPr>
        <p:spPr>
          <a:xfrm>
            <a:off x="5484525" y="1715066"/>
            <a:ext cx="739775" cy="261620"/>
          </a:xfrm>
          <a:prstGeom prst="rect">
            <a:avLst/>
          </a:prstGeom>
        </p:spPr>
        <p:txBody>
          <a:bodyPr vert="horz" wrap="square" lIns="0" tIns="12700" rIns="0" bIns="0" rtlCol="0">
            <a:spAutoFit/>
          </a:bodyPr>
          <a:lstStyle/>
          <a:p>
            <a:pPr marL="12700">
              <a:lnSpc>
                <a:spcPct val="100000"/>
              </a:lnSpc>
              <a:spcBef>
                <a:spcPts val="100"/>
              </a:spcBef>
            </a:pPr>
            <a:r>
              <a:rPr sz="1550" b="1" spc="-25" dirty="0">
                <a:solidFill>
                  <a:srgbClr val="231F20"/>
                </a:solidFill>
                <a:latin typeface="Avenir Black"/>
                <a:cs typeface="Avenir Black"/>
              </a:rPr>
              <a:t>Toluene</a:t>
            </a:r>
            <a:endParaRPr sz="1550">
              <a:latin typeface="Avenir Black"/>
              <a:cs typeface="Avenir Black"/>
            </a:endParaRPr>
          </a:p>
        </p:txBody>
      </p:sp>
      <p:sp>
        <p:nvSpPr>
          <p:cNvPr id="7" name="object 7"/>
          <p:cNvSpPr txBox="1"/>
          <p:nvPr/>
        </p:nvSpPr>
        <p:spPr>
          <a:xfrm>
            <a:off x="5518972" y="1990657"/>
            <a:ext cx="671195" cy="202565"/>
          </a:xfrm>
          <a:prstGeom prst="rect">
            <a:avLst/>
          </a:prstGeom>
        </p:spPr>
        <p:txBody>
          <a:bodyPr vert="horz" wrap="square" lIns="0" tIns="13970" rIns="0" bIns="0" rtlCol="0">
            <a:spAutoFit/>
          </a:bodyPr>
          <a:lstStyle/>
          <a:p>
            <a:pPr marL="12700">
              <a:lnSpc>
                <a:spcPct val="100000"/>
              </a:lnSpc>
              <a:spcBef>
                <a:spcPts val="110"/>
              </a:spcBef>
            </a:pPr>
            <a:r>
              <a:rPr sz="1150" b="1" spc="-10" dirty="0">
                <a:solidFill>
                  <a:srgbClr val="5E6062"/>
                </a:solidFill>
                <a:latin typeface="Avenir Black"/>
                <a:cs typeface="Avenir Black"/>
              </a:rPr>
              <a:t>industrial</a:t>
            </a:r>
            <a:endParaRPr sz="1150">
              <a:latin typeface="Avenir Black"/>
              <a:cs typeface="Avenir Black"/>
            </a:endParaRPr>
          </a:p>
        </p:txBody>
      </p:sp>
      <p:sp>
        <p:nvSpPr>
          <p:cNvPr id="8" name="object 8"/>
          <p:cNvSpPr txBox="1"/>
          <p:nvPr/>
        </p:nvSpPr>
        <p:spPr>
          <a:xfrm>
            <a:off x="5587476" y="2128403"/>
            <a:ext cx="534035" cy="202565"/>
          </a:xfrm>
          <a:prstGeom prst="rect">
            <a:avLst/>
          </a:prstGeom>
        </p:spPr>
        <p:txBody>
          <a:bodyPr vert="horz" wrap="square" lIns="0" tIns="13970" rIns="0" bIns="0" rtlCol="0">
            <a:spAutoFit/>
          </a:bodyPr>
          <a:lstStyle/>
          <a:p>
            <a:pPr marL="12700">
              <a:lnSpc>
                <a:spcPct val="100000"/>
              </a:lnSpc>
              <a:spcBef>
                <a:spcPts val="110"/>
              </a:spcBef>
            </a:pPr>
            <a:r>
              <a:rPr sz="1150" b="1" spc="-10" dirty="0">
                <a:solidFill>
                  <a:srgbClr val="5E6062"/>
                </a:solidFill>
                <a:latin typeface="Avenir Black"/>
                <a:cs typeface="Avenir Black"/>
              </a:rPr>
              <a:t>solvent</a:t>
            </a:r>
            <a:endParaRPr sz="1150">
              <a:latin typeface="Avenir Black"/>
              <a:cs typeface="Avenir Black"/>
            </a:endParaRPr>
          </a:p>
        </p:txBody>
      </p:sp>
      <p:sp>
        <p:nvSpPr>
          <p:cNvPr id="9" name="object 9"/>
          <p:cNvSpPr txBox="1"/>
          <p:nvPr/>
        </p:nvSpPr>
        <p:spPr>
          <a:xfrm>
            <a:off x="3649882" y="1445381"/>
            <a:ext cx="663575" cy="261620"/>
          </a:xfrm>
          <a:prstGeom prst="rect">
            <a:avLst/>
          </a:prstGeom>
        </p:spPr>
        <p:txBody>
          <a:bodyPr vert="horz" wrap="square" lIns="0" tIns="12700" rIns="0" bIns="0" rtlCol="0">
            <a:spAutoFit/>
          </a:bodyPr>
          <a:lstStyle/>
          <a:p>
            <a:pPr marL="12700">
              <a:lnSpc>
                <a:spcPct val="100000"/>
              </a:lnSpc>
              <a:spcBef>
                <a:spcPts val="100"/>
              </a:spcBef>
            </a:pPr>
            <a:r>
              <a:rPr sz="1550" b="1" spc="-10" dirty="0">
                <a:solidFill>
                  <a:srgbClr val="231F20"/>
                </a:solidFill>
                <a:latin typeface="Avenir Black"/>
                <a:cs typeface="Avenir Black"/>
              </a:rPr>
              <a:t>Stearic</a:t>
            </a:r>
            <a:endParaRPr sz="1550">
              <a:latin typeface="Avenir Black"/>
              <a:cs typeface="Avenir Black"/>
            </a:endParaRPr>
          </a:p>
        </p:txBody>
      </p:sp>
      <p:sp>
        <p:nvSpPr>
          <p:cNvPr id="10" name="object 10"/>
          <p:cNvSpPr txBox="1"/>
          <p:nvPr/>
        </p:nvSpPr>
        <p:spPr>
          <a:xfrm>
            <a:off x="2616904" y="1642231"/>
            <a:ext cx="1792605" cy="746760"/>
          </a:xfrm>
          <a:prstGeom prst="rect">
            <a:avLst/>
          </a:prstGeom>
        </p:spPr>
        <p:txBody>
          <a:bodyPr vert="horz" wrap="square" lIns="0" tIns="52069" rIns="0" bIns="0" rtlCol="0">
            <a:spAutoFit/>
          </a:bodyPr>
          <a:lstStyle/>
          <a:p>
            <a:pPr marL="38100" marR="30480" indent="1118235">
              <a:lnSpc>
                <a:spcPts val="1550"/>
              </a:lnSpc>
              <a:spcBef>
                <a:spcPts val="409"/>
              </a:spcBef>
            </a:pPr>
            <a:r>
              <a:rPr sz="1550" b="1" spc="-20" dirty="0">
                <a:solidFill>
                  <a:srgbClr val="231F20"/>
                </a:solidFill>
                <a:latin typeface="Avenir Black"/>
                <a:cs typeface="Avenir Black"/>
              </a:rPr>
              <a:t>Acid </a:t>
            </a:r>
            <a:r>
              <a:rPr sz="2325" b="1" baseline="-28673" dirty="0">
                <a:solidFill>
                  <a:srgbClr val="231F20"/>
                </a:solidFill>
                <a:latin typeface="Avenir Black"/>
                <a:cs typeface="Avenir Black"/>
              </a:rPr>
              <a:t>Cadmium</a:t>
            </a:r>
            <a:r>
              <a:rPr sz="2325" b="1" spc="44" baseline="-28673" dirty="0">
                <a:solidFill>
                  <a:srgbClr val="231F20"/>
                </a:solidFill>
                <a:latin typeface="Avenir Black"/>
                <a:cs typeface="Avenir Black"/>
              </a:rPr>
              <a:t> </a:t>
            </a:r>
            <a:r>
              <a:rPr sz="1150" b="1" dirty="0">
                <a:solidFill>
                  <a:srgbClr val="5E6062"/>
                </a:solidFill>
                <a:latin typeface="Avenir Black"/>
                <a:cs typeface="Avenir Black"/>
              </a:rPr>
              <a:t>candle</a:t>
            </a:r>
            <a:r>
              <a:rPr sz="1150" b="1" spc="-10" dirty="0">
                <a:solidFill>
                  <a:srgbClr val="5E6062"/>
                </a:solidFill>
                <a:latin typeface="Avenir Black"/>
                <a:cs typeface="Avenir Black"/>
              </a:rPr>
              <a:t> </a:t>
            </a:r>
            <a:r>
              <a:rPr sz="1150" b="1" spc="-25" dirty="0">
                <a:solidFill>
                  <a:srgbClr val="5E6062"/>
                </a:solidFill>
                <a:latin typeface="Avenir Black"/>
                <a:cs typeface="Avenir Black"/>
              </a:rPr>
              <a:t>wax</a:t>
            </a:r>
            <a:endParaRPr sz="1150">
              <a:latin typeface="Avenir Black"/>
              <a:cs typeface="Avenir Black"/>
            </a:endParaRPr>
          </a:p>
          <a:p>
            <a:pPr marL="158750">
              <a:lnSpc>
                <a:spcPct val="100000"/>
              </a:lnSpc>
              <a:spcBef>
                <a:spcPts val="885"/>
              </a:spcBef>
            </a:pPr>
            <a:r>
              <a:rPr sz="1150" b="1" spc="-10" dirty="0">
                <a:solidFill>
                  <a:srgbClr val="5E6062"/>
                </a:solidFill>
                <a:latin typeface="Avenir Black"/>
                <a:cs typeface="Avenir Black"/>
              </a:rPr>
              <a:t>batteries</a:t>
            </a:r>
            <a:endParaRPr sz="1150">
              <a:latin typeface="Avenir Black"/>
              <a:cs typeface="Avenir Black"/>
            </a:endParaRPr>
          </a:p>
        </p:txBody>
      </p:sp>
      <p:sp>
        <p:nvSpPr>
          <p:cNvPr id="11" name="object 11"/>
          <p:cNvSpPr txBox="1"/>
          <p:nvPr/>
        </p:nvSpPr>
        <p:spPr>
          <a:xfrm>
            <a:off x="4471634" y="1440264"/>
            <a:ext cx="951865" cy="631190"/>
          </a:xfrm>
          <a:prstGeom prst="rect">
            <a:avLst/>
          </a:prstGeom>
        </p:spPr>
        <p:txBody>
          <a:bodyPr vert="horz" wrap="square" lIns="0" tIns="32384" rIns="0" bIns="0" rtlCol="0">
            <a:spAutoFit/>
          </a:bodyPr>
          <a:lstStyle/>
          <a:p>
            <a:pPr algn="ctr">
              <a:lnSpc>
                <a:spcPct val="100000"/>
              </a:lnSpc>
              <a:spcBef>
                <a:spcPts val="254"/>
              </a:spcBef>
            </a:pPr>
            <a:r>
              <a:rPr sz="1550" b="1" spc="-10" dirty="0">
                <a:solidFill>
                  <a:srgbClr val="231F20"/>
                </a:solidFill>
                <a:latin typeface="Avenir Black"/>
                <a:cs typeface="Avenir Black"/>
              </a:rPr>
              <a:t>Hexamine</a:t>
            </a:r>
            <a:endParaRPr sz="1550">
              <a:latin typeface="Avenir Black"/>
              <a:cs typeface="Avenir Black"/>
            </a:endParaRPr>
          </a:p>
          <a:p>
            <a:pPr marL="149860" marR="142240" algn="ctr">
              <a:lnSpc>
                <a:spcPts val="1240"/>
              </a:lnSpc>
              <a:spcBef>
                <a:spcPts val="285"/>
              </a:spcBef>
            </a:pPr>
            <a:r>
              <a:rPr sz="1150" b="1" spc="-10" dirty="0">
                <a:solidFill>
                  <a:srgbClr val="5E6062"/>
                </a:solidFill>
                <a:latin typeface="Avenir Black"/>
                <a:cs typeface="Avenir Black"/>
              </a:rPr>
              <a:t>barbecue lighter</a:t>
            </a:r>
            <a:endParaRPr sz="1150">
              <a:latin typeface="Avenir Black"/>
              <a:cs typeface="Avenir Black"/>
            </a:endParaRPr>
          </a:p>
        </p:txBody>
      </p:sp>
      <p:grpSp>
        <p:nvGrpSpPr>
          <p:cNvPr id="12" name="object 12"/>
          <p:cNvGrpSpPr/>
          <p:nvPr/>
        </p:nvGrpSpPr>
        <p:grpSpPr>
          <a:xfrm>
            <a:off x="1874253" y="2138794"/>
            <a:ext cx="6045835" cy="3491865"/>
            <a:chOff x="1874253" y="2138794"/>
            <a:chExt cx="6045835" cy="3491865"/>
          </a:xfrm>
        </p:grpSpPr>
        <p:pic>
          <p:nvPicPr>
            <p:cNvPr id="13" name="object 13"/>
            <p:cNvPicPr/>
            <p:nvPr/>
          </p:nvPicPr>
          <p:blipFill>
            <a:blip r:embed="rId3" cstate="print"/>
            <a:stretch>
              <a:fillRect/>
            </a:stretch>
          </p:blipFill>
          <p:spPr>
            <a:xfrm>
              <a:off x="4129597" y="3516223"/>
              <a:ext cx="1634385" cy="1245171"/>
            </a:xfrm>
            <a:prstGeom prst="rect">
              <a:avLst/>
            </a:prstGeom>
          </p:spPr>
        </p:pic>
        <p:pic>
          <p:nvPicPr>
            <p:cNvPr id="14" name="object 14"/>
            <p:cNvPicPr/>
            <p:nvPr/>
          </p:nvPicPr>
          <p:blipFill>
            <a:blip r:embed="rId4" cstate="print"/>
            <a:stretch>
              <a:fillRect/>
            </a:stretch>
          </p:blipFill>
          <p:spPr>
            <a:xfrm>
              <a:off x="3787516" y="2707622"/>
              <a:ext cx="2052489" cy="1368328"/>
            </a:xfrm>
            <a:prstGeom prst="rect">
              <a:avLst/>
            </a:prstGeom>
          </p:spPr>
        </p:pic>
        <p:pic>
          <p:nvPicPr>
            <p:cNvPr id="15" name="object 15"/>
            <p:cNvPicPr/>
            <p:nvPr/>
          </p:nvPicPr>
          <p:blipFill>
            <a:blip r:embed="rId5" cstate="print"/>
            <a:stretch>
              <a:fillRect/>
            </a:stretch>
          </p:blipFill>
          <p:spPr>
            <a:xfrm>
              <a:off x="2927629" y="2494889"/>
              <a:ext cx="423773" cy="855713"/>
            </a:xfrm>
            <a:prstGeom prst="rect">
              <a:avLst/>
            </a:prstGeom>
          </p:spPr>
        </p:pic>
        <p:pic>
          <p:nvPicPr>
            <p:cNvPr id="16" name="object 16"/>
            <p:cNvPicPr/>
            <p:nvPr/>
          </p:nvPicPr>
          <p:blipFill>
            <a:blip r:embed="rId6" cstate="print"/>
            <a:stretch>
              <a:fillRect/>
            </a:stretch>
          </p:blipFill>
          <p:spPr>
            <a:xfrm>
              <a:off x="1892993" y="2847454"/>
              <a:ext cx="771008" cy="867394"/>
            </a:xfrm>
            <a:prstGeom prst="rect">
              <a:avLst/>
            </a:prstGeom>
          </p:spPr>
        </p:pic>
        <p:pic>
          <p:nvPicPr>
            <p:cNvPr id="17" name="object 17"/>
            <p:cNvPicPr/>
            <p:nvPr/>
          </p:nvPicPr>
          <p:blipFill>
            <a:blip r:embed="rId7" cstate="print"/>
            <a:stretch>
              <a:fillRect/>
            </a:stretch>
          </p:blipFill>
          <p:spPr>
            <a:xfrm>
              <a:off x="3778021" y="2138794"/>
              <a:ext cx="439369" cy="1054481"/>
            </a:xfrm>
            <a:prstGeom prst="rect">
              <a:avLst/>
            </a:prstGeom>
          </p:spPr>
        </p:pic>
        <p:pic>
          <p:nvPicPr>
            <p:cNvPr id="18" name="object 18"/>
            <p:cNvPicPr/>
            <p:nvPr/>
          </p:nvPicPr>
          <p:blipFill>
            <a:blip r:embed="rId8" cstate="print"/>
            <a:stretch>
              <a:fillRect/>
            </a:stretch>
          </p:blipFill>
          <p:spPr>
            <a:xfrm>
              <a:off x="4628421" y="2199030"/>
              <a:ext cx="637249" cy="637244"/>
            </a:xfrm>
            <a:prstGeom prst="rect">
              <a:avLst/>
            </a:prstGeom>
          </p:spPr>
        </p:pic>
        <p:pic>
          <p:nvPicPr>
            <p:cNvPr id="19" name="object 19"/>
            <p:cNvPicPr/>
            <p:nvPr/>
          </p:nvPicPr>
          <p:blipFill>
            <a:blip r:embed="rId9" cstate="print"/>
            <a:stretch>
              <a:fillRect/>
            </a:stretch>
          </p:blipFill>
          <p:spPr>
            <a:xfrm>
              <a:off x="5702033" y="2423820"/>
              <a:ext cx="349605" cy="668108"/>
            </a:xfrm>
            <a:prstGeom prst="rect">
              <a:avLst/>
            </a:prstGeom>
          </p:spPr>
        </p:pic>
        <p:pic>
          <p:nvPicPr>
            <p:cNvPr id="20" name="object 20"/>
            <p:cNvPicPr/>
            <p:nvPr/>
          </p:nvPicPr>
          <p:blipFill>
            <a:blip r:embed="rId10" cstate="print"/>
            <a:stretch>
              <a:fillRect/>
            </a:stretch>
          </p:blipFill>
          <p:spPr>
            <a:xfrm>
              <a:off x="6633451" y="2562213"/>
              <a:ext cx="325526" cy="799793"/>
            </a:xfrm>
            <a:prstGeom prst="rect">
              <a:avLst/>
            </a:prstGeom>
          </p:spPr>
        </p:pic>
        <p:pic>
          <p:nvPicPr>
            <p:cNvPr id="21" name="object 21"/>
            <p:cNvPicPr/>
            <p:nvPr/>
          </p:nvPicPr>
          <p:blipFill>
            <a:blip r:embed="rId11" cstate="print"/>
            <a:stretch>
              <a:fillRect/>
            </a:stretch>
          </p:blipFill>
          <p:spPr>
            <a:xfrm>
              <a:off x="7576446" y="3045879"/>
              <a:ext cx="343057" cy="680859"/>
            </a:xfrm>
            <a:prstGeom prst="rect">
              <a:avLst/>
            </a:prstGeom>
          </p:spPr>
        </p:pic>
        <p:pic>
          <p:nvPicPr>
            <p:cNvPr id="22" name="object 22"/>
            <p:cNvPicPr/>
            <p:nvPr/>
          </p:nvPicPr>
          <p:blipFill>
            <a:blip r:embed="rId12" cstate="print"/>
            <a:stretch>
              <a:fillRect/>
            </a:stretch>
          </p:blipFill>
          <p:spPr>
            <a:xfrm>
              <a:off x="2813227" y="4357382"/>
              <a:ext cx="581101" cy="766063"/>
            </a:xfrm>
            <a:prstGeom prst="rect">
              <a:avLst/>
            </a:prstGeom>
          </p:spPr>
        </p:pic>
        <p:pic>
          <p:nvPicPr>
            <p:cNvPr id="23" name="object 23"/>
            <p:cNvPicPr/>
            <p:nvPr/>
          </p:nvPicPr>
          <p:blipFill>
            <a:blip r:embed="rId13" cstate="print"/>
            <a:stretch>
              <a:fillRect/>
            </a:stretch>
          </p:blipFill>
          <p:spPr>
            <a:xfrm>
              <a:off x="3706139" y="4750701"/>
              <a:ext cx="694486" cy="708659"/>
            </a:xfrm>
            <a:prstGeom prst="rect">
              <a:avLst/>
            </a:prstGeom>
          </p:spPr>
        </p:pic>
        <p:pic>
          <p:nvPicPr>
            <p:cNvPr id="24" name="object 24"/>
            <p:cNvPicPr/>
            <p:nvPr/>
          </p:nvPicPr>
          <p:blipFill>
            <a:blip r:embed="rId14" cstate="print"/>
            <a:stretch>
              <a:fillRect/>
            </a:stretch>
          </p:blipFill>
          <p:spPr>
            <a:xfrm>
              <a:off x="1874253" y="3772738"/>
              <a:ext cx="612990" cy="912050"/>
            </a:xfrm>
            <a:prstGeom prst="rect">
              <a:avLst/>
            </a:prstGeom>
          </p:spPr>
        </p:pic>
        <p:pic>
          <p:nvPicPr>
            <p:cNvPr id="25" name="object 25"/>
            <p:cNvPicPr/>
            <p:nvPr/>
          </p:nvPicPr>
          <p:blipFill>
            <a:blip r:embed="rId15" cstate="print"/>
            <a:stretch>
              <a:fillRect/>
            </a:stretch>
          </p:blipFill>
          <p:spPr>
            <a:xfrm>
              <a:off x="4825822" y="4977472"/>
              <a:ext cx="721144" cy="653097"/>
            </a:xfrm>
            <a:prstGeom prst="rect">
              <a:avLst/>
            </a:prstGeom>
          </p:spPr>
        </p:pic>
        <p:pic>
          <p:nvPicPr>
            <p:cNvPr id="26" name="object 26"/>
            <p:cNvPicPr/>
            <p:nvPr/>
          </p:nvPicPr>
          <p:blipFill>
            <a:blip r:embed="rId16" cstate="print"/>
            <a:stretch>
              <a:fillRect/>
            </a:stretch>
          </p:blipFill>
          <p:spPr>
            <a:xfrm>
              <a:off x="6002197" y="4523917"/>
              <a:ext cx="630707" cy="787006"/>
            </a:xfrm>
            <a:prstGeom prst="rect">
              <a:avLst/>
            </a:prstGeom>
          </p:spPr>
        </p:pic>
        <p:pic>
          <p:nvPicPr>
            <p:cNvPr id="27" name="object 27"/>
            <p:cNvPicPr/>
            <p:nvPr/>
          </p:nvPicPr>
          <p:blipFill>
            <a:blip r:embed="rId17" cstate="print"/>
            <a:stretch>
              <a:fillRect/>
            </a:stretch>
          </p:blipFill>
          <p:spPr>
            <a:xfrm>
              <a:off x="7107707" y="4013695"/>
              <a:ext cx="763016" cy="835063"/>
            </a:xfrm>
            <a:prstGeom prst="rect">
              <a:avLst/>
            </a:prstGeom>
          </p:spPr>
        </p:pic>
      </p:grpSp>
      <p:sp>
        <p:nvSpPr>
          <p:cNvPr id="28" name="object 28"/>
          <p:cNvSpPr txBox="1"/>
          <p:nvPr/>
        </p:nvSpPr>
        <p:spPr>
          <a:xfrm>
            <a:off x="1922391" y="4794689"/>
            <a:ext cx="605790" cy="665480"/>
          </a:xfrm>
          <a:prstGeom prst="rect">
            <a:avLst/>
          </a:prstGeom>
        </p:spPr>
        <p:txBody>
          <a:bodyPr vert="horz" wrap="square" lIns="0" tIns="36830" rIns="0" bIns="0" rtlCol="0">
            <a:spAutoFit/>
          </a:bodyPr>
          <a:lstStyle/>
          <a:p>
            <a:pPr marL="93980" marR="5080" indent="-81915">
              <a:lnSpc>
                <a:spcPts val="1700"/>
              </a:lnSpc>
              <a:spcBef>
                <a:spcPts val="290"/>
              </a:spcBef>
            </a:pPr>
            <a:r>
              <a:rPr sz="1550" b="1" spc="-10" dirty="0">
                <a:solidFill>
                  <a:srgbClr val="231F20"/>
                </a:solidFill>
                <a:latin typeface="Avenir Black"/>
                <a:cs typeface="Avenir Black"/>
              </a:rPr>
              <a:t>Acetic </a:t>
            </a:r>
            <a:r>
              <a:rPr sz="1550" b="1" spc="-20" dirty="0">
                <a:solidFill>
                  <a:srgbClr val="231F20"/>
                </a:solidFill>
                <a:latin typeface="Avenir Black"/>
                <a:cs typeface="Avenir Black"/>
              </a:rPr>
              <a:t>Acid</a:t>
            </a:r>
            <a:endParaRPr sz="1550">
              <a:latin typeface="Avenir Black"/>
              <a:cs typeface="Avenir Black"/>
            </a:endParaRPr>
          </a:p>
          <a:p>
            <a:pPr marL="41275">
              <a:lnSpc>
                <a:spcPct val="100000"/>
              </a:lnSpc>
              <a:spcBef>
                <a:spcPts val="65"/>
              </a:spcBef>
            </a:pPr>
            <a:r>
              <a:rPr sz="1150" b="1" spc="-10" dirty="0">
                <a:solidFill>
                  <a:srgbClr val="5E6062"/>
                </a:solidFill>
                <a:latin typeface="Avenir Black"/>
                <a:cs typeface="Avenir Black"/>
              </a:rPr>
              <a:t>vinegar</a:t>
            </a:r>
            <a:endParaRPr sz="1150">
              <a:latin typeface="Avenir Black"/>
              <a:cs typeface="Avenir Black"/>
            </a:endParaRPr>
          </a:p>
        </p:txBody>
      </p:sp>
      <p:sp>
        <p:nvSpPr>
          <p:cNvPr id="29" name="object 29"/>
          <p:cNvSpPr txBox="1"/>
          <p:nvPr/>
        </p:nvSpPr>
        <p:spPr>
          <a:xfrm>
            <a:off x="2721803" y="5164242"/>
            <a:ext cx="849630" cy="462280"/>
          </a:xfrm>
          <a:prstGeom prst="rect">
            <a:avLst/>
          </a:prstGeom>
        </p:spPr>
        <p:txBody>
          <a:bodyPr vert="horz" wrap="square" lIns="0" tIns="25400" rIns="0" bIns="0" rtlCol="0">
            <a:spAutoFit/>
          </a:bodyPr>
          <a:lstStyle/>
          <a:p>
            <a:pPr marL="12700">
              <a:lnSpc>
                <a:spcPct val="100000"/>
              </a:lnSpc>
              <a:spcBef>
                <a:spcPts val="200"/>
              </a:spcBef>
            </a:pPr>
            <a:r>
              <a:rPr sz="1550" b="1" spc="-10" dirty="0">
                <a:solidFill>
                  <a:srgbClr val="231F20"/>
                </a:solidFill>
                <a:latin typeface="Avenir Black"/>
                <a:cs typeface="Avenir Black"/>
              </a:rPr>
              <a:t>Methane</a:t>
            </a:r>
            <a:endParaRPr sz="1550">
              <a:latin typeface="Avenir Black"/>
              <a:cs typeface="Avenir Black"/>
            </a:endParaRPr>
          </a:p>
          <a:p>
            <a:pPr marL="71755">
              <a:lnSpc>
                <a:spcPct val="100000"/>
              </a:lnSpc>
              <a:spcBef>
                <a:spcPts val="90"/>
              </a:spcBef>
            </a:pPr>
            <a:r>
              <a:rPr sz="1150" b="1" dirty="0">
                <a:solidFill>
                  <a:srgbClr val="5E6062"/>
                </a:solidFill>
                <a:latin typeface="Avenir Black"/>
                <a:cs typeface="Avenir Black"/>
              </a:rPr>
              <a:t>sewer </a:t>
            </a:r>
            <a:r>
              <a:rPr sz="1150" b="1" spc="-25" dirty="0">
                <a:solidFill>
                  <a:srgbClr val="5E6062"/>
                </a:solidFill>
                <a:latin typeface="Avenir Black"/>
                <a:cs typeface="Avenir Black"/>
              </a:rPr>
              <a:t>gas</a:t>
            </a:r>
            <a:endParaRPr sz="1150">
              <a:latin typeface="Avenir Black"/>
              <a:cs typeface="Avenir Black"/>
            </a:endParaRPr>
          </a:p>
        </p:txBody>
      </p:sp>
      <p:sp>
        <p:nvSpPr>
          <p:cNvPr id="30" name="object 30"/>
          <p:cNvSpPr txBox="1"/>
          <p:nvPr/>
        </p:nvSpPr>
        <p:spPr>
          <a:xfrm>
            <a:off x="3613928" y="5504399"/>
            <a:ext cx="907415" cy="462280"/>
          </a:xfrm>
          <a:prstGeom prst="rect">
            <a:avLst/>
          </a:prstGeom>
        </p:spPr>
        <p:txBody>
          <a:bodyPr vert="horz" wrap="square" lIns="0" tIns="25400" rIns="0" bIns="0" rtlCol="0">
            <a:spAutoFit/>
          </a:bodyPr>
          <a:lstStyle/>
          <a:p>
            <a:pPr marL="12700">
              <a:lnSpc>
                <a:spcPct val="100000"/>
              </a:lnSpc>
              <a:spcBef>
                <a:spcPts val="200"/>
              </a:spcBef>
            </a:pPr>
            <a:r>
              <a:rPr sz="1550" b="1" spc="-10" dirty="0">
                <a:solidFill>
                  <a:srgbClr val="231F20"/>
                </a:solidFill>
                <a:latin typeface="Avenir Black"/>
                <a:cs typeface="Avenir Black"/>
              </a:rPr>
              <a:t>Methanol</a:t>
            </a:r>
            <a:endParaRPr sz="1550">
              <a:latin typeface="Avenir Black"/>
              <a:cs typeface="Avenir Black"/>
            </a:endParaRPr>
          </a:p>
          <a:p>
            <a:pPr marL="77470">
              <a:lnSpc>
                <a:spcPct val="100000"/>
              </a:lnSpc>
              <a:spcBef>
                <a:spcPts val="90"/>
              </a:spcBef>
            </a:pPr>
            <a:r>
              <a:rPr sz="1150" b="1" dirty="0">
                <a:solidFill>
                  <a:srgbClr val="5E6062"/>
                </a:solidFill>
                <a:latin typeface="Avenir Black"/>
                <a:cs typeface="Avenir Black"/>
              </a:rPr>
              <a:t>rocket</a:t>
            </a:r>
            <a:r>
              <a:rPr sz="1150" b="1" spc="10" dirty="0">
                <a:solidFill>
                  <a:srgbClr val="5E6062"/>
                </a:solidFill>
                <a:latin typeface="Avenir Black"/>
                <a:cs typeface="Avenir Black"/>
              </a:rPr>
              <a:t> </a:t>
            </a:r>
            <a:r>
              <a:rPr sz="1150" b="1" spc="-20" dirty="0">
                <a:solidFill>
                  <a:srgbClr val="5E6062"/>
                </a:solidFill>
                <a:latin typeface="Avenir Black"/>
                <a:cs typeface="Avenir Black"/>
              </a:rPr>
              <a:t>fuel</a:t>
            </a:r>
            <a:endParaRPr sz="1150">
              <a:latin typeface="Avenir Black"/>
              <a:cs typeface="Avenir Black"/>
            </a:endParaRPr>
          </a:p>
        </p:txBody>
      </p:sp>
      <p:sp>
        <p:nvSpPr>
          <p:cNvPr id="31" name="object 31"/>
          <p:cNvSpPr txBox="1"/>
          <p:nvPr/>
        </p:nvSpPr>
        <p:spPr>
          <a:xfrm>
            <a:off x="7316866" y="4893902"/>
            <a:ext cx="304800" cy="261620"/>
          </a:xfrm>
          <a:prstGeom prst="rect">
            <a:avLst/>
          </a:prstGeom>
        </p:spPr>
        <p:txBody>
          <a:bodyPr vert="horz" wrap="square" lIns="0" tIns="12700" rIns="0" bIns="0" rtlCol="0">
            <a:spAutoFit/>
          </a:bodyPr>
          <a:lstStyle/>
          <a:p>
            <a:pPr marL="12700">
              <a:lnSpc>
                <a:spcPct val="100000"/>
              </a:lnSpc>
              <a:spcBef>
                <a:spcPts val="100"/>
              </a:spcBef>
            </a:pPr>
            <a:r>
              <a:rPr sz="1550" b="1" spc="-40" dirty="0">
                <a:solidFill>
                  <a:srgbClr val="231F20"/>
                </a:solidFill>
                <a:latin typeface="Avenir Black"/>
                <a:cs typeface="Avenir Black"/>
              </a:rPr>
              <a:t>Tar</a:t>
            </a:r>
            <a:endParaRPr sz="1550">
              <a:latin typeface="Avenir Black"/>
              <a:cs typeface="Avenir Black"/>
            </a:endParaRPr>
          </a:p>
        </p:txBody>
      </p:sp>
      <p:sp>
        <p:nvSpPr>
          <p:cNvPr id="32" name="object 32"/>
          <p:cNvSpPr txBox="1"/>
          <p:nvPr/>
        </p:nvSpPr>
        <p:spPr>
          <a:xfrm>
            <a:off x="5992262" y="5394557"/>
            <a:ext cx="715010" cy="462280"/>
          </a:xfrm>
          <a:prstGeom prst="rect">
            <a:avLst/>
          </a:prstGeom>
        </p:spPr>
        <p:txBody>
          <a:bodyPr vert="horz" wrap="square" lIns="0" tIns="25400" rIns="0" bIns="0" rtlCol="0">
            <a:spAutoFit/>
          </a:bodyPr>
          <a:lstStyle/>
          <a:p>
            <a:pPr algn="ctr">
              <a:lnSpc>
                <a:spcPct val="100000"/>
              </a:lnSpc>
              <a:spcBef>
                <a:spcPts val="200"/>
              </a:spcBef>
            </a:pPr>
            <a:r>
              <a:rPr sz="1550" b="1" spc="-10" dirty="0">
                <a:solidFill>
                  <a:srgbClr val="231F20"/>
                </a:solidFill>
                <a:latin typeface="Avenir Black"/>
                <a:cs typeface="Avenir Black"/>
              </a:rPr>
              <a:t>Arsenic</a:t>
            </a:r>
            <a:endParaRPr sz="1550">
              <a:latin typeface="Avenir Black"/>
              <a:cs typeface="Avenir Black"/>
            </a:endParaRPr>
          </a:p>
          <a:p>
            <a:pPr algn="ctr">
              <a:lnSpc>
                <a:spcPct val="100000"/>
              </a:lnSpc>
              <a:spcBef>
                <a:spcPts val="90"/>
              </a:spcBef>
            </a:pPr>
            <a:r>
              <a:rPr sz="1150" b="1" spc="-10" dirty="0">
                <a:solidFill>
                  <a:srgbClr val="5E6062"/>
                </a:solidFill>
                <a:latin typeface="Avenir Black"/>
                <a:cs typeface="Avenir Black"/>
              </a:rPr>
              <a:t>poison</a:t>
            </a:r>
            <a:endParaRPr sz="1150">
              <a:latin typeface="Avenir Black"/>
              <a:cs typeface="Avenir Black"/>
            </a:endParaRPr>
          </a:p>
        </p:txBody>
      </p:sp>
      <p:sp>
        <p:nvSpPr>
          <p:cNvPr id="33" name="object 33"/>
          <p:cNvSpPr txBox="1"/>
          <p:nvPr/>
        </p:nvSpPr>
        <p:spPr>
          <a:xfrm>
            <a:off x="4677998" y="5687600"/>
            <a:ext cx="962025" cy="478155"/>
          </a:xfrm>
          <a:prstGeom prst="rect">
            <a:avLst/>
          </a:prstGeom>
        </p:spPr>
        <p:txBody>
          <a:bodyPr vert="horz" wrap="square" lIns="0" tIns="36830" rIns="0" bIns="0" rtlCol="0">
            <a:spAutoFit/>
          </a:bodyPr>
          <a:lstStyle/>
          <a:p>
            <a:pPr marL="12700" marR="5080" indent="128905">
              <a:lnSpc>
                <a:spcPts val="1700"/>
              </a:lnSpc>
              <a:spcBef>
                <a:spcPts val="290"/>
              </a:spcBef>
            </a:pPr>
            <a:r>
              <a:rPr sz="1550" b="1" spc="-10" dirty="0">
                <a:solidFill>
                  <a:srgbClr val="231F20"/>
                </a:solidFill>
                <a:latin typeface="Avenir Black"/>
                <a:cs typeface="Avenir Black"/>
              </a:rPr>
              <a:t>Carbon Monoxide</a:t>
            </a:r>
            <a:endParaRPr sz="1550">
              <a:latin typeface="Avenir Black"/>
              <a:cs typeface="Avenir Black"/>
            </a:endParaRPr>
          </a:p>
        </p:txBody>
      </p:sp>
      <p:sp>
        <p:nvSpPr>
          <p:cNvPr id="34" name="object 34"/>
          <p:cNvSpPr txBox="1">
            <a:spLocks noGrp="1"/>
          </p:cNvSpPr>
          <p:nvPr>
            <p:ph type="title"/>
          </p:nvPr>
        </p:nvSpPr>
        <p:spPr>
          <a:xfrm>
            <a:off x="1933655" y="594870"/>
            <a:ext cx="6172835" cy="777240"/>
          </a:xfrm>
          <a:prstGeom prst="rect">
            <a:avLst/>
          </a:prstGeom>
        </p:spPr>
        <p:txBody>
          <a:bodyPr vert="horz" wrap="square" lIns="0" tIns="61594" rIns="0" bIns="0" rtlCol="0">
            <a:spAutoFit/>
          </a:bodyPr>
          <a:lstStyle/>
          <a:p>
            <a:pPr marL="1078865" marR="5080" indent="-1066800">
              <a:lnSpc>
                <a:spcPts val="2780"/>
              </a:lnSpc>
              <a:spcBef>
                <a:spcPts val="484"/>
              </a:spcBef>
            </a:pPr>
            <a:r>
              <a:rPr sz="2600" spc="75" dirty="0"/>
              <a:t>Indoor</a:t>
            </a:r>
            <a:r>
              <a:rPr sz="2600" spc="125" dirty="0"/>
              <a:t> </a:t>
            </a:r>
            <a:r>
              <a:rPr sz="2600" spc="55" dirty="0"/>
              <a:t>air:</a:t>
            </a:r>
            <a:r>
              <a:rPr sz="2600" spc="130" dirty="0"/>
              <a:t> </a:t>
            </a:r>
            <a:r>
              <a:rPr sz="2600" dirty="0"/>
              <a:t>What’s</a:t>
            </a:r>
            <a:r>
              <a:rPr sz="2600" spc="125" dirty="0"/>
              <a:t> </a:t>
            </a:r>
            <a:r>
              <a:rPr sz="2600" spc="65" dirty="0"/>
              <a:t>in</a:t>
            </a:r>
            <a:r>
              <a:rPr sz="2600" spc="130" dirty="0"/>
              <a:t> </a:t>
            </a:r>
            <a:r>
              <a:rPr sz="2600" dirty="0"/>
              <a:t>tobacco/vaping</a:t>
            </a:r>
            <a:r>
              <a:rPr sz="2600" spc="125" dirty="0"/>
              <a:t> </a:t>
            </a:r>
            <a:r>
              <a:rPr sz="2600" spc="-10" dirty="0"/>
              <a:t>smoke; </a:t>
            </a:r>
            <a:r>
              <a:rPr sz="2600" dirty="0"/>
              <a:t>secondary,</a:t>
            </a:r>
            <a:r>
              <a:rPr sz="2600" spc="195" dirty="0"/>
              <a:t> </a:t>
            </a:r>
            <a:r>
              <a:rPr sz="2600" spc="55" dirty="0"/>
              <a:t>third-</a:t>
            </a:r>
            <a:r>
              <a:rPr sz="2600" spc="110" dirty="0"/>
              <a:t>hand</a:t>
            </a:r>
            <a:r>
              <a:rPr sz="2600" spc="195" dirty="0"/>
              <a:t> </a:t>
            </a:r>
            <a:r>
              <a:rPr sz="2600" spc="-10" dirty="0"/>
              <a:t>smoke</a:t>
            </a:r>
            <a:endParaRPr sz="2600"/>
          </a:p>
        </p:txBody>
      </p:sp>
      <p:sp>
        <p:nvSpPr>
          <p:cNvPr id="35" name="object 35"/>
          <p:cNvSpPr txBox="1"/>
          <p:nvPr/>
        </p:nvSpPr>
        <p:spPr>
          <a:xfrm>
            <a:off x="331215" y="6286500"/>
            <a:ext cx="7802245" cy="1290320"/>
          </a:xfrm>
          <a:prstGeom prst="rect">
            <a:avLst/>
          </a:prstGeom>
        </p:spPr>
        <p:txBody>
          <a:bodyPr vert="horz" wrap="square" lIns="0" tIns="33019" rIns="0" bIns="0" rtlCol="0">
            <a:spAutoFit/>
          </a:bodyPr>
          <a:lstStyle/>
          <a:p>
            <a:pPr marL="1433195" marR="5080">
              <a:lnSpc>
                <a:spcPts val="2300"/>
              </a:lnSpc>
              <a:spcBef>
                <a:spcPts val="259"/>
              </a:spcBef>
            </a:pPr>
            <a:r>
              <a:rPr sz="2000" spc="-30" dirty="0">
                <a:solidFill>
                  <a:srgbClr val="231F20"/>
                </a:solidFill>
                <a:latin typeface="Avenir Book"/>
                <a:cs typeface="Avenir Book"/>
              </a:rPr>
              <a:t>Tobacco</a:t>
            </a:r>
            <a:r>
              <a:rPr sz="2000" spc="-15" dirty="0">
                <a:solidFill>
                  <a:srgbClr val="231F20"/>
                </a:solidFill>
                <a:latin typeface="Avenir Book"/>
                <a:cs typeface="Avenir Book"/>
              </a:rPr>
              <a:t> </a:t>
            </a:r>
            <a:r>
              <a:rPr sz="2000" dirty="0">
                <a:solidFill>
                  <a:srgbClr val="231F20"/>
                </a:solidFill>
                <a:latin typeface="Avenir Book"/>
                <a:cs typeface="Avenir Book"/>
              </a:rPr>
              <a:t>smoke</a:t>
            </a:r>
            <a:r>
              <a:rPr sz="2000" spc="-15" dirty="0">
                <a:solidFill>
                  <a:srgbClr val="231F20"/>
                </a:solidFill>
                <a:latin typeface="Avenir Book"/>
                <a:cs typeface="Avenir Book"/>
              </a:rPr>
              <a:t> </a:t>
            </a:r>
            <a:r>
              <a:rPr sz="2000" dirty="0">
                <a:solidFill>
                  <a:srgbClr val="231F20"/>
                </a:solidFill>
                <a:latin typeface="Avenir Book"/>
                <a:cs typeface="Avenir Book"/>
              </a:rPr>
              <a:t>is</a:t>
            </a:r>
            <a:r>
              <a:rPr sz="2000" spc="-15" dirty="0">
                <a:solidFill>
                  <a:srgbClr val="231F20"/>
                </a:solidFill>
                <a:latin typeface="Avenir Book"/>
                <a:cs typeface="Avenir Book"/>
              </a:rPr>
              <a:t> </a:t>
            </a:r>
            <a:r>
              <a:rPr sz="2000" dirty="0">
                <a:solidFill>
                  <a:srgbClr val="231F20"/>
                </a:solidFill>
                <a:latin typeface="Avenir Book"/>
                <a:cs typeface="Avenir Book"/>
              </a:rPr>
              <a:t>made</a:t>
            </a:r>
            <a:r>
              <a:rPr sz="2000" spc="-15" dirty="0">
                <a:solidFill>
                  <a:srgbClr val="231F20"/>
                </a:solidFill>
                <a:latin typeface="Avenir Book"/>
                <a:cs typeface="Avenir Book"/>
              </a:rPr>
              <a:t> </a:t>
            </a:r>
            <a:r>
              <a:rPr sz="2000" dirty="0">
                <a:solidFill>
                  <a:srgbClr val="231F20"/>
                </a:solidFill>
                <a:latin typeface="Avenir Book"/>
                <a:cs typeface="Avenir Book"/>
              </a:rPr>
              <a:t>up</a:t>
            </a:r>
            <a:r>
              <a:rPr sz="2000" spc="-15" dirty="0">
                <a:solidFill>
                  <a:srgbClr val="231F20"/>
                </a:solidFill>
                <a:latin typeface="Avenir Book"/>
                <a:cs typeface="Avenir Book"/>
              </a:rPr>
              <a:t> </a:t>
            </a:r>
            <a:r>
              <a:rPr sz="2000" dirty="0">
                <a:solidFill>
                  <a:srgbClr val="231F20"/>
                </a:solidFill>
                <a:latin typeface="Avenir Book"/>
                <a:cs typeface="Avenir Book"/>
              </a:rPr>
              <a:t>of</a:t>
            </a:r>
            <a:r>
              <a:rPr sz="2000" spc="-15" dirty="0">
                <a:solidFill>
                  <a:srgbClr val="231F20"/>
                </a:solidFill>
                <a:latin typeface="Avenir Book"/>
                <a:cs typeface="Avenir Book"/>
              </a:rPr>
              <a:t> </a:t>
            </a:r>
            <a:r>
              <a:rPr sz="2000" dirty="0">
                <a:solidFill>
                  <a:srgbClr val="231F20"/>
                </a:solidFill>
                <a:latin typeface="Avenir Book"/>
                <a:cs typeface="Avenir Book"/>
              </a:rPr>
              <a:t>thousands</a:t>
            </a:r>
            <a:r>
              <a:rPr sz="2000" spc="-15" dirty="0">
                <a:solidFill>
                  <a:srgbClr val="231F20"/>
                </a:solidFill>
                <a:latin typeface="Avenir Book"/>
                <a:cs typeface="Avenir Book"/>
              </a:rPr>
              <a:t> </a:t>
            </a:r>
            <a:r>
              <a:rPr sz="2000" dirty="0">
                <a:solidFill>
                  <a:srgbClr val="231F20"/>
                </a:solidFill>
                <a:latin typeface="Avenir Book"/>
                <a:cs typeface="Avenir Book"/>
              </a:rPr>
              <a:t>of</a:t>
            </a:r>
            <a:r>
              <a:rPr sz="2000" spc="-15" dirty="0">
                <a:solidFill>
                  <a:srgbClr val="231F20"/>
                </a:solidFill>
                <a:latin typeface="Avenir Book"/>
                <a:cs typeface="Avenir Book"/>
              </a:rPr>
              <a:t> </a:t>
            </a:r>
            <a:r>
              <a:rPr sz="2000" spc="-10" dirty="0">
                <a:solidFill>
                  <a:srgbClr val="231F20"/>
                </a:solidFill>
                <a:latin typeface="Avenir Book"/>
                <a:cs typeface="Avenir Book"/>
              </a:rPr>
              <a:t>chemicals, </a:t>
            </a:r>
            <a:r>
              <a:rPr sz="2000" dirty="0">
                <a:solidFill>
                  <a:srgbClr val="231F20"/>
                </a:solidFill>
                <a:latin typeface="Avenir Book"/>
                <a:cs typeface="Avenir Book"/>
              </a:rPr>
              <a:t>including</a:t>
            </a:r>
            <a:r>
              <a:rPr sz="2000" spc="-35" dirty="0">
                <a:solidFill>
                  <a:srgbClr val="231F20"/>
                </a:solidFill>
                <a:latin typeface="Avenir Book"/>
                <a:cs typeface="Avenir Book"/>
              </a:rPr>
              <a:t> </a:t>
            </a:r>
            <a:r>
              <a:rPr sz="2000" dirty="0">
                <a:solidFill>
                  <a:srgbClr val="231F20"/>
                </a:solidFill>
                <a:latin typeface="Avenir Book"/>
                <a:cs typeface="Avenir Book"/>
              </a:rPr>
              <a:t>at</a:t>
            </a:r>
            <a:r>
              <a:rPr sz="2000" spc="-25" dirty="0">
                <a:solidFill>
                  <a:srgbClr val="231F20"/>
                </a:solidFill>
                <a:latin typeface="Avenir Book"/>
                <a:cs typeface="Avenir Book"/>
              </a:rPr>
              <a:t> </a:t>
            </a:r>
            <a:r>
              <a:rPr sz="2000" dirty="0">
                <a:solidFill>
                  <a:srgbClr val="231F20"/>
                </a:solidFill>
                <a:latin typeface="Avenir Book"/>
                <a:cs typeface="Avenir Book"/>
              </a:rPr>
              <a:t>least</a:t>
            </a:r>
            <a:r>
              <a:rPr sz="2000" spc="-25" dirty="0">
                <a:solidFill>
                  <a:srgbClr val="231F20"/>
                </a:solidFill>
                <a:latin typeface="Avenir Book"/>
                <a:cs typeface="Avenir Book"/>
              </a:rPr>
              <a:t> </a:t>
            </a:r>
            <a:r>
              <a:rPr sz="2000" dirty="0">
                <a:solidFill>
                  <a:srgbClr val="231F20"/>
                </a:solidFill>
                <a:latin typeface="Avenir Book"/>
                <a:cs typeface="Avenir Book"/>
              </a:rPr>
              <a:t>70</a:t>
            </a:r>
            <a:r>
              <a:rPr sz="2000" spc="-20" dirty="0">
                <a:solidFill>
                  <a:srgbClr val="231F20"/>
                </a:solidFill>
                <a:latin typeface="Avenir Book"/>
                <a:cs typeface="Avenir Book"/>
              </a:rPr>
              <a:t> </a:t>
            </a:r>
            <a:r>
              <a:rPr sz="2000" dirty="0">
                <a:solidFill>
                  <a:srgbClr val="231F20"/>
                </a:solidFill>
                <a:latin typeface="Avenir Book"/>
                <a:cs typeface="Avenir Book"/>
              </a:rPr>
              <a:t>known</a:t>
            </a:r>
            <a:r>
              <a:rPr sz="2000" spc="-25" dirty="0">
                <a:solidFill>
                  <a:srgbClr val="231F20"/>
                </a:solidFill>
                <a:latin typeface="Avenir Book"/>
                <a:cs typeface="Avenir Book"/>
              </a:rPr>
              <a:t> </a:t>
            </a:r>
            <a:r>
              <a:rPr sz="2000" dirty="0">
                <a:solidFill>
                  <a:srgbClr val="231F20"/>
                </a:solidFill>
                <a:latin typeface="Avenir Book"/>
                <a:cs typeface="Avenir Book"/>
              </a:rPr>
              <a:t>to</a:t>
            </a:r>
            <a:r>
              <a:rPr sz="2000" spc="-25" dirty="0">
                <a:solidFill>
                  <a:srgbClr val="231F20"/>
                </a:solidFill>
                <a:latin typeface="Avenir Book"/>
                <a:cs typeface="Avenir Book"/>
              </a:rPr>
              <a:t> </a:t>
            </a:r>
            <a:r>
              <a:rPr sz="2000" dirty="0">
                <a:solidFill>
                  <a:srgbClr val="231F20"/>
                </a:solidFill>
                <a:latin typeface="Avenir Book"/>
                <a:cs typeface="Avenir Book"/>
              </a:rPr>
              <a:t>cause</a:t>
            </a:r>
            <a:r>
              <a:rPr sz="2000" spc="-25" dirty="0">
                <a:solidFill>
                  <a:srgbClr val="231F20"/>
                </a:solidFill>
                <a:latin typeface="Avenir Book"/>
                <a:cs typeface="Avenir Book"/>
              </a:rPr>
              <a:t> </a:t>
            </a:r>
            <a:r>
              <a:rPr sz="2000" spc="-10" dirty="0">
                <a:solidFill>
                  <a:srgbClr val="231F20"/>
                </a:solidFill>
                <a:latin typeface="Avenir Book"/>
                <a:cs typeface="Avenir Book"/>
              </a:rPr>
              <a:t>cancer.</a:t>
            </a:r>
            <a:r>
              <a:rPr sz="2000" spc="-20" dirty="0">
                <a:solidFill>
                  <a:srgbClr val="231F20"/>
                </a:solidFill>
                <a:latin typeface="Avenir Book"/>
                <a:cs typeface="Avenir Book"/>
              </a:rPr>
              <a:t> </a:t>
            </a:r>
            <a:r>
              <a:rPr sz="2000" spc="-10" dirty="0">
                <a:solidFill>
                  <a:srgbClr val="231F20"/>
                </a:solidFill>
                <a:latin typeface="Avenir Book"/>
                <a:cs typeface="Avenir Book"/>
              </a:rPr>
              <a:t>These </a:t>
            </a:r>
            <a:r>
              <a:rPr sz="2000" spc="-25" dirty="0">
                <a:solidFill>
                  <a:srgbClr val="231F20"/>
                </a:solidFill>
                <a:latin typeface="Avenir Book"/>
                <a:cs typeface="Avenir Book"/>
              </a:rPr>
              <a:t>cancer-</a:t>
            </a:r>
            <a:r>
              <a:rPr sz="2000" dirty="0">
                <a:solidFill>
                  <a:srgbClr val="231F20"/>
                </a:solidFill>
                <a:latin typeface="Avenir Book"/>
                <a:cs typeface="Avenir Book"/>
              </a:rPr>
              <a:t>causing</a:t>
            </a:r>
            <a:r>
              <a:rPr sz="2000" spc="-15" dirty="0">
                <a:solidFill>
                  <a:srgbClr val="231F20"/>
                </a:solidFill>
                <a:latin typeface="Avenir Book"/>
                <a:cs typeface="Avenir Book"/>
              </a:rPr>
              <a:t> </a:t>
            </a:r>
            <a:r>
              <a:rPr sz="2000" dirty="0">
                <a:solidFill>
                  <a:srgbClr val="231F20"/>
                </a:solidFill>
                <a:latin typeface="Avenir Book"/>
                <a:cs typeface="Avenir Book"/>
              </a:rPr>
              <a:t>chemicals</a:t>
            </a:r>
            <a:r>
              <a:rPr sz="2000" spc="-15" dirty="0">
                <a:solidFill>
                  <a:srgbClr val="231F20"/>
                </a:solidFill>
                <a:latin typeface="Avenir Book"/>
                <a:cs typeface="Avenir Book"/>
              </a:rPr>
              <a:t> </a:t>
            </a:r>
            <a:r>
              <a:rPr sz="2000" dirty="0">
                <a:solidFill>
                  <a:srgbClr val="231F20"/>
                </a:solidFill>
                <a:latin typeface="Avenir Book"/>
                <a:cs typeface="Avenir Book"/>
              </a:rPr>
              <a:t>are</a:t>
            </a:r>
            <a:r>
              <a:rPr sz="2000" spc="-15" dirty="0">
                <a:solidFill>
                  <a:srgbClr val="231F20"/>
                </a:solidFill>
                <a:latin typeface="Avenir Book"/>
                <a:cs typeface="Avenir Book"/>
              </a:rPr>
              <a:t> </a:t>
            </a:r>
            <a:r>
              <a:rPr sz="2000" dirty="0">
                <a:solidFill>
                  <a:srgbClr val="231F20"/>
                </a:solidFill>
                <a:latin typeface="Avenir Book"/>
                <a:cs typeface="Avenir Book"/>
              </a:rPr>
              <a:t>referred</a:t>
            </a:r>
            <a:r>
              <a:rPr sz="2000" spc="-15" dirty="0">
                <a:solidFill>
                  <a:srgbClr val="231F20"/>
                </a:solidFill>
                <a:latin typeface="Avenir Book"/>
                <a:cs typeface="Avenir Book"/>
              </a:rPr>
              <a:t> </a:t>
            </a:r>
            <a:r>
              <a:rPr sz="2000" dirty="0">
                <a:solidFill>
                  <a:srgbClr val="231F20"/>
                </a:solidFill>
                <a:latin typeface="Avenir Book"/>
                <a:cs typeface="Avenir Book"/>
              </a:rPr>
              <a:t>to</a:t>
            </a:r>
            <a:r>
              <a:rPr sz="2000" spc="-15" dirty="0">
                <a:solidFill>
                  <a:srgbClr val="231F20"/>
                </a:solidFill>
                <a:latin typeface="Avenir Book"/>
                <a:cs typeface="Avenir Book"/>
              </a:rPr>
              <a:t> </a:t>
            </a:r>
            <a:r>
              <a:rPr sz="2000" dirty="0">
                <a:solidFill>
                  <a:srgbClr val="231F20"/>
                </a:solidFill>
                <a:latin typeface="Avenir Book"/>
                <a:cs typeface="Avenir Book"/>
              </a:rPr>
              <a:t>as</a:t>
            </a:r>
            <a:r>
              <a:rPr sz="2000" spc="-15" dirty="0">
                <a:solidFill>
                  <a:srgbClr val="231F20"/>
                </a:solidFill>
                <a:latin typeface="Avenir Book"/>
                <a:cs typeface="Avenir Book"/>
              </a:rPr>
              <a:t> </a:t>
            </a:r>
            <a:r>
              <a:rPr sz="2000" i="1" spc="-10" dirty="0">
                <a:solidFill>
                  <a:srgbClr val="231F20"/>
                </a:solidFill>
                <a:latin typeface="Avenir Book"/>
                <a:cs typeface="Avenir Book"/>
              </a:rPr>
              <a:t>carcinogens</a:t>
            </a:r>
            <a:r>
              <a:rPr sz="2000" spc="-10" dirty="0">
                <a:solidFill>
                  <a:srgbClr val="231F20"/>
                </a:solidFill>
                <a:latin typeface="Avenir Book"/>
                <a:cs typeface="Avenir Book"/>
              </a:rPr>
              <a:t>.</a:t>
            </a:r>
            <a:endParaRPr sz="2000">
              <a:latin typeface="Avenir Book"/>
              <a:cs typeface="Avenir Book"/>
            </a:endParaRPr>
          </a:p>
          <a:p>
            <a:pPr marL="12700">
              <a:lnSpc>
                <a:spcPct val="100000"/>
              </a:lnSpc>
              <a:spcBef>
                <a:spcPts val="1580"/>
              </a:spcBef>
            </a:pPr>
            <a:r>
              <a:rPr sz="1100" dirty="0">
                <a:solidFill>
                  <a:srgbClr val="004E71"/>
                </a:solidFill>
                <a:latin typeface="Avenir Next Medium"/>
                <a:cs typeface="Avenir Next Medium"/>
              </a:rPr>
              <a:t>C</a:t>
            </a:r>
            <a:r>
              <a:rPr sz="1100" spc="-60" dirty="0">
                <a:solidFill>
                  <a:srgbClr val="004E71"/>
                </a:solidFill>
                <a:latin typeface="Avenir Next Medium"/>
                <a:cs typeface="Avenir Next Medium"/>
              </a:rPr>
              <a:t> </a:t>
            </a:r>
            <a:r>
              <a:rPr sz="1100" dirty="0">
                <a:solidFill>
                  <a:srgbClr val="004E71"/>
                </a:solidFill>
                <a:latin typeface="Avenir Next Medium"/>
                <a:cs typeface="Avenir Next Medium"/>
              </a:rPr>
              <a:t>H</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I</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L</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D</a:t>
            </a:r>
            <a:r>
              <a:rPr sz="1100" spc="-55" dirty="0">
                <a:solidFill>
                  <a:srgbClr val="004E71"/>
                </a:solidFill>
                <a:latin typeface="Avenir Next Medium"/>
                <a:cs typeface="Avenir Next Medium"/>
              </a:rPr>
              <a:t> </a:t>
            </a:r>
            <a:r>
              <a:rPr sz="1100" dirty="0">
                <a:solidFill>
                  <a:srgbClr val="004E71"/>
                </a:solidFill>
                <a:latin typeface="Avenir Next Medium"/>
                <a:cs typeface="Avenir Next Medium"/>
              </a:rPr>
              <a:t>H</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O</a:t>
            </a:r>
            <a:r>
              <a:rPr sz="1100" spc="-55" dirty="0">
                <a:solidFill>
                  <a:srgbClr val="004E71"/>
                </a:solidFill>
                <a:latin typeface="Avenir Next Medium"/>
                <a:cs typeface="Avenir Next Medium"/>
              </a:rPr>
              <a:t> </a:t>
            </a:r>
            <a:r>
              <a:rPr sz="1100" spc="100" dirty="0">
                <a:solidFill>
                  <a:srgbClr val="004E71"/>
                </a:solidFill>
                <a:latin typeface="Avenir Next Medium"/>
                <a:cs typeface="Avenir Next Medium"/>
              </a:rPr>
              <a:t>OD</a:t>
            </a:r>
            <a:r>
              <a:rPr sz="1100" spc="434" dirty="0">
                <a:solidFill>
                  <a:srgbClr val="004E71"/>
                </a:solidFill>
                <a:latin typeface="Avenir Next Medium"/>
                <a:cs typeface="Avenir Next Medium"/>
              </a:rPr>
              <a:t> </a:t>
            </a:r>
            <a:r>
              <a:rPr sz="1100" dirty="0">
                <a:solidFill>
                  <a:srgbClr val="004E71"/>
                </a:solidFill>
                <a:latin typeface="Avenir Next Medium"/>
                <a:cs typeface="Avenir Next Medium"/>
              </a:rPr>
              <a:t>C</a:t>
            </a:r>
            <a:r>
              <a:rPr sz="1100" spc="-30" dirty="0">
                <a:solidFill>
                  <a:srgbClr val="004E71"/>
                </a:solidFill>
                <a:latin typeface="Avenir Next Medium"/>
                <a:cs typeface="Avenir Next Medium"/>
              </a:rPr>
              <a:t> </a:t>
            </a:r>
            <a:r>
              <a:rPr sz="1100" spc="140" dirty="0">
                <a:solidFill>
                  <a:srgbClr val="004E71"/>
                </a:solidFill>
                <a:latin typeface="Avenir Next Medium"/>
                <a:cs typeface="Avenir Next Medium"/>
              </a:rPr>
              <a:t>ANC</a:t>
            </a:r>
            <a:r>
              <a:rPr sz="1100" spc="-55" dirty="0">
                <a:solidFill>
                  <a:srgbClr val="004E71"/>
                </a:solidFill>
                <a:latin typeface="Avenir Next Medium"/>
                <a:cs typeface="Avenir Next Medium"/>
              </a:rPr>
              <a:t> </a:t>
            </a:r>
            <a:r>
              <a:rPr sz="1100" dirty="0">
                <a:solidFill>
                  <a:srgbClr val="004E71"/>
                </a:solidFill>
                <a:latin typeface="Avenir Next Medium"/>
                <a:cs typeface="Avenir Next Medium"/>
              </a:rPr>
              <a:t>E</a:t>
            </a:r>
            <a:r>
              <a:rPr sz="1100" spc="-60" dirty="0">
                <a:solidFill>
                  <a:srgbClr val="004E71"/>
                </a:solidFill>
                <a:latin typeface="Avenir Next Medium"/>
                <a:cs typeface="Avenir Next Medium"/>
              </a:rPr>
              <a:t> </a:t>
            </a:r>
            <a:r>
              <a:rPr sz="1100" dirty="0">
                <a:solidFill>
                  <a:srgbClr val="004E71"/>
                </a:solidFill>
                <a:latin typeface="Avenir Next Medium"/>
                <a:cs typeface="Avenir Next Medium"/>
              </a:rPr>
              <a:t>R</a:t>
            </a:r>
            <a:r>
              <a:rPr sz="1100" spc="434" dirty="0">
                <a:solidFill>
                  <a:srgbClr val="004E71"/>
                </a:solidFill>
                <a:latin typeface="Avenir Next Medium"/>
                <a:cs typeface="Avenir Next Medium"/>
              </a:rPr>
              <a:t> </a:t>
            </a:r>
            <a:r>
              <a:rPr sz="1100" spc="140" dirty="0">
                <a:solidFill>
                  <a:srgbClr val="004E71"/>
                </a:solidFill>
                <a:latin typeface="Avenir Next Medium"/>
                <a:cs typeface="Avenir Next Medium"/>
              </a:rPr>
              <a:t>AND</a:t>
            </a:r>
            <a:r>
              <a:rPr sz="1100" spc="434" dirty="0">
                <a:solidFill>
                  <a:srgbClr val="004E71"/>
                </a:solidFill>
                <a:latin typeface="Avenir Next Medium"/>
                <a:cs typeface="Avenir Next Medium"/>
              </a:rPr>
              <a:t> </a:t>
            </a:r>
            <a:r>
              <a:rPr sz="1100" dirty="0">
                <a:solidFill>
                  <a:srgbClr val="004E71"/>
                </a:solidFill>
                <a:latin typeface="Avenir Next Medium"/>
                <a:cs typeface="Avenir Next Medium"/>
              </a:rPr>
              <a:t>T</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H</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E</a:t>
            </a:r>
            <a:r>
              <a:rPr sz="1100" spc="434" dirty="0">
                <a:solidFill>
                  <a:srgbClr val="004E71"/>
                </a:solidFill>
                <a:latin typeface="Avenir Next Medium"/>
                <a:cs typeface="Avenir Next Medium"/>
              </a:rPr>
              <a:t> </a:t>
            </a:r>
            <a:r>
              <a:rPr sz="1100" dirty="0">
                <a:solidFill>
                  <a:srgbClr val="004E71"/>
                </a:solidFill>
                <a:latin typeface="Avenir Next Medium"/>
                <a:cs typeface="Avenir Next Medium"/>
              </a:rPr>
              <a:t>E</a:t>
            </a:r>
            <a:r>
              <a:rPr sz="1100" spc="-60" dirty="0">
                <a:solidFill>
                  <a:srgbClr val="004E71"/>
                </a:solidFill>
                <a:latin typeface="Avenir Next Medium"/>
                <a:cs typeface="Avenir Next Medium"/>
              </a:rPr>
              <a:t> </a:t>
            </a:r>
            <a:r>
              <a:rPr sz="1100" dirty="0">
                <a:solidFill>
                  <a:srgbClr val="004E71"/>
                </a:solidFill>
                <a:latin typeface="Avenir Next Medium"/>
                <a:cs typeface="Avenir Next Medium"/>
              </a:rPr>
              <a:t>N</a:t>
            </a:r>
            <a:r>
              <a:rPr sz="1100" spc="-45" dirty="0">
                <a:solidFill>
                  <a:srgbClr val="004E71"/>
                </a:solidFill>
                <a:latin typeface="Avenir Next Medium"/>
                <a:cs typeface="Avenir Next Medium"/>
              </a:rPr>
              <a:t> </a:t>
            </a:r>
            <a:r>
              <a:rPr sz="1100" dirty="0">
                <a:solidFill>
                  <a:srgbClr val="004E71"/>
                </a:solidFill>
                <a:latin typeface="Avenir Next Medium"/>
                <a:cs typeface="Avenir Next Medium"/>
              </a:rPr>
              <a:t>V</a:t>
            </a:r>
            <a:r>
              <a:rPr sz="1100" spc="-45" dirty="0">
                <a:solidFill>
                  <a:srgbClr val="004E71"/>
                </a:solidFill>
                <a:latin typeface="Avenir Next Medium"/>
                <a:cs typeface="Avenir Next Medium"/>
              </a:rPr>
              <a:t> </a:t>
            </a:r>
            <a:r>
              <a:rPr sz="1100" dirty="0">
                <a:solidFill>
                  <a:srgbClr val="004E71"/>
                </a:solidFill>
                <a:latin typeface="Avenir Next Medium"/>
                <a:cs typeface="Avenir Next Medium"/>
              </a:rPr>
              <a:t>I</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R</a:t>
            </a:r>
            <a:r>
              <a:rPr sz="1100" spc="-65" dirty="0">
                <a:solidFill>
                  <a:srgbClr val="004E71"/>
                </a:solidFill>
                <a:latin typeface="Avenir Next Medium"/>
                <a:cs typeface="Avenir Next Medium"/>
              </a:rPr>
              <a:t> </a:t>
            </a:r>
            <a:r>
              <a:rPr sz="1100" spc="165" dirty="0">
                <a:solidFill>
                  <a:srgbClr val="004E71"/>
                </a:solidFill>
                <a:latin typeface="Avenir Next Medium"/>
                <a:cs typeface="Avenir Next Medium"/>
              </a:rPr>
              <a:t>ONME</a:t>
            </a:r>
            <a:r>
              <a:rPr sz="1100" spc="-60" dirty="0">
                <a:solidFill>
                  <a:srgbClr val="004E71"/>
                </a:solidFill>
                <a:latin typeface="Avenir Next Medium"/>
                <a:cs typeface="Avenir Next Medium"/>
              </a:rPr>
              <a:t> </a:t>
            </a:r>
            <a:r>
              <a:rPr sz="1100" dirty="0">
                <a:solidFill>
                  <a:srgbClr val="004E71"/>
                </a:solidFill>
                <a:latin typeface="Avenir Next Medium"/>
                <a:cs typeface="Avenir Next Medium"/>
              </a:rPr>
              <a:t>N</a:t>
            </a:r>
            <a:r>
              <a:rPr sz="1100" spc="-50" dirty="0">
                <a:solidFill>
                  <a:srgbClr val="004E71"/>
                </a:solidFill>
                <a:latin typeface="Avenir Next Medium"/>
                <a:cs typeface="Avenir Next Medium"/>
              </a:rPr>
              <a:t> T</a:t>
            </a:r>
            <a:endParaRPr sz="1100">
              <a:latin typeface="Avenir Next Medium"/>
              <a:cs typeface="Avenir Next Medium"/>
            </a:endParaRPr>
          </a:p>
        </p:txBody>
      </p:sp>
      <p:sp>
        <p:nvSpPr>
          <p:cNvPr id="36" name="object 36"/>
          <p:cNvSpPr txBox="1"/>
          <p:nvPr/>
        </p:nvSpPr>
        <p:spPr>
          <a:xfrm>
            <a:off x="8230616" y="7142480"/>
            <a:ext cx="1485900" cy="482600"/>
          </a:xfrm>
          <a:prstGeom prst="rect">
            <a:avLst/>
          </a:prstGeom>
        </p:spPr>
        <p:txBody>
          <a:bodyPr vert="horz" wrap="square" lIns="0" tIns="12700" rIns="0" bIns="0" rtlCol="0">
            <a:spAutoFit/>
          </a:bodyPr>
          <a:lstStyle/>
          <a:p>
            <a:pPr marL="12700">
              <a:lnSpc>
                <a:spcPct val="100000"/>
              </a:lnSpc>
              <a:spcBef>
                <a:spcPts val="100"/>
              </a:spcBef>
            </a:pPr>
            <a:r>
              <a:rPr sz="2000" dirty="0">
                <a:solidFill>
                  <a:srgbClr val="004E71"/>
                </a:solidFill>
                <a:latin typeface="Avenir Next Medium"/>
                <a:cs typeface="Avenir Next Medium"/>
              </a:rPr>
              <a:t>Learner</a:t>
            </a:r>
            <a:r>
              <a:rPr sz="2000" spc="75" dirty="0">
                <a:solidFill>
                  <a:srgbClr val="004E71"/>
                </a:solidFill>
                <a:latin typeface="Avenir Next Medium"/>
                <a:cs typeface="Avenir Next Medium"/>
              </a:rPr>
              <a:t>  </a:t>
            </a:r>
            <a:r>
              <a:rPr sz="3000" spc="-290" dirty="0">
                <a:solidFill>
                  <a:srgbClr val="004E71"/>
                </a:solidFill>
                <a:latin typeface="Avenir Next Medium"/>
                <a:cs typeface="Avenir Next Medium"/>
              </a:rPr>
              <a:t>24</a:t>
            </a:r>
            <a:endParaRPr sz="3000">
              <a:latin typeface="Avenir Next Medium"/>
              <a:cs typeface="Avenir Next Medium"/>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805687" y="1161798"/>
            <a:ext cx="7988300" cy="777240"/>
          </a:xfrm>
          <a:prstGeom prst="rect">
            <a:avLst/>
          </a:prstGeom>
        </p:spPr>
        <p:txBody>
          <a:bodyPr vert="horz" wrap="square" lIns="0" tIns="61594" rIns="0" bIns="0" rtlCol="0">
            <a:spAutoFit/>
          </a:bodyPr>
          <a:lstStyle/>
          <a:p>
            <a:pPr marL="12700" marR="5080">
              <a:lnSpc>
                <a:spcPts val="2780"/>
              </a:lnSpc>
              <a:spcBef>
                <a:spcPts val="484"/>
              </a:spcBef>
            </a:pPr>
            <a:r>
              <a:rPr sz="2600" dirty="0"/>
              <a:t>Dad’s</a:t>
            </a:r>
            <a:r>
              <a:rPr sz="2600" spc="75" dirty="0"/>
              <a:t> </a:t>
            </a:r>
            <a:r>
              <a:rPr sz="2600" dirty="0"/>
              <a:t>smoking</a:t>
            </a:r>
            <a:r>
              <a:rPr sz="2600" spc="75" dirty="0"/>
              <a:t> </a:t>
            </a:r>
            <a:r>
              <a:rPr sz="2600" dirty="0"/>
              <a:t>before</a:t>
            </a:r>
            <a:r>
              <a:rPr sz="2600" spc="75" dirty="0"/>
              <a:t> </a:t>
            </a:r>
            <a:r>
              <a:rPr sz="2600" spc="50" dirty="0"/>
              <a:t>pregnancy</a:t>
            </a:r>
            <a:r>
              <a:rPr sz="2600" spc="75" dirty="0"/>
              <a:t> </a:t>
            </a:r>
            <a:r>
              <a:rPr sz="2600" spc="85" dirty="0"/>
              <a:t>can</a:t>
            </a:r>
            <a:r>
              <a:rPr sz="2600" spc="75" dirty="0"/>
              <a:t> </a:t>
            </a:r>
            <a:r>
              <a:rPr sz="2600" spc="130" dirty="0"/>
              <a:t>harm</a:t>
            </a:r>
            <a:r>
              <a:rPr sz="2600" spc="75" dirty="0"/>
              <a:t> </a:t>
            </a:r>
            <a:r>
              <a:rPr sz="2600" spc="65" dirty="0"/>
              <a:t>the</a:t>
            </a:r>
            <a:r>
              <a:rPr sz="2600" spc="75" dirty="0"/>
              <a:t> </a:t>
            </a:r>
            <a:r>
              <a:rPr sz="2600" dirty="0"/>
              <a:t>child</a:t>
            </a:r>
            <a:r>
              <a:rPr sz="2600" spc="75" dirty="0"/>
              <a:t> </a:t>
            </a:r>
            <a:r>
              <a:rPr sz="2600" spc="55" dirty="0"/>
              <a:t>too, </a:t>
            </a:r>
            <a:r>
              <a:rPr sz="2600" dirty="0"/>
              <a:t>including</a:t>
            </a:r>
            <a:r>
              <a:rPr sz="2600" spc="145" dirty="0"/>
              <a:t> </a:t>
            </a:r>
            <a:r>
              <a:rPr sz="2600" dirty="0"/>
              <a:t>increasing</a:t>
            </a:r>
            <a:r>
              <a:rPr sz="2600" spc="155" dirty="0"/>
              <a:t> </a:t>
            </a:r>
            <a:r>
              <a:rPr sz="2600" spc="65" dirty="0"/>
              <a:t>the</a:t>
            </a:r>
            <a:r>
              <a:rPr sz="2600" spc="155" dirty="0"/>
              <a:t> </a:t>
            </a:r>
            <a:r>
              <a:rPr sz="2600" dirty="0"/>
              <a:t>risk</a:t>
            </a:r>
            <a:r>
              <a:rPr sz="2600" spc="155" dirty="0"/>
              <a:t> </a:t>
            </a:r>
            <a:r>
              <a:rPr sz="2600" dirty="0"/>
              <a:t>of</a:t>
            </a:r>
            <a:r>
              <a:rPr sz="2600" spc="155" dirty="0"/>
              <a:t> </a:t>
            </a:r>
            <a:r>
              <a:rPr sz="2600" dirty="0"/>
              <a:t>his</a:t>
            </a:r>
            <a:r>
              <a:rPr sz="2600" spc="155" dirty="0"/>
              <a:t> </a:t>
            </a:r>
            <a:r>
              <a:rPr sz="2600" dirty="0"/>
              <a:t>child</a:t>
            </a:r>
            <a:r>
              <a:rPr sz="2600" spc="155" dirty="0"/>
              <a:t> </a:t>
            </a:r>
            <a:r>
              <a:rPr sz="2600" dirty="0"/>
              <a:t>getting</a:t>
            </a:r>
            <a:r>
              <a:rPr sz="2600" spc="160" dirty="0"/>
              <a:t> </a:t>
            </a:r>
            <a:r>
              <a:rPr sz="2600" spc="-10" dirty="0"/>
              <a:t>leukemia.</a:t>
            </a:r>
            <a:endParaRPr sz="2600"/>
          </a:p>
        </p:txBody>
      </p:sp>
      <p:sp>
        <p:nvSpPr>
          <p:cNvPr id="3" name="object 3"/>
          <p:cNvSpPr txBox="1"/>
          <p:nvPr/>
        </p:nvSpPr>
        <p:spPr>
          <a:xfrm>
            <a:off x="823975" y="2373884"/>
            <a:ext cx="1640205" cy="269240"/>
          </a:xfrm>
          <a:prstGeom prst="rect">
            <a:avLst/>
          </a:prstGeom>
        </p:spPr>
        <p:txBody>
          <a:bodyPr vert="horz" wrap="square" lIns="0" tIns="12700" rIns="0" bIns="0" rtlCol="0">
            <a:spAutoFit/>
          </a:bodyPr>
          <a:lstStyle/>
          <a:p>
            <a:pPr marL="12700">
              <a:lnSpc>
                <a:spcPct val="100000"/>
              </a:lnSpc>
              <a:spcBef>
                <a:spcPts val="100"/>
              </a:spcBef>
            </a:pPr>
            <a:r>
              <a:rPr sz="1600" dirty="0">
                <a:solidFill>
                  <a:srgbClr val="231F20"/>
                </a:solidFill>
                <a:latin typeface="Avenir Book"/>
                <a:cs typeface="Avenir Book"/>
              </a:rPr>
              <a:t>From</a:t>
            </a:r>
            <a:r>
              <a:rPr sz="1600" spc="-30" dirty="0">
                <a:solidFill>
                  <a:srgbClr val="231F20"/>
                </a:solidFill>
                <a:latin typeface="Avenir Book"/>
                <a:cs typeface="Avenir Book"/>
              </a:rPr>
              <a:t> </a:t>
            </a:r>
            <a:r>
              <a:rPr sz="1600" dirty="0">
                <a:solidFill>
                  <a:srgbClr val="231F20"/>
                </a:solidFill>
                <a:latin typeface="Avenir Book"/>
                <a:cs typeface="Avenir Book"/>
              </a:rPr>
              <a:t>the</a:t>
            </a:r>
            <a:r>
              <a:rPr sz="1600" spc="-25" dirty="0">
                <a:solidFill>
                  <a:srgbClr val="231F20"/>
                </a:solidFill>
                <a:latin typeface="Avenir Book"/>
                <a:cs typeface="Avenir Book"/>
              </a:rPr>
              <a:t> </a:t>
            </a:r>
            <a:r>
              <a:rPr sz="1600" spc="-10" dirty="0">
                <a:solidFill>
                  <a:srgbClr val="231F20"/>
                </a:solidFill>
                <a:latin typeface="Avenir Book"/>
                <a:cs typeface="Avenir Book"/>
              </a:rPr>
              <a:t>graphic:</a:t>
            </a:r>
            <a:endParaRPr sz="1600">
              <a:latin typeface="Avenir Book"/>
              <a:cs typeface="Avenir Book"/>
            </a:endParaRPr>
          </a:p>
        </p:txBody>
      </p:sp>
      <p:sp>
        <p:nvSpPr>
          <p:cNvPr id="4" name="object 4"/>
          <p:cNvSpPr txBox="1"/>
          <p:nvPr/>
        </p:nvSpPr>
        <p:spPr>
          <a:xfrm>
            <a:off x="823944" y="3510534"/>
            <a:ext cx="143510" cy="185420"/>
          </a:xfrm>
          <a:prstGeom prst="rect">
            <a:avLst/>
          </a:prstGeom>
        </p:spPr>
        <p:txBody>
          <a:bodyPr vert="horz" wrap="square" lIns="0" tIns="12700" rIns="0" bIns="0" rtlCol="0">
            <a:spAutoFit/>
          </a:bodyPr>
          <a:lstStyle/>
          <a:p>
            <a:pPr marL="12700">
              <a:lnSpc>
                <a:spcPct val="100000"/>
              </a:lnSpc>
              <a:spcBef>
                <a:spcPts val="100"/>
              </a:spcBef>
            </a:pPr>
            <a:r>
              <a:rPr sz="1050" spc="-50" dirty="0">
                <a:solidFill>
                  <a:srgbClr val="E16C25"/>
                </a:solidFill>
                <a:latin typeface="Apple Symbols"/>
                <a:cs typeface="Apple Symbols"/>
              </a:rPr>
              <a:t>■</a:t>
            </a:r>
            <a:endParaRPr sz="1050">
              <a:latin typeface="Apple Symbols"/>
              <a:cs typeface="Apple Symbols"/>
            </a:endParaRPr>
          </a:p>
        </p:txBody>
      </p:sp>
      <p:sp>
        <p:nvSpPr>
          <p:cNvPr id="5" name="object 5"/>
          <p:cNvSpPr txBox="1"/>
          <p:nvPr/>
        </p:nvSpPr>
        <p:spPr>
          <a:xfrm>
            <a:off x="823944" y="4196334"/>
            <a:ext cx="143510" cy="185420"/>
          </a:xfrm>
          <a:prstGeom prst="rect">
            <a:avLst/>
          </a:prstGeom>
        </p:spPr>
        <p:txBody>
          <a:bodyPr vert="horz" wrap="square" lIns="0" tIns="12700" rIns="0" bIns="0" rtlCol="0">
            <a:spAutoFit/>
          </a:bodyPr>
          <a:lstStyle/>
          <a:p>
            <a:pPr marL="12700">
              <a:lnSpc>
                <a:spcPct val="100000"/>
              </a:lnSpc>
              <a:spcBef>
                <a:spcPts val="100"/>
              </a:spcBef>
            </a:pPr>
            <a:r>
              <a:rPr sz="1050" spc="-50" dirty="0">
                <a:solidFill>
                  <a:srgbClr val="E16C25"/>
                </a:solidFill>
                <a:latin typeface="Apple Symbols"/>
                <a:cs typeface="Apple Symbols"/>
              </a:rPr>
              <a:t>■</a:t>
            </a:r>
            <a:endParaRPr sz="1050">
              <a:latin typeface="Apple Symbols"/>
              <a:cs typeface="Apple Symbols"/>
            </a:endParaRPr>
          </a:p>
        </p:txBody>
      </p:sp>
      <p:sp>
        <p:nvSpPr>
          <p:cNvPr id="6" name="object 6"/>
          <p:cNvSpPr txBox="1"/>
          <p:nvPr/>
        </p:nvSpPr>
        <p:spPr>
          <a:xfrm>
            <a:off x="823944" y="4590033"/>
            <a:ext cx="143510" cy="185420"/>
          </a:xfrm>
          <a:prstGeom prst="rect">
            <a:avLst/>
          </a:prstGeom>
        </p:spPr>
        <p:txBody>
          <a:bodyPr vert="horz" wrap="square" lIns="0" tIns="12700" rIns="0" bIns="0" rtlCol="0">
            <a:spAutoFit/>
          </a:bodyPr>
          <a:lstStyle/>
          <a:p>
            <a:pPr marL="12700">
              <a:lnSpc>
                <a:spcPct val="100000"/>
              </a:lnSpc>
              <a:spcBef>
                <a:spcPts val="100"/>
              </a:spcBef>
            </a:pPr>
            <a:r>
              <a:rPr sz="1050" spc="-50" dirty="0">
                <a:solidFill>
                  <a:srgbClr val="E16C25"/>
                </a:solidFill>
                <a:latin typeface="Apple Symbols"/>
                <a:cs typeface="Apple Symbols"/>
              </a:rPr>
              <a:t>■</a:t>
            </a:r>
            <a:endParaRPr sz="1050">
              <a:latin typeface="Apple Symbols"/>
              <a:cs typeface="Apple Symbols"/>
            </a:endParaRPr>
          </a:p>
        </p:txBody>
      </p:sp>
      <p:sp>
        <p:nvSpPr>
          <p:cNvPr id="7" name="object 7"/>
          <p:cNvSpPr txBox="1"/>
          <p:nvPr/>
        </p:nvSpPr>
        <p:spPr>
          <a:xfrm>
            <a:off x="823944" y="5275833"/>
            <a:ext cx="143510" cy="185420"/>
          </a:xfrm>
          <a:prstGeom prst="rect">
            <a:avLst/>
          </a:prstGeom>
        </p:spPr>
        <p:txBody>
          <a:bodyPr vert="horz" wrap="square" lIns="0" tIns="12700" rIns="0" bIns="0" rtlCol="0">
            <a:spAutoFit/>
          </a:bodyPr>
          <a:lstStyle/>
          <a:p>
            <a:pPr marL="12700">
              <a:lnSpc>
                <a:spcPct val="100000"/>
              </a:lnSpc>
              <a:spcBef>
                <a:spcPts val="100"/>
              </a:spcBef>
            </a:pPr>
            <a:r>
              <a:rPr sz="1050" spc="-50" dirty="0">
                <a:solidFill>
                  <a:srgbClr val="E16C25"/>
                </a:solidFill>
                <a:latin typeface="Apple Symbols"/>
                <a:cs typeface="Apple Symbols"/>
              </a:rPr>
              <a:t>■</a:t>
            </a:r>
            <a:endParaRPr sz="1050">
              <a:latin typeface="Apple Symbols"/>
              <a:cs typeface="Apple Symbols"/>
            </a:endParaRPr>
          </a:p>
        </p:txBody>
      </p:sp>
      <p:sp>
        <p:nvSpPr>
          <p:cNvPr id="8" name="object 8"/>
          <p:cNvSpPr txBox="1"/>
          <p:nvPr/>
        </p:nvSpPr>
        <p:spPr>
          <a:xfrm>
            <a:off x="823944" y="2716784"/>
            <a:ext cx="7945755" cy="2781300"/>
          </a:xfrm>
          <a:prstGeom prst="rect">
            <a:avLst/>
          </a:prstGeom>
        </p:spPr>
        <p:txBody>
          <a:bodyPr vert="horz" wrap="square" lIns="0" tIns="33020" rIns="0" bIns="0" rtlCol="0">
            <a:spAutoFit/>
          </a:bodyPr>
          <a:lstStyle/>
          <a:p>
            <a:pPr marL="234315" marR="5080" indent="-222250">
              <a:lnSpc>
                <a:spcPts val="2300"/>
              </a:lnSpc>
              <a:spcBef>
                <a:spcPts val="260"/>
              </a:spcBef>
              <a:buClr>
                <a:srgbClr val="E16C25"/>
              </a:buClr>
              <a:buSzPct val="52500"/>
              <a:buFont typeface="Apple Symbols"/>
              <a:buChar char="■"/>
              <a:tabLst>
                <a:tab pos="235585" algn="l"/>
              </a:tabLst>
            </a:pPr>
            <a:r>
              <a:rPr sz="2000" spc="-25" dirty="0">
                <a:solidFill>
                  <a:srgbClr val="231F20"/>
                </a:solidFill>
                <a:latin typeface="Avenir Book"/>
                <a:cs typeface="Avenir Book"/>
              </a:rPr>
              <a:t>Mom’s</a:t>
            </a:r>
            <a:r>
              <a:rPr sz="2000" spc="-45" dirty="0">
                <a:solidFill>
                  <a:srgbClr val="231F20"/>
                </a:solidFill>
                <a:latin typeface="Avenir Book"/>
                <a:cs typeface="Avenir Book"/>
              </a:rPr>
              <a:t> </a:t>
            </a:r>
            <a:r>
              <a:rPr sz="2000" dirty="0">
                <a:solidFill>
                  <a:srgbClr val="231F20"/>
                </a:solidFill>
                <a:latin typeface="Avenir Book"/>
                <a:cs typeface="Avenir Book"/>
              </a:rPr>
              <a:t>smoking</a:t>
            </a:r>
            <a:r>
              <a:rPr sz="2000" spc="-40" dirty="0">
                <a:solidFill>
                  <a:srgbClr val="231F20"/>
                </a:solidFill>
                <a:latin typeface="Avenir Book"/>
                <a:cs typeface="Avenir Book"/>
              </a:rPr>
              <a:t> </a:t>
            </a:r>
            <a:r>
              <a:rPr sz="2000" dirty="0">
                <a:solidFill>
                  <a:srgbClr val="231F20"/>
                </a:solidFill>
                <a:latin typeface="Avenir Book"/>
                <a:cs typeface="Avenir Book"/>
              </a:rPr>
              <a:t>during</a:t>
            </a:r>
            <a:r>
              <a:rPr sz="2000" spc="-40" dirty="0">
                <a:solidFill>
                  <a:srgbClr val="231F20"/>
                </a:solidFill>
                <a:latin typeface="Avenir Book"/>
                <a:cs typeface="Avenir Book"/>
              </a:rPr>
              <a:t> </a:t>
            </a:r>
            <a:r>
              <a:rPr sz="2000" dirty="0">
                <a:solidFill>
                  <a:srgbClr val="231F20"/>
                </a:solidFill>
                <a:latin typeface="Avenir Book"/>
                <a:cs typeface="Avenir Book"/>
              </a:rPr>
              <a:t>pregnancy</a:t>
            </a:r>
            <a:r>
              <a:rPr sz="2000" spc="-45" dirty="0">
                <a:solidFill>
                  <a:srgbClr val="231F20"/>
                </a:solidFill>
                <a:latin typeface="Avenir Book"/>
                <a:cs typeface="Avenir Book"/>
              </a:rPr>
              <a:t> </a:t>
            </a:r>
            <a:r>
              <a:rPr sz="2000" dirty="0">
                <a:solidFill>
                  <a:srgbClr val="231F20"/>
                </a:solidFill>
                <a:latin typeface="Avenir Book"/>
                <a:cs typeface="Avenir Book"/>
              </a:rPr>
              <a:t>is</a:t>
            </a:r>
            <a:r>
              <a:rPr sz="2000" spc="-40" dirty="0">
                <a:solidFill>
                  <a:srgbClr val="231F20"/>
                </a:solidFill>
                <a:latin typeface="Avenir Book"/>
                <a:cs typeface="Avenir Book"/>
              </a:rPr>
              <a:t> </a:t>
            </a:r>
            <a:r>
              <a:rPr sz="2000" dirty="0">
                <a:solidFill>
                  <a:srgbClr val="231F20"/>
                </a:solidFill>
                <a:latin typeface="Avenir Book"/>
                <a:cs typeface="Avenir Book"/>
              </a:rPr>
              <a:t>bad</a:t>
            </a:r>
            <a:r>
              <a:rPr sz="2000" spc="-40" dirty="0">
                <a:solidFill>
                  <a:srgbClr val="231F20"/>
                </a:solidFill>
                <a:latin typeface="Avenir Book"/>
                <a:cs typeface="Avenir Book"/>
              </a:rPr>
              <a:t> </a:t>
            </a:r>
            <a:r>
              <a:rPr sz="2000" dirty="0">
                <a:solidFill>
                  <a:srgbClr val="231F20"/>
                </a:solidFill>
                <a:latin typeface="Avenir Book"/>
                <a:cs typeface="Avenir Book"/>
              </a:rPr>
              <a:t>for</a:t>
            </a:r>
            <a:r>
              <a:rPr sz="2000" spc="-40" dirty="0">
                <a:solidFill>
                  <a:srgbClr val="231F20"/>
                </a:solidFill>
                <a:latin typeface="Avenir Book"/>
                <a:cs typeface="Avenir Book"/>
              </a:rPr>
              <a:t> </a:t>
            </a:r>
            <a:r>
              <a:rPr sz="2000" spc="-25" dirty="0">
                <a:solidFill>
                  <a:srgbClr val="231F20"/>
                </a:solidFill>
                <a:latin typeface="Avenir Book"/>
                <a:cs typeface="Avenir Book"/>
              </a:rPr>
              <a:t>baby,</a:t>
            </a:r>
            <a:r>
              <a:rPr sz="2000" spc="-45" dirty="0">
                <a:solidFill>
                  <a:srgbClr val="231F20"/>
                </a:solidFill>
                <a:latin typeface="Avenir Book"/>
                <a:cs typeface="Avenir Book"/>
              </a:rPr>
              <a:t> </a:t>
            </a:r>
            <a:r>
              <a:rPr sz="2000" dirty="0">
                <a:solidFill>
                  <a:srgbClr val="231F20"/>
                </a:solidFill>
                <a:latin typeface="Avenir Book"/>
                <a:cs typeface="Avenir Book"/>
              </a:rPr>
              <a:t>but</a:t>
            </a:r>
            <a:r>
              <a:rPr sz="2000" spc="-40" dirty="0">
                <a:solidFill>
                  <a:srgbClr val="231F20"/>
                </a:solidFill>
                <a:latin typeface="Avenir Book"/>
                <a:cs typeface="Avenir Book"/>
              </a:rPr>
              <a:t> </a:t>
            </a:r>
            <a:r>
              <a:rPr sz="2000" dirty="0">
                <a:solidFill>
                  <a:srgbClr val="231F20"/>
                </a:solidFill>
                <a:latin typeface="Avenir Book"/>
                <a:cs typeface="Avenir Book"/>
              </a:rPr>
              <a:t>did</a:t>
            </a:r>
            <a:r>
              <a:rPr sz="2000" spc="-40" dirty="0">
                <a:solidFill>
                  <a:srgbClr val="231F20"/>
                </a:solidFill>
                <a:latin typeface="Avenir Book"/>
                <a:cs typeface="Avenir Book"/>
              </a:rPr>
              <a:t> </a:t>
            </a:r>
            <a:r>
              <a:rPr sz="2000" dirty="0">
                <a:solidFill>
                  <a:srgbClr val="231F20"/>
                </a:solidFill>
                <a:latin typeface="Avenir Book"/>
                <a:cs typeface="Avenir Book"/>
              </a:rPr>
              <a:t>you</a:t>
            </a:r>
            <a:r>
              <a:rPr sz="2000" spc="-45" dirty="0">
                <a:solidFill>
                  <a:srgbClr val="231F20"/>
                </a:solidFill>
                <a:latin typeface="Avenir Book"/>
                <a:cs typeface="Avenir Book"/>
              </a:rPr>
              <a:t> </a:t>
            </a:r>
            <a:r>
              <a:rPr sz="2000" spc="-20" dirty="0">
                <a:solidFill>
                  <a:srgbClr val="231F20"/>
                </a:solidFill>
                <a:latin typeface="Avenir Book"/>
                <a:cs typeface="Avenir Book"/>
              </a:rPr>
              <a:t>know 	</a:t>
            </a:r>
            <a:r>
              <a:rPr sz="2000" dirty="0">
                <a:solidFill>
                  <a:srgbClr val="231F20"/>
                </a:solidFill>
                <a:latin typeface="Avenir Book"/>
                <a:cs typeface="Avenir Book"/>
              </a:rPr>
              <a:t>that</a:t>
            </a:r>
            <a:r>
              <a:rPr sz="2000" spc="-30" dirty="0">
                <a:solidFill>
                  <a:srgbClr val="231F20"/>
                </a:solidFill>
                <a:latin typeface="Avenir Book"/>
                <a:cs typeface="Avenir Book"/>
              </a:rPr>
              <a:t> </a:t>
            </a:r>
            <a:r>
              <a:rPr sz="2000" spc="-35" dirty="0">
                <a:solidFill>
                  <a:srgbClr val="231F20"/>
                </a:solidFill>
                <a:latin typeface="Avenir Book"/>
                <a:cs typeface="Avenir Book"/>
              </a:rPr>
              <a:t>dad’s</a:t>
            </a:r>
            <a:r>
              <a:rPr sz="2000" spc="-25" dirty="0">
                <a:solidFill>
                  <a:srgbClr val="231F20"/>
                </a:solidFill>
                <a:latin typeface="Avenir Book"/>
                <a:cs typeface="Avenir Book"/>
              </a:rPr>
              <a:t> </a:t>
            </a:r>
            <a:r>
              <a:rPr sz="2000" dirty="0">
                <a:solidFill>
                  <a:srgbClr val="231F20"/>
                </a:solidFill>
                <a:latin typeface="Avenir Book"/>
                <a:cs typeface="Avenir Book"/>
              </a:rPr>
              <a:t>smoking</a:t>
            </a:r>
            <a:r>
              <a:rPr sz="2000" spc="-30" dirty="0">
                <a:solidFill>
                  <a:srgbClr val="231F20"/>
                </a:solidFill>
                <a:latin typeface="Avenir Book"/>
                <a:cs typeface="Avenir Book"/>
              </a:rPr>
              <a:t> </a:t>
            </a:r>
            <a:r>
              <a:rPr sz="2000" dirty="0">
                <a:solidFill>
                  <a:srgbClr val="231F20"/>
                </a:solidFill>
                <a:latin typeface="Avenir Book"/>
                <a:cs typeface="Avenir Book"/>
              </a:rPr>
              <a:t>before</a:t>
            </a:r>
            <a:r>
              <a:rPr sz="2000" spc="-25" dirty="0">
                <a:solidFill>
                  <a:srgbClr val="231F20"/>
                </a:solidFill>
                <a:latin typeface="Avenir Book"/>
                <a:cs typeface="Avenir Book"/>
              </a:rPr>
              <a:t> </a:t>
            </a:r>
            <a:r>
              <a:rPr sz="2000" dirty="0">
                <a:solidFill>
                  <a:srgbClr val="231F20"/>
                </a:solidFill>
                <a:latin typeface="Avenir Book"/>
                <a:cs typeface="Avenir Book"/>
              </a:rPr>
              <a:t>pregnancy</a:t>
            </a:r>
            <a:r>
              <a:rPr sz="2000" spc="-25" dirty="0">
                <a:solidFill>
                  <a:srgbClr val="231F20"/>
                </a:solidFill>
                <a:latin typeface="Avenir Book"/>
                <a:cs typeface="Avenir Book"/>
              </a:rPr>
              <a:t> </a:t>
            </a:r>
            <a:r>
              <a:rPr sz="2000" dirty="0">
                <a:solidFill>
                  <a:srgbClr val="231F20"/>
                </a:solidFill>
                <a:latin typeface="Avenir Book"/>
                <a:cs typeface="Avenir Book"/>
              </a:rPr>
              <a:t>can</a:t>
            </a:r>
            <a:r>
              <a:rPr sz="2000" spc="-30" dirty="0">
                <a:solidFill>
                  <a:srgbClr val="231F20"/>
                </a:solidFill>
                <a:latin typeface="Avenir Book"/>
                <a:cs typeface="Avenir Book"/>
              </a:rPr>
              <a:t> </a:t>
            </a:r>
            <a:r>
              <a:rPr sz="2000" dirty="0">
                <a:solidFill>
                  <a:srgbClr val="231F20"/>
                </a:solidFill>
                <a:latin typeface="Avenir Book"/>
                <a:cs typeface="Avenir Book"/>
              </a:rPr>
              <a:t>harm</a:t>
            </a:r>
            <a:r>
              <a:rPr sz="2000" spc="-25" dirty="0">
                <a:solidFill>
                  <a:srgbClr val="231F20"/>
                </a:solidFill>
                <a:latin typeface="Avenir Book"/>
                <a:cs typeface="Avenir Book"/>
              </a:rPr>
              <a:t> </a:t>
            </a:r>
            <a:r>
              <a:rPr sz="2000" dirty="0">
                <a:solidFill>
                  <a:srgbClr val="231F20"/>
                </a:solidFill>
                <a:latin typeface="Avenir Book"/>
                <a:cs typeface="Avenir Book"/>
              </a:rPr>
              <a:t>the</a:t>
            </a:r>
            <a:r>
              <a:rPr sz="2000" spc="-25" dirty="0">
                <a:solidFill>
                  <a:srgbClr val="231F20"/>
                </a:solidFill>
                <a:latin typeface="Avenir Book"/>
                <a:cs typeface="Avenir Book"/>
              </a:rPr>
              <a:t> </a:t>
            </a:r>
            <a:r>
              <a:rPr sz="2000" dirty="0">
                <a:solidFill>
                  <a:srgbClr val="231F20"/>
                </a:solidFill>
                <a:latin typeface="Avenir Book"/>
                <a:cs typeface="Avenir Book"/>
              </a:rPr>
              <a:t>child</a:t>
            </a:r>
            <a:r>
              <a:rPr sz="2000" spc="-30" dirty="0">
                <a:solidFill>
                  <a:srgbClr val="231F20"/>
                </a:solidFill>
                <a:latin typeface="Avenir Book"/>
                <a:cs typeface="Avenir Book"/>
              </a:rPr>
              <a:t> </a:t>
            </a:r>
            <a:r>
              <a:rPr sz="2000" spc="-20" dirty="0">
                <a:solidFill>
                  <a:srgbClr val="231F20"/>
                </a:solidFill>
                <a:latin typeface="Avenir Book"/>
                <a:cs typeface="Avenir Book"/>
              </a:rPr>
              <a:t>too?</a:t>
            </a:r>
            <a:endParaRPr sz="2000">
              <a:latin typeface="Avenir Book"/>
              <a:cs typeface="Avenir Book"/>
            </a:endParaRPr>
          </a:p>
          <a:p>
            <a:pPr marL="235585" marR="1152525">
              <a:lnSpc>
                <a:spcPts val="2300"/>
              </a:lnSpc>
              <a:spcBef>
                <a:spcPts val="800"/>
              </a:spcBef>
            </a:pPr>
            <a:r>
              <a:rPr sz="2000" spc="-25" dirty="0">
                <a:solidFill>
                  <a:srgbClr val="231F20"/>
                </a:solidFill>
                <a:latin typeface="Avenir Book"/>
                <a:cs typeface="Avenir Book"/>
              </a:rPr>
              <a:t>Mom’s</a:t>
            </a:r>
            <a:r>
              <a:rPr sz="2000" spc="-35" dirty="0">
                <a:solidFill>
                  <a:srgbClr val="231F20"/>
                </a:solidFill>
                <a:latin typeface="Avenir Book"/>
                <a:cs typeface="Avenir Book"/>
              </a:rPr>
              <a:t> </a:t>
            </a:r>
            <a:r>
              <a:rPr sz="2000" dirty="0">
                <a:solidFill>
                  <a:srgbClr val="231F20"/>
                </a:solidFill>
                <a:latin typeface="Avenir Book"/>
                <a:cs typeface="Avenir Book"/>
              </a:rPr>
              <a:t>smoking</a:t>
            </a:r>
            <a:r>
              <a:rPr sz="2000" spc="-35" dirty="0">
                <a:solidFill>
                  <a:srgbClr val="231F20"/>
                </a:solidFill>
                <a:latin typeface="Avenir Book"/>
                <a:cs typeface="Avenir Book"/>
              </a:rPr>
              <a:t> </a:t>
            </a:r>
            <a:r>
              <a:rPr sz="2000" dirty="0">
                <a:solidFill>
                  <a:srgbClr val="231F20"/>
                </a:solidFill>
                <a:latin typeface="Avenir Book"/>
                <a:cs typeface="Avenir Book"/>
              </a:rPr>
              <a:t>during</a:t>
            </a:r>
            <a:r>
              <a:rPr sz="2000" spc="-35" dirty="0">
                <a:solidFill>
                  <a:srgbClr val="231F20"/>
                </a:solidFill>
                <a:latin typeface="Avenir Book"/>
                <a:cs typeface="Avenir Book"/>
              </a:rPr>
              <a:t> </a:t>
            </a:r>
            <a:r>
              <a:rPr sz="2000" dirty="0">
                <a:solidFill>
                  <a:srgbClr val="231F20"/>
                </a:solidFill>
                <a:latin typeface="Avenir Book"/>
                <a:cs typeface="Avenir Book"/>
              </a:rPr>
              <a:t>pregnancy</a:t>
            </a:r>
            <a:r>
              <a:rPr sz="2000" spc="-35" dirty="0">
                <a:solidFill>
                  <a:srgbClr val="231F20"/>
                </a:solidFill>
                <a:latin typeface="Avenir Book"/>
                <a:cs typeface="Avenir Book"/>
              </a:rPr>
              <a:t> </a:t>
            </a:r>
            <a:r>
              <a:rPr sz="2000" dirty="0">
                <a:solidFill>
                  <a:srgbClr val="231F20"/>
                </a:solidFill>
                <a:latin typeface="Avenir Book"/>
                <a:cs typeface="Avenir Book"/>
              </a:rPr>
              <a:t>can</a:t>
            </a:r>
            <a:r>
              <a:rPr sz="2000" spc="-35" dirty="0">
                <a:solidFill>
                  <a:srgbClr val="231F20"/>
                </a:solidFill>
                <a:latin typeface="Avenir Book"/>
                <a:cs typeface="Avenir Book"/>
              </a:rPr>
              <a:t> </a:t>
            </a:r>
            <a:r>
              <a:rPr sz="2000" dirty="0">
                <a:solidFill>
                  <a:srgbClr val="231F20"/>
                </a:solidFill>
                <a:latin typeface="Avenir Book"/>
                <a:cs typeface="Avenir Book"/>
              </a:rPr>
              <a:t>increase</a:t>
            </a:r>
            <a:r>
              <a:rPr sz="2000" spc="-35" dirty="0">
                <a:solidFill>
                  <a:srgbClr val="231F20"/>
                </a:solidFill>
                <a:latin typeface="Avenir Book"/>
                <a:cs typeface="Avenir Book"/>
              </a:rPr>
              <a:t> </a:t>
            </a:r>
            <a:r>
              <a:rPr sz="2000" dirty="0">
                <a:solidFill>
                  <a:srgbClr val="231F20"/>
                </a:solidFill>
                <a:latin typeface="Avenir Book"/>
                <a:cs typeface="Avenir Book"/>
              </a:rPr>
              <a:t>the</a:t>
            </a:r>
            <a:r>
              <a:rPr sz="2000" spc="-35" dirty="0">
                <a:solidFill>
                  <a:srgbClr val="231F20"/>
                </a:solidFill>
                <a:latin typeface="Avenir Book"/>
                <a:cs typeface="Avenir Book"/>
              </a:rPr>
              <a:t> </a:t>
            </a:r>
            <a:r>
              <a:rPr sz="2000" dirty="0">
                <a:solidFill>
                  <a:srgbClr val="231F20"/>
                </a:solidFill>
                <a:latin typeface="Avenir Book"/>
                <a:cs typeface="Avenir Book"/>
              </a:rPr>
              <a:t>risk</a:t>
            </a:r>
            <a:r>
              <a:rPr sz="2000" spc="-35" dirty="0">
                <a:solidFill>
                  <a:srgbClr val="231F20"/>
                </a:solidFill>
                <a:latin typeface="Avenir Book"/>
                <a:cs typeface="Avenir Book"/>
              </a:rPr>
              <a:t> </a:t>
            </a:r>
            <a:r>
              <a:rPr sz="2000" spc="-25" dirty="0">
                <a:solidFill>
                  <a:srgbClr val="231F20"/>
                </a:solidFill>
                <a:latin typeface="Avenir Book"/>
                <a:cs typeface="Avenir Book"/>
              </a:rPr>
              <a:t>of: </a:t>
            </a:r>
            <a:r>
              <a:rPr sz="2000" dirty="0">
                <a:solidFill>
                  <a:srgbClr val="231F20"/>
                </a:solidFill>
                <a:latin typeface="Avenir Book"/>
                <a:cs typeface="Avenir Book"/>
              </a:rPr>
              <a:t>premature</a:t>
            </a:r>
            <a:r>
              <a:rPr sz="2000" spc="-30" dirty="0">
                <a:solidFill>
                  <a:srgbClr val="231F20"/>
                </a:solidFill>
                <a:latin typeface="Avenir Book"/>
                <a:cs typeface="Avenir Book"/>
              </a:rPr>
              <a:t> </a:t>
            </a:r>
            <a:r>
              <a:rPr sz="2000" dirty="0">
                <a:solidFill>
                  <a:srgbClr val="231F20"/>
                </a:solidFill>
                <a:latin typeface="Avenir Book"/>
                <a:cs typeface="Avenir Book"/>
              </a:rPr>
              <a:t>birth,</a:t>
            </a:r>
            <a:r>
              <a:rPr sz="2000" spc="-20" dirty="0">
                <a:solidFill>
                  <a:srgbClr val="231F20"/>
                </a:solidFill>
                <a:latin typeface="Avenir Book"/>
                <a:cs typeface="Avenir Book"/>
              </a:rPr>
              <a:t> </a:t>
            </a:r>
            <a:r>
              <a:rPr sz="2000" dirty="0">
                <a:solidFill>
                  <a:srgbClr val="231F20"/>
                </a:solidFill>
                <a:latin typeface="Avenir Book"/>
                <a:cs typeface="Avenir Book"/>
              </a:rPr>
              <a:t>birth</a:t>
            </a:r>
            <a:r>
              <a:rPr sz="2000" spc="-15" dirty="0">
                <a:solidFill>
                  <a:srgbClr val="231F20"/>
                </a:solidFill>
                <a:latin typeface="Avenir Book"/>
                <a:cs typeface="Avenir Book"/>
              </a:rPr>
              <a:t> </a:t>
            </a:r>
            <a:r>
              <a:rPr sz="2000" dirty="0">
                <a:solidFill>
                  <a:srgbClr val="231F20"/>
                </a:solidFill>
                <a:latin typeface="Avenir Book"/>
                <a:cs typeface="Avenir Book"/>
              </a:rPr>
              <a:t>defects,</a:t>
            </a:r>
            <a:r>
              <a:rPr sz="2000" spc="-20" dirty="0">
                <a:solidFill>
                  <a:srgbClr val="231F20"/>
                </a:solidFill>
                <a:latin typeface="Avenir Book"/>
                <a:cs typeface="Avenir Book"/>
              </a:rPr>
              <a:t> </a:t>
            </a:r>
            <a:r>
              <a:rPr sz="2000" dirty="0">
                <a:solidFill>
                  <a:srgbClr val="231F20"/>
                </a:solidFill>
                <a:latin typeface="Avenir Book"/>
                <a:cs typeface="Avenir Book"/>
              </a:rPr>
              <a:t>or</a:t>
            </a:r>
            <a:r>
              <a:rPr sz="2000" spc="-20" dirty="0">
                <a:solidFill>
                  <a:srgbClr val="231F20"/>
                </a:solidFill>
                <a:latin typeface="Avenir Book"/>
                <a:cs typeface="Avenir Book"/>
              </a:rPr>
              <a:t> </a:t>
            </a:r>
            <a:r>
              <a:rPr sz="2000" dirty="0">
                <a:solidFill>
                  <a:srgbClr val="231F20"/>
                </a:solidFill>
                <a:latin typeface="Avenir Book"/>
                <a:cs typeface="Avenir Book"/>
              </a:rPr>
              <a:t>even</a:t>
            </a:r>
            <a:r>
              <a:rPr sz="2000" spc="-15" dirty="0">
                <a:solidFill>
                  <a:srgbClr val="231F20"/>
                </a:solidFill>
                <a:latin typeface="Avenir Book"/>
                <a:cs typeface="Avenir Book"/>
              </a:rPr>
              <a:t> </a:t>
            </a:r>
            <a:r>
              <a:rPr sz="2000" spc="-10" dirty="0">
                <a:solidFill>
                  <a:srgbClr val="231F20"/>
                </a:solidFill>
                <a:latin typeface="Avenir Book"/>
                <a:cs typeface="Avenir Book"/>
              </a:rPr>
              <a:t>miscarriage.</a:t>
            </a:r>
            <a:endParaRPr sz="2000">
              <a:latin typeface="Avenir Book"/>
              <a:cs typeface="Avenir Book"/>
            </a:endParaRPr>
          </a:p>
          <a:p>
            <a:pPr marL="235585">
              <a:lnSpc>
                <a:spcPct val="100000"/>
              </a:lnSpc>
              <a:spcBef>
                <a:spcPts val="640"/>
              </a:spcBef>
            </a:pPr>
            <a:r>
              <a:rPr sz="2000" spc="-35" dirty="0">
                <a:solidFill>
                  <a:srgbClr val="231F20"/>
                </a:solidFill>
                <a:latin typeface="Avenir Book"/>
                <a:cs typeface="Avenir Book"/>
              </a:rPr>
              <a:t>Dad’s</a:t>
            </a:r>
            <a:r>
              <a:rPr sz="2000" spc="-25" dirty="0">
                <a:solidFill>
                  <a:srgbClr val="231F20"/>
                </a:solidFill>
                <a:latin typeface="Avenir Book"/>
                <a:cs typeface="Avenir Book"/>
              </a:rPr>
              <a:t> </a:t>
            </a:r>
            <a:r>
              <a:rPr sz="2000" dirty="0">
                <a:solidFill>
                  <a:srgbClr val="231F20"/>
                </a:solidFill>
                <a:latin typeface="Avenir Book"/>
                <a:cs typeface="Avenir Book"/>
              </a:rPr>
              <a:t>smoking</a:t>
            </a:r>
            <a:r>
              <a:rPr sz="2000" spc="-25" dirty="0">
                <a:solidFill>
                  <a:srgbClr val="231F20"/>
                </a:solidFill>
                <a:latin typeface="Avenir Book"/>
                <a:cs typeface="Avenir Book"/>
              </a:rPr>
              <a:t> </a:t>
            </a:r>
            <a:r>
              <a:rPr sz="2000" dirty="0">
                <a:solidFill>
                  <a:srgbClr val="231F20"/>
                </a:solidFill>
                <a:latin typeface="Avenir Book"/>
                <a:cs typeface="Avenir Book"/>
              </a:rPr>
              <a:t>before</a:t>
            </a:r>
            <a:r>
              <a:rPr sz="2000" spc="-25" dirty="0">
                <a:solidFill>
                  <a:srgbClr val="231F20"/>
                </a:solidFill>
                <a:latin typeface="Avenir Book"/>
                <a:cs typeface="Avenir Book"/>
              </a:rPr>
              <a:t> </a:t>
            </a:r>
            <a:r>
              <a:rPr sz="2000" dirty="0">
                <a:solidFill>
                  <a:srgbClr val="231F20"/>
                </a:solidFill>
                <a:latin typeface="Avenir Book"/>
                <a:cs typeface="Avenir Book"/>
              </a:rPr>
              <a:t>conception</a:t>
            </a:r>
            <a:r>
              <a:rPr sz="2000" spc="-25" dirty="0">
                <a:solidFill>
                  <a:srgbClr val="231F20"/>
                </a:solidFill>
                <a:latin typeface="Avenir Book"/>
                <a:cs typeface="Avenir Book"/>
              </a:rPr>
              <a:t> </a:t>
            </a:r>
            <a:r>
              <a:rPr sz="2000" dirty="0">
                <a:solidFill>
                  <a:srgbClr val="231F20"/>
                </a:solidFill>
                <a:latin typeface="Avenir Book"/>
                <a:cs typeface="Avenir Book"/>
              </a:rPr>
              <a:t>can</a:t>
            </a:r>
            <a:r>
              <a:rPr sz="2000" spc="-20" dirty="0">
                <a:solidFill>
                  <a:srgbClr val="231F20"/>
                </a:solidFill>
                <a:latin typeface="Avenir Book"/>
                <a:cs typeface="Avenir Book"/>
              </a:rPr>
              <a:t> </a:t>
            </a:r>
            <a:r>
              <a:rPr sz="2000" dirty="0">
                <a:solidFill>
                  <a:srgbClr val="231F20"/>
                </a:solidFill>
                <a:latin typeface="Avenir Book"/>
                <a:cs typeface="Avenir Book"/>
              </a:rPr>
              <a:t>cause</a:t>
            </a:r>
            <a:r>
              <a:rPr sz="2000" spc="-25" dirty="0">
                <a:solidFill>
                  <a:srgbClr val="231F20"/>
                </a:solidFill>
                <a:latin typeface="Avenir Book"/>
                <a:cs typeface="Avenir Book"/>
              </a:rPr>
              <a:t> </a:t>
            </a:r>
            <a:r>
              <a:rPr sz="2000" spc="-10" dirty="0">
                <a:solidFill>
                  <a:srgbClr val="231F20"/>
                </a:solidFill>
                <a:latin typeface="Avenir Book"/>
                <a:cs typeface="Avenir Book"/>
              </a:rPr>
              <a:t>leukemia.</a:t>
            </a:r>
            <a:endParaRPr sz="2000">
              <a:latin typeface="Avenir Book"/>
              <a:cs typeface="Avenir Book"/>
            </a:endParaRPr>
          </a:p>
          <a:p>
            <a:pPr marL="235585" marR="878840">
              <a:lnSpc>
                <a:spcPts val="2300"/>
              </a:lnSpc>
              <a:spcBef>
                <a:spcPts val="860"/>
              </a:spcBef>
            </a:pPr>
            <a:r>
              <a:rPr sz="2000" dirty="0">
                <a:solidFill>
                  <a:srgbClr val="231F20"/>
                </a:solidFill>
                <a:latin typeface="Avenir Book"/>
                <a:cs typeface="Avenir Book"/>
              </a:rPr>
              <a:t>Moms</a:t>
            </a:r>
            <a:r>
              <a:rPr sz="2000" spc="-10" dirty="0">
                <a:solidFill>
                  <a:srgbClr val="231F20"/>
                </a:solidFill>
                <a:latin typeface="Avenir Book"/>
                <a:cs typeface="Avenir Book"/>
              </a:rPr>
              <a:t> </a:t>
            </a:r>
            <a:r>
              <a:rPr sz="2000" dirty="0">
                <a:solidFill>
                  <a:srgbClr val="231F20"/>
                </a:solidFill>
                <a:latin typeface="Avenir Book"/>
                <a:cs typeface="Avenir Book"/>
              </a:rPr>
              <a:t>or</a:t>
            </a:r>
            <a:r>
              <a:rPr sz="2000" spc="-5" dirty="0">
                <a:solidFill>
                  <a:srgbClr val="231F20"/>
                </a:solidFill>
                <a:latin typeface="Avenir Book"/>
                <a:cs typeface="Avenir Book"/>
              </a:rPr>
              <a:t> </a:t>
            </a:r>
            <a:r>
              <a:rPr sz="2000" dirty="0">
                <a:solidFill>
                  <a:srgbClr val="231F20"/>
                </a:solidFill>
                <a:latin typeface="Avenir Book"/>
                <a:cs typeface="Avenir Book"/>
              </a:rPr>
              <a:t>dads</a:t>
            </a:r>
            <a:r>
              <a:rPr sz="2000" spc="-10" dirty="0">
                <a:solidFill>
                  <a:srgbClr val="231F20"/>
                </a:solidFill>
                <a:latin typeface="Avenir Book"/>
                <a:cs typeface="Avenir Book"/>
              </a:rPr>
              <a:t> </a:t>
            </a:r>
            <a:r>
              <a:rPr sz="2000" dirty="0">
                <a:solidFill>
                  <a:srgbClr val="231F20"/>
                </a:solidFill>
                <a:latin typeface="Avenir Book"/>
                <a:cs typeface="Avenir Book"/>
              </a:rPr>
              <a:t>who</a:t>
            </a:r>
            <a:r>
              <a:rPr sz="2000" spc="-5" dirty="0">
                <a:solidFill>
                  <a:srgbClr val="231F20"/>
                </a:solidFill>
                <a:latin typeface="Avenir Book"/>
                <a:cs typeface="Avenir Book"/>
              </a:rPr>
              <a:t> </a:t>
            </a:r>
            <a:r>
              <a:rPr sz="2000" dirty="0">
                <a:solidFill>
                  <a:srgbClr val="231F20"/>
                </a:solidFill>
                <a:latin typeface="Avenir Book"/>
                <a:cs typeface="Avenir Book"/>
              </a:rPr>
              <a:t>smoke</a:t>
            </a:r>
            <a:r>
              <a:rPr sz="2000" spc="-5" dirty="0">
                <a:solidFill>
                  <a:srgbClr val="231F20"/>
                </a:solidFill>
                <a:latin typeface="Avenir Book"/>
                <a:cs typeface="Avenir Book"/>
              </a:rPr>
              <a:t> </a:t>
            </a:r>
            <a:r>
              <a:rPr sz="2000" dirty="0">
                <a:solidFill>
                  <a:srgbClr val="231F20"/>
                </a:solidFill>
                <a:latin typeface="Avenir Book"/>
                <a:cs typeface="Avenir Book"/>
              </a:rPr>
              <a:t>can</a:t>
            </a:r>
            <a:r>
              <a:rPr sz="2000" spc="-10" dirty="0">
                <a:solidFill>
                  <a:srgbClr val="231F20"/>
                </a:solidFill>
                <a:latin typeface="Avenir Book"/>
                <a:cs typeface="Avenir Book"/>
              </a:rPr>
              <a:t> </a:t>
            </a:r>
            <a:r>
              <a:rPr sz="2000" dirty="0">
                <a:solidFill>
                  <a:srgbClr val="231F20"/>
                </a:solidFill>
                <a:latin typeface="Avenir Book"/>
                <a:cs typeface="Avenir Book"/>
              </a:rPr>
              <a:t>increase</a:t>
            </a:r>
            <a:r>
              <a:rPr sz="2000" spc="-5" dirty="0">
                <a:solidFill>
                  <a:srgbClr val="231F20"/>
                </a:solidFill>
                <a:latin typeface="Avenir Book"/>
                <a:cs typeface="Avenir Book"/>
              </a:rPr>
              <a:t> </a:t>
            </a:r>
            <a:r>
              <a:rPr sz="2000" spc="-25" dirty="0">
                <a:solidFill>
                  <a:srgbClr val="231F20"/>
                </a:solidFill>
                <a:latin typeface="Avenir Book"/>
                <a:cs typeface="Avenir Book"/>
              </a:rPr>
              <a:t>cancer-</a:t>
            </a:r>
            <a:r>
              <a:rPr sz="2000" dirty="0">
                <a:solidFill>
                  <a:srgbClr val="231F20"/>
                </a:solidFill>
                <a:latin typeface="Avenir Book"/>
                <a:cs typeface="Avenir Book"/>
              </a:rPr>
              <a:t>causing</a:t>
            </a:r>
            <a:r>
              <a:rPr sz="2000" spc="-10" dirty="0">
                <a:solidFill>
                  <a:srgbClr val="231F20"/>
                </a:solidFill>
                <a:latin typeface="Avenir Book"/>
                <a:cs typeface="Avenir Book"/>
              </a:rPr>
              <a:t> </a:t>
            </a:r>
            <a:r>
              <a:rPr sz="2000" spc="-25" dirty="0">
                <a:solidFill>
                  <a:srgbClr val="231F20"/>
                </a:solidFill>
                <a:latin typeface="Avenir Book"/>
                <a:cs typeface="Avenir Book"/>
              </a:rPr>
              <a:t>DNA </a:t>
            </a:r>
            <a:r>
              <a:rPr sz="2000" dirty="0">
                <a:solidFill>
                  <a:srgbClr val="231F20"/>
                </a:solidFill>
                <a:latin typeface="Avenir Book"/>
                <a:cs typeface="Avenir Book"/>
              </a:rPr>
              <a:t>changes</a:t>
            </a:r>
            <a:r>
              <a:rPr sz="2000" spc="-45" dirty="0">
                <a:solidFill>
                  <a:srgbClr val="231F20"/>
                </a:solidFill>
                <a:latin typeface="Avenir Book"/>
                <a:cs typeface="Avenir Book"/>
              </a:rPr>
              <a:t> </a:t>
            </a:r>
            <a:r>
              <a:rPr sz="2000" dirty="0">
                <a:solidFill>
                  <a:srgbClr val="231F20"/>
                </a:solidFill>
                <a:latin typeface="Avenir Book"/>
                <a:cs typeface="Avenir Book"/>
              </a:rPr>
              <a:t>to</a:t>
            </a:r>
            <a:r>
              <a:rPr sz="2000" spc="-45" dirty="0">
                <a:solidFill>
                  <a:srgbClr val="231F20"/>
                </a:solidFill>
                <a:latin typeface="Avenir Book"/>
                <a:cs typeface="Avenir Book"/>
              </a:rPr>
              <a:t> </a:t>
            </a:r>
            <a:r>
              <a:rPr sz="2000" dirty="0">
                <a:solidFill>
                  <a:srgbClr val="231F20"/>
                </a:solidFill>
                <a:latin typeface="Avenir Book"/>
                <a:cs typeface="Avenir Book"/>
              </a:rPr>
              <a:t>their</a:t>
            </a:r>
            <a:r>
              <a:rPr sz="2000" spc="-35" dirty="0">
                <a:solidFill>
                  <a:srgbClr val="231F20"/>
                </a:solidFill>
                <a:latin typeface="Avenir Book"/>
                <a:cs typeface="Avenir Book"/>
              </a:rPr>
              <a:t> </a:t>
            </a:r>
            <a:r>
              <a:rPr sz="2000" dirty="0">
                <a:solidFill>
                  <a:srgbClr val="231F20"/>
                </a:solidFill>
                <a:latin typeface="Avenir Book"/>
                <a:cs typeface="Avenir Book"/>
              </a:rPr>
              <a:t>children</a:t>
            </a:r>
            <a:r>
              <a:rPr sz="2000" spc="-30" dirty="0">
                <a:solidFill>
                  <a:srgbClr val="231F20"/>
                </a:solidFill>
                <a:latin typeface="Avenir Book"/>
                <a:cs typeface="Avenir Book"/>
              </a:rPr>
              <a:t> </a:t>
            </a:r>
            <a:r>
              <a:rPr sz="2000" dirty="0">
                <a:solidFill>
                  <a:srgbClr val="231F20"/>
                </a:solidFill>
                <a:latin typeface="Avenir Book"/>
                <a:cs typeface="Avenir Book"/>
              </a:rPr>
              <a:t>by</a:t>
            </a:r>
            <a:r>
              <a:rPr sz="2000" spc="-35" dirty="0">
                <a:solidFill>
                  <a:srgbClr val="231F20"/>
                </a:solidFill>
                <a:latin typeface="Avenir Book"/>
                <a:cs typeface="Avenir Book"/>
              </a:rPr>
              <a:t> </a:t>
            </a:r>
            <a:r>
              <a:rPr sz="2000" spc="-20" dirty="0">
                <a:solidFill>
                  <a:srgbClr val="231F20"/>
                </a:solidFill>
                <a:latin typeface="Avenir Book"/>
                <a:cs typeface="Avenir Book"/>
              </a:rPr>
              <a:t>30%.</a:t>
            </a:r>
            <a:endParaRPr sz="2000">
              <a:latin typeface="Avenir Book"/>
              <a:cs typeface="Avenir Book"/>
            </a:endParaRPr>
          </a:p>
          <a:p>
            <a:pPr marL="235585">
              <a:lnSpc>
                <a:spcPct val="100000"/>
              </a:lnSpc>
              <a:spcBef>
                <a:spcPts val="640"/>
              </a:spcBef>
            </a:pPr>
            <a:r>
              <a:rPr sz="2000" dirty="0">
                <a:solidFill>
                  <a:srgbClr val="231F20"/>
                </a:solidFill>
                <a:latin typeface="Avenir Book"/>
                <a:cs typeface="Avenir Book"/>
              </a:rPr>
              <a:t>Start</a:t>
            </a:r>
            <a:r>
              <a:rPr sz="2000" spc="-30" dirty="0">
                <a:solidFill>
                  <a:srgbClr val="231F20"/>
                </a:solidFill>
                <a:latin typeface="Avenir Book"/>
                <a:cs typeface="Avenir Book"/>
              </a:rPr>
              <a:t> </a:t>
            </a:r>
            <a:r>
              <a:rPr sz="2000" dirty="0">
                <a:solidFill>
                  <a:srgbClr val="231F20"/>
                </a:solidFill>
                <a:latin typeface="Avenir Book"/>
                <a:cs typeface="Avenir Book"/>
              </a:rPr>
              <a:t>protecting</a:t>
            </a:r>
            <a:r>
              <a:rPr sz="2000" spc="-25" dirty="0">
                <a:solidFill>
                  <a:srgbClr val="231F20"/>
                </a:solidFill>
                <a:latin typeface="Avenir Book"/>
                <a:cs typeface="Avenir Book"/>
              </a:rPr>
              <a:t> </a:t>
            </a:r>
            <a:r>
              <a:rPr sz="2000" dirty="0">
                <a:solidFill>
                  <a:srgbClr val="231F20"/>
                </a:solidFill>
                <a:latin typeface="Avenir Book"/>
                <a:cs typeface="Avenir Book"/>
              </a:rPr>
              <a:t>your</a:t>
            </a:r>
            <a:r>
              <a:rPr sz="2000" spc="-25" dirty="0">
                <a:solidFill>
                  <a:srgbClr val="231F20"/>
                </a:solidFill>
                <a:latin typeface="Avenir Book"/>
                <a:cs typeface="Avenir Book"/>
              </a:rPr>
              <a:t> children’s </a:t>
            </a:r>
            <a:r>
              <a:rPr sz="2000" dirty="0">
                <a:solidFill>
                  <a:srgbClr val="231F20"/>
                </a:solidFill>
                <a:latin typeface="Avenir Book"/>
                <a:cs typeface="Avenir Book"/>
              </a:rPr>
              <a:t>health</a:t>
            </a:r>
            <a:r>
              <a:rPr sz="2000" spc="-25" dirty="0">
                <a:solidFill>
                  <a:srgbClr val="231F20"/>
                </a:solidFill>
                <a:latin typeface="Avenir Book"/>
                <a:cs typeface="Avenir Book"/>
              </a:rPr>
              <a:t> </a:t>
            </a:r>
            <a:r>
              <a:rPr sz="2000" dirty="0">
                <a:solidFill>
                  <a:srgbClr val="231F20"/>
                </a:solidFill>
                <a:latin typeface="Avenir Book"/>
                <a:cs typeface="Avenir Book"/>
              </a:rPr>
              <a:t>before</a:t>
            </a:r>
            <a:r>
              <a:rPr sz="2000" spc="-25" dirty="0">
                <a:solidFill>
                  <a:srgbClr val="231F20"/>
                </a:solidFill>
                <a:latin typeface="Avenir Book"/>
                <a:cs typeface="Avenir Book"/>
              </a:rPr>
              <a:t> </a:t>
            </a:r>
            <a:r>
              <a:rPr sz="2000" dirty="0">
                <a:solidFill>
                  <a:srgbClr val="231F20"/>
                </a:solidFill>
                <a:latin typeface="Avenir Book"/>
                <a:cs typeface="Avenir Book"/>
              </a:rPr>
              <a:t>they</a:t>
            </a:r>
            <a:r>
              <a:rPr sz="2000" spc="-25" dirty="0">
                <a:solidFill>
                  <a:srgbClr val="231F20"/>
                </a:solidFill>
                <a:latin typeface="Avenir Book"/>
                <a:cs typeface="Avenir Book"/>
              </a:rPr>
              <a:t> </a:t>
            </a:r>
            <a:r>
              <a:rPr sz="2000" dirty="0">
                <a:solidFill>
                  <a:srgbClr val="231F20"/>
                </a:solidFill>
                <a:latin typeface="Avenir Book"/>
                <a:cs typeface="Avenir Book"/>
              </a:rPr>
              <a:t>are</a:t>
            </a:r>
            <a:r>
              <a:rPr sz="2000" spc="-25" dirty="0">
                <a:solidFill>
                  <a:srgbClr val="231F20"/>
                </a:solidFill>
                <a:latin typeface="Avenir Book"/>
                <a:cs typeface="Avenir Book"/>
              </a:rPr>
              <a:t> </a:t>
            </a:r>
            <a:r>
              <a:rPr sz="2000" spc="-10" dirty="0">
                <a:solidFill>
                  <a:srgbClr val="231F20"/>
                </a:solidFill>
                <a:latin typeface="Avenir Book"/>
                <a:cs typeface="Avenir Book"/>
              </a:rPr>
              <a:t>conceived!</a:t>
            </a:r>
            <a:endParaRPr sz="2000">
              <a:latin typeface="Avenir Book"/>
              <a:cs typeface="Avenir Book"/>
            </a:endParaRPr>
          </a:p>
        </p:txBody>
      </p:sp>
      <p:sp>
        <p:nvSpPr>
          <p:cNvPr id="9" name="object 9"/>
          <p:cNvSpPr txBox="1"/>
          <p:nvPr/>
        </p:nvSpPr>
        <p:spPr>
          <a:xfrm>
            <a:off x="292100" y="7315200"/>
            <a:ext cx="5194300" cy="182101"/>
          </a:xfrm>
          <a:prstGeom prst="rect">
            <a:avLst/>
          </a:prstGeom>
        </p:spPr>
        <p:txBody>
          <a:bodyPr vert="horz" wrap="square" lIns="0" tIns="12700" rIns="0" bIns="0" rtlCol="0">
            <a:spAutoFit/>
          </a:bodyPr>
          <a:lstStyle/>
          <a:p>
            <a:pPr marL="12700">
              <a:lnSpc>
                <a:spcPct val="100000"/>
              </a:lnSpc>
              <a:spcBef>
                <a:spcPts val="100"/>
              </a:spcBef>
            </a:pPr>
            <a:r>
              <a:rPr sz="1100" dirty="0">
                <a:solidFill>
                  <a:srgbClr val="004E71"/>
                </a:solidFill>
                <a:latin typeface="Avenir Next Medium"/>
                <a:cs typeface="Avenir Next Medium"/>
              </a:rPr>
              <a:t>P</a:t>
            </a:r>
            <a:r>
              <a:rPr sz="1100" spc="-70" dirty="0">
                <a:solidFill>
                  <a:srgbClr val="004E71"/>
                </a:solidFill>
                <a:latin typeface="Avenir Next Medium"/>
                <a:cs typeface="Avenir Next Medium"/>
              </a:rPr>
              <a:t> </a:t>
            </a:r>
            <a:r>
              <a:rPr sz="1100" dirty="0">
                <a:solidFill>
                  <a:srgbClr val="004E71"/>
                </a:solidFill>
                <a:latin typeface="Avenir Next Medium"/>
                <a:cs typeface="Avenir Next Medium"/>
              </a:rPr>
              <a:t>E</a:t>
            </a:r>
            <a:r>
              <a:rPr sz="1100" spc="-60" dirty="0">
                <a:solidFill>
                  <a:srgbClr val="004E71"/>
                </a:solidFill>
                <a:latin typeface="Avenir Next Medium"/>
                <a:cs typeface="Avenir Next Medium"/>
              </a:rPr>
              <a:t> </a:t>
            </a:r>
            <a:r>
              <a:rPr sz="1100" dirty="0">
                <a:solidFill>
                  <a:srgbClr val="004E71"/>
                </a:solidFill>
                <a:latin typeface="Avenir Next Medium"/>
                <a:cs typeface="Avenir Next Medium"/>
              </a:rPr>
              <a:t>D</a:t>
            </a:r>
            <a:r>
              <a:rPr sz="1100" spc="-50" dirty="0">
                <a:solidFill>
                  <a:srgbClr val="004E71"/>
                </a:solidFill>
                <a:latin typeface="Avenir Next Medium"/>
                <a:cs typeface="Avenir Next Medium"/>
              </a:rPr>
              <a:t> </a:t>
            </a:r>
            <a:r>
              <a:rPr sz="1100" spc="105" dirty="0">
                <a:solidFill>
                  <a:srgbClr val="004E71"/>
                </a:solidFill>
                <a:latin typeface="Avenir Next Medium"/>
                <a:cs typeface="Avenir Next Medium"/>
              </a:rPr>
              <a:t>IA</a:t>
            </a:r>
            <a:r>
              <a:rPr sz="1100" spc="-130" dirty="0">
                <a:solidFill>
                  <a:srgbClr val="004E71"/>
                </a:solidFill>
                <a:latin typeface="Avenir Next Medium"/>
                <a:cs typeface="Avenir Next Medium"/>
              </a:rPr>
              <a:t> </a:t>
            </a:r>
            <a:r>
              <a:rPr sz="1100" dirty="0">
                <a:solidFill>
                  <a:srgbClr val="004E71"/>
                </a:solidFill>
                <a:latin typeface="Avenir Next Medium"/>
                <a:cs typeface="Avenir Next Medium"/>
              </a:rPr>
              <a:t>T</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R</a:t>
            </a:r>
            <a:r>
              <a:rPr sz="1100" spc="-45" dirty="0">
                <a:solidFill>
                  <a:srgbClr val="004E71"/>
                </a:solidFill>
                <a:latin typeface="Avenir Next Medium"/>
                <a:cs typeface="Avenir Next Medium"/>
              </a:rPr>
              <a:t> </a:t>
            </a:r>
            <a:r>
              <a:rPr sz="1100" dirty="0">
                <a:solidFill>
                  <a:srgbClr val="004E71"/>
                </a:solidFill>
                <a:latin typeface="Avenir Next Medium"/>
                <a:cs typeface="Avenir Next Medium"/>
              </a:rPr>
              <a:t>I</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C</a:t>
            </a:r>
            <a:r>
              <a:rPr sz="1100" spc="440" dirty="0">
                <a:solidFill>
                  <a:srgbClr val="004E71"/>
                </a:solidFill>
                <a:latin typeface="Avenir Next Medium"/>
                <a:cs typeface="Avenir Next Medium"/>
              </a:rPr>
              <a:t> </a:t>
            </a:r>
            <a:r>
              <a:rPr sz="1100" dirty="0">
                <a:solidFill>
                  <a:srgbClr val="004E71"/>
                </a:solidFill>
                <a:latin typeface="Avenir Next Medium"/>
                <a:cs typeface="Avenir Next Medium"/>
              </a:rPr>
              <a:t>E</a:t>
            </a:r>
            <a:r>
              <a:rPr sz="1100" spc="-60" dirty="0">
                <a:solidFill>
                  <a:srgbClr val="004E71"/>
                </a:solidFill>
                <a:latin typeface="Avenir Next Medium"/>
                <a:cs typeface="Avenir Next Medium"/>
              </a:rPr>
              <a:t> </a:t>
            </a:r>
            <a:r>
              <a:rPr sz="1100" dirty="0">
                <a:solidFill>
                  <a:srgbClr val="004E71"/>
                </a:solidFill>
                <a:latin typeface="Avenir Next Medium"/>
                <a:cs typeface="Avenir Next Medium"/>
              </a:rPr>
              <a:t>N</a:t>
            </a:r>
            <a:r>
              <a:rPr sz="1100" spc="-45" dirty="0">
                <a:solidFill>
                  <a:srgbClr val="004E71"/>
                </a:solidFill>
                <a:latin typeface="Avenir Next Medium"/>
                <a:cs typeface="Avenir Next Medium"/>
              </a:rPr>
              <a:t> </a:t>
            </a:r>
            <a:r>
              <a:rPr sz="1100" dirty="0">
                <a:solidFill>
                  <a:srgbClr val="004E71"/>
                </a:solidFill>
                <a:latin typeface="Avenir Next Medium"/>
                <a:cs typeface="Avenir Next Medium"/>
              </a:rPr>
              <a:t>V</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I</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R</a:t>
            </a:r>
            <a:r>
              <a:rPr sz="1100" spc="-60" dirty="0">
                <a:solidFill>
                  <a:srgbClr val="004E71"/>
                </a:solidFill>
                <a:latin typeface="Avenir Next Medium"/>
                <a:cs typeface="Avenir Next Medium"/>
              </a:rPr>
              <a:t> </a:t>
            </a:r>
            <a:r>
              <a:rPr sz="1100" spc="165" dirty="0">
                <a:solidFill>
                  <a:srgbClr val="004E71"/>
                </a:solidFill>
                <a:latin typeface="Avenir Next Medium"/>
                <a:cs typeface="Avenir Next Medium"/>
              </a:rPr>
              <a:t>ONME</a:t>
            </a:r>
            <a:r>
              <a:rPr sz="1100" spc="-60" dirty="0">
                <a:solidFill>
                  <a:srgbClr val="004E71"/>
                </a:solidFill>
                <a:latin typeface="Avenir Next Medium"/>
                <a:cs typeface="Avenir Next Medium"/>
              </a:rPr>
              <a:t> </a:t>
            </a:r>
            <a:r>
              <a:rPr sz="1100" dirty="0">
                <a:solidFill>
                  <a:srgbClr val="004E71"/>
                </a:solidFill>
                <a:latin typeface="Avenir Next Medium"/>
                <a:cs typeface="Avenir Next Medium"/>
              </a:rPr>
              <a:t>N</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T</a:t>
            </a:r>
            <a:r>
              <a:rPr sz="1100" spc="-130" dirty="0">
                <a:solidFill>
                  <a:srgbClr val="004E71"/>
                </a:solidFill>
                <a:latin typeface="Avenir Next Medium"/>
                <a:cs typeface="Avenir Next Medium"/>
              </a:rPr>
              <a:t> </a:t>
            </a:r>
            <a:r>
              <a:rPr sz="1100" spc="105" dirty="0">
                <a:solidFill>
                  <a:srgbClr val="004E71"/>
                </a:solidFill>
                <a:latin typeface="Avenir Next Medium"/>
                <a:cs typeface="Avenir Next Medium"/>
              </a:rPr>
              <a:t>AL</a:t>
            </a:r>
            <a:r>
              <a:rPr sz="1100" spc="440" dirty="0">
                <a:solidFill>
                  <a:srgbClr val="004E71"/>
                </a:solidFill>
                <a:latin typeface="Avenir Next Medium"/>
                <a:cs typeface="Avenir Next Medium"/>
              </a:rPr>
              <a:t> </a:t>
            </a:r>
            <a:r>
              <a:rPr sz="1100" dirty="0">
                <a:solidFill>
                  <a:srgbClr val="004E71"/>
                </a:solidFill>
                <a:latin typeface="Avenir Next Medium"/>
                <a:cs typeface="Avenir Next Medium"/>
              </a:rPr>
              <a:t>H</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E</a:t>
            </a:r>
            <a:r>
              <a:rPr sz="1100" spc="-25" dirty="0">
                <a:solidFill>
                  <a:srgbClr val="004E71"/>
                </a:solidFill>
                <a:latin typeface="Avenir Next Medium"/>
                <a:cs typeface="Avenir Next Medium"/>
              </a:rPr>
              <a:t> </a:t>
            </a:r>
            <a:r>
              <a:rPr sz="1100" spc="105" dirty="0">
                <a:solidFill>
                  <a:srgbClr val="004E71"/>
                </a:solidFill>
                <a:latin typeface="Avenir Next Medium"/>
                <a:cs typeface="Avenir Next Medium"/>
              </a:rPr>
              <a:t>AL</a:t>
            </a:r>
            <a:r>
              <a:rPr sz="1100" spc="-130" dirty="0">
                <a:solidFill>
                  <a:srgbClr val="004E71"/>
                </a:solidFill>
                <a:latin typeface="Avenir Next Medium"/>
                <a:cs typeface="Avenir Next Medium"/>
              </a:rPr>
              <a:t> </a:t>
            </a:r>
            <a:r>
              <a:rPr sz="1100" dirty="0">
                <a:solidFill>
                  <a:srgbClr val="004E71"/>
                </a:solidFill>
                <a:latin typeface="Avenir Next Medium"/>
                <a:cs typeface="Avenir Next Medium"/>
              </a:rPr>
              <a:t>T</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H</a:t>
            </a:r>
            <a:r>
              <a:rPr sz="1100" spc="440" dirty="0">
                <a:solidFill>
                  <a:srgbClr val="004E71"/>
                </a:solidFill>
                <a:latin typeface="Avenir Next Medium"/>
                <a:cs typeface="Avenir Next Medium"/>
              </a:rPr>
              <a:t> </a:t>
            </a:r>
            <a:r>
              <a:rPr sz="1100" dirty="0">
                <a:solidFill>
                  <a:srgbClr val="004E71"/>
                </a:solidFill>
                <a:latin typeface="Avenir Next Medium"/>
                <a:cs typeface="Avenir Next Medium"/>
              </a:rPr>
              <a:t>S</a:t>
            </a:r>
            <a:r>
              <a:rPr sz="1100" spc="-60" dirty="0">
                <a:solidFill>
                  <a:srgbClr val="004E71"/>
                </a:solidFill>
                <a:latin typeface="Avenir Next Medium"/>
                <a:cs typeface="Avenir Next Medium"/>
              </a:rPr>
              <a:t> </a:t>
            </a:r>
            <a:r>
              <a:rPr sz="1100" dirty="0">
                <a:solidFill>
                  <a:srgbClr val="004E71"/>
                </a:solidFill>
                <a:latin typeface="Avenir Next Medium"/>
                <a:cs typeface="Avenir Next Medium"/>
              </a:rPr>
              <a:t>P</a:t>
            </a:r>
            <a:r>
              <a:rPr sz="1100" spc="-65" dirty="0">
                <a:solidFill>
                  <a:srgbClr val="004E71"/>
                </a:solidFill>
                <a:latin typeface="Avenir Next Medium"/>
                <a:cs typeface="Avenir Next Medium"/>
              </a:rPr>
              <a:t> </a:t>
            </a:r>
            <a:r>
              <a:rPr sz="1100" spc="-10" dirty="0">
                <a:solidFill>
                  <a:srgbClr val="004E71"/>
                </a:solidFill>
                <a:latin typeface="Avenir Next Medium"/>
                <a:cs typeface="Avenir Next Medium"/>
              </a:rPr>
              <a:t>E</a:t>
            </a:r>
            <a:r>
              <a:rPr sz="1100" spc="-70" dirty="0">
                <a:solidFill>
                  <a:srgbClr val="004E71"/>
                </a:solidFill>
                <a:latin typeface="Avenir Next Medium"/>
                <a:cs typeface="Avenir Next Medium"/>
              </a:rPr>
              <a:t> </a:t>
            </a:r>
            <a:r>
              <a:rPr sz="1100" dirty="0">
                <a:solidFill>
                  <a:srgbClr val="004E71"/>
                </a:solidFill>
                <a:latin typeface="Avenir Next Medium"/>
                <a:cs typeface="Avenir Next Medium"/>
              </a:rPr>
              <a:t>C</a:t>
            </a:r>
            <a:r>
              <a:rPr sz="1100" spc="-55" dirty="0">
                <a:solidFill>
                  <a:srgbClr val="004E71"/>
                </a:solidFill>
                <a:latin typeface="Avenir Next Medium"/>
                <a:cs typeface="Avenir Next Medium"/>
              </a:rPr>
              <a:t> </a:t>
            </a:r>
            <a:r>
              <a:rPr sz="1100" spc="140" dirty="0">
                <a:solidFill>
                  <a:srgbClr val="004E71"/>
                </a:solidFill>
                <a:latin typeface="Avenir Next Medium"/>
                <a:cs typeface="Avenir Next Medium"/>
              </a:rPr>
              <a:t>IAL</a:t>
            </a:r>
            <a:r>
              <a:rPr sz="1100" spc="-130" dirty="0">
                <a:solidFill>
                  <a:srgbClr val="004E71"/>
                </a:solidFill>
                <a:latin typeface="Avenir Next Medium"/>
                <a:cs typeface="Avenir Next Medium"/>
              </a:rPr>
              <a:t> </a:t>
            </a:r>
            <a:r>
              <a:rPr sz="1100" dirty="0">
                <a:solidFill>
                  <a:srgbClr val="004E71"/>
                </a:solidFill>
                <a:latin typeface="Avenir Next Medium"/>
                <a:cs typeface="Avenir Next Medium"/>
              </a:rPr>
              <a:t>T Y</a:t>
            </a:r>
            <a:r>
              <a:rPr sz="1100" spc="440" dirty="0">
                <a:solidFill>
                  <a:srgbClr val="004E71"/>
                </a:solidFill>
                <a:latin typeface="Avenir Next Medium"/>
                <a:cs typeface="Avenir Next Medium"/>
              </a:rPr>
              <a:t> </a:t>
            </a:r>
            <a:r>
              <a:rPr sz="1100" spc="100" dirty="0">
                <a:solidFill>
                  <a:srgbClr val="004E71"/>
                </a:solidFill>
                <a:latin typeface="Avenir Next Medium"/>
                <a:cs typeface="Avenir Next Medium"/>
              </a:rPr>
              <a:t>UN</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I</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T</a:t>
            </a:r>
            <a:r>
              <a:rPr sz="1100" spc="-45" dirty="0">
                <a:solidFill>
                  <a:srgbClr val="004E71"/>
                </a:solidFill>
                <a:latin typeface="Avenir Next Medium"/>
                <a:cs typeface="Avenir Next Medium"/>
              </a:rPr>
              <a:t> </a:t>
            </a:r>
            <a:r>
              <a:rPr sz="1100" spc="-50" dirty="0">
                <a:solidFill>
                  <a:srgbClr val="004E71"/>
                </a:solidFill>
                <a:latin typeface="Avenir Next Medium"/>
                <a:cs typeface="Avenir Next Medium"/>
              </a:rPr>
              <a:t>S</a:t>
            </a:r>
            <a:endParaRPr sz="1100" dirty="0">
              <a:latin typeface="Avenir Next Medium"/>
              <a:cs typeface="Avenir Next Medium"/>
            </a:endParaRPr>
          </a:p>
        </p:txBody>
      </p:sp>
      <p:sp>
        <p:nvSpPr>
          <p:cNvPr id="10" name="object 10"/>
          <p:cNvSpPr txBox="1"/>
          <p:nvPr/>
        </p:nvSpPr>
        <p:spPr>
          <a:xfrm>
            <a:off x="7975600" y="7146035"/>
            <a:ext cx="1791335" cy="482600"/>
          </a:xfrm>
          <a:prstGeom prst="rect">
            <a:avLst/>
          </a:prstGeom>
        </p:spPr>
        <p:txBody>
          <a:bodyPr vert="horz" wrap="square" lIns="0" tIns="12700" rIns="0" bIns="0" rtlCol="0">
            <a:spAutoFit/>
          </a:bodyPr>
          <a:lstStyle/>
          <a:p>
            <a:pPr marL="12700">
              <a:lnSpc>
                <a:spcPct val="100000"/>
              </a:lnSpc>
              <a:spcBef>
                <a:spcPts val="100"/>
              </a:spcBef>
              <a:tabLst>
                <a:tab pos="1360805" algn="l"/>
              </a:tabLst>
            </a:pPr>
            <a:r>
              <a:rPr sz="2000" spc="-10" dirty="0">
                <a:solidFill>
                  <a:srgbClr val="004E71"/>
                </a:solidFill>
                <a:latin typeface="Avenir Next Medium"/>
                <a:cs typeface="Avenir Next Medium"/>
              </a:rPr>
              <a:t>Educator</a:t>
            </a:r>
            <a:r>
              <a:rPr sz="2000" dirty="0">
                <a:solidFill>
                  <a:srgbClr val="004E71"/>
                </a:solidFill>
                <a:latin typeface="Avenir Next Medium"/>
                <a:cs typeface="Avenir Next Medium"/>
              </a:rPr>
              <a:t>	</a:t>
            </a:r>
            <a:r>
              <a:rPr sz="3000" spc="-125" dirty="0">
                <a:solidFill>
                  <a:srgbClr val="004E71"/>
                </a:solidFill>
                <a:latin typeface="Avenir Next Medium"/>
                <a:cs typeface="Avenir Next Medium"/>
              </a:rPr>
              <a:t>25</a:t>
            </a:r>
            <a:endParaRPr sz="3000">
              <a:latin typeface="Avenir Next Medium"/>
              <a:cs typeface="Avenir Next Medium"/>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114299" y="114300"/>
            <a:ext cx="9829800" cy="7543800"/>
            <a:chOff x="114299" y="114300"/>
            <a:chExt cx="9829800" cy="7543800"/>
          </a:xfrm>
        </p:grpSpPr>
        <p:sp>
          <p:nvSpPr>
            <p:cNvPr id="3" name="object 3"/>
            <p:cNvSpPr/>
            <p:nvPr/>
          </p:nvSpPr>
          <p:spPr>
            <a:xfrm>
              <a:off x="114299" y="675703"/>
              <a:ext cx="9829800" cy="6356350"/>
            </a:xfrm>
            <a:custGeom>
              <a:avLst/>
              <a:gdLst/>
              <a:ahLst/>
              <a:cxnLst/>
              <a:rect l="l" t="t" r="r" b="b"/>
              <a:pathLst>
                <a:path w="9829800" h="6356350">
                  <a:moveTo>
                    <a:pt x="9829800" y="0"/>
                  </a:moveTo>
                  <a:lnTo>
                    <a:pt x="0" y="0"/>
                  </a:lnTo>
                  <a:lnTo>
                    <a:pt x="0" y="6356019"/>
                  </a:lnTo>
                  <a:lnTo>
                    <a:pt x="9829800" y="6356019"/>
                  </a:lnTo>
                  <a:lnTo>
                    <a:pt x="9829800" y="0"/>
                  </a:lnTo>
                  <a:close/>
                </a:path>
              </a:pathLst>
            </a:custGeom>
            <a:solidFill>
              <a:srgbClr val="F9F9EB"/>
            </a:solidFill>
          </p:spPr>
          <p:txBody>
            <a:bodyPr wrap="square" lIns="0" tIns="0" rIns="0" bIns="0" rtlCol="0"/>
            <a:lstStyle/>
            <a:p>
              <a:endParaRPr/>
            </a:p>
          </p:txBody>
        </p:sp>
        <p:pic>
          <p:nvPicPr>
            <p:cNvPr id="4" name="object 4"/>
            <p:cNvPicPr/>
            <p:nvPr/>
          </p:nvPicPr>
          <p:blipFill>
            <a:blip r:embed="rId2" cstate="print"/>
            <a:stretch>
              <a:fillRect/>
            </a:stretch>
          </p:blipFill>
          <p:spPr>
            <a:xfrm>
              <a:off x="114299" y="2938398"/>
              <a:ext cx="2486469" cy="3385388"/>
            </a:xfrm>
            <a:prstGeom prst="rect">
              <a:avLst/>
            </a:prstGeom>
          </p:spPr>
        </p:pic>
        <p:sp>
          <p:nvSpPr>
            <p:cNvPr id="5" name="object 5"/>
            <p:cNvSpPr/>
            <p:nvPr/>
          </p:nvSpPr>
          <p:spPr>
            <a:xfrm>
              <a:off x="114299" y="5577253"/>
              <a:ext cx="1744345" cy="793115"/>
            </a:xfrm>
            <a:custGeom>
              <a:avLst/>
              <a:gdLst/>
              <a:ahLst/>
              <a:cxnLst/>
              <a:rect l="l" t="t" r="r" b="b"/>
              <a:pathLst>
                <a:path w="1744345" h="793114">
                  <a:moveTo>
                    <a:pt x="173583" y="0"/>
                  </a:moveTo>
                  <a:lnTo>
                    <a:pt x="0" y="192976"/>
                  </a:lnTo>
                  <a:lnTo>
                    <a:pt x="0" y="666026"/>
                  </a:lnTo>
                  <a:lnTo>
                    <a:pt x="206247" y="685990"/>
                  </a:lnTo>
                  <a:lnTo>
                    <a:pt x="1743811" y="792822"/>
                  </a:lnTo>
                  <a:lnTo>
                    <a:pt x="1500657" y="327482"/>
                  </a:lnTo>
                  <a:lnTo>
                    <a:pt x="957262" y="163321"/>
                  </a:lnTo>
                  <a:lnTo>
                    <a:pt x="173583" y="0"/>
                  </a:lnTo>
                  <a:close/>
                </a:path>
              </a:pathLst>
            </a:custGeom>
            <a:solidFill>
              <a:srgbClr val="D59F17"/>
            </a:solidFill>
          </p:spPr>
          <p:txBody>
            <a:bodyPr wrap="square" lIns="0" tIns="0" rIns="0" bIns="0" rtlCol="0"/>
            <a:lstStyle/>
            <a:p>
              <a:endParaRPr/>
            </a:p>
          </p:txBody>
        </p:sp>
        <p:sp>
          <p:nvSpPr>
            <p:cNvPr id="6" name="object 6"/>
            <p:cNvSpPr/>
            <p:nvPr/>
          </p:nvSpPr>
          <p:spPr>
            <a:xfrm>
              <a:off x="8262345" y="5204965"/>
              <a:ext cx="1682114" cy="1016635"/>
            </a:xfrm>
            <a:custGeom>
              <a:avLst/>
              <a:gdLst/>
              <a:ahLst/>
              <a:cxnLst/>
              <a:rect l="l" t="t" r="r" b="b"/>
              <a:pathLst>
                <a:path w="1682115" h="1016635">
                  <a:moveTo>
                    <a:pt x="1161211" y="0"/>
                  </a:moveTo>
                  <a:lnTo>
                    <a:pt x="417029" y="425157"/>
                  </a:lnTo>
                  <a:lnTo>
                    <a:pt x="386773" y="451315"/>
                  </a:lnTo>
                  <a:lnTo>
                    <a:pt x="355431" y="483610"/>
                  </a:lnTo>
                  <a:lnTo>
                    <a:pt x="323292" y="521101"/>
                  </a:lnTo>
                  <a:lnTo>
                    <a:pt x="290647" y="562845"/>
                  </a:lnTo>
                  <a:lnTo>
                    <a:pt x="257784" y="607903"/>
                  </a:lnTo>
                  <a:lnTo>
                    <a:pt x="224994" y="655331"/>
                  </a:lnTo>
                  <a:lnTo>
                    <a:pt x="192565" y="704189"/>
                  </a:lnTo>
                  <a:lnTo>
                    <a:pt x="160787" y="753536"/>
                  </a:lnTo>
                  <a:lnTo>
                    <a:pt x="129949" y="802429"/>
                  </a:lnTo>
                  <a:lnTo>
                    <a:pt x="72254" y="895090"/>
                  </a:lnTo>
                  <a:lnTo>
                    <a:pt x="45974" y="936975"/>
                  </a:lnTo>
                  <a:lnTo>
                    <a:pt x="21793" y="974642"/>
                  </a:lnTo>
                  <a:lnTo>
                    <a:pt x="0" y="1007148"/>
                  </a:lnTo>
                  <a:lnTo>
                    <a:pt x="44932" y="1009910"/>
                  </a:lnTo>
                  <a:lnTo>
                    <a:pt x="90991" y="1012148"/>
                  </a:lnTo>
                  <a:lnTo>
                    <a:pt x="138106" y="1013893"/>
                  </a:lnTo>
                  <a:lnTo>
                    <a:pt x="235237" y="1016029"/>
                  </a:lnTo>
                  <a:lnTo>
                    <a:pt x="335778" y="1016575"/>
                  </a:lnTo>
                  <a:lnTo>
                    <a:pt x="544910" y="1013911"/>
                  </a:lnTo>
                  <a:lnTo>
                    <a:pt x="1304089" y="991891"/>
                  </a:lnTo>
                  <a:lnTo>
                    <a:pt x="1460102" y="990285"/>
                  </a:lnTo>
                  <a:lnTo>
                    <a:pt x="1681754" y="990285"/>
                  </a:lnTo>
                  <a:lnTo>
                    <a:pt x="1681754" y="356290"/>
                  </a:lnTo>
                  <a:lnTo>
                    <a:pt x="1652568" y="277331"/>
                  </a:lnTo>
                  <a:lnTo>
                    <a:pt x="1631468" y="231484"/>
                  </a:lnTo>
                  <a:lnTo>
                    <a:pt x="1608190" y="189093"/>
                  </a:lnTo>
                  <a:lnTo>
                    <a:pt x="1582604" y="150717"/>
                  </a:lnTo>
                  <a:lnTo>
                    <a:pt x="1554581" y="116916"/>
                  </a:lnTo>
                  <a:lnTo>
                    <a:pt x="1395107" y="10629"/>
                  </a:lnTo>
                  <a:lnTo>
                    <a:pt x="1161211" y="0"/>
                  </a:lnTo>
                  <a:close/>
                </a:path>
                <a:path w="1682115" h="1016635">
                  <a:moveTo>
                    <a:pt x="1681754" y="990285"/>
                  </a:moveTo>
                  <a:lnTo>
                    <a:pt x="1460102" y="990285"/>
                  </a:lnTo>
                  <a:lnTo>
                    <a:pt x="1560644" y="990832"/>
                  </a:lnTo>
                  <a:lnTo>
                    <a:pt x="1657774" y="992970"/>
                  </a:lnTo>
                  <a:lnTo>
                    <a:pt x="1681754" y="993858"/>
                  </a:lnTo>
                  <a:lnTo>
                    <a:pt x="1681754" y="990285"/>
                  </a:lnTo>
                  <a:close/>
                </a:path>
              </a:pathLst>
            </a:custGeom>
            <a:solidFill>
              <a:srgbClr val="D6A11F"/>
            </a:solidFill>
          </p:spPr>
          <p:txBody>
            <a:bodyPr wrap="square" lIns="0" tIns="0" rIns="0" bIns="0" rtlCol="0"/>
            <a:lstStyle/>
            <a:p>
              <a:endParaRPr/>
            </a:p>
          </p:txBody>
        </p:sp>
        <p:pic>
          <p:nvPicPr>
            <p:cNvPr id="7" name="object 7"/>
            <p:cNvPicPr/>
            <p:nvPr/>
          </p:nvPicPr>
          <p:blipFill>
            <a:blip r:embed="rId3" cstate="print"/>
            <a:stretch>
              <a:fillRect/>
            </a:stretch>
          </p:blipFill>
          <p:spPr>
            <a:xfrm>
              <a:off x="114299" y="2836011"/>
              <a:ext cx="9829800" cy="3418484"/>
            </a:xfrm>
            <a:prstGeom prst="rect">
              <a:avLst/>
            </a:prstGeom>
          </p:spPr>
        </p:pic>
      </p:grpSp>
      <p:sp>
        <p:nvSpPr>
          <p:cNvPr id="8" name="object 8"/>
          <p:cNvSpPr txBox="1"/>
          <p:nvPr/>
        </p:nvSpPr>
        <p:spPr>
          <a:xfrm>
            <a:off x="436382" y="2233832"/>
            <a:ext cx="3726815" cy="1106805"/>
          </a:xfrm>
          <a:prstGeom prst="rect">
            <a:avLst/>
          </a:prstGeom>
        </p:spPr>
        <p:txBody>
          <a:bodyPr vert="horz" wrap="square" lIns="0" tIns="15875" rIns="0" bIns="0" rtlCol="0">
            <a:spAutoFit/>
          </a:bodyPr>
          <a:lstStyle/>
          <a:p>
            <a:pPr marL="12700">
              <a:lnSpc>
                <a:spcPct val="100000"/>
              </a:lnSpc>
              <a:spcBef>
                <a:spcPts val="125"/>
              </a:spcBef>
            </a:pPr>
            <a:r>
              <a:rPr sz="1750" spc="-10" dirty="0">
                <a:solidFill>
                  <a:srgbClr val="1F4E79"/>
                </a:solidFill>
                <a:latin typeface="Arial"/>
                <a:cs typeface="Arial"/>
              </a:rPr>
              <a:t>Mom’s</a:t>
            </a:r>
            <a:r>
              <a:rPr sz="1750" spc="-45" dirty="0">
                <a:solidFill>
                  <a:srgbClr val="1F4E79"/>
                </a:solidFill>
                <a:latin typeface="Arial"/>
                <a:cs typeface="Arial"/>
              </a:rPr>
              <a:t> </a:t>
            </a:r>
            <a:r>
              <a:rPr sz="1750" dirty="0">
                <a:solidFill>
                  <a:srgbClr val="1F4E79"/>
                </a:solidFill>
                <a:latin typeface="Arial"/>
                <a:cs typeface="Arial"/>
              </a:rPr>
              <a:t>smoking</a:t>
            </a:r>
            <a:r>
              <a:rPr sz="1750" spc="-55" dirty="0">
                <a:solidFill>
                  <a:srgbClr val="1F4E79"/>
                </a:solidFill>
                <a:latin typeface="Arial"/>
                <a:cs typeface="Arial"/>
              </a:rPr>
              <a:t> </a:t>
            </a:r>
            <a:r>
              <a:rPr sz="1750" dirty="0">
                <a:solidFill>
                  <a:srgbClr val="1F4E79"/>
                </a:solidFill>
                <a:latin typeface="Arial"/>
                <a:cs typeface="Arial"/>
              </a:rPr>
              <a:t>during</a:t>
            </a:r>
            <a:r>
              <a:rPr sz="1750" spc="-40" dirty="0">
                <a:solidFill>
                  <a:srgbClr val="1F4E79"/>
                </a:solidFill>
                <a:latin typeface="Arial"/>
                <a:cs typeface="Arial"/>
              </a:rPr>
              <a:t> </a:t>
            </a:r>
            <a:r>
              <a:rPr sz="1750" spc="-20" dirty="0">
                <a:solidFill>
                  <a:srgbClr val="1F4E79"/>
                </a:solidFill>
                <a:latin typeface="Arial"/>
                <a:cs typeface="Arial"/>
              </a:rPr>
              <a:t>pregnancy</a:t>
            </a:r>
            <a:r>
              <a:rPr sz="1750" spc="-50" dirty="0">
                <a:solidFill>
                  <a:srgbClr val="1F4E79"/>
                </a:solidFill>
                <a:latin typeface="Arial"/>
                <a:cs typeface="Arial"/>
              </a:rPr>
              <a:t> </a:t>
            </a:r>
            <a:r>
              <a:rPr sz="1750" spc="-25" dirty="0">
                <a:solidFill>
                  <a:srgbClr val="1F4E79"/>
                </a:solidFill>
                <a:latin typeface="Arial"/>
                <a:cs typeface="Arial"/>
              </a:rPr>
              <a:t>can</a:t>
            </a:r>
            <a:endParaRPr sz="1750">
              <a:latin typeface="Arial"/>
              <a:cs typeface="Arial"/>
            </a:endParaRPr>
          </a:p>
          <a:p>
            <a:pPr marL="1544320" marR="5715" indent="-231775" algn="r">
              <a:lnSpc>
                <a:spcPct val="101299"/>
              </a:lnSpc>
            </a:pPr>
            <a:r>
              <a:rPr sz="1750" spc="-80" dirty="0">
                <a:solidFill>
                  <a:srgbClr val="1F4E79"/>
                </a:solidFill>
                <a:latin typeface="Arial"/>
                <a:cs typeface="Arial"/>
              </a:rPr>
              <a:t>cause:</a:t>
            </a:r>
            <a:r>
              <a:rPr sz="1750" spc="15" dirty="0">
                <a:solidFill>
                  <a:srgbClr val="1F4E79"/>
                </a:solidFill>
                <a:latin typeface="Arial"/>
                <a:cs typeface="Arial"/>
              </a:rPr>
              <a:t> </a:t>
            </a:r>
            <a:r>
              <a:rPr sz="1750" spc="-85" dirty="0">
                <a:solidFill>
                  <a:srgbClr val="E8953D"/>
                </a:solidFill>
                <a:latin typeface="Arial Black"/>
                <a:cs typeface="Arial Black"/>
              </a:rPr>
              <a:t>premature</a:t>
            </a:r>
            <a:r>
              <a:rPr sz="1750" spc="-125" dirty="0">
                <a:solidFill>
                  <a:srgbClr val="E8953D"/>
                </a:solidFill>
                <a:latin typeface="Arial Black"/>
                <a:cs typeface="Arial Black"/>
              </a:rPr>
              <a:t> </a:t>
            </a:r>
            <a:r>
              <a:rPr sz="1750" spc="-10" dirty="0">
                <a:solidFill>
                  <a:srgbClr val="1F4E79"/>
                </a:solidFill>
                <a:latin typeface="Arial"/>
                <a:cs typeface="Arial"/>
              </a:rPr>
              <a:t>birth, </a:t>
            </a:r>
            <a:r>
              <a:rPr sz="1750" dirty="0">
                <a:solidFill>
                  <a:srgbClr val="1F4E79"/>
                </a:solidFill>
                <a:latin typeface="Arial"/>
                <a:cs typeface="Arial"/>
              </a:rPr>
              <a:t>birth</a:t>
            </a:r>
            <a:r>
              <a:rPr sz="1750" spc="95" dirty="0">
                <a:solidFill>
                  <a:srgbClr val="1F4E79"/>
                </a:solidFill>
                <a:latin typeface="Arial"/>
                <a:cs typeface="Arial"/>
              </a:rPr>
              <a:t> </a:t>
            </a:r>
            <a:r>
              <a:rPr sz="1750" spc="-125" dirty="0">
                <a:solidFill>
                  <a:srgbClr val="E8953D"/>
                </a:solidFill>
                <a:latin typeface="Arial Black"/>
                <a:cs typeface="Arial Black"/>
              </a:rPr>
              <a:t>defects</a:t>
            </a:r>
            <a:r>
              <a:rPr sz="1750" spc="-125" dirty="0">
                <a:solidFill>
                  <a:srgbClr val="1F4E79"/>
                </a:solidFill>
                <a:latin typeface="Arial"/>
                <a:cs typeface="Arial"/>
              </a:rPr>
              <a:t>,</a:t>
            </a:r>
            <a:r>
              <a:rPr sz="1750" spc="55" dirty="0">
                <a:solidFill>
                  <a:srgbClr val="1F4E79"/>
                </a:solidFill>
                <a:latin typeface="Arial"/>
                <a:cs typeface="Arial"/>
              </a:rPr>
              <a:t> </a:t>
            </a:r>
            <a:r>
              <a:rPr sz="1750" dirty="0">
                <a:solidFill>
                  <a:srgbClr val="1F4E79"/>
                </a:solidFill>
                <a:latin typeface="Arial"/>
                <a:cs typeface="Arial"/>
              </a:rPr>
              <a:t>or</a:t>
            </a:r>
            <a:r>
              <a:rPr sz="1750" spc="100" dirty="0">
                <a:solidFill>
                  <a:srgbClr val="1F4E79"/>
                </a:solidFill>
                <a:latin typeface="Arial"/>
                <a:cs typeface="Arial"/>
              </a:rPr>
              <a:t> </a:t>
            </a:r>
            <a:r>
              <a:rPr sz="1750" spc="-35" dirty="0">
                <a:solidFill>
                  <a:srgbClr val="1F4E79"/>
                </a:solidFill>
                <a:latin typeface="Arial"/>
                <a:cs typeface="Arial"/>
              </a:rPr>
              <a:t>even </a:t>
            </a:r>
            <a:r>
              <a:rPr sz="1750" dirty="0">
                <a:solidFill>
                  <a:srgbClr val="1F4E79"/>
                </a:solidFill>
                <a:latin typeface="Arial"/>
                <a:cs typeface="Arial"/>
              </a:rPr>
              <a:t>a</a:t>
            </a:r>
            <a:r>
              <a:rPr sz="1750" spc="-85" dirty="0">
                <a:solidFill>
                  <a:srgbClr val="1F4E79"/>
                </a:solidFill>
                <a:latin typeface="Arial"/>
                <a:cs typeface="Arial"/>
              </a:rPr>
              <a:t> </a:t>
            </a:r>
            <a:r>
              <a:rPr sz="1750" spc="-35" dirty="0">
                <a:solidFill>
                  <a:srgbClr val="E8953D"/>
                </a:solidFill>
                <a:latin typeface="Arial Black"/>
                <a:cs typeface="Arial Black"/>
              </a:rPr>
              <a:t>miscarriage</a:t>
            </a:r>
            <a:r>
              <a:rPr sz="1750" spc="-35" dirty="0">
                <a:solidFill>
                  <a:srgbClr val="1F4E79"/>
                </a:solidFill>
                <a:latin typeface="Arial"/>
                <a:cs typeface="Arial"/>
              </a:rPr>
              <a:t>.</a:t>
            </a:r>
            <a:endParaRPr sz="1750">
              <a:latin typeface="Arial"/>
              <a:cs typeface="Arial"/>
            </a:endParaRPr>
          </a:p>
        </p:txBody>
      </p:sp>
      <p:sp>
        <p:nvSpPr>
          <p:cNvPr id="9" name="object 9"/>
          <p:cNvSpPr txBox="1"/>
          <p:nvPr/>
        </p:nvSpPr>
        <p:spPr>
          <a:xfrm>
            <a:off x="5846889" y="2234057"/>
            <a:ext cx="3265170" cy="566420"/>
          </a:xfrm>
          <a:prstGeom prst="rect">
            <a:avLst/>
          </a:prstGeom>
        </p:spPr>
        <p:txBody>
          <a:bodyPr vert="horz" wrap="square" lIns="0" tIns="12700" rIns="0" bIns="0" rtlCol="0">
            <a:spAutoFit/>
          </a:bodyPr>
          <a:lstStyle/>
          <a:p>
            <a:pPr marL="12700" marR="5080">
              <a:lnSpc>
                <a:spcPct val="101299"/>
              </a:lnSpc>
              <a:spcBef>
                <a:spcPts val="100"/>
              </a:spcBef>
            </a:pPr>
            <a:r>
              <a:rPr sz="1750" spc="-65" dirty="0">
                <a:solidFill>
                  <a:srgbClr val="1F4E79"/>
                </a:solidFill>
                <a:latin typeface="Arial"/>
                <a:cs typeface="Arial"/>
              </a:rPr>
              <a:t>Dad’s</a:t>
            </a:r>
            <a:r>
              <a:rPr sz="1750" spc="-60" dirty="0">
                <a:solidFill>
                  <a:srgbClr val="1F4E79"/>
                </a:solidFill>
                <a:latin typeface="Arial"/>
                <a:cs typeface="Arial"/>
              </a:rPr>
              <a:t> </a:t>
            </a:r>
            <a:r>
              <a:rPr sz="1750" dirty="0">
                <a:solidFill>
                  <a:srgbClr val="1F4E79"/>
                </a:solidFill>
                <a:latin typeface="Arial"/>
                <a:cs typeface="Arial"/>
              </a:rPr>
              <a:t>smoking</a:t>
            </a:r>
            <a:r>
              <a:rPr sz="1750" spc="-95" dirty="0">
                <a:solidFill>
                  <a:srgbClr val="1F4E79"/>
                </a:solidFill>
                <a:latin typeface="Arial"/>
                <a:cs typeface="Arial"/>
              </a:rPr>
              <a:t> </a:t>
            </a:r>
            <a:r>
              <a:rPr sz="1750" dirty="0">
                <a:solidFill>
                  <a:srgbClr val="1F4E79"/>
                </a:solidFill>
                <a:latin typeface="Arial"/>
                <a:cs typeface="Arial"/>
              </a:rPr>
              <a:t>before</a:t>
            </a:r>
            <a:r>
              <a:rPr sz="1750" spc="-70" dirty="0">
                <a:solidFill>
                  <a:srgbClr val="1F4E79"/>
                </a:solidFill>
                <a:latin typeface="Arial"/>
                <a:cs typeface="Arial"/>
              </a:rPr>
              <a:t> </a:t>
            </a:r>
            <a:r>
              <a:rPr sz="1750" spc="-10" dirty="0">
                <a:solidFill>
                  <a:srgbClr val="1F4E79"/>
                </a:solidFill>
                <a:latin typeface="Arial"/>
                <a:cs typeface="Arial"/>
              </a:rPr>
              <a:t>conception </a:t>
            </a:r>
            <a:r>
              <a:rPr sz="1750" spc="-25" dirty="0">
                <a:solidFill>
                  <a:srgbClr val="1F4E79"/>
                </a:solidFill>
                <a:latin typeface="Arial"/>
                <a:cs typeface="Arial"/>
              </a:rPr>
              <a:t>can</a:t>
            </a:r>
            <a:r>
              <a:rPr sz="1750" spc="-40" dirty="0">
                <a:solidFill>
                  <a:srgbClr val="1F4E79"/>
                </a:solidFill>
                <a:latin typeface="Arial"/>
                <a:cs typeface="Arial"/>
              </a:rPr>
              <a:t> </a:t>
            </a:r>
            <a:r>
              <a:rPr sz="1750" spc="-75" dirty="0">
                <a:solidFill>
                  <a:srgbClr val="1F4E79"/>
                </a:solidFill>
                <a:latin typeface="Arial"/>
                <a:cs typeface="Arial"/>
              </a:rPr>
              <a:t>cause:</a:t>
            </a:r>
            <a:r>
              <a:rPr sz="1750" spc="-5" dirty="0">
                <a:solidFill>
                  <a:srgbClr val="1F4E79"/>
                </a:solidFill>
                <a:latin typeface="Arial"/>
                <a:cs typeface="Arial"/>
              </a:rPr>
              <a:t> </a:t>
            </a:r>
            <a:r>
              <a:rPr sz="1750" dirty="0">
                <a:solidFill>
                  <a:srgbClr val="1F4E79"/>
                </a:solidFill>
                <a:latin typeface="Arial"/>
                <a:cs typeface="Arial"/>
              </a:rPr>
              <a:t>childhood</a:t>
            </a:r>
            <a:r>
              <a:rPr sz="1750" spc="-30" dirty="0">
                <a:solidFill>
                  <a:srgbClr val="1F4E79"/>
                </a:solidFill>
                <a:latin typeface="Arial"/>
                <a:cs typeface="Arial"/>
              </a:rPr>
              <a:t> </a:t>
            </a:r>
            <a:r>
              <a:rPr sz="1750" spc="-20" dirty="0">
                <a:solidFill>
                  <a:srgbClr val="E8953D"/>
                </a:solidFill>
                <a:latin typeface="Arial Black"/>
                <a:cs typeface="Arial Black"/>
              </a:rPr>
              <a:t>leukemia</a:t>
            </a:r>
            <a:r>
              <a:rPr sz="1750" spc="-20" dirty="0">
                <a:solidFill>
                  <a:srgbClr val="1F4E79"/>
                </a:solidFill>
                <a:latin typeface="Arial"/>
                <a:cs typeface="Arial"/>
              </a:rPr>
              <a:t>.</a:t>
            </a:r>
            <a:endParaRPr sz="1750">
              <a:latin typeface="Arial"/>
              <a:cs typeface="Arial"/>
            </a:endParaRPr>
          </a:p>
        </p:txBody>
      </p:sp>
      <p:grpSp>
        <p:nvGrpSpPr>
          <p:cNvPr id="10" name="object 10"/>
          <p:cNvGrpSpPr/>
          <p:nvPr/>
        </p:nvGrpSpPr>
        <p:grpSpPr>
          <a:xfrm>
            <a:off x="2592047" y="2371285"/>
            <a:ext cx="2881630" cy="3094355"/>
            <a:chOff x="2592047" y="2371285"/>
            <a:chExt cx="2881630" cy="3094355"/>
          </a:xfrm>
        </p:grpSpPr>
        <p:sp>
          <p:nvSpPr>
            <p:cNvPr id="11" name="object 11"/>
            <p:cNvSpPr/>
            <p:nvPr/>
          </p:nvSpPr>
          <p:spPr>
            <a:xfrm>
              <a:off x="2743468" y="4393238"/>
              <a:ext cx="354330" cy="231140"/>
            </a:xfrm>
            <a:custGeom>
              <a:avLst/>
              <a:gdLst/>
              <a:ahLst/>
              <a:cxnLst/>
              <a:rect l="l" t="t" r="r" b="b"/>
              <a:pathLst>
                <a:path w="354330" h="231139">
                  <a:moveTo>
                    <a:pt x="338848" y="0"/>
                  </a:moveTo>
                  <a:lnTo>
                    <a:pt x="215430" y="78397"/>
                  </a:lnTo>
                  <a:lnTo>
                    <a:pt x="206590" y="203"/>
                  </a:lnTo>
                  <a:lnTo>
                    <a:pt x="154355" y="60121"/>
                  </a:lnTo>
                  <a:lnTo>
                    <a:pt x="132549" y="9715"/>
                  </a:lnTo>
                  <a:lnTo>
                    <a:pt x="143078" y="130835"/>
                  </a:lnTo>
                  <a:lnTo>
                    <a:pt x="82334" y="57150"/>
                  </a:lnTo>
                  <a:lnTo>
                    <a:pt x="90322" y="113868"/>
                  </a:lnTo>
                  <a:lnTo>
                    <a:pt x="15938" y="72123"/>
                  </a:lnTo>
                  <a:lnTo>
                    <a:pt x="90855" y="190741"/>
                  </a:lnTo>
                  <a:lnTo>
                    <a:pt x="0" y="171970"/>
                  </a:lnTo>
                  <a:lnTo>
                    <a:pt x="48767" y="213880"/>
                  </a:lnTo>
                  <a:lnTo>
                    <a:pt x="289178" y="230949"/>
                  </a:lnTo>
                  <a:lnTo>
                    <a:pt x="353885" y="173024"/>
                  </a:lnTo>
                  <a:lnTo>
                    <a:pt x="299986" y="190004"/>
                  </a:lnTo>
                  <a:lnTo>
                    <a:pt x="338848" y="0"/>
                  </a:lnTo>
                  <a:close/>
                </a:path>
              </a:pathLst>
            </a:custGeom>
            <a:solidFill>
              <a:srgbClr val="E8953D"/>
            </a:solidFill>
          </p:spPr>
          <p:txBody>
            <a:bodyPr wrap="square" lIns="0" tIns="0" rIns="0" bIns="0" rtlCol="0"/>
            <a:lstStyle/>
            <a:p>
              <a:endParaRPr/>
            </a:p>
          </p:txBody>
        </p:sp>
        <p:sp>
          <p:nvSpPr>
            <p:cNvPr id="12" name="object 12"/>
            <p:cNvSpPr/>
            <p:nvPr/>
          </p:nvSpPr>
          <p:spPr>
            <a:xfrm>
              <a:off x="2592047" y="4164549"/>
              <a:ext cx="681990" cy="461009"/>
            </a:xfrm>
            <a:custGeom>
              <a:avLst/>
              <a:gdLst/>
              <a:ahLst/>
              <a:cxnLst/>
              <a:rect l="l" t="t" r="r" b="b"/>
              <a:pathLst>
                <a:path w="681989" h="461010">
                  <a:moveTo>
                    <a:pt x="206870" y="0"/>
                  </a:moveTo>
                  <a:lnTo>
                    <a:pt x="231216" y="221437"/>
                  </a:lnTo>
                  <a:lnTo>
                    <a:pt x="167817" y="164388"/>
                  </a:lnTo>
                  <a:lnTo>
                    <a:pt x="184315" y="248069"/>
                  </a:lnTo>
                  <a:lnTo>
                    <a:pt x="44043" y="191554"/>
                  </a:lnTo>
                  <a:lnTo>
                    <a:pt x="158724" y="354888"/>
                  </a:lnTo>
                  <a:lnTo>
                    <a:pt x="0" y="333819"/>
                  </a:lnTo>
                  <a:lnTo>
                    <a:pt x="139293" y="449910"/>
                  </a:lnTo>
                  <a:lnTo>
                    <a:pt x="167563" y="433095"/>
                  </a:lnTo>
                  <a:lnTo>
                    <a:pt x="100660" y="371220"/>
                  </a:lnTo>
                  <a:lnTo>
                    <a:pt x="197002" y="382333"/>
                  </a:lnTo>
                  <a:lnTo>
                    <a:pt x="127584" y="256082"/>
                  </a:lnTo>
                  <a:lnTo>
                    <a:pt x="213118" y="308127"/>
                  </a:lnTo>
                  <a:lnTo>
                    <a:pt x="212585" y="231254"/>
                  </a:lnTo>
                  <a:lnTo>
                    <a:pt x="261543" y="298805"/>
                  </a:lnTo>
                  <a:lnTo>
                    <a:pt x="268808" y="146392"/>
                  </a:lnTo>
                  <a:lnTo>
                    <a:pt x="308927" y="242379"/>
                  </a:lnTo>
                  <a:lnTo>
                    <a:pt x="379120" y="176809"/>
                  </a:lnTo>
                  <a:lnTo>
                    <a:pt x="376986" y="270319"/>
                  </a:lnTo>
                  <a:lnTo>
                    <a:pt x="511390" y="176606"/>
                  </a:lnTo>
                  <a:lnTo>
                    <a:pt x="477520" y="388746"/>
                  </a:lnTo>
                  <a:lnTo>
                    <a:pt x="576338" y="357606"/>
                  </a:lnTo>
                  <a:lnTo>
                    <a:pt x="475208" y="456628"/>
                  </a:lnTo>
                  <a:lnTo>
                    <a:pt x="525780" y="460438"/>
                  </a:lnTo>
                  <a:lnTo>
                    <a:pt x="681799" y="284873"/>
                  </a:lnTo>
                  <a:lnTo>
                    <a:pt x="512610" y="355955"/>
                  </a:lnTo>
                  <a:lnTo>
                    <a:pt x="572427" y="88239"/>
                  </a:lnTo>
                  <a:lnTo>
                    <a:pt x="402437" y="244525"/>
                  </a:lnTo>
                  <a:lnTo>
                    <a:pt x="415378" y="110083"/>
                  </a:lnTo>
                  <a:lnTo>
                    <a:pt x="327875" y="177152"/>
                  </a:lnTo>
                  <a:lnTo>
                    <a:pt x="206870" y="0"/>
                  </a:lnTo>
                  <a:close/>
                </a:path>
              </a:pathLst>
            </a:custGeom>
            <a:solidFill>
              <a:srgbClr val="EA6A13"/>
            </a:solidFill>
          </p:spPr>
          <p:txBody>
            <a:bodyPr wrap="square" lIns="0" tIns="0" rIns="0" bIns="0" rtlCol="0"/>
            <a:lstStyle/>
            <a:p>
              <a:endParaRPr/>
            </a:p>
          </p:txBody>
        </p:sp>
        <p:sp>
          <p:nvSpPr>
            <p:cNvPr id="13" name="object 13"/>
            <p:cNvSpPr/>
            <p:nvPr/>
          </p:nvSpPr>
          <p:spPr>
            <a:xfrm>
              <a:off x="2649131" y="4302455"/>
              <a:ext cx="538480" cy="187325"/>
            </a:xfrm>
            <a:custGeom>
              <a:avLst/>
              <a:gdLst/>
              <a:ahLst/>
              <a:cxnLst/>
              <a:rect l="l" t="t" r="r" b="b"/>
              <a:pathLst>
                <a:path w="538480" h="187325">
                  <a:moveTo>
                    <a:pt x="59524" y="186791"/>
                  </a:moveTo>
                  <a:lnTo>
                    <a:pt x="18935" y="133985"/>
                  </a:lnTo>
                  <a:lnTo>
                    <a:pt x="20142" y="145059"/>
                  </a:lnTo>
                  <a:lnTo>
                    <a:pt x="25323" y="156337"/>
                  </a:lnTo>
                  <a:lnTo>
                    <a:pt x="22567" y="167220"/>
                  </a:lnTo>
                  <a:lnTo>
                    <a:pt x="0" y="177114"/>
                  </a:lnTo>
                  <a:lnTo>
                    <a:pt x="59524" y="186791"/>
                  </a:lnTo>
                  <a:close/>
                </a:path>
                <a:path w="538480" h="187325">
                  <a:moveTo>
                    <a:pt x="111721" y="87071"/>
                  </a:moveTo>
                  <a:lnTo>
                    <a:pt x="82918" y="27012"/>
                  </a:lnTo>
                  <a:lnTo>
                    <a:pt x="81800" y="38100"/>
                  </a:lnTo>
                  <a:lnTo>
                    <a:pt x="84531" y="50203"/>
                  </a:lnTo>
                  <a:lnTo>
                    <a:pt x="79590" y="60274"/>
                  </a:lnTo>
                  <a:lnTo>
                    <a:pt x="55473" y="65290"/>
                  </a:lnTo>
                  <a:lnTo>
                    <a:pt x="111721" y="87071"/>
                  </a:lnTo>
                  <a:close/>
                </a:path>
                <a:path w="538480" h="187325">
                  <a:moveTo>
                    <a:pt x="418731" y="18262"/>
                  </a:moveTo>
                  <a:lnTo>
                    <a:pt x="407657" y="19646"/>
                  </a:lnTo>
                  <a:lnTo>
                    <a:pt x="396468" y="24993"/>
                  </a:lnTo>
                  <a:lnTo>
                    <a:pt x="385546" y="22415"/>
                  </a:lnTo>
                  <a:lnTo>
                    <a:pt x="375310" y="0"/>
                  </a:lnTo>
                  <a:lnTo>
                    <a:pt x="366547" y="59664"/>
                  </a:lnTo>
                  <a:lnTo>
                    <a:pt x="418731" y="18262"/>
                  </a:lnTo>
                  <a:close/>
                </a:path>
                <a:path w="538480" h="187325">
                  <a:moveTo>
                    <a:pt x="538200" y="154482"/>
                  </a:moveTo>
                  <a:lnTo>
                    <a:pt x="527100" y="153377"/>
                  </a:lnTo>
                  <a:lnTo>
                    <a:pt x="514997" y="156108"/>
                  </a:lnTo>
                  <a:lnTo>
                    <a:pt x="504926" y="151168"/>
                  </a:lnTo>
                  <a:lnTo>
                    <a:pt x="499922" y="127038"/>
                  </a:lnTo>
                  <a:lnTo>
                    <a:pt x="478142" y="183286"/>
                  </a:lnTo>
                  <a:lnTo>
                    <a:pt x="538200" y="154482"/>
                  </a:lnTo>
                  <a:close/>
                </a:path>
              </a:pathLst>
            </a:custGeom>
            <a:solidFill>
              <a:srgbClr val="00AFEF"/>
            </a:solidFill>
          </p:spPr>
          <p:txBody>
            <a:bodyPr wrap="square" lIns="0" tIns="0" rIns="0" bIns="0" rtlCol="0"/>
            <a:lstStyle/>
            <a:p>
              <a:endParaRPr/>
            </a:p>
          </p:txBody>
        </p:sp>
        <p:pic>
          <p:nvPicPr>
            <p:cNvPr id="14" name="object 14"/>
            <p:cNvPicPr/>
            <p:nvPr/>
          </p:nvPicPr>
          <p:blipFill>
            <a:blip r:embed="rId4" cstate="print"/>
            <a:stretch>
              <a:fillRect/>
            </a:stretch>
          </p:blipFill>
          <p:spPr>
            <a:xfrm>
              <a:off x="4500817" y="2371285"/>
              <a:ext cx="972506" cy="2253149"/>
            </a:xfrm>
            <a:prstGeom prst="rect">
              <a:avLst/>
            </a:prstGeom>
          </p:spPr>
        </p:pic>
        <p:sp>
          <p:nvSpPr>
            <p:cNvPr id="15" name="object 15"/>
            <p:cNvSpPr/>
            <p:nvPr/>
          </p:nvSpPr>
          <p:spPr>
            <a:xfrm>
              <a:off x="5126350" y="4564316"/>
              <a:ext cx="326390" cy="309245"/>
            </a:xfrm>
            <a:custGeom>
              <a:avLst/>
              <a:gdLst/>
              <a:ahLst/>
              <a:cxnLst/>
              <a:rect l="l" t="t" r="r" b="b"/>
              <a:pathLst>
                <a:path w="326389" h="309245">
                  <a:moveTo>
                    <a:pt x="109740" y="0"/>
                  </a:moveTo>
                  <a:lnTo>
                    <a:pt x="0" y="144640"/>
                  </a:lnTo>
                  <a:lnTo>
                    <a:pt x="216204" y="308673"/>
                  </a:lnTo>
                  <a:lnTo>
                    <a:pt x="325932" y="164033"/>
                  </a:lnTo>
                  <a:lnTo>
                    <a:pt x="109740" y="0"/>
                  </a:lnTo>
                  <a:close/>
                </a:path>
              </a:pathLst>
            </a:custGeom>
            <a:solidFill>
              <a:srgbClr val="F9F9EB"/>
            </a:solidFill>
          </p:spPr>
          <p:txBody>
            <a:bodyPr wrap="square" lIns="0" tIns="0" rIns="0" bIns="0" rtlCol="0"/>
            <a:lstStyle/>
            <a:p>
              <a:endParaRPr/>
            </a:p>
          </p:txBody>
        </p:sp>
        <p:pic>
          <p:nvPicPr>
            <p:cNvPr id="16" name="object 16"/>
            <p:cNvPicPr/>
            <p:nvPr/>
          </p:nvPicPr>
          <p:blipFill>
            <a:blip r:embed="rId5" cstate="print"/>
            <a:stretch>
              <a:fillRect/>
            </a:stretch>
          </p:blipFill>
          <p:spPr>
            <a:xfrm>
              <a:off x="4905905" y="4890543"/>
              <a:ext cx="265306" cy="574474"/>
            </a:xfrm>
            <a:prstGeom prst="rect">
              <a:avLst/>
            </a:prstGeom>
          </p:spPr>
        </p:pic>
        <p:sp>
          <p:nvSpPr>
            <p:cNvPr id="17" name="object 17"/>
            <p:cNvSpPr/>
            <p:nvPr/>
          </p:nvSpPr>
          <p:spPr>
            <a:xfrm>
              <a:off x="2726157" y="4566474"/>
              <a:ext cx="2625725" cy="422909"/>
            </a:xfrm>
            <a:custGeom>
              <a:avLst/>
              <a:gdLst/>
              <a:ahLst/>
              <a:cxnLst/>
              <a:rect l="l" t="t" r="r" b="b"/>
              <a:pathLst>
                <a:path w="2625725" h="422910">
                  <a:moveTo>
                    <a:pt x="2625344" y="0"/>
                  </a:moveTo>
                  <a:lnTo>
                    <a:pt x="2539047" y="4851"/>
                  </a:lnTo>
                  <a:lnTo>
                    <a:pt x="2521474" y="29239"/>
                  </a:lnTo>
                  <a:lnTo>
                    <a:pt x="2505994" y="47093"/>
                  </a:lnTo>
                  <a:lnTo>
                    <a:pt x="2461158" y="92621"/>
                  </a:lnTo>
                  <a:lnTo>
                    <a:pt x="2413787" y="135170"/>
                  </a:lnTo>
                  <a:lnTo>
                    <a:pt x="2361120" y="175082"/>
                  </a:lnTo>
                  <a:lnTo>
                    <a:pt x="2263762" y="233273"/>
                  </a:lnTo>
                  <a:lnTo>
                    <a:pt x="2107971" y="291477"/>
                  </a:lnTo>
                  <a:lnTo>
                    <a:pt x="1937588" y="330288"/>
                  </a:lnTo>
                  <a:lnTo>
                    <a:pt x="1684413" y="359397"/>
                  </a:lnTo>
                  <a:lnTo>
                    <a:pt x="1518907" y="354545"/>
                  </a:lnTo>
                  <a:lnTo>
                    <a:pt x="1309573" y="325437"/>
                  </a:lnTo>
                  <a:lnTo>
                    <a:pt x="1066152" y="267246"/>
                  </a:lnTo>
                  <a:lnTo>
                    <a:pt x="866546" y="189636"/>
                  </a:lnTo>
                  <a:lnTo>
                    <a:pt x="623138" y="112026"/>
                  </a:lnTo>
                  <a:lnTo>
                    <a:pt x="404050" y="73215"/>
                  </a:lnTo>
                  <a:lnTo>
                    <a:pt x="136309" y="48958"/>
                  </a:lnTo>
                  <a:lnTo>
                    <a:pt x="0" y="63512"/>
                  </a:lnTo>
                  <a:lnTo>
                    <a:pt x="19456" y="97472"/>
                  </a:lnTo>
                  <a:lnTo>
                    <a:pt x="150901" y="102311"/>
                  </a:lnTo>
                  <a:lnTo>
                    <a:pt x="355384" y="116878"/>
                  </a:lnTo>
                  <a:lnTo>
                    <a:pt x="486829" y="141122"/>
                  </a:lnTo>
                  <a:lnTo>
                    <a:pt x="662089" y="194475"/>
                  </a:lnTo>
                  <a:lnTo>
                    <a:pt x="832459" y="252679"/>
                  </a:lnTo>
                  <a:lnTo>
                    <a:pt x="1046683" y="320598"/>
                  </a:lnTo>
                  <a:lnTo>
                    <a:pt x="1226794" y="364236"/>
                  </a:lnTo>
                  <a:lnTo>
                    <a:pt x="1397190" y="398183"/>
                  </a:lnTo>
                  <a:lnTo>
                    <a:pt x="1645488" y="422440"/>
                  </a:lnTo>
                  <a:lnTo>
                    <a:pt x="1952180" y="388493"/>
                  </a:lnTo>
                  <a:lnTo>
                    <a:pt x="2176132" y="344830"/>
                  </a:lnTo>
                  <a:lnTo>
                    <a:pt x="2224736" y="331267"/>
                  </a:lnTo>
                  <a:lnTo>
                    <a:pt x="2261931" y="319979"/>
                  </a:lnTo>
                  <a:lnTo>
                    <a:pt x="2300038" y="304143"/>
                  </a:lnTo>
                  <a:lnTo>
                    <a:pt x="2351379" y="276936"/>
                  </a:lnTo>
                  <a:lnTo>
                    <a:pt x="2385612" y="253668"/>
                  </a:lnTo>
                  <a:lnTo>
                    <a:pt x="2420758" y="229036"/>
                  </a:lnTo>
                  <a:lnTo>
                    <a:pt x="2457730" y="201678"/>
                  </a:lnTo>
                  <a:lnTo>
                    <a:pt x="2497442" y="170230"/>
                  </a:lnTo>
                  <a:lnTo>
                    <a:pt x="2518663" y="149499"/>
                  </a:lnTo>
                  <a:lnTo>
                    <a:pt x="2539426" y="129911"/>
                  </a:lnTo>
                  <a:lnTo>
                    <a:pt x="2561102" y="108051"/>
                  </a:lnTo>
                  <a:lnTo>
                    <a:pt x="2585059" y="80505"/>
                  </a:lnTo>
                  <a:lnTo>
                    <a:pt x="2610678" y="39338"/>
                  </a:lnTo>
                  <a:lnTo>
                    <a:pt x="2619045" y="21783"/>
                  </a:lnTo>
                  <a:lnTo>
                    <a:pt x="2625344" y="0"/>
                  </a:lnTo>
                  <a:close/>
                </a:path>
              </a:pathLst>
            </a:custGeom>
            <a:solidFill>
              <a:srgbClr val="3E3E3A"/>
            </a:solidFill>
          </p:spPr>
          <p:txBody>
            <a:bodyPr wrap="square" lIns="0" tIns="0" rIns="0" bIns="0" rtlCol="0"/>
            <a:lstStyle/>
            <a:p>
              <a:endParaRPr/>
            </a:p>
          </p:txBody>
        </p:sp>
        <p:sp>
          <p:nvSpPr>
            <p:cNvPr id="18" name="object 18"/>
            <p:cNvSpPr/>
            <p:nvPr/>
          </p:nvSpPr>
          <p:spPr>
            <a:xfrm>
              <a:off x="2726157" y="4566474"/>
              <a:ext cx="2625725" cy="422909"/>
            </a:xfrm>
            <a:custGeom>
              <a:avLst/>
              <a:gdLst/>
              <a:ahLst/>
              <a:cxnLst/>
              <a:rect l="l" t="t" r="r" b="b"/>
              <a:pathLst>
                <a:path w="2625725" h="422910">
                  <a:moveTo>
                    <a:pt x="2461158" y="92621"/>
                  </a:moveTo>
                  <a:lnTo>
                    <a:pt x="2413787" y="135170"/>
                  </a:lnTo>
                  <a:lnTo>
                    <a:pt x="2361120" y="175082"/>
                  </a:lnTo>
                  <a:lnTo>
                    <a:pt x="2263762" y="233273"/>
                  </a:lnTo>
                  <a:lnTo>
                    <a:pt x="2107971" y="291477"/>
                  </a:lnTo>
                  <a:lnTo>
                    <a:pt x="1937588" y="330288"/>
                  </a:lnTo>
                  <a:lnTo>
                    <a:pt x="1684413" y="359397"/>
                  </a:lnTo>
                  <a:lnTo>
                    <a:pt x="1518907" y="354545"/>
                  </a:lnTo>
                  <a:lnTo>
                    <a:pt x="1309573" y="325437"/>
                  </a:lnTo>
                  <a:lnTo>
                    <a:pt x="1066152" y="267246"/>
                  </a:lnTo>
                  <a:lnTo>
                    <a:pt x="866546" y="189636"/>
                  </a:lnTo>
                  <a:lnTo>
                    <a:pt x="623138" y="112026"/>
                  </a:lnTo>
                  <a:lnTo>
                    <a:pt x="404050" y="73215"/>
                  </a:lnTo>
                  <a:lnTo>
                    <a:pt x="136309" y="48958"/>
                  </a:lnTo>
                  <a:lnTo>
                    <a:pt x="0" y="63512"/>
                  </a:lnTo>
                  <a:lnTo>
                    <a:pt x="19456" y="97472"/>
                  </a:lnTo>
                  <a:lnTo>
                    <a:pt x="150901" y="102311"/>
                  </a:lnTo>
                  <a:lnTo>
                    <a:pt x="355384" y="116878"/>
                  </a:lnTo>
                  <a:lnTo>
                    <a:pt x="486829" y="141122"/>
                  </a:lnTo>
                  <a:lnTo>
                    <a:pt x="662089" y="194475"/>
                  </a:lnTo>
                  <a:lnTo>
                    <a:pt x="832459" y="252679"/>
                  </a:lnTo>
                  <a:lnTo>
                    <a:pt x="1046683" y="320598"/>
                  </a:lnTo>
                  <a:lnTo>
                    <a:pt x="1226794" y="364236"/>
                  </a:lnTo>
                  <a:lnTo>
                    <a:pt x="1397190" y="398183"/>
                  </a:lnTo>
                  <a:lnTo>
                    <a:pt x="1645488" y="422440"/>
                  </a:lnTo>
                  <a:lnTo>
                    <a:pt x="1952180" y="388493"/>
                  </a:lnTo>
                  <a:lnTo>
                    <a:pt x="2176132" y="344830"/>
                  </a:lnTo>
                  <a:lnTo>
                    <a:pt x="2224736" y="331267"/>
                  </a:lnTo>
                  <a:lnTo>
                    <a:pt x="2261931" y="319979"/>
                  </a:lnTo>
                  <a:lnTo>
                    <a:pt x="2300038" y="304143"/>
                  </a:lnTo>
                  <a:lnTo>
                    <a:pt x="2351379" y="276936"/>
                  </a:lnTo>
                  <a:lnTo>
                    <a:pt x="2385612" y="253668"/>
                  </a:lnTo>
                  <a:lnTo>
                    <a:pt x="2420758" y="229036"/>
                  </a:lnTo>
                  <a:lnTo>
                    <a:pt x="2457730" y="201678"/>
                  </a:lnTo>
                  <a:lnTo>
                    <a:pt x="2497442" y="170230"/>
                  </a:lnTo>
                  <a:lnTo>
                    <a:pt x="2518663" y="149499"/>
                  </a:lnTo>
                  <a:lnTo>
                    <a:pt x="2539426" y="129911"/>
                  </a:lnTo>
                  <a:lnTo>
                    <a:pt x="2585059" y="80505"/>
                  </a:lnTo>
                  <a:lnTo>
                    <a:pt x="2610678" y="39338"/>
                  </a:lnTo>
                  <a:lnTo>
                    <a:pt x="2625344" y="0"/>
                  </a:lnTo>
                  <a:lnTo>
                    <a:pt x="2539047" y="4851"/>
                  </a:lnTo>
                  <a:lnTo>
                    <a:pt x="2521474" y="29239"/>
                  </a:lnTo>
                  <a:lnTo>
                    <a:pt x="2505994" y="47093"/>
                  </a:lnTo>
                  <a:lnTo>
                    <a:pt x="2487567" y="65767"/>
                  </a:lnTo>
                  <a:lnTo>
                    <a:pt x="2461158" y="92621"/>
                  </a:lnTo>
                  <a:close/>
                </a:path>
              </a:pathLst>
            </a:custGeom>
            <a:ln w="15430">
              <a:solidFill>
                <a:srgbClr val="3E3E3A"/>
              </a:solidFill>
            </a:ln>
          </p:spPr>
          <p:txBody>
            <a:bodyPr wrap="square" lIns="0" tIns="0" rIns="0" bIns="0" rtlCol="0"/>
            <a:lstStyle/>
            <a:p>
              <a:endParaRPr/>
            </a:p>
          </p:txBody>
        </p:sp>
      </p:grpSp>
      <p:sp>
        <p:nvSpPr>
          <p:cNvPr id="19" name="object 19"/>
          <p:cNvSpPr txBox="1"/>
          <p:nvPr/>
        </p:nvSpPr>
        <p:spPr>
          <a:xfrm>
            <a:off x="3984051" y="4571842"/>
            <a:ext cx="109855" cy="372745"/>
          </a:xfrm>
          <a:prstGeom prst="rect">
            <a:avLst/>
          </a:prstGeom>
        </p:spPr>
        <p:txBody>
          <a:bodyPr vert="horz" wrap="square" lIns="0" tIns="15875" rIns="0" bIns="0" rtlCol="0">
            <a:spAutoFit/>
          </a:bodyPr>
          <a:lstStyle/>
          <a:p>
            <a:pPr marL="12700">
              <a:lnSpc>
                <a:spcPct val="100000"/>
              </a:lnSpc>
              <a:spcBef>
                <a:spcPts val="125"/>
              </a:spcBef>
            </a:pPr>
            <a:r>
              <a:rPr sz="2250" spc="-50" dirty="0">
                <a:solidFill>
                  <a:srgbClr val="FFFFFF"/>
                </a:solidFill>
                <a:latin typeface="Calibri"/>
                <a:cs typeface="Calibri"/>
              </a:rPr>
              <a:t>`</a:t>
            </a:r>
            <a:endParaRPr sz="2250">
              <a:latin typeface="Calibri"/>
              <a:cs typeface="Calibri"/>
            </a:endParaRPr>
          </a:p>
        </p:txBody>
      </p:sp>
      <p:grpSp>
        <p:nvGrpSpPr>
          <p:cNvPr id="20" name="object 20"/>
          <p:cNvGrpSpPr/>
          <p:nvPr/>
        </p:nvGrpSpPr>
        <p:grpSpPr>
          <a:xfrm>
            <a:off x="114300" y="953077"/>
            <a:ext cx="9829800" cy="6078855"/>
            <a:chOff x="114300" y="953077"/>
            <a:chExt cx="9829800" cy="6078855"/>
          </a:xfrm>
        </p:grpSpPr>
        <p:sp>
          <p:nvSpPr>
            <p:cNvPr id="21" name="object 21"/>
            <p:cNvSpPr/>
            <p:nvPr/>
          </p:nvSpPr>
          <p:spPr>
            <a:xfrm>
              <a:off x="4862462" y="4662478"/>
              <a:ext cx="426084" cy="386080"/>
            </a:xfrm>
            <a:custGeom>
              <a:avLst/>
              <a:gdLst/>
              <a:ahLst/>
              <a:cxnLst/>
              <a:rect l="l" t="t" r="r" b="b"/>
              <a:pathLst>
                <a:path w="426085" h="386079">
                  <a:moveTo>
                    <a:pt x="112699" y="0"/>
                  </a:moveTo>
                  <a:lnTo>
                    <a:pt x="0" y="148551"/>
                  </a:lnTo>
                  <a:lnTo>
                    <a:pt x="312788" y="385864"/>
                  </a:lnTo>
                  <a:lnTo>
                    <a:pt x="425488" y="237312"/>
                  </a:lnTo>
                  <a:lnTo>
                    <a:pt x="112699" y="0"/>
                  </a:lnTo>
                  <a:close/>
                </a:path>
              </a:pathLst>
            </a:custGeom>
            <a:solidFill>
              <a:srgbClr val="F9F9EB"/>
            </a:solidFill>
          </p:spPr>
          <p:txBody>
            <a:bodyPr wrap="square" lIns="0" tIns="0" rIns="0" bIns="0" rtlCol="0"/>
            <a:lstStyle/>
            <a:p>
              <a:endParaRPr/>
            </a:p>
          </p:txBody>
        </p:sp>
        <p:sp>
          <p:nvSpPr>
            <p:cNvPr id="22" name="object 22"/>
            <p:cNvSpPr/>
            <p:nvPr/>
          </p:nvSpPr>
          <p:spPr>
            <a:xfrm>
              <a:off x="4720723" y="4547173"/>
              <a:ext cx="2620010" cy="441959"/>
            </a:xfrm>
            <a:custGeom>
              <a:avLst/>
              <a:gdLst/>
              <a:ahLst/>
              <a:cxnLst/>
              <a:rect l="l" t="t" r="r" b="b"/>
              <a:pathLst>
                <a:path w="2620009" h="441960">
                  <a:moveTo>
                    <a:pt x="79197" y="0"/>
                  </a:moveTo>
                  <a:lnTo>
                    <a:pt x="0" y="18961"/>
                  </a:lnTo>
                  <a:lnTo>
                    <a:pt x="9919" y="40139"/>
                  </a:lnTo>
                  <a:lnTo>
                    <a:pt x="19157" y="57789"/>
                  </a:lnTo>
                  <a:lnTo>
                    <a:pt x="29768" y="75895"/>
                  </a:lnTo>
                  <a:lnTo>
                    <a:pt x="43802" y="98437"/>
                  </a:lnTo>
                  <a:lnTo>
                    <a:pt x="63929" y="120828"/>
                  </a:lnTo>
                  <a:lnTo>
                    <a:pt x="102865" y="166928"/>
                  </a:lnTo>
                  <a:lnTo>
                    <a:pt x="162692" y="220798"/>
                  </a:lnTo>
                  <a:lnTo>
                    <a:pt x="199647" y="248180"/>
                  </a:lnTo>
                  <a:lnTo>
                    <a:pt x="234777" y="272832"/>
                  </a:lnTo>
                  <a:lnTo>
                    <a:pt x="268998" y="296125"/>
                  </a:lnTo>
                  <a:lnTo>
                    <a:pt x="320329" y="323349"/>
                  </a:lnTo>
                  <a:lnTo>
                    <a:pt x="358425" y="339201"/>
                  </a:lnTo>
                  <a:lnTo>
                    <a:pt x="395607" y="350504"/>
                  </a:lnTo>
                  <a:lnTo>
                    <a:pt x="444195" y="364083"/>
                  </a:lnTo>
                  <a:lnTo>
                    <a:pt x="668058" y="407758"/>
                  </a:lnTo>
                  <a:lnTo>
                    <a:pt x="974648" y="441744"/>
                  </a:lnTo>
                  <a:lnTo>
                    <a:pt x="1222844" y="417474"/>
                  </a:lnTo>
                  <a:lnTo>
                    <a:pt x="1393177" y="383489"/>
                  </a:lnTo>
                  <a:lnTo>
                    <a:pt x="1573250" y="339813"/>
                  </a:lnTo>
                  <a:lnTo>
                    <a:pt x="1787385" y="271843"/>
                  </a:lnTo>
                  <a:lnTo>
                    <a:pt x="1957717" y="213588"/>
                  </a:lnTo>
                  <a:lnTo>
                    <a:pt x="2132901" y="160197"/>
                  </a:lnTo>
                  <a:lnTo>
                    <a:pt x="2264308" y="135940"/>
                  </a:lnTo>
                  <a:lnTo>
                    <a:pt x="2468702" y="121373"/>
                  </a:lnTo>
                  <a:lnTo>
                    <a:pt x="2600096" y="116522"/>
                  </a:lnTo>
                  <a:lnTo>
                    <a:pt x="2619565" y="82537"/>
                  </a:lnTo>
                  <a:lnTo>
                    <a:pt x="2483294" y="67970"/>
                  </a:lnTo>
                  <a:lnTo>
                    <a:pt x="2215629" y="92240"/>
                  </a:lnTo>
                  <a:lnTo>
                    <a:pt x="1996643" y="131076"/>
                  </a:lnTo>
                  <a:lnTo>
                    <a:pt x="1753298" y="208737"/>
                  </a:lnTo>
                  <a:lnTo>
                    <a:pt x="1553781" y="286410"/>
                  </a:lnTo>
                  <a:lnTo>
                    <a:pt x="1310436" y="344665"/>
                  </a:lnTo>
                  <a:lnTo>
                    <a:pt x="1101178" y="373799"/>
                  </a:lnTo>
                  <a:lnTo>
                    <a:pt x="935723" y="378650"/>
                  </a:lnTo>
                  <a:lnTo>
                    <a:pt x="682650" y="349516"/>
                  </a:lnTo>
                  <a:lnTo>
                    <a:pt x="512318" y="310680"/>
                  </a:lnTo>
                  <a:lnTo>
                    <a:pt x="356590" y="252425"/>
                  </a:lnTo>
                  <a:lnTo>
                    <a:pt x="259257" y="194170"/>
                  </a:lnTo>
                  <a:lnTo>
                    <a:pt x="230339" y="171008"/>
                  </a:lnTo>
                  <a:lnTo>
                    <a:pt x="207718" y="155113"/>
                  </a:lnTo>
                  <a:lnTo>
                    <a:pt x="184434" y="136572"/>
                  </a:lnTo>
                  <a:lnTo>
                    <a:pt x="153530" y="105473"/>
                  </a:lnTo>
                  <a:lnTo>
                    <a:pt x="131635" y="77924"/>
                  </a:lnTo>
                  <a:lnTo>
                    <a:pt x="113715" y="55803"/>
                  </a:lnTo>
                  <a:lnTo>
                    <a:pt x="97119" y="32150"/>
                  </a:lnTo>
                  <a:lnTo>
                    <a:pt x="79197" y="0"/>
                  </a:lnTo>
                  <a:close/>
                </a:path>
              </a:pathLst>
            </a:custGeom>
            <a:solidFill>
              <a:srgbClr val="3E3E3A"/>
            </a:solidFill>
          </p:spPr>
          <p:txBody>
            <a:bodyPr wrap="square" lIns="0" tIns="0" rIns="0" bIns="0" rtlCol="0"/>
            <a:lstStyle/>
            <a:p>
              <a:endParaRPr/>
            </a:p>
          </p:txBody>
        </p:sp>
        <p:sp>
          <p:nvSpPr>
            <p:cNvPr id="23" name="object 23"/>
            <p:cNvSpPr/>
            <p:nvPr/>
          </p:nvSpPr>
          <p:spPr>
            <a:xfrm>
              <a:off x="4720723" y="4547173"/>
              <a:ext cx="2620010" cy="441959"/>
            </a:xfrm>
            <a:custGeom>
              <a:avLst/>
              <a:gdLst/>
              <a:ahLst/>
              <a:cxnLst/>
              <a:rect l="l" t="t" r="r" b="b"/>
              <a:pathLst>
                <a:path w="2620009" h="441960">
                  <a:moveTo>
                    <a:pt x="153530" y="105473"/>
                  </a:moveTo>
                  <a:lnTo>
                    <a:pt x="184434" y="136572"/>
                  </a:lnTo>
                  <a:lnTo>
                    <a:pt x="207718" y="155113"/>
                  </a:lnTo>
                  <a:lnTo>
                    <a:pt x="230339" y="171008"/>
                  </a:lnTo>
                  <a:lnTo>
                    <a:pt x="259257" y="194170"/>
                  </a:lnTo>
                  <a:lnTo>
                    <a:pt x="356590" y="252425"/>
                  </a:lnTo>
                  <a:lnTo>
                    <a:pt x="512318" y="310680"/>
                  </a:lnTo>
                  <a:lnTo>
                    <a:pt x="682650" y="349516"/>
                  </a:lnTo>
                  <a:lnTo>
                    <a:pt x="935723" y="378650"/>
                  </a:lnTo>
                  <a:lnTo>
                    <a:pt x="1101178" y="373799"/>
                  </a:lnTo>
                  <a:lnTo>
                    <a:pt x="1310436" y="344665"/>
                  </a:lnTo>
                  <a:lnTo>
                    <a:pt x="1553781" y="286410"/>
                  </a:lnTo>
                  <a:lnTo>
                    <a:pt x="1753298" y="208737"/>
                  </a:lnTo>
                  <a:lnTo>
                    <a:pt x="1996643" y="131076"/>
                  </a:lnTo>
                  <a:lnTo>
                    <a:pt x="2215629" y="92240"/>
                  </a:lnTo>
                  <a:lnTo>
                    <a:pt x="2483294" y="67970"/>
                  </a:lnTo>
                  <a:lnTo>
                    <a:pt x="2619565" y="82537"/>
                  </a:lnTo>
                  <a:lnTo>
                    <a:pt x="2600096" y="116522"/>
                  </a:lnTo>
                  <a:lnTo>
                    <a:pt x="2468702" y="121373"/>
                  </a:lnTo>
                  <a:lnTo>
                    <a:pt x="2264308" y="135940"/>
                  </a:lnTo>
                  <a:lnTo>
                    <a:pt x="2132901" y="160197"/>
                  </a:lnTo>
                  <a:lnTo>
                    <a:pt x="1957717" y="213588"/>
                  </a:lnTo>
                  <a:lnTo>
                    <a:pt x="1787385" y="271843"/>
                  </a:lnTo>
                  <a:lnTo>
                    <a:pt x="1573250" y="339813"/>
                  </a:lnTo>
                  <a:lnTo>
                    <a:pt x="1393177" y="383489"/>
                  </a:lnTo>
                  <a:lnTo>
                    <a:pt x="1222844" y="417474"/>
                  </a:lnTo>
                  <a:lnTo>
                    <a:pt x="974648" y="441744"/>
                  </a:lnTo>
                  <a:lnTo>
                    <a:pt x="668058" y="407758"/>
                  </a:lnTo>
                  <a:lnTo>
                    <a:pt x="444195" y="364083"/>
                  </a:lnTo>
                  <a:lnTo>
                    <a:pt x="395607" y="350504"/>
                  </a:lnTo>
                  <a:lnTo>
                    <a:pt x="358425" y="339201"/>
                  </a:lnTo>
                  <a:lnTo>
                    <a:pt x="320329" y="323349"/>
                  </a:lnTo>
                  <a:lnTo>
                    <a:pt x="268998" y="296125"/>
                  </a:lnTo>
                  <a:lnTo>
                    <a:pt x="234777" y="272832"/>
                  </a:lnTo>
                  <a:lnTo>
                    <a:pt x="199647" y="248180"/>
                  </a:lnTo>
                  <a:lnTo>
                    <a:pt x="162692" y="220798"/>
                  </a:lnTo>
                  <a:lnTo>
                    <a:pt x="122999" y="189318"/>
                  </a:lnTo>
                  <a:lnTo>
                    <a:pt x="83396" y="143878"/>
                  </a:lnTo>
                  <a:lnTo>
                    <a:pt x="63929" y="120828"/>
                  </a:lnTo>
                  <a:lnTo>
                    <a:pt x="43802" y="98437"/>
                  </a:lnTo>
                  <a:lnTo>
                    <a:pt x="29768" y="75895"/>
                  </a:lnTo>
                  <a:lnTo>
                    <a:pt x="19157" y="57789"/>
                  </a:lnTo>
                  <a:lnTo>
                    <a:pt x="9919" y="40139"/>
                  </a:lnTo>
                  <a:lnTo>
                    <a:pt x="0" y="18961"/>
                  </a:lnTo>
                  <a:lnTo>
                    <a:pt x="79197" y="0"/>
                  </a:lnTo>
                  <a:lnTo>
                    <a:pt x="97119" y="32150"/>
                  </a:lnTo>
                  <a:lnTo>
                    <a:pt x="113715" y="55803"/>
                  </a:lnTo>
                  <a:lnTo>
                    <a:pt x="131635" y="77924"/>
                  </a:lnTo>
                  <a:lnTo>
                    <a:pt x="153530" y="105473"/>
                  </a:lnTo>
                  <a:close/>
                </a:path>
              </a:pathLst>
            </a:custGeom>
            <a:ln w="15430">
              <a:solidFill>
                <a:srgbClr val="3E3E3A"/>
              </a:solidFill>
            </a:ln>
          </p:spPr>
          <p:txBody>
            <a:bodyPr wrap="square" lIns="0" tIns="0" rIns="0" bIns="0" rtlCol="0"/>
            <a:lstStyle/>
            <a:p>
              <a:endParaRPr/>
            </a:p>
          </p:txBody>
        </p:sp>
        <p:sp>
          <p:nvSpPr>
            <p:cNvPr id="24" name="object 24"/>
            <p:cNvSpPr/>
            <p:nvPr/>
          </p:nvSpPr>
          <p:spPr>
            <a:xfrm>
              <a:off x="7048054" y="4378425"/>
              <a:ext cx="352425" cy="243840"/>
            </a:xfrm>
            <a:custGeom>
              <a:avLst/>
              <a:gdLst/>
              <a:ahLst/>
              <a:cxnLst/>
              <a:rect l="l" t="t" r="r" b="b"/>
              <a:pathLst>
                <a:path w="352425" h="243839">
                  <a:moveTo>
                    <a:pt x="318630" y="0"/>
                  </a:moveTo>
                  <a:lnTo>
                    <a:pt x="204241" y="91097"/>
                  </a:lnTo>
                  <a:lnTo>
                    <a:pt x="187134" y="14287"/>
                  </a:lnTo>
                  <a:lnTo>
                    <a:pt x="141579" y="79413"/>
                  </a:lnTo>
                  <a:lnTo>
                    <a:pt x="114528" y="31623"/>
                  </a:lnTo>
                  <a:lnTo>
                    <a:pt x="137871" y="150926"/>
                  </a:lnTo>
                  <a:lnTo>
                    <a:pt x="69634" y="84124"/>
                  </a:lnTo>
                  <a:lnTo>
                    <a:pt x="83616" y="139674"/>
                  </a:lnTo>
                  <a:lnTo>
                    <a:pt x="5219" y="106095"/>
                  </a:lnTo>
                  <a:lnTo>
                    <a:pt x="92328" y="216065"/>
                  </a:lnTo>
                  <a:lnTo>
                    <a:pt x="0" y="207060"/>
                  </a:lnTo>
                  <a:lnTo>
                    <a:pt x="52933" y="243535"/>
                  </a:lnTo>
                  <a:lnTo>
                    <a:pt x="293814" y="234937"/>
                  </a:lnTo>
                  <a:lnTo>
                    <a:pt x="351967" y="170459"/>
                  </a:lnTo>
                  <a:lnTo>
                    <a:pt x="300189" y="193078"/>
                  </a:lnTo>
                  <a:lnTo>
                    <a:pt x="318630" y="0"/>
                  </a:lnTo>
                  <a:close/>
                </a:path>
              </a:pathLst>
            </a:custGeom>
            <a:solidFill>
              <a:srgbClr val="E8953D"/>
            </a:solidFill>
          </p:spPr>
          <p:txBody>
            <a:bodyPr wrap="square" lIns="0" tIns="0" rIns="0" bIns="0" rtlCol="0"/>
            <a:lstStyle/>
            <a:p>
              <a:endParaRPr/>
            </a:p>
          </p:txBody>
        </p:sp>
        <p:sp>
          <p:nvSpPr>
            <p:cNvPr id="25" name="object 25"/>
            <p:cNvSpPr/>
            <p:nvPr/>
          </p:nvSpPr>
          <p:spPr>
            <a:xfrm>
              <a:off x="6890378" y="4181213"/>
              <a:ext cx="673100" cy="454659"/>
            </a:xfrm>
            <a:custGeom>
              <a:avLst/>
              <a:gdLst/>
              <a:ahLst/>
              <a:cxnLst/>
              <a:rect l="l" t="t" r="r" b="b"/>
              <a:pathLst>
                <a:path w="673100" h="454660">
                  <a:moveTo>
                    <a:pt x="170167" y="0"/>
                  </a:moveTo>
                  <a:lnTo>
                    <a:pt x="217957" y="217589"/>
                  </a:lnTo>
                  <a:lnTo>
                    <a:pt x="148831" y="167614"/>
                  </a:lnTo>
                  <a:lnTo>
                    <a:pt x="174142" y="249059"/>
                  </a:lnTo>
                  <a:lnTo>
                    <a:pt x="28663" y="207784"/>
                  </a:lnTo>
                  <a:lnTo>
                    <a:pt x="160058" y="358000"/>
                  </a:lnTo>
                  <a:lnTo>
                    <a:pt x="0" y="353910"/>
                  </a:lnTo>
                  <a:lnTo>
                    <a:pt x="150837" y="454533"/>
                  </a:lnTo>
                  <a:lnTo>
                    <a:pt x="177177" y="434809"/>
                  </a:lnTo>
                  <a:lnTo>
                    <a:pt x="104063" y="380403"/>
                  </a:lnTo>
                  <a:lnTo>
                    <a:pt x="201041" y="381215"/>
                  </a:lnTo>
                  <a:lnTo>
                    <a:pt x="118579" y="263042"/>
                  </a:lnTo>
                  <a:lnTo>
                    <a:pt x="209169" y="305714"/>
                  </a:lnTo>
                  <a:lnTo>
                    <a:pt x="200469" y="229336"/>
                  </a:lnTo>
                  <a:lnTo>
                    <a:pt x="256311" y="291274"/>
                  </a:lnTo>
                  <a:lnTo>
                    <a:pt x="247319" y="138963"/>
                  </a:lnTo>
                  <a:lnTo>
                    <a:pt x="297446" y="230136"/>
                  </a:lnTo>
                  <a:lnTo>
                    <a:pt x="360248" y="157467"/>
                  </a:lnTo>
                  <a:lnTo>
                    <a:pt x="368084" y="250672"/>
                  </a:lnTo>
                  <a:lnTo>
                    <a:pt x="491756" y="143192"/>
                  </a:lnTo>
                  <a:lnTo>
                    <a:pt x="480631" y="357720"/>
                  </a:lnTo>
                  <a:lnTo>
                    <a:pt x="575589" y="316255"/>
                  </a:lnTo>
                  <a:lnTo>
                    <a:pt x="485571" y="425462"/>
                  </a:lnTo>
                  <a:lnTo>
                    <a:pt x="536270" y="423875"/>
                  </a:lnTo>
                  <a:lnTo>
                    <a:pt x="672719" y="232702"/>
                  </a:lnTo>
                  <a:lnTo>
                    <a:pt x="512051" y="321398"/>
                  </a:lnTo>
                  <a:lnTo>
                    <a:pt x="543039" y="48831"/>
                  </a:lnTo>
                  <a:lnTo>
                    <a:pt x="390652" y="222313"/>
                  </a:lnTo>
                  <a:lnTo>
                    <a:pt x="389204" y="87261"/>
                  </a:lnTo>
                  <a:lnTo>
                    <a:pt x="309346" y="163271"/>
                  </a:lnTo>
                  <a:lnTo>
                    <a:pt x="170167" y="0"/>
                  </a:lnTo>
                  <a:close/>
                </a:path>
              </a:pathLst>
            </a:custGeom>
            <a:solidFill>
              <a:srgbClr val="EA6A13"/>
            </a:solidFill>
          </p:spPr>
          <p:txBody>
            <a:bodyPr wrap="square" lIns="0" tIns="0" rIns="0" bIns="0" rtlCol="0"/>
            <a:lstStyle/>
            <a:p>
              <a:endParaRPr/>
            </a:p>
          </p:txBody>
        </p:sp>
        <p:sp>
          <p:nvSpPr>
            <p:cNvPr id="26" name="object 26"/>
            <p:cNvSpPr/>
            <p:nvPr/>
          </p:nvSpPr>
          <p:spPr>
            <a:xfrm>
              <a:off x="6945134" y="4294327"/>
              <a:ext cx="532765" cy="219710"/>
            </a:xfrm>
            <a:custGeom>
              <a:avLst/>
              <a:gdLst/>
              <a:ahLst/>
              <a:cxnLst/>
              <a:rect l="l" t="t" r="r" b="b"/>
              <a:pathLst>
                <a:path w="532765" h="219710">
                  <a:moveTo>
                    <a:pt x="60210" y="219316"/>
                  </a:moveTo>
                  <a:lnTo>
                    <a:pt x="14236" y="171145"/>
                  </a:lnTo>
                  <a:lnTo>
                    <a:pt x="16611" y="182029"/>
                  </a:lnTo>
                  <a:lnTo>
                    <a:pt x="22961" y="192684"/>
                  </a:lnTo>
                  <a:lnTo>
                    <a:pt x="21374" y="203796"/>
                  </a:lnTo>
                  <a:lnTo>
                    <a:pt x="0" y="216039"/>
                  </a:lnTo>
                  <a:lnTo>
                    <a:pt x="60210" y="219316"/>
                  </a:lnTo>
                  <a:close/>
                </a:path>
                <a:path w="532765" h="219710">
                  <a:moveTo>
                    <a:pt x="101498" y="114617"/>
                  </a:moveTo>
                  <a:lnTo>
                    <a:pt x="66471" y="57975"/>
                  </a:lnTo>
                  <a:lnTo>
                    <a:pt x="66548" y="69126"/>
                  </a:lnTo>
                  <a:lnTo>
                    <a:pt x="70561" y="80860"/>
                  </a:lnTo>
                  <a:lnTo>
                    <a:pt x="66713" y="91401"/>
                  </a:lnTo>
                  <a:lnTo>
                    <a:pt x="43256" y="98945"/>
                  </a:lnTo>
                  <a:lnTo>
                    <a:pt x="101498" y="114617"/>
                  </a:lnTo>
                  <a:close/>
                </a:path>
                <a:path w="532765" h="219710">
                  <a:moveTo>
                    <a:pt x="399440" y="13538"/>
                  </a:moveTo>
                  <a:lnTo>
                    <a:pt x="388581" y="16090"/>
                  </a:lnTo>
                  <a:lnTo>
                    <a:pt x="378028" y="22593"/>
                  </a:lnTo>
                  <a:lnTo>
                    <a:pt x="366890" y="21196"/>
                  </a:lnTo>
                  <a:lnTo>
                    <a:pt x="354330" y="0"/>
                  </a:lnTo>
                  <a:lnTo>
                    <a:pt x="351967" y="60261"/>
                  </a:lnTo>
                  <a:lnTo>
                    <a:pt x="399440" y="13538"/>
                  </a:lnTo>
                  <a:close/>
                </a:path>
                <a:path w="532765" h="219710">
                  <a:moveTo>
                    <a:pt x="532714" y="136271"/>
                  </a:moveTo>
                  <a:lnTo>
                    <a:pt x="521576" y="136359"/>
                  </a:lnTo>
                  <a:lnTo>
                    <a:pt x="509841" y="140360"/>
                  </a:lnTo>
                  <a:lnTo>
                    <a:pt x="499300" y="136525"/>
                  </a:lnTo>
                  <a:lnTo>
                    <a:pt x="491744" y="113055"/>
                  </a:lnTo>
                  <a:lnTo>
                    <a:pt x="476072" y="171297"/>
                  </a:lnTo>
                  <a:lnTo>
                    <a:pt x="532714" y="136271"/>
                  </a:lnTo>
                  <a:close/>
                </a:path>
              </a:pathLst>
            </a:custGeom>
            <a:solidFill>
              <a:srgbClr val="00AFEF"/>
            </a:solidFill>
          </p:spPr>
          <p:txBody>
            <a:bodyPr wrap="square" lIns="0" tIns="0" rIns="0" bIns="0" rtlCol="0"/>
            <a:lstStyle/>
            <a:p>
              <a:endParaRPr/>
            </a:p>
          </p:txBody>
        </p:sp>
        <p:sp>
          <p:nvSpPr>
            <p:cNvPr id="27" name="object 27"/>
            <p:cNvSpPr/>
            <p:nvPr/>
          </p:nvSpPr>
          <p:spPr>
            <a:xfrm>
              <a:off x="1948199" y="4381317"/>
              <a:ext cx="328295" cy="173355"/>
            </a:xfrm>
            <a:custGeom>
              <a:avLst/>
              <a:gdLst/>
              <a:ahLst/>
              <a:cxnLst/>
              <a:rect l="l" t="t" r="r" b="b"/>
              <a:pathLst>
                <a:path w="328294" h="173354">
                  <a:moveTo>
                    <a:pt x="24612" y="0"/>
                  </a:moveTo>
                  <a:lnTo>
                    <a:pt x="0" y="81305"/>
                  </a:lnTo>
                  <a:lnTo>
                    <a:pt x="303415" y="173177"/>
                  </a:lnTo>
                  <a:lnTo>
                    <a:pt x="328040" y="91871"/>
                  </a:lnTo>
                  <a:lnTo>
                    <a:pt x="24612" y="0"/>
                  </a:lnTo>
                  <a:close/>
                </a:path>
              </a:pathLst>
            </a:custGeom>
            <a:solidFill>
              <a:srgbClr val="F9B616"/>
            </a:solidFill>
          </p:spPr>
          <p:txBody>
            <a:bodyPr wrap="square" lIns="0" tIns="0" rIns="0" bIns="0" rtlCol="0"/>
            <a:lstStyle/>
            <a:p>
              <a:endParaRPr/>
            </a:p>
          </p:txBody>
        </p:sp>
        <p:sp>
          <p:nvSpPr>
            <p:cNvPr id="28" name="object 28"/>
            <p:cNvSpPr/>
            <p:nvPr/>
          </p:nvSpPr>
          <p:spPr>
            <a:xfrm>
              <a:off x="2251627" y="4473178"/>
              <a:ext cx="490855" cy="222885"/>
            </a:xfrm>
            <a:custGeom>
              <a:avLst/>
              <a:gdLst/>
              <a:ahLst/>
              <a:cxnLst/>
              <a:rect l="l" t="t" r="r" b="b"/>
              <a:pathLst>
                <a:path w="490855" h="222885">
                  <a:moveTo>
                    <a:pt x="24612" y="0"/>
                  </a:moveTo>
                  <a:lnTo>
                    <a:pt x="0" y="81305"/>
                  </a:lnTo>
                  <a:lnTo>
                    <a:pt x="466039" y="222415"/>
                  </a:lnTo>
                  <a:lnTo>
                    <a:pt x="490651" y="141084"/>
                  </a:lnTo>
                  <a:lnTo>
                    <a:pt x="24612" y="0"/>
                  </a:lnTo>
                  <a:close/>
                </a:path>
              </a:pathLst>
            </a:custGeom>
            <a:solidFill>
              <a:srgbClr val="FFFFFF"/>
            </a:solidFill>
          </p:spPr>
          <p:txBody>
            <a:bodyPr wrap="square" lIns="0" tIns="0" rIns="0" bIns="0" rtlCol="0"/>
            <a:lstStyle/>
            <a:p>
              <a:endParaRPr/>
            </a:p>
          </p:txBody>
        </p:sp>
        <p:sp>
          <p:nvSpPr>
            <p:cNvPr id="29" name="object 29"/>
            <p:cNvSpPr/>
            <p:nvPr/>
          </p:nvSpPr>
          <p:spPr>
            <a:xfrm>
              <a:off x="2717678" y="4614278"/>
              <a:ext cx="72390" cy="95885"/>
            </a:xfrm>
            <a:custGeom>
              <a:avLst/>
              <a:gdLst/>
              <a:ahLst/>
              <a:cxnLst/>
              <a:rect l="l" t="t" r="r" b="b"/>
              <a:pathLst>
                <a:path w="72389" h="95885">
                  <a:moveTo>
                    <a:pt x="24612" y="0"/>
                  </a:moveTo>
                  <a:lnTo>
                    <a:pt x="0" y="81305"/>
                  </a:lnTo>
                  <a:lnTo>
                    <a:pt x="47599" y="95719"/>
                  </a:lnTo>
                  <a:lnTo>
                    <a:pt x="72212" y="14401"/>
                  </a:lnTo>
                  <a:lnTo>
                    <a:pt x="24612" y="0"/>
                  </a:lnTo>
                  <a:close/>
                </a:path>
              </a:pathLst>
            </a:custGeom>
            <a:solidFill>
              <a:srgbClr val="C51F30"/>
            </a:solidFill>
          </p:spPr>
          <p:txBody>
            <a:bodyPr wrap="square" lIns="0" tIns="0" rIns="0" bIns="0" rtlCol="0"/>
            <a:lstStyle/>
            <a:p>
              <a:endParaRPr/>
            </a:p>
          </p:txBody>
        </p:sp>
        <p:sp>
          <p:nvSpPr>
            <p:cNvPr id="30" name="object 30"/>
            <p:cNvSpPr/>
            <p:nvPr/>
          </p:nvSpPr>
          <p:spPr>
            <a:xfrm>
              <a:off x="1948188" y="4430895"/>
              <a:ext cx="313055" cy="123825"/>
            </a:xfrm>
            <a:custGeom>
              <a:avLst/>
              <a:gdLst/>
              <a:ahLst/>
              <a:cxnLst/>
              <a:rect l="l" t="t" r="r" b="b"/>
              <a:pathLst>
                <a:path w="313055" h="123825">
                  <a:moveTo>
                    <a:pt x="9613" y="0"/>
                  </a:moveTo>
                  <a:lnTo>
                    <a:pt x="0" y="31737"/>
                  </a:lnTo>
                  <a:lnTo>
                    <a:pt x="303428" y="123596"/>
                  </a:lnTo>
                  <a:lnTo>
                    <a:pt x="313042" y="91871"/>
                  </a:lnTo>
                  <a:lnTo>
                    <a:pt x="9613" y="0"/>
                  </a:lnTo>
                  <a:close/>
                </a:path>
              </a:pathLst>
            </a:custGeom>
            <a:solidFill>
              <a:srgbClr val="E98623"/>
            </a:solidFill>
          </p:spPr>
          <p:txBody>
            <a:bodyPr wrap="square" lIns="0" tIns="0" rIns="0" bIns="0" rtlCol="0"/>
            <a:lstStyle/>
            <a:p>
              <a:endParaRPr/>
            </a:p>
          </p:txBody>
        </p:sp>
        <p:sp>
          <p:nvSpPr>
            <p:cNvPr id="31" name="object 31"/>
            <p:cNvSpPr/>
            <p:nvPr/>
          </p:nvSpPr>
          <p:spPr>
            <a:xfrm>
              <a:off x="2251617" y="4522760"/>
              <a:ext cx="476250" cy="173355"/>
            </a:xfrm>
            <a:custGeom>
              <a:avLst/>
              <a:gdLst/>
              <a:ahLst/>
              <a:cxnLst/>
              <a:rect l="l" t="t" r="r" b="b"/>
              <a:pathLst>
                <a:path w="476250" h="173354">
                  <a:moveTo>
                    <a:pt x="9613" y="0"/>
                  </a:moveTo>
                  <a:lnTo>
                    <a:pt x="0" y="31737"/>
                  </a:lnTo>
                  <a:lnTo>
                    <a:pt x="466064" y="172821"/>
                  </a:lnTo>
                  <a:lnTo>
                    <a:pt x="475653" y="141084"/>
                  </a:lnTo>
                  <a:lnTo>
                    <a:pt x="9613" y="0"/>
                  </a:lnTo>
                  <a:close/>
                </a:path>
              </a:pathLst>
            </a:custGeom>
            <a:solidFill>
              <a:srgbClr val="D2D6DB"/>
            </a:solidFill>
          </p:spPr>
          <p:txBody>
            <a:bodyPr wrap="square" lIns="0" tIns="0" rIns="0" bIns="0" rtlCol="0"/>
            <a:lstStyle/>
            <a:p>
              <a:endParaRPr/>
            </a:p>
          </p:txBody>
        </p:sp>
        <p:pic>
          <p:nvPicPr>
            <p:cNvPr id="32" name="object 32"/>
            <p:cNvPicPr/>
            <p:nvPr/>
          </p:nvPicPr>
          <p:blipFill>
            <a:blip r:embed="rId6" cstate="print"/>
            <a:stretch>
              <a:fillRect/>
            </a:stretch>
          </p:blipFill>
          <p:spPr>
            <a:xfrm>
              <a:off x="1892829" y="4362700"/>
              <a:ext cx="131165" cy="167123"/>
            </a:xfrm>
            <a:prstGeom prst="rect">
              <a:avLst/>
            </a:prstGeom>
          </p:spPr>
        </p:pic>
        <p:sp>
          <p:nvSpPr>
            <p:cNvPr id="33" name="object 33"/>
            <p:cNvSpPr/>
            <p:nvPr/>
          </p:nvSpPr>
          <p:spPr>
            <a:xfrm>
              <a:off x="7812278" y="4372160"/>
              <a:ext cx="320675" cy="169545"/>
            </a:xfrm>
            <a:custGeom>
              <a:avLst/>
              <a:gdLst/>
              <a:ahLst/>
              <a:cxnLst/>
              <a:rect l="l" t="t" r="r" b="b"/>
              <a:pathLst>
                <a:path w="320675" h="169545">
                  <a:moveTo>
                    <a:pt x="296291" y="0"/>
                  </a:moveTo>
                  <a:lnTo>
                    <a:pt x="0" y="89700"/>
                  </a:lnTo>
                  <a:lnTo>
                    <a:pt x="24028" y="169113"/>
                  </a:lnTo>
                  <a:lnTo>
                    <a:pt x="320319" y="79400"/>
                  </a:lnTo>
                  <a:lnTo>
                    <a:pt x="296291" y="0"/>
                  </a:lnTo>
                  <a:close/>
                </a:path>
              </a:pathLst>
            </a:custGeom>
            <a:solidFill>
              <a:srgbClr val="F9B616"/>
            </a:solidFill>
          </p:spPr>
          <p:txBody>
            <a:bodyPr wrap="square" lIns="0" tIns="0" rIns="0" bIns="0" rtlCol="0"/>
            <a:lstStyle/>
            <a:p>
              <a:endParaRPr/>
            </a:p>
          </p:txBody>
        </p:sp>
        <p:sp>
          <p:nvSpPr>
            <p:cNvPr id="34" name="object 34"/>
            <p:cNvSpPr/>
            <p:nvPr/>
          </p:nvSpPr>
          <p:spPr>
            <a:xfrm>
              <a:off x="7357181" y="4461864"/>
              <a:ext cx="479425" cy="217804"/>
            </a:xfrm>
            <a:custGeom>
              <a:avLst/>
              <a:gdLst/>
              <a:ahLst/>
              <a:cxnLst/>
              <a:rect l="l" t="t" r="r" b="b"/>
              <a:pathLst>
                <a:path w="479425" h="217804">
                  <a:moveTo>
                    <a:pt x="455091" y="0"/>
                  </a:moveTo>
                  <a:lnTo>
                    <a:pt x="0" y="137782"/>
                  </a:lnTo>
                  <a:lnTo>
                    <a:pt x="24041" y="217182"/>
                  </a:lnTo>
                  <a:lnTo>
                    <a:pt x="479120" y="79387"/>
                  </a:lnTo>
                  <a:lnTo>
                    <a:pt x="455091" y="0"/>
                  </a:lnTo>
                  <a:close/>
                </a:path>
              </a:pathLst>
            </a:custGeom>
            <a:solidFill>
              <a:srgbClr val="FFFFFF"/>
            </a:solidFill>
          </p:spPr>
          <p:txBody>
            <a:bodyPr wrap="square" lIns="0" tIns="0" rIns="0" bIns="0" rtlCol="0"/>
            <a:lstStyle/>
            <a:p>
              <a:endParaRPr/>
            </a:p>
          </p:txBody>
        </p:sp>
        <p:sp>
          <p:nvSpPr>
            <p:cNvPr id="35" name="object 35"/>
            <p:cNvSpPr/>
            <p:nvPr/>
          </p:nvSpPr>
          <p:spPr>
            <a:xfrm>
              <a:off x="7310706" y="4599646"/>
              <a:ext cx="71120" cy="93980"/>
            </a:xfrm>
            <a:custGeom>
              <a:avLst/>
              <a:gdLst/>
              <a:ahLst/>
              <a:cxnLst/>
              <a:rect l="l" t="t" r="r" b="b"/>
              <a:pathLst>
                <a:path w="71120" h="93979">
                  <a:moveTo>
                    <a:pt x="46469" y="0"/>
                  </a:moveTo>
                  <a:lnTo>
                    <a:pt x="0" y="14071"/>
                  </a:lnTo>
                  <a:lnTo>
                    <a:pt x="24028" y="93472"/>
                  </a:lnTo>
                  <a:lnTo>
                    <a:pt x="70497" y="79387"/>
                  </a:lnTo>
                  <a:lnTo>
                    <a:pt x="46469" y="0"/>
                  </a:lnTo>
                  <a:close/>
                </a:path>
              </a:pathLst>
            </a:custGeom>
            <a:solidFill>
              <a:srgbClr val="C51F30"/>
            </a:solidFill>
          </p:spPr>
          <p:txBody>
            <a:bodyPr wrap="square" lIns="0" tIns="0" rIns="0" bIns="0" rtlCol="0"/>
            <a:lstStyle/>
            <a:p>
              <a:endParaRPr/>
            </a:p>
          </p:txBody>
        </p:sp>
        <p:sp>
          <p:nvSpPr>
            <p:cNvPr id="36" name="object 36"/>
            <p:cNvSpPr/>
            <p:nvPr/>
          </p:nvSpPr>
          <p:spPr>
            <a:xfrm>
              <a:off x="7826935" y="4420575"/>
              <a:ext cx="306070" cy="121285"/>
            </a:xfrm>
            <a:custGeom>
              <a:avLst/>
              <a:gdLst/>
              <a:ahLst/>
              <a:cxnLst/>
              <a:rect l="l" t="t" r="r" b="b"/>
              <a:pathLst>
                <a:path w="306070" h="121285">
                  <a:moveTo>
                    <a:pt x="296291" y="0"/>
                  </a:moveTo>
                  <a:lnTo>
                    <a:pt x="0" y="89700"/>
                  </a:lnTo>
                  <a:lnTo>
                    <a:pt x="9372" y="120688"/>
                  </a:lnTo>
                  <a:lnTo>
                    <a:pt x="305676" y="30988"/>
                  </a:lnTo>
                  <a:lnTo>
                    <a:pt x="296291" y="0"/>
                  </a:lnTo>
                  <a:close/>
                </a:path>
              </a:pathLst>
            </a:custGeom>
            <a:solidFill>
              <a:srgbClr val="E98623"/>
            </a:solidFill>
          </p:spPr>
          <p:txBody>
            <a:bodyPr wrap="square" lIns="0" tIns="0" rIns="0" bIns="0" rtlCol="0"/>
            <a:lstStyle/>
            <a:p>
              <a:endParaRPr/>
            </a:p>
          </p:txBody>
        </p:sp>
        <p:sp>
          <p:nvSpPr>
            <p:cNvPr id="37" name="object 37"/>
            <p:cNvSpPr/>
            <p:nvPr/>
          </p:nvSpPr>
          <p:spPr>
            <a:xfrm>
              <a:off x="7371838" y="4510278"/>
              <a:ext cx="464820" cy="168910"/>
            </a:xfrm>
            <a:custGeom>
              <a:avLst/>
              <a:gdLst/>
              <a:ahLst/>
              <a:cxnLst/>
              <a:rect l="l" t="t" r="r" b="b"/>
              <a:pathLst>
                <a:path w="464820" h="168910">
                  <a:moveTo>
                    <a:pt x="455091" y="0"/>
                  </a:moveTo>
                  <a:lnTo>
                    <a:pt x="0" y="137782"/>
                  </a:lnTo>
                  <a:lnTo>
                    <a:pt x="9385" y="168770"/>
                  </a:lnTo>
                  <a:lnTo>
                    <a:pt x="464477" y="30988"/>
                  </a:lnTo>
                  <a:lnTo>
                    <a:pt x="455091" y="0"/>
                  </a:lnTo>
                  <a:close/>
                </a:path>
              </a:pathLst>
            </a:custGeom>
            <a:solidFill>
              <a:srgbClr val="D2D6DB"/>
            </a:solidFill>
          </p:spPr>
          <p:txBody>
            <a:bodyPr wrap="square" lIns="0" tIns="0" rIns="0" bIns="0" rtlCol="0"/>
            <a:lstStyle/>
            <a:p>
              <a:endParaRPr/>
            </a:p>
          </p:txBody>
        </p:sp>
        <p:pic>
          <p:nvPicPr>
            <p:cNvPr id="38" name="object 38"/>
            <p:cNvPicPr/>
            <p:nvPr/>
          </p:nvPicPr>
          <p:blipFill>
            <a:blip r:embed="rId7" cstate="print"/>
            <a:stretch>
              <a:fillRect/>
            </a:stretch>
          </p:blipFill>
          <p:spPr>
            <a:xfrm>
              <a:off x="8044369" y="4311933"/>
              <a:ext cx="177469" cy="212102"/>
            </a:xfrm>
            <a:prstGeom prst="rect">
              <a:avLst/>
            </a:prstGeom>
          </p:spPr>
        </p:pic>
        <p:sp>
          <p:nvSpPr>
            <p:cNvPr id="39" name="object 39"/>
            <p:cNvSpPr/>
            <p:nvPr/>
          </p:nvSpPr>
          <p:spPr>
            <a:xfrm>
              <a:off x="114300" y="6231191"/>
              <a:ext cx="9829800" cy="800735"/>
            </a:xfrm>
            <a:custGeom>
              <a:avLst/>
              <a:gdLst/>
              <a:ahLst/>
              <a:cxnLst/>
              <a:rect l="l" t="t" r="r" b="b"/>
              <a:pathLst>
                <a:path w="9829800" h="800734">
                  <a:moveTo>
                    <a:pt x="0" y="800531"/>
                  </a:moveTo>
                  <a:lnTo>
                    <a:pt x="9829800" y="800531"/>
                  </a:lnTo>
                  <a:lnTo>
                    <a:pt x="9829800" y="0"/>
                  </a:lnTo>
                  <a:lnTo>
                    <a:pt x="0" y="0"/>
                  </a:lnTo>
                  <a:lnTo>
                    <a:pt x="0" y="800531"/>
                  </a:lnTo>
                  <a:close/>
                </a:path>
              </a:pathLst>
            </a:custGeom>
            <a:solidFill>
              <a:srgbClr val="1F4E79"/>
            </a:solidFill>
          </p:spPr>
          <p:txBody>
            <a:bodyPr wrap="square" lIns="0" tIns="0" rIns="0" bIns="0" rtlCol="0"/>
            <a:lstStyle/>
            <a:p>
              <a:endParaRPr/>
            </a:p>
          </p:txBody>
        </p:sp>
        <p:pic>
          <p:nvPicPr>
            <p:cNvPr id="40" name="object 40"/>
            <p:cNvPicPr/>
            <p:nvPr/>
          </p:nvPicPr>
          <p:blipFill>
            <a:blip r:embed="rId8" cstate="print"/>
            <a:stretch>
              <a:fillRect/>
            </a:stretch>
          </p:blipFill>
          <p:spPr>
            <a:xfrm>
              <a:off x="819796" y="6460074"/>
              <a:ext cx="2075484" cy="326644"/>
            </a:xfrm>
            <a:prstGeom prst="rect">
              <a:avLst/>
            </a:prstGeom>
          </p:spPr>
        </p:pic>
        <p:pic>
          <p:nvPicPr>
            <p:cNvPr id="41" name="object 41"/>
            <p:cNvPicPr/>
            <p:nvPr/>
          </p:nvPicPr>
          <p:blipFill>
            <a:blip r:embed="rId9" cstate="print"/>
            <a:stretch>
              <a:fillRect/>
            </a:stretch>
          </p:blipFill>
          <p:spPr>
            <a:xfrm>
              <a:off x="2983086" y="6460074"/>
              <a:ext cx="1883435" cy="283311"/>
            </a:xfrm>
            <a:prstGeom prst="rect">
              <a:avLst/>
            </a:prstGeom>
          </p:spPr>
        </p:pic>
        <p:sp>
          <p:nvSpPr>
            <p:cNvPr id="42" name="object 42"/>
            <p:cNvSpPr/>
            <p:nvPr/>
          </p:nvSpPr>
          <p:spPr>
            <a:xfrm>
              <a:off x="4960584" y="6466373"/>
              <a:ext cx="759460" cy="273685"/>
            </a:xfrm>
            <a:custGeom>
              <a:avLst/>
              <a:gdLst/>
              <a:ahLst/>
              <a:cxnLst/>
              <a:rect l="l" t="t" r="r" b="b"/>
              <a:pathLst>
                <a:path w="759460" h="273684">
                  <a:moveTo>
                    <a:pt x="419837" y="83832"/>
                  </a:moveTo>
                  <a:lnTo>
                    <a:pt x="365340" y="83832"/>
                  </a:lnTo>
                  <a:lnTo>
                    <a:pt x="368414" y="87414"/>
                  </a:lnTo>
                  <a:lnTo>
                    <a:pt x="368414" y="130733"/>
                  </a:lnTo>
                  <a:lnTo>
                    <a:pt x="362191" y="135750"/>
                  </a:lnTo>
                  <a:lnTo>
                    <a:pt x="349770" y="142036"/>
                  </a:lnTo>
                  <a:lnTo>
                    <a:pt x="335009" y="149893"/>
                  </a:lnTo>
                  <a:lnTo>
                    <a:pt x="302250" y="175050"/>
                  </a:lnTo>
                  <a:lnTo>
                    <a:pt x="296265" y="194970"/>
                  </a:lnTo>
                  <a:lnTo>
                    <a:pt x="296332" y="239242"/>
                  </a:lnTo>
                  <a:lnTo>
                    <a:pt x="299008" y="253868"/>
                  </a:lnTo>
                  <a:lnTo>
                    <a:pt x="307238" y="264580"/>
                  </a:lnTo>
                  <a:lnTo>
                    <a:pt x="320954" y="271008"/>
                  </a:lnTo>
                  <a:lnTo>
                    <a:pt x="340156" y="273151"/>
                  </a:lnTo>
                  <a:lnTo>
                    <a:pt x="352977" y="272432"/>
                  </a:lnTo>
                  <a:lnTo>
                    <a:pt x="362997" y="270278"/>
                  </a:lnTo>
                  <a:lnTo>
                    <a:pt x="370217" y="266690"/>
                  </a:lnTo>
                  <a:lnTo>
                    <a:pt x="374637" y="261670"/>
                  </a:lnTo>
                  <a:lnTo>
                    <a:pt x="422109" y="261670"/>
                  </a:lnTo>
                  <a:lnTo>
                    <a:pt x="422109" y="239242"/>
                  </a:lnTo>
                  <a:lnTo>
                    <a:pt x="353161" y="239242"/>
                  </a:lnTo>
                  <a:lnTo>
                    <a:pt x="349961" y="235915"/>
                  </a:lnTo>
                  <a:lnTo>
                    <a:pt x="349961" y="181470"/>
                  </a:lnTo>
                  <a:lnTo>
                    <a:pt x="356095" y="175945"/>
                  </a:lnTo>
                  <a:lnTo>
                    <a:pt x="368414" y="172935"/>
                  </a:lnTo>
                  <a:lnTo>
                    <a:pt x="422109" y="172935"/>
                  </a:lnTo>
                  <a:lnTo>
                    <a:pt x="422109" y="96088"/>
                  </a:lnTo>
                  <a:lnTo>
                    <a:pt x="419837" y="83832"/>
                  </a:lnTo>
                  <a:close/>
                </a:path>
                <a:path w="759460" h="273684">
                  <a:moveTo>
                    <a:pt x="422109" y="261670"/>
                  </a:moveTo>
                  <a:lnTo>
                    <a:pt x="374637" y="261670"/>
                  </a:lnTo>
                  <a:lnTo>
                    <a:pt x="374637" y="270141"/>
                  </a:lnTo>
                  <a:lnTo>
                    <a:pt x="422109" y="270141"/>
                  </a:lnTo>
                  <a:lnTo>
                    <a:pt x="422109" y="261670"/>
                  </a:lnTo>
                  <a:close/>
                </a:path>
                <a:path w="759460" h="273684">
                  <a:moveTo>
                    <a:pt x="422109" y="172935"/>
                  </a:moveTo>
                  <a:lnTo>
                    <a:pt x="368414" y="172935"/>
                  </a:lnTo>
                  <a:lnTo>
                    <a:pt x="368414" y="235915"/>
                  </a:lnTo>
                  <a:lnTo>
                    <a:pt x="365455" y="239242"/>
                  </a:lnTo>
                  <a:lnTo>
                    <a:pt x="422109" y="239242"/>
                  </a:lnTo>
                  <a:lnTo>
                    <a:pt x="422109" y="172935"/>
                  </a:lnTo>
                  <a:close/>
                </a:path>
                <a:path w="759460" h="273684">
                  <a:moveTo>
                    <a:pt x="362191" y="49936"/>
                  </a:moveTo>
                  <a:lnTo>
                    <a:pt x="334171" y="52703"/>
                  </a:lnTo>
                  <a:lnTo>
                    <a:pt x="314156" y="61002"/>
                  </a:lnTo>
                  <a:lnTo>
                    <a:pt x="302148" y="74834"/>
                  </a:lnTo>
                  <a:lnTo>
                    <a:pt x="298145" y="94195"/>
                  </a:lnTo>
                  <a:lnTo>
                    <a:pt x="298145" y="137896"/>
                  </a:lnTo>
                  <a:lnTo>
                    <a:pt x="349961" y="137896"/>
                  </a:lnTo>
                  <a:lnTo>
                    <a:pt x="349961" y="134759"/>
                  </a:lnTo>
                  <a:lnTo>
                    <a:pt x="349707" y="130111"/>
                  </a:lnTo>
                  <a:lnTo>
                    <a:pt x="349199" y="123952"/>
                  </a:lnTo>
                  <a:lnTo>
                    <a:pt x="348818" y="117805"/>
                  </a:lnTo>
                  <a:lnTo>
                    <a:pt x="348640" y="113157"/>
                  </a:lnTo>
                  <a:lnTo>
                    <a:pt x="348640" y="110020"/>
                  </a:lnTo>
                  <a:lnTo>
                    <a:pt x="349298" y="98561"/>
                  </a:lnTo>
                  <a:lnTo>
                    <a:pt x="351272" y="90377"/>
                  </a:lnTo>
                  <a:lnTo>
                    <a:pt x="354566" y="85468"/>
                  </a:lnTo>
                  <a:lnTo>
                    <a:pt x="359181" y="83832"/>
                  </a:lnTo>
                  <a:lnTo>
                    <a:pt x="419837" y="83832"/>
                  </a:lnTo>
                  <a:lnTo>
                    <a:pt x="418366" y="75895"/>
                  </a:lnTo>
                  <a:lnTo>
                    <a:pt x="407133" y="61472"/>
                  </a:lnTo>
                  <a:lnTo>
                    <a:pt x="388409" y="52820"/>
                  </a:lnTo>
                  <a:lnTo>
                    <a:pt x="362191" y="49936"/>
                  </a:lnTo>
                  <a:close/>
                </a:path>
                <a:path w="759460" h="273684">
                  <a:moveTo>
                    <a:pt x="215303" y="49936"/>
                  </a:moveTo>
                  <a:lnTo>
                    <a:pt x="187947" y="52820"/>
                  </a:lnTo>
                  <a:lnTo>
                    <a:pt x="168405" y="61472"/>
                  </a:lnTo>
                  <a:lnTo>
                    <a:pt x="156677" y="75895"/>
                  </a:lnTo>
                  <a:lnTo>
                    <a:pt x="152768" y="96088"/>
                  </a:lnTo>
                  <a:lnTo>
                    <a:pt x="152768" y="226999"/>
                  </a:lnTo>
                  <a:lnTo>
                    <a:pt x="156677" y="247187"/>
                  </a:lnTo>
                  <a:lnTo>
                    <a:pt x="168405" y="261610"/>
                  </a:lnTo>
                  <a:lnTo>
                    <a:pt x="187947" y="270265"/>
                  </a:lnTo>
                  <a:lnTo>
                    <a:pt x="215303" y="273151"/>
                  </a:lnTo>
                  <a:lnTo>
                    <a:pt x="242919" y="270384"/>
                  </a:lnTo>
                  <a:lnTo>
                    <a:pt x="262639" y="262083"/>
                  </a:lnTo>
                  <a:lnTo>
                    <a:pt x="274467" y="248248"/>
                  </a:lnTo>
                  <a:lnTo>
                    <a:pt x="276225" y="239610"/>
                  </a:lnTo>
                  <a:lnTo>
                    <a:pt x="209524" y="239610"/>
                  </a:lnTo>
                  <a:lnTo>
                    <a:pt x="206463" y="235915"/>
                  </a:lnTo>
                  <a:lnTo>
                    <a:pt x="206463" y="177457"/>
                  </a:lnTo>
                  <a:lnTo>
                    <a:pt x="278409" y="177457"/>
                  </a:lnTo>
                  <a:lnTo>
                    <a:pt x="278409" y="144678"/>
                  </a:lnTo>
                  <a:lnTo>
                    <a:pt x="206463" y="144678"/>
                  </a:lnTo>
                  <a:lnTo>
                    <a:pt x="206463" y="87414"/>
                  </a:lnTo>
                  <a:lnTo>
                    <a:pt x="209524" y="83832"/>
                  </a:lnTo>
                  <a:lnTo>
                    <a:pt x="276299" y="83832"/>
                  </a:lnTo>
                  <a:lnTo>
                    <a:pt x="274467" y="74834"/>
                  </a:lnTo>
                  <a:lnTo>
                    <a:pt x="262639" y="61002"/>
                  </a:lnTo>
                  <a:lnTo>
                    <a:pt x="242919" y="52703"/>
                  </a:lnTo>
                  <a:lnTo>
                    <a:pt x="215303" y="49936"/>
                  </a:lnTo>
                  <a:close/>
                </a:path>
                <a:path w="759460" h="273684">
                  <a:moveTo>
                    <a:pt x="278409" y="184429"/>
                  </a:moveTo>
                  <a:lnTo>
                    <a:pt x="224726" y="184429"/>
                  </a:lnTo>
                  <a:lnTo>
                    <a:pt x="224726" y="235915"/>
                  </a:lnTo>
                  <a:lnTo>
                    <a:pt x="221716" y="239610"/>
                  </a:lnTo>
                  <a:lnTo>
                    <a:pt x="276225" y="239610"/>
                  </a:lnTo>
                  <a:lnTo>
                    <a:pt x="278409" y="228879"/>
                  </a:lnTo>
                  <a:lnTo>
                    <a:pt x="278409" y="184429"/>
                  </a:lnTo>
                  <a:close/>
                </a:path>
                <a:path w="759460" h="273684">
                  <a:moveTo>
                    <a:pt x="276299" y="83832"/>
                  </a:moveTo>
                  <a:lnTo>
                    <a:pt x="221716" y="83832"/>
                  </a:lnTo>
                  <a:lnTo>
                    <a:pt x="224726" y="87414"/>
                  </a:lnTo>
                  <a:lnTo>
                    <a:pt x="224726" y="144678"/>
                  </a:lnTo>
                  <a:lnTo>
                    <a:pt x="278409" y="144678"/>
                  </a:lnTo>
                  <a:lnTo>
                    <a:pt x="278409" y="94195"/>
                  </a:lnTo>
                  <a:lnTo>
                    <a:pt x="276299" y="83832"/>
                  </a:lnTo>
                  <a:close/>
                </a:path>
                <a:path w="759460" h="273684">
                  <a:moveTo>
                    <a:pt x="586905" y="83832"/>
                  </a:moveTo>
                  <a:lnTo>
                    <a:pt x="533234" y="83832"/>
                  </a:lnTo>
                  <a:lnTo>
                    <a:pt x="533234" y="217208"/>
                  </a:lnTo>
                  <a:lnTo>
                    <a:pt x="540385" y="259207"/>
                  </a:lnTo>
                  <a:lnTo>
                    <a:pt x="583895" y="270141"/>
                  </a:lnTo>
                  <a:lnTo>
                    <a:pt x="617804" y="270141"/>
                  </a:lnTo>
                  <a:lnTo>
                    <a:pt x="617804" y="233019"/>
                  </a:lnTo>
                  <a:lnTo>
                    <a:pt x="604875" y="233019"/>
                  </a:lnTo>
                  <a:lnTo>
                    <a:pt x="596480" y="231927"/>
                  </a:lnTo>
                  <a:lnTo>
                    <a:pt x="588822" y="227520"/>
                  </a:lnTo>
                  <a:lnTo>
                    <a:pt x="586905" y="223227"/>
                  </a:lnTo>
                  <a:lnTo>
                    <a:pt x="586905" y="83832"/>
                  </a:lnTo>
                  <a:close/>
                </a:path>
                <a:path w="759460" h="273684">
                  <a:moveTo>
                    <a:pt x="615924" y="51422"/>
                  </a:moveTo>
                  <a:lnTo>
                    <a:pt x="509295" y="51422"/>
                  </a:lnTo>
                  <a:lnTo>
                    <a:pt x="509295" y="83832"/>
                  </a:lnTo>
                  <a:lnTo>
                    <a:pt x="615924" y="83832"/>
                  </a:lnTo>
                  <a:lnTo>
                    <a:pt x="615924" y="51422"/>
                  </a:lnTo>
                  <a:close/>
                </a:path>
                <a:path w="759460" h="273684">
                  <a:moveTo>
                    <a:pt x="586905" y="7353"/>
                  </a:moveTo>
                  <a:lnTo>
                    <a:pt x="533234" y="7353"/>
                  </a:lnTo>
                  <a:lnTo>
                    <a:pt x="533234" y="51422"/>
                  </a:lnTo>
                  <a:lnTo>
                    <a:pt x="586905" y="51422"/>
                  </a:lnTo>
                  <a:lnTo>
                    <a:pt x="586905" y="7353"/>
                  </a:lnTo>
                  <a:close/>
                </a:path>
                <a:path w="759460" h="273684">
                  <a:moveTo>
                    <a:pt x="686955" y="0"/>
                  </a:moveTo>
                  <a:lnTo>
                    <a:pt x="633285" y="0"/>
                  </a:lnTo>
                  <a:lnTo>
                    <a:pt x="633285" y="270141"/>
                  </a:lnTo>
                  <a:lnTo>
                    <a:pt x="686955" y="270141"/>
                  </a:lnTo>
                  <a:lnTo>
                    <a:pt x="686955" y="87033"/>
                  </a:lnTo>
                  <a:lnTo>
                    <a:pt x="690041" y="83832"/>
                  </a:lnTo>
                  <a:lnTo>
                    <a:pt x="758926" y="83832"/>
                  </a:lnTo>
                  <a:lnTo>
                    <a:pt x="758926" y="71081"/>
                  </a:lnTo>
                  <a:lnTo>
                    <a:pt x="755091" y="63741"/>
                  </a:lnTo>
                  <a:lnTo>
                    <a:pt x="747458" y="58204"/>
                  </a:lnTo>
                  <a:lnTo>
                    <a:pt x="747163" y="58026"/>
                  </a:lnTo>
                  <a:lnTo>
                    <a:pt x="686955" y="58026"/>
                  </a:lnTo>
                  <a:lnTo>
                    <a:pt x="686955" y="0"/>
                  </a:lnTo>
                  <a:close/>
                </a:path>
                <a:path w="759460" h="273684">
                  <a:moveTo>
                    <a:pt x="758926" y="83832"/>
                  </a:moveTo>
                  <a:lnTo>
                    <a:pt x="702221" y="83832"/>
                  </a:lnTo>
                  <a:lnTo>
                    <a:pt x="705116" y="87033"/>
                  </a:lnTo>
                  <a:lnTo>
                    <a:pt x="705231" y="270141"/>
                  </a:lnTo>
                  <a:lnTo>
                    <a:pt x="758926" y="270141"/>
                  </a:lnTo>
                  <a:lnTo>
                    <a:pt x="758926" y="83832"/>
                  </a:lnTo>
                  <a:close/>
                </a:path>
                <a:path w="759460" h="273684">
                  <a:moveTo>
                    <a:pt x="720217" y="49936"/>
                  </a:moveTo>
                  <a:lnTo>
                    <a:pt x="709189" y="50453"/>
                  </a:lnTo>
                  <a:lnTo>
                    <a:pt x="700066" y="51957"/>
                  </a:lnTo>
                  <a:lnTo>
                    <a:pt x="692633" y="54485"/>
                  </a:lnTo>
                  <a:lnTo>
                    <a:pt x="686955" y="58026"/>
                  </a:lnTo>
                  <a:lnTo>
                    <a:pt x="747163" y="58026"/>
                  </a:lnTo>
                  <a:lnTo>
                    <a:pt x="741462" y="54586"/>
                  </a:lnTo>
                  <a:lnTo>
                    <a:pt x="734923" y="52003"/>
                  </a:lnTo>
                  <a:lnTo>
                    <a:pt x="727841" y="50453"/>
                  </a:lnTo>
                  <a:lnTo>
                    <a:pt x="720217" y="49936"/>
                  </a:lnTo>
                  <a:close/>
                </a:path>
                <a:path w="759460" h="273684">
                  <a:moveTo>
                    <a:pt x="494258" y="0"/>
                  </a:moveTo>
                  <a:lnTo>
                    <a:pt x="440563" y="0"/>
                  </a:lnTo>
                  <a:lnTo>
                    <a:pt x="440563" y="270141"/>
                  </a:lnTo>
                  <a:lnTo>
                    <a:pt x="494258" y="270141"/>
                  </a:lnTo>
                  <a:lnTo>
                    <a:pt x="494258" y="0"/>
                  </a:lnTo>
                  <a:close/>
                </a:path>
                <a:path w="759460" h="273684">
                  <a:moveTo>
                    <a:pt x="59347" y="0"/>
                  </a:moveTo>
                  <a:lnTo>
                    <a:pt x="0" y="0"/>
                  </a:lnTo>
                  <a:lnTo>
                    <a:pt x="0" y="270141"/>
                  </a:lnTo>
                  <a:lnTo>
                    <a:pt x="59347" y="270141"/>
                  </a:lnTo>
                  <a:lnTo>
                    <a:pt x="59347" y="140525"/>
                  </a:lnTo>
                  <a:lnTo>
                    <a:pt x="135242" y="140525"/>
                  </a:lnTo>
                  <a:lnTo>
                    <a:pt x="135242" y="107746"/>
                  </a:lnTo>
                  <a:lnTo>
                    <a:pt x="59347" y="107746"/>
                  </a:lnTo>
                  <a:lnTo>
                    <a:pt x="59347" y="0"/>
                  </a:lnTo>
                  <a:close/>
                </a:path>
                <a:path w="759460" h="273684">
                  <a:moveTo>
                    <a:pt x="135242" y="140525"/>
                  </a:moveTo>
                  <a:lnTo>
                    <a:pt x="75920" y="140525"/>
                  </a:lnTo>
                  <a:lnTo>
                    <a:pt x="75920" y="270141"/>
                  </a:lnTo>
                  <a:lnTo>
                    <a:pt x="135242" y="270141"/>
                  </a:lnTo>
                  <a:lnTo>
                    <a:pt x="135242" y="140525"/>
                  </a:lnTo>
                  <a:close/>
                </a:path>
                <a:path w="759460" h="273684">
                  <a:moveTo>
                    <a:pt x="135242" y="0"/>
                  </a:moveTo>
                  <a:lnTo>
                    <a:pt x="75920" y="0"/>
                  </a:lnTo>
                  <a:lnTo>
                    <a:pt x="75920" y="107746"/>
                  </a:lnTo>
                  <a:lnTo>
                    <a:pt x="135242" y="107746"/>
                  </a:lnTo>
                  <a:lnTo>
                    <a:pt x="135242" y="0"/>
                  </a:lnTo>
                  <a:close/>
                </a:path>
              </a:pathLst>
            </a:custGeom>
            <a:solidFill>
              <a:srgbClr val="FFFFFF"/>
            </a:solidFill>
          </p:spPr>
          <p:txBody>
            <a:bodyPr wrap="square" lIns="0" tIns="0" rIns="0" bIns="0" rtlCol="0"/>
            <a:lstStyle/>
            <a:p>
              <a:endParaRPr/>
            </a:p>
          </p:txBody>
        </p:sp>
        <p:pic>
          <p:nvPicPr>
            <p:cNvPr id="43" name="object 43"/>
            <p:cNvPicPr/>
            <p:nvPr/>
          </p:nvPicPr>
          <p:blipFill>
            <a:blip r:embed="rId10" cstate="print"/>
            <a:stretch>
              <a:fillRect/>
            </a:stretch>
          </p:blipFill>
          <p:spPr>
            <a:xfrm>
              <a:off x="5109491" y="6512449"/>
              <a:ext cx="277063" cy="230936"/>
            </a:xfrm>
            <a:prstGeom prst="rect">
              <a:avLst/>
            </a:prstGeom>
          </p:spPr>
        </p:pic>
        <p:sp>
          <p:nvSpPr>
            <p:cNvPr id="44" name="object 44"/>
            <p:cNvSpPr/>
            <p:nvPr/>
          </p:nvSpPr>
          <p:spPr>
            <a:xfrm>
              <a:off x="4960584" y="6466373"/>
              <a:ext cx="759460" cy="270510"/>
            </a:xfrm>
            <a:custGeom>
              <a:avLst/>
              <a:gdLst/>
              <a:ahLst/>
              <a:cxnLst/>
              <a:rect l="l" t="t" r="r" b="b"/>
              <a:pathLst>
                <a:path w="759460" h="270509">
                  <a:moveTo>
                    <a:pt x="533234" y="7353"/>
                  </a:moveTo>
                  <a:lnTo>
                    <a:pt x="586905" y="7353"/>
                  </a:lnTo>
                  <a:lnTo>
                    <a:pt x="586905" y="51422"/>
                  </a:lnTo>
                  <a:lnTo>
                    <a:pt x="615924" y="51422"/>
                  </a:lnTo>
                  <a:lnTo>
                    <a:pt x="615924" y="83832"/>
                  </a:lnTo>
                  <a:lnTo>
                    <a:pt x="586905" y="83832"/>
                  </a:lnTo>
                  <a:lnTo>
                    <a:pt x="586905" y="216814"/>
                  </a:lnTo>
                  <a:lnTo>
                    <a:pt x="586905" y="223227"/>
                  </a:lnTo>
                  <a:lnTo>
                    <a:pt x="588822" y="227520"/>
                  </a:lnTo>
                  <a:lnTo>
                    <a:pt x="592658" y="229730"/>
                  </a:lnTo>
                  <a:lnTo>
                    <a:pt x="596480" y="231927"/>
                  </a:lnTo>
                  <a:lnTo>
                    <a:pt x="604875" y="233019"/>
                  </a:lnTo>
                  <a:lnTo>
                    <a:pt x="617804" y="233019"/>
                  </a:lnTo>
                  <a:lnTo>
                    <a:pt x="617804" y="270141"/>
                  </a:lnTo>
                  <a:lnTo>
                    <a:pt x="583895" y="270141"/>
                  </a:lnTo>
                  <a:lnTo>
                    <a:pt x="567545" y="269458"/>
                  </a:lnTo>
                  <a:lnTo>
                    <a:pt x="535019" y="243246"/>
                  </a:lnTo>
                  <a:lnTo>
                    <a:pt x="533234" y="217208"/>
                  </a:lnTo>
                  <a:lnTo>
                    <a:pt x="533234" y="83832"/>
                  </a:lnTo>
                  <a:lnTo>
                    <a:pt x="509295" y="83832"/>
                  </a:lnTo>
                  <a:lnTo>
                    <a:pt x="509295" y="51422"/>
                  </a:lnTo>
                  <a:lnTo>
                    <a:pt x="533234" y="51422"/>
                  </a:lnTo>
                  <a:lnTo>
                    <a:pt x="533234" y="7353"/>
                  </a:lnTo>
                  <a:close/>
                </a:path>
                <a:path w="759460" h="270509">
                  <a:moveTo>
                    <a:pt x="633285" y="0"/>
                  </a:moveTo>
                  <a:lnTo>
                    <a:pt x="686955" y="0"/>
                  </a:lnTo>
                  <a:lnTo>
                    <a:pt x="686955" y="58026"/>
                  </a:lnTo>
                  <a:lnTo>
                    <a:pt x="692633" y="54485"/>
                  </a:lnTo>
                  <a:lnTo>
                    <a:pt x="700066" y="51957"/>
                  </a:lnTo>
                  <a:lnTo>
                    <a:pt x="709260" y="50441"/>
                  </a:lnTo>
                  <a:lnTo>
                    <a:pt x="720217" y="49936"/>
                  </a:lnTo>
                  <a:lnTo>
                    <a:pt x="727841" y="50453"/>
                  </a:lnTo>
                  <a:lnTo>
                    <a:pt x="758926" y="71081"/>
                  </a:lnTo>
                  <a:lnTo>
                    <a:pt x="758926" y="80251"/>
                  </a:lnTo>
                  <a:lnTo>
                    <a:pt x="758926" y="270141"/>
                  </a:lnTo>
                  <a:lnTo>
                    <a:pt x="705231" y="270141"/>
                  </a:lnTo>
                  <a:lnTo>
                    <a:pt x="705231" y="93814"/>
                  </a:lnTo>
                  <a:lnTo>
                    <a:pt x="705231" y="87160"/>
                  </a:lnTo>
                  <a:lnTo>
                    <a:pt x="702221" y="83832"/>
                  </a:lnTo>
                  <a:lnTo>
                    <a:pt x="696175" y="83832"/>
                  </a:lnTo>
                  <a:lnTo>
                    <a:pt x="690041" y="83832"/>
                  </a:lnTo>
                  <a:lnTo>
                    <a:pt x="686955" y="87033"/>
                  </a:lnTo>
                  <a:lnTo>
                    <a:pt x="686955" y="93446"/>
                  </a:lnTo>
                  <a:lnTo>
                    <a:pt x="686955" y="270141"/>
                  </a:lnTo>
                  <a:lnTo>
                    <a:pt x="633285" y="270141"/>
                  </a:lnTo>
                  <a:lnTo>
                    <a:pt x="633285" y="0"/>
                  </a:lnTo>
                  <a:close/>
                </a:path>
                <a:path w="759460" h="270509">
                  <a:moveTo>
                    <a:pt x="440563" y="0"/>
                  </a:moveTo>
                  <a:lnTo>
                    <a:pt x="494245" y="0"/>
                  </a:lnTo>
                  <a:lnTo>
                    <a:pt x="494245" y="270141"/>
                  </a:lnTo>
                  <a:lnTo>
                    <a:pt x="440563" y="270141"/>
                  </a:lnTo>
                  <a:lnTo>
                    <a:pt x="440563" y="0"/>
                  </a:lnTo>
                  <a:close/>
                </a:path>
                <a:path w="759460" h="270509">
                  <a:moveTo>
                    <a:pt x="0" y="0"/>
                  </a:moveTo>
                  <a:lnTo>
                    <a:pt x="59347" y="0"/>
                  </a:lnTo>
                  <a:lnTo>
                    <a:pt x="59347" y="107746"/>
                  </a:lnTo>
                  <a:lnTo>
                    <a:pt x="75920" y="107746"/>
                  </a:lnTo>
                  <a:lnTo>
                    <a:pt x="75920" y="0"/>
                  </a:lnTo>
                  <a:lnTo>
                    <a:pt x="135242" y="0"/>
                  </a:lnTo>
                  <a:lnTo>
                    <a:pt x="135242" y="270141"/>
                  </a:lnTo>
                  <a:lnTo>
                    <a:pt x="75920" y="270141"/>
                  </a:lnTo>
                  <a:lnTo>
                    <a:pt x="75920" y="140525"/>
                  </a:lnTo>
                  <a:lnTo>
                    <a:pt x="59347" y="140525"/>
                  </a:lnTo>
                  <a:lnTo>
                    <a:pt x="59347" y="270141"/>
                  </a:lnTo>
                  <a:lnTo>
                    <a:pt x="0" y="270141"/>
                  </a:lnTo>
                  <a:lnTo>
                    <a:pt x="0" y="0"/>
                  </a:lnTo>
                  <a:close/>
                </a:path>
              </a:pathLst>
            </a:custGeom>
            <a:ln w="7721">
              <a:solidFill>
                <a:srgbClr val="1F4E79"/>
              </a:solidFill>
            </a:ln>
          </p:spPr>
          <p:txBody>
            <a:bodyPr wrap="square" lIns="0" tIns="0" rIns="0" bIns="0" rtlCol="0"/>
            <a:lstStyle/>
            <a:p>
              <a:endParaRPr/>
            </a:p>
          </p:txBody>
        </p:sp>
        <p:sp>
          <p:nvSpPr>
            <p:cNvPr id="45" name="object 45"/>
            <p:cNvSpPr/>
            <p:nvPr/>
          </p:nvSpPr>
          <p:spPr>
            <a:xfrm>
              <a:off x="5821483" y="6463941"/>
              <a:ext cx="840105" cy="275590"/>
            </a:xfrm>
            <a:custGeom>
              <a:avLst/>
              <a:gdLst/>
              <a:ahLst/>
              <a:cxnLst/>
              <a:rect l="l" t="t" r="r" b="b"/>
              <a:pathLst>
                <a:path w="840104" h="275590">
                  <a:moveTo>
                    <a:pt x="69875" y="2438"/>
                  </a:moveTo>
                  <a:lnTo>
                    <a:pt x="0" y="2438"/>
                  </a:lnTo>
                  <a:lnTo>
                    <a:pt x="0" y="272580"/>
                  </a:lnTo>
                  <a:lnTo>
                    <a:pt x="74777" y="272580"/>
                  </a:lnTo>
                  <a:lnTo>
                    <a:pt x="86417" y="271747"/>
                  </a:lnTo>
                  <a:lnTo>
                    <a:pt x="123944" y="251814"/>
                  </a:lnTo>
                  <a:lnTo>
                    <a:pt x="130814" y="237909"/>
                  </a:lnTo>
                  <a:lnTo>
                    <a:pt x="59334" y="237909"/>
                  </a:lnTo>
                  <a:lnTo>
                    <a:pt x="59334" y="141084"/>
                  </a:lnTo>
                  <a:lnTo>
                    <a:pt x="123142" y="141084"/>
                  </a:lnTo>
                  <a:lnTo>
                    <a:pt x="113185" y="133729"/>
                  </a:lnTo>
                  <a:lnTo>
                    <a:pt x="97193" y="127901"/>
                  </a:lnTo>
                  <a:lnTo>
                    <a:pt x="112361" y="121007"/>
                  </a:lnTo>
                  <a:lnTo>
                    <a:pt x="123196" y="112023"/>
                  </a:lnTo>
                  <a:lnTo>
                    <a:pt x="123388" y="111696"/>
                  </a:lnTo>
                  <a:lnTo>
                    <a:pt x="59334" y="111696"/>
                  </a:lnTo>
                  <a:lnTo>
                    <a:pt x="59334" y="37096"/>
                  </a:lnTo>
                  <a:lnTo>
                    <a:pt x="130180" y="37096"/>
                  </a:lnTo>
                  <a:lnTo>
                    <a:pt x="127246" y="28651"/>
                  </a:lnTo>
                  <a:lnTo>
                    <a:pt x="93284" y="5286"/>
                  </a:lnTo>
                  <a:lnTo>
                    <a:pt x="81990" y="3150"/>
                  </a:lnTo>
                  <a:lnTo>
                    <a:pt x="69875" y="2438"/>
                  </a:lnTo>
                  <a:close/>
                </a:path>
                <a:path w="840104" h="275590">
                  <a:moveTo>
                    <a:pt x="123142" y="141084"/>
                  </a:moveTo>
                  <a:lnTo>
                    <a:pt x="70383" y="141084"/>
                  </a:lnTo>
                  <a:lnTo>
                    <a:pt x="75907" y="145795"/>
                  </a:lnTo>
                  <a:lnTo>
                    <a:pt x="75907" y="233146"/>
                  </a:lnTo>
                  <a:lnTo>
                    <a:pt x="70383" y="237909"/>
                  </a:lnTo>
                  <a:lnTo>
                    <a:pt x="130814" y="237909"/>
                  </a:lnTo>
                  <a:lnTo>
                    <a:pt x="132655" y="231792"/>
                  </a:lnTo>
                  <a:lnTo>
                    <a:pt x="133743" y="219252"/>
                  </a:lnTo>
                  <a:lnTo>
                    <a:pt x="133743" y="166890"/>
                  </a:lnTo>
                  <a:lnTo>
                    <a:pt x="131459" y="153219"/>
                  </a:lnTo>
                  <a:lnTo>
                    <a:pt x="124607" y="142166"/>
                  </a:lnTo>
                  <a:lnTo>
                    <a:pt x="123142" y="141084"/>
                  </a:lnTo>
                  <a:close/>
                </a:path>
                <a:path w="840104" h="275590">
                  <a:moveTo>
                    <a:pt x="130180" y="37096"/>
                  </a:moveTo>
                  <a:lnTo>
                    <a:pt x="70383" y="37096"/>
                  </a:lnTo>
                  <a:lnTo>
                    <a:pt x="75907" y="41821"/>
                  </a:lnTo>
                  <a:lnTo>
                    <a:pt x="75907" y="106908"/>
                  </a:lnTo>
                  <a:lnTo>
                    <a:pt x="70383" y="111696"/>
                  </a:lnTo>
                  <a:lnTo>
                    <a:pt x="123388" y="111696"/>
                  </a:lnTo>
                  <a:lnTo>
                    <a:pt x="129697" y="100948"/>
                  </a:lnTo>
                  <a:lnTo>
                    <a:pt x="131864" y="87782"/>
                  </a:lnTo>
                  <a:lnTo>
                    <a:pt x="131864" y="50291"/>
                  </a:lnTo>
                  <a:lnTo>
                    <a:pt x="130709" y="38619"/>
                  </a:lnTo>
                  <a:lnTo>
                    <a:pt x="130180" y="37096"/>
                  </a:lnTo>
                  <a:close/>
                </a:path>
                <a:path w="840104" h="275590">
                  <a:moveTo>
                    <a:pt x="691974" y="142963"/>
                  </a:moveTo>
                  <a:lnTo>
                    <a:pt x="636041" y="142963"/>
                  </a:lnTo>
                  <a:lnTo>
                    <a:pt x="642188" y="147548"/>
                  </a:lnTo>
                  <a:lnTo>
                    <a:pt x="642188" y="156730"/>
                  </a:lnTo>
                  <a:lnTo>
                    <a:pt x="641629" y="191185"/>
                  </a:lnTo>
                  <a:lnTo>
                    <a:pt x="641248" y="207759"/>
                  </a:lnTo>
                  <a:lnTo>
                    <a:pt x="641848" y="231971"/>
                  </a:lnTo>
                  <a:lnTo>
                    <a:pt x="643650" y="250907"/>
                  </a:lnTo>
                  <a:lnTo>
                    <a:pt x="646654" y="264566"/>
                  </a:lnTo>
                  <a:lnTo>
                    <a:pt x="650862" y="272948"/>
                  </a:lnTo>
                  <a:lnTo>
                    <a:pt x="710196" y="272948"/>
                  </a:lnTo>
                  <a:lnTo>
                    <a:pt x="705331" y="265104"/>
                  </a:lnTo>
                  <a:lnTo>
                    <a:pt x="701859" y="250243"/>
                  </a:lnTo>
                  <a:lnTo>
                    <a:pt x="699777" y="228367"/>
                  </a:lnTo>
                  <a:lnTo>
                    <a:pt x="699084" y="199478"/>
                  </a:lnTo>
                  <a:lnTo>
                    <a:pt x="700011" y="169900"/>
                  </a:lnTo>
                  <a:lnTo>
                    <a:pt x="697705" y="153622"/>
                  </a:lnTo>
                  <a:lnTo>
                    <a:pt x="691974" y="142963"/>
                  </a:lnTo>
                  <a:close/>
                </a:path>
                <a:path w="840104" h="275590">
                  <a:moveTo>
                    <a:pt x="637679" y="2438"/>
                  </a:moveTo>
                  <a:lnTo>
                    <a:pt x="564388" y="2438"/>
                  </a:lnTo>
                  <a:lnTo>
                    <a:pt x="564388" y="272580"/>
                  </a:lnTo>
                  <a:lnTo>
                    <a:pt x="623722" y="272580"/>
                  </a:lnTo>
                  <a:lnTo>
                    <a:pt x="623722" y="142963"/>
                  </a:lnTo>
                  <a:lnTo>
                    <a:pt x="691974" y="142963"/>
                  </a:lnTo>
                  <a:lnTo>
                    <a:pt x="690787" y="140757"/>
                  </a:lnTo>
                  <a:lnTo>
                    <a:pt x="679255" y="131306"/>
                  </a:lnTo>
                  <a:lnTo>
                    <a:pt x="663105" y="125272"/>
                  </a:lnTo>
                  <a:lnTo>
                    <a:pt x="679173" y="118438"/>
                  </a:lnTo>
                  <a:lnTo>
                    <a:pt x="689277" y="110185"/>
                  </a:lnTo>
                  <a:lnTo>
                    <a:pt x="623722" y="110185"/>
                  </a:lnTo>
                  <a:lnTo>
                    <a:pt x="623722" y="37096"/>
                  </a:lnTo>
                  <a:lnTo>
                    <a:pt x="698115" y="37096"/>
                  </a:lnTo>
                  <a:lnTo>
                    <a:pt x="695193" y="28759"/>
                  </a:lnTo>
                  <a:lnTo>
                    <a:pt x="661101" y="5308"/>
                  </a:lnTo>
                  <a:lnTo>
                    <a:pt x="649797" y="3155"/>
                  </a:lnTo>
                  <a:lnTo>
                    <a:pt x="637679" y="2438"/>
                  </a:lnTo>
                  <a:close/>
                </a:path>
                <a:path w="840104" h="275590">
                  <a:moveTo>
                    <a:pt x="698115" y="37096"/>
                  </a:moveTo>
                  <a:lnTo>
                    <a:pt x="635914" y="37096"/>
                  </a:lnTo>
                  <a:lnTo>
                    <a:pt x="641997" y="41821"/>
                  </a:lnTo>
                  <a:lnTo>
                    <a:pt x="641997" y="105397"/>
                  </a:lnTo>
                  <a:lnTo>
                    <a:pt x="635914" y="110185"/>
                  </a:lnTo>
                  <a:lnTo>
                    <a:pt x="689277" y="110185"/>
                  </a:lnTo>
                  <a:lnTo>
                    <a:pt x="690651" y="109062"/>
                  </a:lnTo>
                  <a:lnTo>
                    <a:pt x="697537" y="97146"/>
                  </a:lnTo>
                  <a:lnTo>
                    <a:pt x="699833" y="82689"/>
                  </a:lnTo>
                  <a:lnTo>
                    <a:pt x="699833" y="50291"/>
                  </a:lnTo>
                  <a:lnTo>
                    <a:pt x="698673" y="38688"/>
                  </a:lnTo>
                  <a:lnTo>
                    <a:pt x="698115" y="37096"/>
                  </a:lnTo>
                  <a:close/>
                </a:path>
                <a:path w="840104" h="275590">
                  <a:moveTo>
                    <a:pt x="478777" y="0"/>
                  </a:moveTo>
                  <a:lnTo>
                    <a:pt x="427707" y="13134"/>
                  </a:lnTo>
                  <a:lnTo>
                    <a:pt x="410748" y="52171"/>
                  </a:lnTo>
                  <a:lnTo>
                    <a:pt x="410679" y="226428"/>
                  </a:lnTo>
                  <a:lnTo>
                    <a:pt x="414911" y="247682"/>
                  </a:lnTo>
                  <a:lnTo>
                    <a:pt x="427609" y="262867"/>
                  </a:lnTo>
                  <a:lnTo>
                    <a:pt x="448773" y="271980"/>
                  </a:lnTo>
                  <a:lnTo>
                    <a:pt x="478409" y="275018"/>
                  </a:lnTo>
                  <a:lnTo>
                    <a:pt x="492739" y="274223"/>
                  </a:lnTo>
                  <a:lnTo>
                    <a:pt x="535412" y="255273"/>
                  </a:lnTo>
                  <a:lnTo>
                    <a:pt x="544694" y="237337"/>
                  </a:lnTo>
                  <a:lnTo>
                    <a:pt x="471843" y="237337"/>
                  </a:lnTo>
                  <a:lnTo>
                    <a:pt x="468515" y="234645"/>
                  </a:lnTo>
                  <a:lnTo>
                    <a:pt x="468515" y="39801"/>
                  </a:lnTo>
                  <a:lnTo>
                    <a:pt x="471843" y="37096"/>
                  </a:lnTo>
                  <a:lnTo>
                    <a:pt x="543162" y="37096"/>
                  </a:lnTo>
                  <a:lnTo>
                    <a:pt x="541736" y="29344"/>
                  </a:lnTo>
                  <a:lnTo>
                    <a:pt x="529143" y="13041"/>
                  </a:lnTo>
                  <a:lnTo>
                    <a:pt x="508156" y="3260"/>
                  </a:lnTo>
                  <a:lnTo>
                    <a:pt x="478777" y="0"/>
                  </a:lnTo>
                  <a:close/>
                </a:path>
                <a:path w="840104" h="275590">
                  <a:moveTo>
                    <a:pt x="543162" y="37096"/>
                  </a:moveTo>
                  <a:lnTo>
                    <a:pt x="484898" y="37096"/>
                  </a:lnTo>
                  <a:lnTo>
                    <a:pt x="488099" y="39801"/>
                  </a:lnTo>
                  <a:lnTo>
                    <a:pt x="488099" y="234645"/>
                  </a:lnTo>
                  <a:lnTo>
                    <a:pt x="484898" y="237337"/>
                  </a:lnTo>
                  <a:lnTo>
                    <a:pt x="544694" y="237337"/>
                  </a:lnTo>
                  <a:lnTo>
                    <a:pt x="544765" y="237138"/>
                  </a:lnTo>
                  <a:lnTo>
                    <a:pt x="545893" y="226428"/>
                  </a:lnTo>
                  <a:lnTo>
                    <a:pt x="545934" y="52171"/>
                  </a:lnTo>
                  <a:lnTo>
                    <a:pt x="543162" y="37096"/>
                  </a:lnTo>
                  <a:close/>
                </a:path>
                <a:path w="840104" h="275590">
                  <a:moveTo>
                    <a:pt x="839025" y="2438"/>
                  </a:moveTo>
                  <a:lnTo>
                    <a:pt x="723747" y="2438"/>
                  </a:lnTo>
                  <a:lnTo>
                    <a:pt x="723747" y="272580"/>
                  </a:lnTo>
                  <a:lnTo>
                    <a:pt x="839787" y="272580"/>
                  </a:lnTo>
                  <a:lnTo>
                    <a:pt x="839787" y="237909"/>
                  </a:lnTo>
                  <a:lnTo>
                    <a:pt x="783069" y="237909"/>
                  </a:lnTo>
                  <a:lnTo>
                    <a:pt x="783069" y="142963"/>
                  </a:lnTo>
                  <a:lnTo>
                    <a:pt x="833564" y="142963"/>
                  </a:lnTo>
                  <a:lnTo>
                    <a:pt x="833564" y="110185"/>
                  </a:lnTo>
                  <a:lnTo>
                    <a:pt x="783069" y="110185"/>
                  </a:lnTo>
                  <a:lnTo>
                    <a:pt x="783069" y="37096"/>
                  </a:lnTo>
                  <a:lnTo>
                    <a:pt x="839025" y="37096"/>
                  </a:lnTo>
                  <a:lnTo>
                    <a:pt x="839025" y="2438"/>
                  </a:lnTo>
                  <a:close/>
                </a:path>
                <a:path w="840104" h="275590">
                  <a:moveTo>
                    <a:pt x="395071" y="2438"/>
                  </a:moveTo>
                  <a:lnTo>
                    <a:pt x="283933" y="2438"/>
                  </a:lnTo>
                  <a:lnTo>
                    <a:pt x="283933" y="272580"/>
                  </a:lnTo>
                  <a:lnTo>
                    <a:pt x="343268" y="272580"/>
                  </a:lnTo>
                  <a:lnTo>
                    <a:pt x="343268" y="142963"/>
                  </a:lnTo>
                  <a:lnTo>
                    <a:pt x="389610" y="142963"/>
                  </a:lnTo>
                  <a:lnTo>
                    <a:pt x="389610" y="110185"/>
                  </a:lnTo>
                  <a:lnTo>
                    <a:pt x="343268" y="110185"/>
                  </a:lnTo>
                  <a:lnTo>
                    <a:pt x="343268" y="37096"/>
                  </a:lnTo>
                  <a:lnTo>
                    <a:pt x="395071" y="37096"/>
                  </a:lnTo>
                  <a:lnTo>
                    <a:pt x="395071" y="2438"/>
                  </a:lnTo>
                  <a:close/>
                </a:path>
                <a:path w="840104" h="275590">
                  <a:moveTo>
                    <a:pt x="268046" y="2438"/>
                  </a:moveTo>
                  <a:lnTo>
                    <a:pt x="152755" y="2438"/>
                  </a:lnTo>
                  <a:lnTo>
                    <a:pt x="152755" y="272580"/>
                  </a:lnTo>
                  <a:lnTo>
                    <a:pt x="268808" y="272580"/>
                  </a:lnTo>
                  <a:lnTo>
                    <a:pt x="268808" y="237909"/>
                  </a:lnTo>
                  <a:lnTo>
                    <a:pt x="212090" y="237909"/>
                  </a:lnTo>
                  <a:lnTo>
                    <a:pt x="212090" y="142963"/>
                  </a:lnTo>
                  <a:lnTo>
                    <a:pt x="262585" y="142963"/>
                  </a:lnTo>
                  <a:lnTo>
                    <a:pt x="262585" y="110185"/>
                  </a:lnTo>
                  <a:lnTo>
                    <a:pt x="212090" y="110185"/>
                  </a:lnTo>
                  <a:lnTo>
                    <a:pt x="212090" y="37096"/>
                  </a:lnTo>
                  <a:lnTo>
                    <a:pt x="268046" y="37096"/>
                  </a:lnTo>
                  <a:lnTo>
                    <a:pt x="268046" y="2438"/>
                  </a:lnTo>
                  <a:close/>
                </a:path>
              </a:pathLst>
            </a:custGeom>
            <a:solidFill>
              <a:srgbClr val="E8953D"/>
            </a:solidFill>
          </p:spPr>
          <p:txBody>
            <a:bodyPr wrap="square" lIns="0" tIns="0" rIns="0" bIns="0" rtlCol="0"/>
            <a:lstStyle/>
            <a:p>
              <a:endParaRPr/>
            </a:p>
          </p:txBody>
        </p:sp>
        <p:sp>
          <p:nvSpPr>
            <p:cNvPr id="46" name="object 46"/>
            <p:cNvSpPr/>
            <p:nvPr/>
          </p:nvSpPr>
          <p:spPr>
            <a:xfrm>
              <a:off x="5821483" y="6463941"/>
              <a:ext cx="840105" cy="275590"/>
            </a:xfrm>
            <a:custGeom>
              <a:avLst/>
              <a:gdLst/>
              <a:ahLst/>
              <a:cxnLst/>
              <a:rect l="l" t="t" r="r" b="b"/>
              <a:pathLst>
                <a:path w="840104" h="275590">
                  <a:moveTo>
                    <a:pt x="59334" y="141084"/>
                  </a:moveTo>
                  <a:lnTo>
                    <a:pt x="59334" y="237909"/>
                  </a:lnTo>
                  <a:lnTo>
                    <a:pt x="70383" y="237909"/>
                  </a:lnTo>
                  <a:lnTo>
                    <a:pt x="75907" y="233146"/>
                  </a:lnTo>
                  <a:lnTo>
                    <a:pt x="75907" y="223596"/>
                  </a:lnTo>
                  <a:lnTo>
                    <a:pt x="75907" y="155219"/>
                  </a:lnTo>
                  <a:lnTo>
                    <a:pt x="75907" y="145795"/>
                  </a:lnTo>
                  <a:lnTo>
                    <a:pt x="70383" y="141084"/>
                  </a:lnTo>
                  <a:lnTo>
                    <a:pt x="59334" y="141084"/>
                  </a:lnTo>
                  <a:close/>
                </a:path>
                <a:path w="840104" h="275590">
                  <a:moveTo>
                    <a:pt x="623722" y="37096"/>
                  </a:moveTo>
                  <a:lnTo>
                    <a:pt x="623722" y="110185"/>
                  </a:lnTo>
                  <a:lnTo>
                    <a:pt x="635914" y="110185"/>
                  </a:lnTo>
                  <a:lnTo>
                    <a:pt x="641997" y="105397"/>
                  </a:lnTo>
                  <a:lnTo>
                    <a:pt x="641997" y="95834"/>
                  </a:lnTo>
                  <a:lnTo>
                    <a:pt x="641997" y="51257"/>
                  </a:lnTo>
                  <a:lnTo>
                    <a:pt x="641997" y="41821"/>
                  </a:lnTo>
                  <a:lnTo>
                    <a:pt x="635914" y="37096"/>
                  </a:lnTo>
                  <a:lnTo>
                    <a:pt x="623722" y="37096"/>
                  </a:lnTo>
                  <a:close/>
                </a:path>
                <a:path w="840104" h="275590">
                  <a:moveTo>
                    <a:pt x="478497" y="37096"/>
                  </a:moveTo>
                  <a:lnTo>
                    <a:pt x="471843" y="37096"/>
                  </a:lnTo>
                  <a:lnTo>
                    <a:pt x="468515" y="39801"/>
                  </a:lnTo>
                  <a:lnTo>
                    <a:pt x="468515" y="45199"/>
                  </a:lnTo>
                  <a:lnTo>
                    <a:pt x="468515" y="229234"/>
                  </a:lnTo>
                  <a:lnTo>
                    <a:pt x="468515" y="234645"/>
                  </a:lnTo>
                  <a:lnTo>
                    <a:pt x="471843" y="237337"/>
                  </a:lnTo>
                  <a:lnTo>
                    <a:pt x="478497" y="237337"/>
                  </a:lnTo>
                  <a:lnTo>
                    <a:pt x="484898" y="237337"/>
                  </a:lnTo>
                  <a:lnTo>
                    <a:pt x="488099" y="234645"/>
                  </a:lnTo>
                  <a:lnTo>
                    <a:pt x="488099" y="229234"/>
                  </a:lnTo>
                  <a:lnTo>
                    <a:pt x="488099" y="45199"/>
                  </a:lnTo>
                  <a:lnTo>
                    <a:pt x="488099" y="39801"/>
                  </a:lnTo>
                  <a:lnTo>
                    <a:pt x="484898" y="37096"/>
                  </a:lnTo>
                  <a:lnTo>
                    <a:pt x="478497" y="37096"/>
                  </a:lnTo>
                  <a:close/>
                </a:path>
                <a:path w="840104" h="275590">
                  <a:moveTo>
                    <a:pt x="59334" y="37096"/>
                  </a:moveTo>
                  <a:lnTo>
                    <a:pt x="59334" y="111696"/>
                  </a:lnTo>
                  <a:lnTo>
                    <a:pt x="70383" y="111696"/>
                  </a:lnTo>
                  <a:lnTo>
                    <a:pt x="75907" y="106908"/>
                  </a:lnTo>
                  <a:lnTo>
                    <a:pt x="75907" y="97345"/>
                  </a:lnTo>
                  <a:lnTo>
                    <a:pt x="75907" y="51257"/>
                  </a:lnTo>
                  <a:lnTo>
                    <a:pt x="75907" y="41821"/>
                  </a:lnTo>
                  <a:lnTo>
                    <a:pt x="70383" y="37096"/>
                  </a:lnTo>
                  <a:lnTo>
                    <a:pt x="59334" y="37096"/>
                  </a:lnTo>
                  <a:close/>
                </a:path>
                <a:path w="840104" h="275590">
                  <a:moveTo>
                    <a:pt x="723747" y="2438"/>
                  </a:moveTo>
                  <a:lnTo>
                    <a:pt x="839025" y="2438"/>
                  </a:lnTo>
                  <a:lnTo>
                    <a:pt x="839025" y="37096"/>
                  </a:lnTo>
                  <a:lnTo>
                    <a:pt x="783069" y="37096"/>
                  </a:lnTo>
                  <a:lnTo>
                    <a:pt x="783069" y="110185"/>
                  </a:lnTo>
                  <a:lnTo>
                    <a:pt x="833564" y="110185"/>
                  </a:lnTo>
                  <a:lnTo>
                    <a:pt x="833564" y="142963"/>
                  </a:lnTo>
                  <a:lnTo>
                    <a:pt x="783069" y="142963"/>
                  </a:lnTo>
                  <a:lnTo>
                    <a:pt x="783069" y="237909"/>
                  </a:lnTo>
                  <a:lnTo>
                    <a:pt x="839787" y="237909"/>
                  </a:lnTo>
                  <a:lnTo>
                    <a:pt x="839787" y="272580"/>
                  </a:lnTo>
                  <a:lnTo>
                    <a:pt x="723747" y="272580"/>
                  </a:lnTo>
                  <a:lnTo>
                    <a:pt x="723747" y="2438"/>
                  </a:lnTo>
                  <a:close/>
                </a:path>
                <a:path w="840104" h="275590">
                  <a:moveTo>
                    <a:pt x="564388" y="2438"/>
                  </a:moveTo>
                  <a:lnTo>
                    <a:pt x="637679" y="2438"/>
                  </a:lnTo>
                  <a:lnTo>
                    <a:pt x="649797" y="3155"/>
                  </a:lnTo>
                  <a:lnTo>
                    <a:pt x="689391" y="20506"/>
                  </a:lnTo>
                  <a:lnTo>
                    <a:pt x="699833" y="50291"/>
                  </a:lnTo>
                  <a:lnTo>
                    <a:pt x="699833" y="82689"/>
                  </a:lnTo>
                  <a:lnTo>
                    <a:pt x="697537" y="97146"/>
                  </a:lnTo>
                  <a:lnTo>
                    <a:pt x="690651" y="109062"/>
                  </a:lnTo>
                  <a:lnTo>
                    <a:pt x="679173" y="118438"/>
                  </a:lnTo>
                  <a:lnTo>
                    <a:pt x="663105" y="125272"/>
                  </a:lnTo>
                  <a:lnTo>
                    <a:pt x="679255" y="131306"/>
                  </a:lnTo>
                  <a:lnTo>
                    <a:pt x="690787" y="140757"/>
                  </a:lnTo>
                  <a:lnTo>
                    <a:pt x="697705" y="153622"/>
                  </a:lnTo>
                  <a:lnTo>
                    <a:pt x="700011" y="169900"/>
                  </a:lnTo>
                  <a:lnTo>
                    <a:pt x="699084" y="199478"/>
                  </a:lnTo>
                  <a:lnTo>
                    <a:pt x="699777" y="228367"/>
                  </a:lnTo>
                  <a:lnTo>
                    <a:pt x="701859" y="250243"/>
                  </a:lnTo>
                  <a:lnTo>
                    <a:pt x="705331" y="265104"/>
                  </a:lnTo>
                  <a:lnTo>
                    <a:pt x="710196" y="272948"/>
                  </a:lnTo>
                  <a:lnTo>
                    <a:pt x="650862" y="272948"/>
                  </a:lnTo>
                  <a:lnTo>
                    <a:pt x="646654" y="264566"/>
                  </a:lnTo>
                  <a:lnTo>
                    <a:pt x="643650" y="250907"/>
                  </a:lnTo>
                  <a:lnTo>
                    <a:pt x="641848" y="231971"/>
                  </a:lnTo>
                  <a:lnTo>
                    <a:pt x="641248" y="207759"/>
                  </a:lnTo>
                  <a:lnTo>
                    <a:pt x="641248" y="207390"/>
                  </a:lnTo>
                  <a:lnTo>
                    <a:pt x="641629" y="191185"/>
                  </a:lnTo>
                  <a:lnTo>
                    <a:pt x="641872" y="176393"/>
                  </a:lnTo>
                  <a:lnTo>
                    <a:pt x="642046" y="165719"/>
                  </a:lnTo>
                  <a:lnTo>
                    <a:pt x="642152" y="159163"/>
                  </a:lnTo>
                  <a:lnTo>
                    <a:pt x="642188" y="156730"/>
                  </a:lnTo>
                  <a:lnTo>
                    <a:pt x="642188" y="147548"/>
                  </a:lnTo>
                  <a:lnTo>
                    <a:pt x="636041" y="142963"/>
                  </a:lnTo>
                  <a:lnTo>
                    <a:pt x="623722" y="142963"/>
                  </a:lnTo>
                  <a:lnTo>
                    <a:pt x="623722" y="272580"/>
                  </a:lnTo>
                  <a:lnTo>
                    <a:pt x="564388" y="272580"/>
                  </a:lnTo>
                  <a:lnTo>
                    <a:pt x="564388" y="2438"/>
                  </a:lnTo>
                  <a:close/>
                </a:path>
                <a:path w="840104" h="275590">
                  <a:moveTo>
                    <a:pt x="283933" y="2438"/>
                  </a:moveTo>
                  <a:lnTo>
                    <a:pt x="395071" y="2438"/>
                  </a:lnTo>
                  <a:lnTo>
                    <a:pt x="395071" y="37096"/>
                  </a:lnTo>
                  <a:lnTo>
                    <a:pt x="343268" y="37096"/>
                  </a:lnTo>
                  <a:lnTo>
                    <a:pt x="343268" y="110185"/>
                  </a:lnTo>
                  <a:lnTo>
                    <a:pt x="389610" y="110185"/>
                  </a:lnTo>
                  <a:lnTo>
                    <a:pt x="389610" y="142963"/>
                  </a:lnTo>
                  <a:lnTo>
                    <a:pt x="343268" y="142963"/>
                  </a:lnTo>
                  <a:lnTo>
                    <a:pt x="343268" y="272580"/>
                  </a:lnTo>
                  <a:lnTo>
                    <a:pt x="283933" y="272580"/>
                  </a:lnTo>
                  <a:lnTo>
                    <a:pt x="283933" y="2438"/>
                  </a:lnTo>
                  <a:close/>
                </a:path>
                <a:path w="840104" h="275590">
                  <a:moveTo>
                    <a:pt x="152755" y="2438"/>
                  </a:moveTo>
                  <a:lnTo>
                    <a:pt x="268046" y="2438"/>
                  </a:lnTo>
                  <a:lnTo>
                    <a:pt x="268046" y="37096"/>
                  </a:lnTo>
                  <a:lnTo>
                    <a:pt x="212090" y="37096"/>
                  </a:lnTo>
                  <a:lnTo>
                    <a:pt x="212090" y="110185"/>
                  </a:lnTo>
                  <a:lnTo>
                    <a:pt x="262585" y="110185"/>
                  </a:lnTo>
                  <a:lnTo>
                    <a:pt x="262585" y="142963"/>
                  </a:lnTo>
                  <a:lnTo>
                    <a:pt x="212090" y="142963"/>
                  </a:lnTo>
                  <a:lnTo>
                    <a:pt x="212090" y="237909"/>
                  </a:lnTo>
                  <a:lnTo>
                    <a:pt x="268808" y="237909"/>
                  </a:lnTo>
                  <a:lnTo>
                    <a:pt x="268808" y="272580"/>
                  </a:lnTo>
                  <a:lnTo>
                    <a:pt x="152755" y="272580"/>
                  </a:lnTo>
                  <a:lnTo>
                    <a:pt x="152755" y="2438"/>
                  </a:lnTo>
                  <a:close/>
                </a:path>
                <a:path w="840104" h="275590">
                  <a:moveTo>
                    <a:pt x="0" y="2438"/>
                  </a:moveTo>
                  <a:lnTo>
                    <a:pt x="69875" y="2438"/>
                  </a:lnTo>
                  <a:lnTo>
                    <a:pt x="81990" y="3150"/>
                  </a:lnTo>
                  <a:lnTo>
                    <a:pt x="121475" y="20388"/>
                  </a:lnTo>
                  <a:lnTo>
                    <a:pt x="131864" y="50291"/>
                  </a:lnTo>
                  <a:lnTo>
                    <a:pt x="131864" y="87782"/>
                  </a:lnTo>
                  <a:lnTo>
                    <a:pt x="129697" y="100948"/>
                  </a:lnTo>
                  <a:lnTo>
                    <a:pt x="123196" y="112023"/>
                  </a:lnTo>
                  <a:lnTo>
                    <a:pt x="112361" y="121007"/>
                  </a:lnTo>
                  <a:lnTo>
                    <a:pt x="97193" y="127901"/>
                  </a:lnTo>
                  <a:lnTo>
                    <a:pt x="113185" y="133729"/>
                  </a:lnTo>
                  <a:lnTo>
                    <a:pt x="124607" y="142166"/>
                  </a:lnTo>
                  <a:lnTo>
                    <a:pt x="131459" y="153219"/>
                  </a:lnTo>
                  <a:lnTo>
                    <a:pt x="133743" y="166890"/>
                  </a:lnTo>
                  <a:lnTo>
                    <a:pt x="133743" y="219252"/>
                  </a:lnTo>
                  <a:lnTo>
                    <a:pt x="116319" y="259295"/>
                  </a:lnTo>
                  <a:lnTo>
                    <a:pt x="74777" y="272580"/>
                  </a:lnTo>
                  <a:lnTo>
                    <a:pt x="0" y="272580"/>
                  </a:lnTo>
                  <a:lnTo>
                    <a:pt x="0" y="2438"/>
                  </a:lnTo>
                  <a:close/>
                </a:path>
                <a:path w="840104" h="275590">
                  <a:moveTo>
                    <a:pt x="478777" y="0"/>
                  </a:moveTo>
                  <a:lnTo>
                    <a:pt x="508156" y="3260"/>
                  </a:lnTo>
                  <a:lnTo>
                    <a:pt x="529143" y="13041"/>
                  </a:lnTo>
                  <a:lnTo>
                    <a:pt x="541736" y="29344"/>
                  </a:lnTo>
                  <a:lnTo>
                    <a:pt x="545934" y="52171"/>
                  </a:lnTo>
                  <a:lnTo>
                    <a:pt x="545934" y="226034"/>
                  </a:lnTo>
                  <a:lnTo>
                    <a:pt x="527227" y="262305"/>
                  </a:lnTo>
                  <a:lnTo>
                    <a:pt x="478409" y="275018"/>
                  </a:lnTo>
                  <a:lnTo>
                    <a:pt x="448773" y="271980"/>
                  </a:lnTo>
                  <a:lnTo>
                    <a:pt x="427609" y="262867"/>
                  </a:lnTo>
                  <a:lnTo>
                    <a:pt x="414911" y="247682"/>
                  </a:lnTo>
                  <a:lnTo>
                    <a:pt x="410679" y="226428"/>
                  </a:lnTo>
                  <a:lnTo>
                    <a:pt x="410679" y="52539"/>
                  </a:lnTo>
                  <a:lnTo>
                    <a:pt x="414937" y="29553"/>
                  </a:lnTo>
                  <a:lnTo>
                    <a:pt x="427707" y="13134"/>
                  </a:lnTo>
                  <a:lnTo>
                    <a:pt x="448988" y="3283"/>
                  </a:lnTo>
                  <a:lnTo>
                    <a:pt x="478777" y="0"/>
                  </a:lnTo>
                  <a:close/>
                </a:path>
              </a:pathLst>
            </a:custGeom>
            <a:ln w="7721">
              <a:solidFill>
                <a:srgbClr val="1F4E79"/>
              </a:solidFill>
            </a:ln>
          </p:spPr>
          <p:txBody>
            <a:bodyPr wrap="square" lIns="0" tIns="0" rIns="0" bIns="0" rtlCol="0"/>
            <a:lstStyle/>
            <a:p>
              <a:endParaRPr/>
            </a:p>
          </p:txBody>
        </p:sp>
        <p:pic>
          <p:nvPicPr>
            <p:cNvPr id="47" name="object 47"/>
            <p:cNvPicPr/>
            <p:nvPr/>
          </p:nvPicPr>
          <p:blipFill>
            <a:blip r:embed="rId11" cstate="print"/>
            <a:stretch>
              <a:fillRect/>
            </a:stretch>
          </p:blipFill>
          <p:spPr>
            <a:xfrm>
              <a:off x="6749739" y="6460078"/>
              <a:ext cx="2489034" cy="326631"/>
            </a:xfrm>
            <a:prstGeom prst="rect">
              <a:avLst/>
            </a:prstGeom>
          </p:spPr>
        </p:pic>
        <p:sp>
          <p:nvSpPr>
            <p:cNvPr id="48" name="object 48"/>
            <p:cNvSpPr/>
            <p:nvPr/>
          </p:nvSpPr>
          <p:spPr>
            <a:xfrm>
              <a:off x="114300" y="6173317"/>
              <a:ext cx="9829800" cy="58419"/>
            </a:xfrm>
            <a:custGeom>
              <a:avLst/>
              <a:gdLst/>
              <a:ahLst/>
              <a:cxnLst/>
              <a:rect l="l" t="t" r="r" b="b"/>
              <a:pathLst>
                <a:path w="9829800" h="58420">
                  <a:moveTo>
                    <a:pt x="9829800" y="0"/>
                  </a:moveTo>
                  <a:lnTo>
                    <a:pt x="0" y="0"/>
                  </a:lnTo>
                  <a:lnTo>
                    <a:pt x="0" y="57873"/>
                  </a:lnTo>
                  <a:lnTo>
                    <a:pt x="9829800" y="57873"/>
                  </a:lnTo>
                  <a:lnTo>
                    <a:pt x="9829800" y="0"/>
                  </a:lnTo>
                  <a:close/>
                </a:path>
              </a:pathLst>
            </a:custGeom>
            <a:solidFill>
              <a:srgbClr val="E8953D"/>
            </a:solidFill>
          </p:spPr>
          <p:txBody>
            <a:bodyPr wrap="square" lIns="0" tIns="0" rIns="0" bIns="0" rtlCol="0"/>
            <a:lstStyle/>
            <a:p>
              <a:endParaRPr/>
            </a:p>
          </p:txBody>
        </p:sp>
        <p:pic>
          <p:nvPicPr>
            <p:cNvPr id="49" name="object 49"/>
            <p:cNvPicPr/>
            <p:nvPr/>
          </p:nvPicPr>
          <p:blipFill>
            <a:blip r:embed="rId12" cstate="print"/>
            <a:stretch>
              <a:fillRect/>
            </a:stretch>
          </p:blipFill>
          <p:spPr>
            <a:xfrm>
              <a:off x="508441" y="1462887"/>
              <a:ext cx="2232253" cy="437337"/>
            </a:xfrm>
            <a:prstGeom prst="rect">
              <a:avLst/>
            </a:prstGeom>
          </p:spPr>
        </p:pic>
        <p:sp>
          <p:nvSpPr>
            <p:cNvPr id="50" name="object 50"/>
            <p:cNvSpPr/>
            <p:nvPr/>
          </p:nvSpPr>
          <p:spPr>
            <a:xfrm>
              <a:off x="2841345" y="1471950"/>
              <a:ext cx="1136650" cy="365125"/>
            </a:xfrm>
            <a:custGeom>
              <a:avLst/>
              <a:gdLst/>
              <a:ahLst/>
              <a:cxnLst/>
              <a:rect l="l" t="t" r="r" b="b"/>
              <a:pathLst>
                <a:path w="1136650" h="365125">
                  <a:moveTo>
                    <a:pt x="377977" y="66636"/>
                  </a:moveTo>
                  <a:lnTo>
                    <a:pt x="310126" y="82038"/>
                  </a:lnTo>
                  <a:lnTo>
                    <a:pt x="273545" y="128244"/>
                  </a:lnTo>
                  <a:lnTo>
                    <a:pt x="214147" y="303034"/>
                  </a:lnTo>
                  <a:lnTo>
                    <a:pt x="210204" y="329993"/>
                  </a:lnTo>
                  <a:lnTo>
                    <a:pt x="219313" y="349245"/>
                  </a:lnTo>
                  <a:lnTo>
                    <a:pt x="241475" y="360793"/>
                  </a:lnTo>
                  <a:lnTo>
                    <a:pt x="276694" y="364642"/>
                  </a:lnTo>
                  <a:lnTo>
                    <a:pt x="314811" y="360950"/>
                  </a:lnTo>
                  <a:lnTo>
                    <a:pt x="344905" y="349873"/>
                  </a:lnTo>
                  <a:lnTo>
                    <a:pt x="366975" y="331407"/>
                  </a:lnTo>
                  <a:lnTo>
                    <a:pt x="373241" y="319874"/>
                  </a:lnTo>
                  <a:lnTo>
                    <a:pt x="284213" y="319874"/>
                  </a:lnTo>
                  <a:lnTo>
                    <a:pt x="281774" y="314947"/>
                  </a:lnTo>
                  <a:lnTo>
                    <a:pt x="308305" y="236893"/>
                  </a:lnTo>
                  <a:lnTo>
                    <a:pt x="404368" y="236893"/>
                  </a:lnTo>
                  <a:lnTo>
                    <a:pt x="419235" y="193141"/>
                  </a:lnTo>
                  <a:lnTo>
                    <a:pt x="323176" y="193141"/>
                  </a:lnTo>
                  <a:lnTo>
                    <a:pt x="349148" y="116687"/>
                  </a:lnTo>
                  <a:lnTo>
                    <a:pt x="354888" y="111899"/>
                  </a:lnTo>
                  <a:lnTo>
                    <a:pt x="444025" y="111899"/>
                  </a:lnTo>
                  <a:lnTo>
                    <a:pt x="445662" y="99887"/>
                  </a:lnTo>
                  <a:lnTo>
                    <a:pt x="436141" y="81416"/>
                  </a:lnTo>
                  <a:lnTo>
                    <a:pt x="413578" y="70332"/>
                  </a:lnTo>
                  <a:lnTo>
                    <a:pt x="377977" y="66636"/>
                  </a:lnTo>
                  <a:close/>
                </a:path>
                <a:path w="1136650" h="365125">
                  <a:moveTo>
                    <a:pt x="704227" y="66636"/>
                  </a:moveTo>
                  <a:lnTo>
                    <a:pt x="665615" y="70487"/>
                  </a:lnTo>
                  <a:lnTo>
                    <a:pt x="612523" y="101291"/>
                  </a:lnTo>
                  <a:lnTo>
                    <a:pt x="538645" y="303034"/>
                  </a:lnTo>
                  <a:lnTo>
                    <a:pt x="534806" y="329993"/>
                  </a:lnTo>
                  <a:lnTo>
                    <a:pt x="544245" y="349245"/>
                  </a:lnTo>
                  <a:lnTo>
                    <a:pt x="566962" y="360793"/>
                  </a:lnTo>
                  <a:lnTo>
                    <a:pt x="602957" y="364642"/>
                  </a:lnTo>
                  <a:lnTo>
                    <a:pt x="640522" y="360950"/>
                  </a:lnTo>
                  <a:lnTo>
                    <a:pt x="670220" y="349873"/>
                  </a:lnTo>
                  <a:lnTo>
                    <a:pt x="692054" y="331407"/>
                  </a:lnTo>
                  <a:lnTo>
                    <a:pt x="698288" y="319874"/>
                  </a:lnTo>
                  <a:lnTo>
                    <a:pt x="608774" y="319874"/>
                  </a:lnTo>
                  <a:lnTo>
                    <a:pt x="606272" y="314947"/>
                  </a:lnTo>
                  <a:lnTo>
                    <a:pt x="673633" y="116687"/>
                  </a:lnTo>
                  <a:lnTo>
                    <a:pt x="679462" y="111899"/>
                  </a:lnTo>
                  <a:lnTo>
                    <a:pt x="770312" y="111899"/>
                  </a:lnTo>
                  <a:lnTo>
                    <a:pt x="770397" y="111530"/>
                  </a:lnTo>
                  <a:lnTo>
                    <a:pt x="746449" y="74705"/>
                  </a:lnTo>
                  <a:lnTo>
                    <a:pt x="719898" y="67534"/>
                  </a:lnTo>
                  <a:lnTo>
                    <a:pt x="704227" y="66636"/>
                  </a:lnTo>
                  <a:close/>
                </a:path>
                <a:path w="1136650" h="365125">
                  <a:moveTo>
                    <a:pt x="1068552" y="66636"/>
                  </a:moveTo>
                  <a:lnTo>
                    <a:pt x="1000702" y="82038"/>
                  </a:lnTo>
                  <a:lnTo>
                    <a:pt x="964133" y="128244"/>
                  </a:lnTo>
                  <a:lnTo>
                    <a:pt x="904735" y="303034"/>
                  </a:lnTo>
                  <a:lnTo>
                    <a:pt x="900785" y="329993"/>
                  </a:lnTo>
                  <a:lnTo>
                    <a:pt x="909891" y="349245"/>
                  </a:lnTo>
                  <a:lnTo>
                    <a:pt x="932056" y="360793"/>
                  </a:lnTo>
                  <a:lnTo>
                    <a:pt x="967282" y="364642"/>
                  </a:lnTo>
                  <a:lnTo>
                    <a:pt x="1005392" y="360950"/>
                  </a:lnTo>
                  <a:lnTo>
                    <a:pt x="1035481" y="349873"/>
                  </a:lnTo>
                  <a:lnTo>
                    <a:pt x="1057551" y="331407"/>
                  </a:lnTo>
                  <a:lnTo>
                    <a:pt x="1063817" y="319874"/>
                  </a:lnTo>
                  <a:lnTo>
                    <a:pt x="974788" y="319874"/>
                  </a:lnTo>
                  <a:lnTo>
                    <a:pt x="972362" y="314947"/>
                  </a:lnTo>
                  <a:lnTo>
                    <a:pt x="998880" y="236893"/>
                  </a:lnTo>
                  <a:lnTo>
                    <a:pt x="1094943" y="236893"/>
                  </a:lnTo>
                  <a:lnTo>
                    <a:pt x="1109815" y="193141"/>
                  </a:lnTo>
                  <a:lnTo>
                    <a:pt x="1013752" y="193141"/>
                  </a:lnTo>
                  <a:lnTo>
                    <a:pt x="1039723" y="116687"/>
                  </a:lnTo>
                  <a:lnTo>
                    <a:pt x="1045464" y="111899"/>
                  </a:lnTo>
                  <a:lnTo>
                    <a:pt x="1134608" y="111899"/>
                  </a:lnTo>
                  <a:lnTo>
                    <a:pt x="1136243" y="99887"/>
                  </a:lnTo>
                  <a:lnTo>
                    <a:pt x="1126718" y="81416"/>
                  </a:lnTo>
                  <a:lnTo>
                    <a:pt x="1104154" y="70332"/>
                  </a:lnTo>
                  <a:lnTo>
                    <a:pt x="1068552" y="66636"/>
                  </a:lnTo>
                  <a:close/>
                </a:path>
                <a:path w="1136650" h="365125">
                  <a:moveTo>
                    <a:pt x="215861" y="0"/>
                  </a:moveTo>
                  <a:lnTo>
                    <a:pt x="122555" y="0"/>
                  </a:lnTo>
                  <a:lnTo>
                    <a:pt x="0" y="360629"/>
                  </a:lnTo>
                  <a:lnTo>
                    <a:pt x="99847" y="360629"/>
                  </a:lnTo>
                  <a:lnTo>
                    <a:pt x="146494" y="350652"/>
                  </a:lnTo>
                  <a:lnTo>
                    <a:pt x="186320" y="320673"/>
                  </a:lnTo>
                  <a:lnTo>
                    <a:pt x="94945" y="314350"/>
                  </a:lnTo>
                  <a:lnTo>
                    <a:pt x="138874" y="185089"/>
                  </a:lnTo>
                  <a:lnTo>
                    <a:pt x="224056" y="185089"/>
                  </a:lnTo>
                  <a:lnTo>
                    <a:pt x="214110" y="175269"/>
                  </a:lnTo>
                  <a:lnTo>
                    <a:pt x="195414" y="167487"/>
                  </a:lnTo>
                  <a:lnTo>
                    <a:pt x="218782" y="158289"/>
                  </a:lnTo>
                  <a:lnTo>
                    <a:pt x="237316" y="146296"/>
                  </a:lnTo>
                  <a:lnTo>
                    <a:pt x="237733" y="145846"/>
                  </a:lnTo>
                  <a:lnTo>
                    <a:pt x="152196" y="145846"/>
                  </a:lnTo>
                  <a:lnTo>
                    <a:pt x="186055" y="46266"/>
                  </a:lnTo>
                  <a:lnTo>
                    <a:pt x="280632" y="46266"/>
                  </a:lnTo>
                  <a:lnTo>
                    <a:pt x="280544" y="34978"/>
                  </a:lnTo>
                  <a:lnTo>
                    <a:pt x="245811" y="3802"/>
                  </a:lnTo>
                  <a:lnTo>
                    <a:pt x="231708" y="950"/>
                  </a:lnTo>
                  <a:lnTo>
                    <a:pt x="215861" y="0"/>
                  </a:lnTo>
                  <a:close/>
                </a:path>
                <a:path w="1136650" h="365125">
                  <a:moveTo>
                    <a:pt x="555904" y="111899"/>
                  </a:moveTo>
                  <a:lnTo>
                    <a:pt x="484225" y="111899"/>
                  </a:lnTo>
                  <a:lnTo>
                    <a:pt x="399707" y="360629"/>
                  </a:lnTo>
                  <a:lnTo>
                    <a:pt x="471385" y="360629"/>
                  </a:lnTo>
                  <a:lnTo>
                    <a:pt x="555904" y="111899"/>
                  </a:lnTo>
                  <a:close/>
                </a:path>
                <a:path w="1136650" h="365125">
                  <a:moveTo>
                    <a:pt x="874560" y="68656"/>
                  </a:moveTo>
                  <a:lnTo>
                    <a:pt x="802881" y="68656"/>
                  </a:lnTo>
                  <a:lnTo>
                    <a:pt x="703668" y="360629"/>
                  </a:lnTo>
                  <a:lnTo>
                    <a:pt x="775322" y="360629"/>
                  </a:lnTo>
                  <a:lnTo>
                    <a:pt x="858062" y="117195"/>
                  </a:lnTo>
                  <a:lnTo>
                    <a:pt x="863625" y="112915"/>
                  </a:lnTo>
                  <a:lnTo>
                    <a:pt x="955831" y="112915"/>
                  </a:lnTo>
                  <a:lnTo>
                    <a:pt x="957453" y="108140"/>
                  </a:lnTo>
                  <a:lnTo>
                    <a:pt x="959510" y="99282"/>
                  </a:lnTo>
                  <a:lnTo>
                    <a:pt x="959342" y="91319"/>
                  </a:lnTo>
                  <a:lnTo>
                    <a:pt x="956949" y="84251"/>
                  </a:lnTo>
                  <a:lnTo>
                    <a:pt x="952619" y="78460"/>
                  </a:lnTo>
                  <a:lnTo>
                    <a:pt x="871232" y="78460"/>
                  </a:lnTo>
                  <a:lnTo>
                    <a:pt x="874560" y="68656"/>
                  </a:lnTo>
                  <a:close/>
                </a:path>
                <a:path w="1136650" h="365125">
                  <a:moveTo>
                    <a:pt x="401205" y="246202"/>
                  </a:moveTo>
                  <a:lnTo>
                    <a:pt x="329526" y="246202"/>
                  </a:lnTo>
                  <a:lnTo>
                    <a:pt x="306171" y="314947"/>
                  </a:lnTo>
                  <a:lnTo>
                    <a:pt x="300456" y="319874"/>
                  </a:lnTo>
                  <a:lnTo>
                    <a:pt x="373241" y="319874"/>
                  </a:lnTo>
                  <a:lnTo>
                    <a:pt x="381025" y="305549"/>
                  </a:lnTo>
                  <a:lnTo>
                    <a:pt x="401205" y="246202"/>
                  </a:lnTo>
                  <a:close/>
                </a:path>
                <a:path w="1136650" h="365125">
                  <a:moveTo>
                    <a:pt x="770312" y="111899"/>
                  </a:moveTo>
                  <a:lnTo>
                    <a:pt x="696061" y="111899"/>
                  </a:lnTo>
                  <a:lnTo>
                    <a:pt x="698538" y="116687"/>
                  </a:lnTo>
                  <a:lnTo>
                    <a:pt x="631164" y="314947"/>
                  </a:lnTo>
                  <a:lnTo>
                    <a:pt x="625386" y="319874"/>
                  </a:lnTo>
                  <a:lnTo>
                    <a:pt x="698288" y="319874"/>
                  </a:lnTo>
                  <a:lnTo>
                    <a:pt x="706031" y="305549"/>
                  </a:lnTo>
                  <a:lnTo>
                    <a:pt x="767130" y="125742"/>
                  </a:lnTo>
                  <a:lnTo>
                    <a:pt x="770312" y="111899"/>
                  </a:lnTo>
                  <a:close/>
                </a:path>
                <a:path w="1136650" h="365125">
                  <a:moveTo>
                    <a:pt x="1091780" y="246202"/>
                  </a:moveTo>
                  <a:lnTo>
                    <a:pt x="1020102" y="246202"/>
                  </a:lnTo>
                  <a:lnTo>
                    <a:pt x="996746" y="314947"/>
                  </a:lnTo>
                  <a:lnTo>
                    <a:pt x="991031" y="319874"/>
                  </a:lnTo>
                  <a:lnTo>
                    <a:pt x="1063817" y="319874"/>
                  </a:lnTo>
                  <a:lnTo>
                    <a:pt x="1071600" y="305549"/>
                  </a:lnTo>
                  <a:lnTo>
                    <a:pt x="1091780" y="246202"/>
                  </a:lnTo>
                  <a:close/>
                </a:path>
                <a:path w="1136650" h="365125">
                  <a:moveTo>
                    <a:pt x="224056" y="185089"/>
                  </a:moveTo>
                  <a:lnTo>
                    <a:pt x="138874" y="185089"/>
                  </a:lnTo>
                  <a:lnTo>
                    <a:pt x="148158" y="186268"/>
                  </a:lnTo>
                  <a:lnTo>
                    <a:pt x="153874" y="189804"/>
                  </a:lnTo>
                  <a:lnTo>
                    <a:pt x="156021" y="195698"/>
                  </a:lnTo>
                  <a:lnTo>
                    <a:pt x="154597" y="203949"/>
                  </a:lnTo>
                  <a:lnTo>
                    <a:pt x="123571" y="295236"/>
                  </a:lnTo>
                  <a:lnTo>
                    <a:pt x="119351" y="303602"/>
                  </a:lnTo>
                  <a:lnTo>
                    <a:pt x="113172" y="309575"/>
                  </a:lnTo>
                  <a:lnTo>
                    <a:pt x="105036" y="313156"/>
                  </a:lnTo>
                  <a:lnTo>
                    <a:pt x="94945" y="314350"/>
                  </a:lnTo>
                  <a:lnTo>
                    <a:pt x="190372" y="314350"/>
                  </a:lnTo>
                  <a:lnTo>
                    <a:pt x="195603" y="306186"/>
                  </a:lnTo>
                  <a:lnTo>
                    <a:pt x="202742" y="289445"/>
                  </a:lnTo>
                  <a:lnTo>
                    <a:pt x="226504" y="219532"/>
                  </a:lnTo>
                  <a:lnTo>
                    <a:pt x="229654" y="201291"/>
                  </a:lnTo>
                  <a:lnTo>
                    <a:pt x="225523" y="186537"/>
                  </a:lnTo>
                  <a:lnTo>
                    <a:pt x="224056" y="185089"/>
                  </a:lnTo>
                  <a:close/>
                </a:path>
                <a:path w="1136650" h="365125">
                  <a:moveTo>
                    <a:pt x="444025" y="111899"/>
                  </a:moveTo>
                  <a:lnTo>
                    <a:pt x="371144" y="111899"/>
                  </a:lnTo>
                  <a:lnTo>
                    <a:pt x="373557" y="116687"/>
                  </a:lnTo>
                  <a:lnTo>
                    <a:pt x="347560" y="193141"/>
                  </a:lnTo>
                  <a:lnTo>
                    <a:pt x="419235" y="193141"/>
                  </a:lnTo>
                  <a:lnTo>
                    <a:pt x="442137" y="125742"/>
                  </a:lnTo>
                  <a:lnTo>
                    <a:pt x="444025" y="111899"/>
                  </a:lnTo>
                  <a:close/>
                </a:path>
                <a:path w="1136650" h="365125">
                  <a:moveTo>
                    <a:pt x="1134608" y="111899"/>
                  </a:moveTo>
                  <a:lnTo>
                    <a:pt x="1061720" y="111899"/>
                  </a:lnTo>
                  <a:lnTo>
                    <a:pt x="1064133" y="116687"/>
                  </a:lnTo>
                  <a:lnTo>
                    <a:pt x="1038136" y="193141"/>
                  </a:lnTo>
                  <a:lnTo>
                    <a:pt x="1109815" y="193141"/>
                  </a:lnTo>
                  <a:lnTo>
                    <a:pt x="1132725" y="125742"/>
                  </a:lnTo>
                  <a:lnTo>
                    <a:pt x="1134608" y="111899"/>
                  </a:lnTo>
                  <a:close/>
                </a:path>
                <a:path w="1136650" h="365125">
                  <a:moveTo>
                    <a:pt x="955831" y="112915"/>
                  </a:moveTo>
                  <a:lnTo>
                    <a:pt x="880059" y="112915"/>
                  </a:lnTo>
                  <a:lnTo>
                    <a:pt x="882662" y="117348"/>
                  </a:lnTo>
                  <a:lnTo>
                    <a:pt x="858100" y="189623"/>
                  </a:lnTo>
                  <a:lnTo>
                    <a:pt x="929779" y="189623"/>
                  </a:lnTo>
                  <a:lnTo>
                    <a:pt x="955831" y="112915"/>
                  </a:lnTo>
                  <a:close/>
                </a:path>
                <a:path w="1136650" h="365125">
                  <a:moveTo>
                    <a:pt x="280632" y="46266"/>
                  </a:moveTo>
                  <a:lnTo>
                    <a:pt x="186055" y="46266"/>
                  </a:lnTo>
                  <a:lnTo>
                    <a:pt x="195335" y="47447"/>
                  </a:lnTo>
                  <a:lnTo>
                    <a:pt x="201044" y="50992"/>
                  </a:lnTo>
                  <a:lnTo>
                    <a:pt x="203185" y="56901"/>
                  </a:lnTo>
                  <a:lnTo>
                    <a:pt x="201764" y="65176"/>
                  </a:lnTo>
                  <a:lnTo>
                    <a:pt x="180848" y="126707"/>
                  </a:lnTo>
                  <a:lnTo>
                    <a:pt x="176614" y="135082"/>
                  </a:lnTo>
                  <a:lnTo>
                    <a:pt x="170427" y="141063"/>
                  </a:lnTo>
                  <a:lnTo>
                    <a:pt x="162288" y="144651"/>
                  </a:lnTo>
                  <a:lnTo>
                    <a:pt x="152196" y="145846"/>
                  </a:lnTo>
                  <a:lnTo>
                    <a:pt x="237733" y="145846"/>
                  </a:lnTo>
                  <a:lnTo>
                    <a:pt x="251020" y="131509"/>
                  </a:lnTo>
                  <a:lnTo>
                    <a:pt x="259892" y="113931"/>
                  </a:lnTo>
                  <a:lnTo>
                    <a:pt x="276898" y="63868"/>
                  </a:lnTo>
                  <a:lnTo>
                    <a:pt x="280648" y="48283"/>
                  </a:lnTo>
                  <a:lnTo>
                    <a:pt x="280632" y="46266"/>
                  </a:lnTo>
                  <a:close/>
                </a:path>
                <a:path w="1136650" h="365125">
                  <a:moveTo>
                    <a:pt x="611606" y="68656"/>
                  </a:moveTo>
                  <a:lnTo>
                    <a:pt x="474789" y="68656"/>
                  </a:lnTo>
                  <a:lnTo>
                    <a:pt x="460095" y="111899"/>
                  </a:lnTo>
                  <a:lnTo>
                    <a:pt x="596900" y="111899"/>
                  </a:lnTo>
                  <a:lnTo>
                    <a:pt x="611606" y="68656"/>
                  </a:lnTo>
                  <a:close/>
                </a:path>
                <a:path w="1136650" h="365125">
                  <a:moveTo>
                    <a:pt x="919505" y="66636"/>
                  </a:moveTo>
                  <a:lnTo>
                    <a:pt x="905265" y="67377"/>
                  </a:lnTo>
                  <a:lnTo>
                    <a:pt x="892473" y="69596"/>
                  </a:lnTo>
                  <a:lnTo>
                    <a:pt x="881129" y="73291"/>
                  </a:lnTo>
                  <a:lnTo>
                    <a:pt x="871232" y="78460"/>
                  </a:lnTo>
                  <a:lnTo>
                    <a:pt x="952619" y="78460"/>
                  </a:lnTo>
                  <a:lnTo>
                    <a:pt x="919505" y="66636"/>
                  </a:lnTo>
                  <a:close/>
                </a:path>
                <a:path w="1136650" h="365125">
                  <a:moveTo>
                    <a:pt x="634923" y="0"/>
                  </a:moveTo>
                  <a:lnTo>
                    <a:pt x="589661" y="0"/>
                  </a:lnTo>
                  <a:lnTo>
                    <a:pt x="567678" y="950"/>
                  </a:lnTo>
                  <a:lnTo>
                    <a:pt x="526821" y="15087"/>
                  </a:lnTo>
                  <a:lnTo>
                    <a:pt x="505534" y="50992"/>
                  </a:lnTo>
                  <a:lnTo>
                    <a:pt x="498932" y="68656"/>
                  </a:lnTo>
                  <a:lnTo>
                    <a:pt x="570611" y="68656"/>
                  </a:lnTo>
                  <a:lnTo>
                    <a:pt x="573349" y="61398"/>
                  </a:lnTo>
                  <a:lnTo>
                    <a:pt x="576286" y="55225"/>
                  </a:lnTo>
                  <a:lnTo>
                    <a:pt x="607860" y="39230"/>
                  </a:lnTo>
                  <a:lnTo>
                    <a:pt x="621601" y="39230"/>
                  </a:lnTo>
                  <a:lnTo>
                    <a:pt x="634923" y="0"/>
                  </a:lnTo>
                  <a:close/>
                </a:path>
              </a:pathLst>
            </a:custGeom>
            <a:solidFill>
              <a:srgbClr val="1F4E79"/>
            </a:solidFill>
          </p:spPr>
          <p:txBody>
            <a:bodyPr wrap="square" lIns="0" tIns="0" rIns="0" bIns="0" rtlCol="0"/>
            <a:lstStyle/>
            <a:p>
              <a:endParaRPr/>
            </a:p>
          </p:txBody>
        </p:sp>
        <p:pic>
          <p:nvPicPr>
            <p:cNvPr id="51" name="object 51"/>
            <p:cNvPicPr/>
            <p:nvPr/>
          </p:nvPicPr>
          <p:blipFill>
            <a:blip r:embed="rId13" cstate="print"/>
            <a:stretch>
              <a:fillRect/>
            </a:stretch>
          </p:blipFill>
          <p:spPr>
            <a:xfrm>
              <a:off x="2930506" y="1651255"/>
              <a:ext cx="72645" cy="140830"/>
            </a:xfrm>
            <a:prstGeom prst="rect">
              <a:avLst/>
            </a:prstGeom>
          </p:spPr>
        </p:pic>
        <p:sp>
          <p:nvSpPr>
            <p:cNvPr id="52" name="object 52"/>
            <p:cNvSpPr/>
            <p:nvPr/>
          </p:nvSpPr>
          <p:spPr>
            <a:xfrm>
              <a:off x="3855097" y="1583850"/>
              <a:ext cx="50800" cy="81280"/>
            </a:xfrm>
            <a:custGeom>
              <a:avLst/>
              <a:gdLst/>
              <a:ahLst/>
              <a:cxnLst/>
              <a:rect l="l" t="t" r="r" b="b"/>
              <a:pathLst>
                <a:path w="50800" h="81280">
                  <a:moveTo>
                    <a:pt x="39916" y="0"/>
                  </a:moveTo>
                  <a:lnTo>
                    <a:pt x="31711" y="0"/>
                  </a:lnTo>
                  <a:lnTo>
                    <a:pt x="25971" y="4787"/>
                  </a:lnTo>
                  <a:lnTo>
                    <a:pt x="22732" y="14338"/>
                  </a:lnTo>
                  <a:lnTo>
                    <a:pt x="0" y="81241"/>
                  </a:lnTo>
                  <a:lnTo>
                    <a:pt x="24383" y="81241"/>
                  </a:lnTo>
                  <a:lnTo>
                    <a:pt x="47129" y="14338"/>
                  </a:lnTo>
                  <a:lnTo>
                    <a:pt x="50380" y="4787"/>
                  </a:lnTo>
                  <a:lnTo>
                    <a:pt x="47967" y="0"/>
                  </a:lnTo>
                  <a:lnTo>
                    <a:pt x="39916" y="0"/>
                  </a:lnTo>
                  <a:close/>
                </a:path>
              </a:pathLst>
            </a:custGeom>
            <a:ln w="11569">
              <a:solidFill>
                <a:srgbClr val="F9F9EB"/>
              </a:solidFill>
            </a:ln>
          </p:spPr>
          <p:txBody>
            <a:bodyPr wrap="square" lIns="0" tIns="0" rIns="0" bIns="0" rtlCol="0"/>
            <a:lstStyle/>
            <a:p>
              <a:endParaRPr/>
            </a:p>
          </p:txBody>
        </p:sp>
        <p:pic>
          <p:nvPicPr>
            <p:cNvPr id="53" name="object 53"/>
            <p:cNvPicPr/>
            <p:nvPr/>
          </p:nvPicPr>
          <p:blipFill>
            <a:blip r:embed="rId14" cstate="print"/>
            <a:stretch>
              <a:fillRect/>
            </a:stretch>
          </p:blipFill>
          <p:spPr>
            <a:xfrm>
              <a:off x="3441833" y="1578065"/>
              <a:ext cx="103835" cy="219544"/>
            </a:xfrm>
            <a:prstGeom prst="rect">
              <a:avLst/>
            </a:prstGeom>
          </p:spPr>
        </p:pic>
        <p:sp>
          <p:nvSpPr>
            <p:cNvPr id="54" name="object 54"/>
            <p:cNvSpPr/>
            <p:nvPr/>
          </p:nvSpPr>
          <p:spPr>
            <a:xfrm>
              <a:off x="2841345" y="1471950"/>
              <a:ext cx="1136650" cy="365125"/>
            </a:xfrm>
            <a:custGeom>
              <a:avLst/>
              <a:gdLst/>
              <a:ahLst/>
              <a:cxnLst/>
              <a:rect l="l" t="t" r="r" b="b"/>
              <a:pathLst>
                <a:path w="1136650" h="365125">
                  <a:moveTo>
                    <a:pt x="363093" y="111899"/>
                  </a:moveTo>
                  <a:lnTo>
                    <a:pt x="354888" y="111899"/>
                  </a:lnTo>
                  <a:lnTo>
                    <a:pt x="349148" y="116687"/>
                  </a:lnTo>
                  <a:lnTo>
                    <a:pt x="345897" y="126238"/>
                  </a:lnTo>
                  <a:lnTo>
                    <a:pt x="323176" y="193141"/>
                  </a:lnTo>
                  <a:lnTo>
                    <a:pt x="347560" y="193141"/>
                  </a:lnTo>
                  <a:lnTo>
                    <a:pt x="370306" y="126238"/>
                  </a:lnTo>
                  <a:lnTo>
                    <a:pt x="373557" y="116687"/>
                  </a:lnTo>
                  <a:lnTo>
                    <a:pt x="371144" y="111899"/>
                  </a:lnTo>
                  <a:lnTo>
                    <a:pt x="363093" y="111899"/>
                  </a:lnTo>
                  <a:close/>
                </a:path>
                <a:path w="1136650" h="365125">
                  <a:moveTo>
                    <a:pt x="1068552" y="66636"/>
                  </a:moveTo>
                  <a:lnTo>
                    <a:pt x="1104154" y="70332"/>
                  </a:lnTo>
                  <a:lnTo>
                    <a:pt x="1126718" y="81416"/>
                  </a:lnTo>
                  <a:lnTo>
                    <a:pt x="1136243" y="99887"/>
                  </a:lnTo>
                  <a:lnTo>
                    <a:pt x="1132725" y="125742"/>
                  </a:lnTo>
                  <a:lnTo>
                    <a:pt x="1094943" y="236893"/>
                  </a:lnTo>
                  <a:lnTo>
                    <a:pt x="998880" y="236893"/>
                  </a:lnTo>
                  <a:lnTo>
                    <a:pt x="975715" y="305041"/>
                  </a:lnTo>
                  <a:lnTo>
                    <a:pt x="972362" y="314947"/>
                  </a:lnTo>
                  <a:lnTo>
                    <a:pt x="974788" y="319874"/>
                  </a:lnTo>
                  <a:lnTo>
                    <a:pt x="983005" y="319874"/>
                  </a:lnTo>
                  <a:lnTo>
                    <a:pt x="991031" y="319874"/>
                  </a:lnTo>
                  <a:lnTo>
                    <a:pt x="996746" y="314947"/>
                  </a:lnTo>
                  <a:lnTo>
                    <a:pt x="1000099" y="305041"/>
                  </a:lnTo>
                  <a:lnTo>
                    <a:pt x="1020102" y="246202"/>
                  </a:lnTo>
                  <a:lnTo>
                    <a:pt x="1091780" y="246202"/>
                  </a:lnTo>
                  <a:lnTo>
                    <a:pt x="1071600" y="305549"/>
                  </a:lnTo>
                  <a:lnTo>
                    <a:pt x="1057551" y="331407"/>
                  </a:lnTo>
                  <a:lnTo>
                    <a:pt x="1035481" y="349873"/>
                  </a:lnTo>
                  <a:lnTo>
                    <a:pt x="1005392" y="360950"/>
                  </a:lnTo>
                  <a:lnTo>
                    <a:pt x="967282" y="364642"/>
                  </a:lnTo>
                  <a:lnTo>
                    <a:pt x="932056" y="360793"/>
                  </a:lnTo>
                  <a:lnTo>
                    <a:pt x="909891" y="349245"/>
                  </a:lnTo>
                  <a:lnTo>
                    <a:pt x="900785" y="329993"/>
                  </a:lnTo>
                  <a:lnTo>
                    <a:pt x="904735" y="303034"/>
                  </a:lnTo>
                  <a:lnTo>
                    <a:pt x="964133" y="128244"/>
                  </a:lnTo>
                  <a:lnTo>
                    <a:pt x="978505" y="101291"/>
                  </a:lnTo>
                  <a:lnTo>
                    <a:pt x="1000702" y="82038"/>
                  </a:lnTo>
                  <a:lnTo>
                    <a:pt x="1030720" y="70487"/>
                  </a:lnTo>
                  <a:lnTo>
                    <a:pt x="1068552" y="66636"/>
                  </a:lnTo>
                  <a:close/>
                </a:path>
                <a:path w="1136650" h="365125">
                  <a:moveTo>
                    <a:pt x="919505" y="66636"/>
                  </a:moveTo>
                  <a:lnTo>
                    <a:pt x="956949" y="84251"/>
                  </a:lnTo>
                  <a:lnTo>
                    <a:pt x="959510" y="99282"/>
                  </a:lnTo>
                  <a:lnTo>
                    <a:pt x="957453" y="108140"/>
                  </a:lnTo>
                  <a:lnTo>
                    <a:pt x="929779" y="189623"/>
                  </a:lnTo>
                  <a:lnTo>
                    <a:pt x="858100" y="189623"/>
                  </a:lnTo>
                  <a:lnTo>
                    <a:pt x="879640" y="126238"/>
                  </a:lnTo>
                  <a:lnTo>
                    <a:pt x="882662" y="117348"/>
                  </a:lnTo>
                  <a:lnTo>
                    <a:pt x="880059" y="112915"/>
                  </a:lnTo>
                  <a:lnTo>
                    <a:pt x="871842" y="112915"/>
                  </a:lnTo>
                  <a:lnTo>
                    <a:pt x="863625" y="112915"/>
                  </a:lnTo>
                  <a:lnTo>
                    <a:pt x="858062" y="117195"/>
                  </a:lnTo>
                  <a:lnTo>
                    <a:pt x="855154" y="125742"/>
                  </a:lnTo>
                  <a:lnTo>
                    <a:pt x="775322" y="360629"/>
                  </a:lnTo>
                  <a:lnTo>
                    <a:pt x="703668" y="360629"/>
                  </a:lnTo>
                  <a:lnTo>
                    <a:pt x="802881" y="68656"/>
                  </a:lnTo>
                  <a:lnTo>
                    <a:pt x="874560" y="68656"/>
                  </a:lnTo>
                  <a:lnTo>
                    <a:pt x="871232" y="78460"/>
                  </a:lnTo>
                  <a:lnTo>
                    <a:pt x="881129" y="73291"/>
                  </a:lnTo>
                  <a:lnTo>
                    <a:pt x="892473" y="69596"/>
                  </a:lnTo>
                  <a:lnTo>
                    <a:pt x="905265" y="67377"/>
                  </a:lnTo>
                  <a:lnTo>
                    <a:pt x="919505" y="66636"/>
                  </a:lnTo>
                  <a:close/>
                </a:path>
                <a:path w="1136650" h="365125">
                  <a:moveTo>
                    <a:pt x="704227" y="66636"/>
                  </a:moveTo>
                  <a:lnTo>
                    <a:pt x="746449" y="74705"/>
                  </a:lnTo>
                  <a:lnTo>
                    <a:pt x="770397" y="111530"/>
                  </a:lnTo>
                  <a:lnTo>
                    <a:pt x="767130" y="125742"/>
                  </a:lnTo>
                  <a:lnTo>
                    <a:pt x="706031" y="305549"/>
                  </a:lnTo>
                  <a:lnTo>
                    <a:pt x="670220" y="349873"/>
                  </a:lnTo>
                  <a:lnTo>
                    <a:pt x="602957" y="364642"/>
                  </a:lnTo>
                  <a:lnTo>
                    <a:pt x="566962" y="360793"/>
                  </a:lnTo>
                  <a:lnTo>
                    <a:pt x="544245" y="349245"/>
                  </a:lnTo>
                  <a:lnTo>
                    <a:pt x="534806" y="329993"/>
                  </a:lnTo>
                  <a:lnTo>
                    <a:pt x="538645" y="303034"/>
                  </a:lnTo>
                  <a:lnTo>
                    <a:pt x="598043" y="128244"/>
                  </a:lnTo>
                  <a:lnTo>
                    <a:pt x="635047" y="82038"/>
                  </a:lnTo>
                  <a:lnTo>
                    <a:pt x="704227" y="66636"/>
                  </a:lnTo>
                  <a:close/>
                </a:path>
                <a:path w="1136650" h="365125">
                  <a:moveTo>
                    <a:pt x="377977" y="66636"/>
                  </a:moveTo>
                  <a:lnTo>
                    <a:pt x="413578" y="70332"/>
                  </a:lnTo>
                  <a:lnTo>
                    <a:pt x="436141" y="81416"/>
                  </a:lnTo>
                  <a:lnTo>
                    <a:pt x="445662" y="99887"/>
                  </a:lnTo>
                  <a:lnTo>
                    <a:pt x="442137" y="125742"/>
                  </a:lnTo>
                  <a:lnTo>
                    <a:pt x="404368" y="236893"/>
                  </a:lnTo>
                  <a:lnTo>
                    <a:pt x="308305" y="236893"/>
                  </a:lnTo>
                  <a:lnTo>
                    <a:pt x="285140" y="305041"/>
                  </a:lnTo>
                  <a:lnTo>
                    <a:pt x="281774" y="314947"/>
                  </a:lnTo>
                  <a:lnTo>
                    <a:pt x="284213" y="319874"/>
                  </a:lnTo>
                  <a:lnTo>
                    <a:pt x="292417" y="319874"/>
                  </a:lnTo>
                  <a:lnTo>
                    <a:pt x="300456" y="319874"/>
                  </a:lnTo>
                  <a:lnTo>
                    <a:pt x="306171" y="314947"/>
                  </a:lnTo>
                  <a:lnTo>
                    <a:pt x="309524" y="305041"/>
                  </a:lnTo>
                  <a:lnTo>
                    <a:pt x="329526" y="246202"/>
                  </a:lnTo>
                  <a:lnTo>
                    <a:pt x="401205" y="246202"/>
                  </a:lnTo>
                  <a:lnTo>
                    <a:pt x="381025" y="305549"/>
                  </a:lnTo>
                  <a:lnTo>
                    <a:pt x="366975" y="331407"/>
                  </a:lnTo>
                  <a:lnTo>
                    <a:pt x="344905" y="349873"/>
                  </a:lnTo>
                  <a:lnTo>
                    <a:pt x="314811" y="360950"/>
                  </a:lnTo>
                  <a:lnTo>
                    <a:pt x="276694" y="364642"/>
                  </a:lnTo>
                  <a:lnTo>
                    <a:pt x="241475" y="360793"/>
                  </a:lnTo>
                  <a:lnTo>
                    <a:pt x="219313" y="349245"/>
                  </a:lnTo>
                  <a:lnTo>
                    <a:pt x="210204" y="329993"/>
                  </a:lnTo>
                  <a:lnTo>
                    <a:pt x="214147" y="303034"/>
                  </a:lnTo>
                  <a:lnTo>
                    <a:pt x="273545" y="128244"/>
                  </a:lnTo>
                  <a:lnTo>
                    <a:pt x="287925" y="101291"/>
                  </a:lnTo>
                  <a:lnTo>
                    <a:pt x="310126" y="82038"/>
                  </a:lnTo>
                  <a:lnTo>
                    <a:pt x="340144" y="70487"/>
                  </a:lnTo>
                  <a:lnTo>
                    <a:pt x="377977" y="66636"/>
                  </a:lnTo>
                  <a:close/>
                </a:path>
                <a:path w="1136650" h="365125">
                  <a:moveTo>
                    <a:pt x="186055" y="46266"/>
                  </a:moveTo>
                  <a:lnTo>
                    <a:pt x="152196" y="145846"/>
                  </a:lnTo>
                  <a:lnTo>
                    <a:pt x="162288" y="144651"/>
                  </a:lnTo>
                  <a:lnTo>
                    <a:pt x="170427" y="141063"/>
                  </a:lnTo>
                  <a:lnTo>
                    <a:pt x="176614" y="135082"/>
                  </a:lnTo>
                  <a:lnTo>
                    <a:pt x="180848" y="126707"/>
                  </a:lnTo>
                  <a:lnTo>
                    <a:pt x="201764" y="65176"/>
                  </a:lnTo>
                  <a:lnTo>
                    <a:pt x="203185" y="56901"/>
                  </a:lnTo>
                  <a:lnTo>
                    <a:pt x="201044" y="50992"/>
                  </a:lnTo>
                  <a:lnTo>
                    <a:pt x="195335" y="47447"/>
                  </a:lnTo>
                  <a:lnTo>
                    <a:pt x="186055" y="46266"/>
                  </a:lnTo>
                  <a:close/>
                </a:path>
                <a:path w="1136650" h="365125">
                  <a:moveTo>
                    <a:pt x="589661" y="0"/>
                  </a:moveTo>
                  <a:lnTo>
                    <a:pt x="634923" y="0"/>
                  </a:lnTo>
                  <a:lnTo>
                    <a:pt x="621601" y="39230"/>
                  </a:lnTo>
                  <a:lnTo>
                    <a:pt x="607860" y="39230"/>
                  </a:lnTo>
                  <a:lnTo>
                    <a:pt x="599445" y="39663"/>
                  </a:lnTo>
                  <a:lnTo>
                    <a:pt x="570611" y="68656"/>
                  </a:lnTo>
                  <a:lnTo>
                    <a:pt x="611606" y="68656"/>
                  </a:lnTo>
                  <a:lnTo>
                    <a:pt x="596900" y="111899"/>
                  </a:lnTo>
                  <a:lnTo>
                    <a:pt x="555904" y="111899"/>
                  </a:lnTo>
                  <a:lnTo>
                    <a:pt x="471385" y="360629"/>
                  </a:lnTo>
                  <a:lnTo>
                    <a:pt x="399707" y="360629"/>
                  </a:lnTo>
                  <a:lnTo>
                    <a:pt x="484225" y="111899"/>
                  </a:lnTo>
                  <a:lnTo>
                    <a:pt x="460095" y="111899"/>
                  </a:lnTo>
                  <a:lnTo>
                    <a:pt x="474789" y="68656"/>
                  </a:lnTo>
                  <a:lnTo>
                    <a:pt x="498932" y="68656"/>
                  </a:lnTo>
                  <a:lnTo>
                    <a:pt x="505577" y="50877"/>
                  </a:lnTo>
                  <a:lnTo>
                    <a:pt x="512443" y="36023"/>
                  </a:lnTo>
                  <a:lnTo>
                    <a:pt x="549940" y="3771"/>
                  </a:lnTo>
                  <a:lnTo>
                    <a:pt x="567724" y="942"/>
                  </a:lnTo>
                  <a:lnTo>
                    <a:pt x="589661" y="0"/>
                  </a:lnTo>
                  <a:close/>
                </a:path>
                <a:path w="1136650" h="365125">
                  <a:moveTo>
                    <a:pt x="122555" y="0"/>
                  </a:moveTo>
                  <a:lnTo>
                    <a:pt x="215861" y="0"/>
                  </a:lnTo>
                  <a:lnTo>
                    <a:pt x="231708" y="950"/>
                  </a:lnTo>
                  <a:lnTo>
                    <a:pt x="268770" y="15214"/>
                  </a:lnTo>
                  <a:lnTo>
                    <a:pt x="280648" y="48283"/>
                  </a:lnTo>
                  <a:lnTo>
                    <a:pt x="276898" y="63868"/>
                  </a:lnTo>
                  <a:lnTo>
                    <a:pt x="259892" y="113931"/>
                  </a:lnTo>
                  <a:lnTo>
                    <a:pt x="237316" y="146296"/>
                  </a:lnTo>
                  <a:lnTo>
                    <a:pt x="195414" y="167487"/>
                  </a:lnTo>
                  <a:lnTo>
                    <a:pt x="214110" y="175269"/>
                  </a:lnTo>
                  <a:lnTo>
                    <a:pt x="225523" y="186537"/>
                  </a:lnTo>
                  <a:lnTo>
                    <a:pt x="229654" y="201291"/>
                  </a:lnTo>
                  <a:lnTo>
                    <a:pt x="226504" y="219532"/>
                  </a:lnTo>
                  <a:lnTo>
                    <a:pt x="202742" y="289445"/>
                  </a:lnTo>
                  <a:lnTo>
                    <a:pt x="174891" y="332910"/>
                  </a:lnTo>
                  <a:lnTo>
                    <a:pt x="131310" y="356193"/>
                  </a:lnTo>
                  <a:lnTo>
                    <a:pt x="99847" y="360629"/>
                  </a:lnTo>
                  <a:lnTo>
                    <a:pt x="0" y="360629"/>
                  </a:lnTo>
                  <a:lnTo>
                    <a:pt x="122555" y="0"/>
                  </a:lnTo>
                  <a:close/>
                </a:path>
              </a:pathLst>
            </a:custGeom>
            <a:ln w="11569">
              <a:solidFill>
                <a:srgbClr val="F9F9EB"/>
              </a:solidFill>
            </a:ln>
          </p:spPr>
          <p:txBody>
            <a:bodyPr wrap="square" lIns="0" tIns="0" rIns="0" bIns="0" rtlCol="0"/>
            <a:lstStyle/>
            <a:p>
              <a:endParaRPr/>
            </a:p>
          </p:txBody>
        </p:sp>
        <p:pic>
          <p:nvPicPr>
            <p:cNvPr id="55" name="object 55"/>
            <p:cNvPicPr/>
            <p:nvPr/>
          </p:nvPicPr>
          <p:blipFill>
            <a:blip r:embed="rId15" cstate="print"/>
            <a:stretch>
              <a:fillRect/>
            </a:stretch>
          </p:blipFill>
          <p:spPr>
            <a:xfrm>
              <a:off x="4087981" y="1462892"/>
              <a:ext cx="5470575" cy="437337"/>
            </a:xfrm>
            <a:prstGeom prst="rect">
              <a:avLst/>
            </a:prstGeom>
          </p:spPr>
        </p:pic>
        <p:pic>
          <p:nvPicPr>
            <p:cNvPr id="56" name="object 56"/>
            <p:cNvPicPr/>
            <p:nvPr/>
          </p:nvPicPr>
          <p:blipFill>
            <a:blip r:embed="rId16" cstate="print"/>
            <a:stretch>
              <a:fillRect/>
            </a:stretch>
          </p:blipFill>
          <p:spPr>
            <a:xfrm>
              <a:off x="5966321" y="953077"/>
              <a:ext cx="3558552" cy="391388"/>
            </a:xfrm>
            <a:prstGeom prst="rect">
              <a:avLst/>
            </a:prstGeom>
          </p:spPr>
        </p:pic>
      </p:grpSp>
      <p:sp>
        <p:nvSpPr>
          <p:cNvPr id="57" name="object 57"/>
          <p:cNvSpPr txBox="1"/>
          <p:nvPr/>
        </p:nvSpPr>
        <p:spPr>
          <a:xfrm>
            <a:off x="2511507" y="5466986"/>
            <a:ext cx="5041265" cy="566420"/>
          </a:xfrm>
          <a:prstGeom prst="rect">
            <a:avLst/>
          </a:prstGeom>
        </p:spPr>
        <p:txBody>
          <a:bodyPr vert="horz" wrap="square" lIns="0" tIns="12700" rIns="0" bIns="0" rtlCol="0">
            <a:spAutoFit/>
          </a:bodyPr>
          <a:lstStyle/>
          <a:p>
            <a:pPr marL="656590" marR="5080" indent="-644525">
              <a:lnSpc>
                <a:spcPct val="101299"/>
              </a:lnSpc>
              <a:spcBef>
                <a:spcPts val="100"/>
              </a:spcBef>
            </a:pPr>
            <a:r>
              <a:rPr sz="1750" dirty="0">
                <a:solidFill>
                  <a:srgbClr val="1F4E79"/>
                </a:solidFill>
                <a:latin typeface="Arial"/>
                <a:cs typeface="Arial"/>
              </a:rPr>
              <a:t>Moms</a:t>
            </a:r>
            <a:r>
              <a:rPr sz="1750" spc="-25" dirty="0">
                <a:solidFill>
                  <a:srgbClr val="1F4E79"/>
                </a:solidFill>
                <a:latin typeface="Arial"/>
                <a:cs typeface="Arial"/>
              </a:rPr>
              <a:t> </a:t>
            </a:r>
            <a:r>
              <a:rPr sz="1750" dirty="0">
                <a:solidFill>
                  <a:srgbClr val="1F4E79"/>
                </a:solidFill>
                <a:latin typeface="Arial"/>
                <a:cs typeface="Arial"/>
              </a:rPr>
              <a:t>or</a:t>
            </a:r>
            <a:r>
              <a:rPr sz="1750" spc="-40" dirty="0">
                <a:solidFill>
                  <a:srgbClr val="1F4E79"/>
                </a:solidFill>
                <a:latin typeface="Arial"/>
                <a:cs typeface="Arial"/>
              </a:rPr>
              <a:t> </a:t>
            </a:r>
            <a:r>
              <a:rPr sz="1750" spc="-25" dirty="0">
                <a:solidFill>
                  <a:srgbClr val="1F4E79"/>
                </a:solidFill>
                <a:latin typeface="Arial"/>
                <a:cs typeface="Arial"/>
              </a:rPr>
              <a:t>dads</a:t>
            </a:r>
            <a:r>
              <a:rPr sz="1750" spc="-40" dirty="0">
                <a:solidFill>
                  <a:srgbClr val="1F4E79"/>
                </a:solidFill>
                <a:latin typeface="Arial"/>
                <a:cs typeface="Arial"/>
              </a:rPr>
              <a:t> </a:t>
            </a:r>
            <a:r>
              <a:rPr sz="1750" dirty="0">
                <a:solidFill>
                  <a:srgbClr val="1F4E79"/>
                </a:solidFill>
                <a:latin typeface="Arial"/>
                <a:cs typeface="Arial"/>
              </a:rPr>
              <a:t>who</a:t>
            </a:r>
            <a:r>
              <a:rPr sz="1750" spc="-30" dirty="0">
                <a:solidFill>
                  <a:srgbClr val="1F4E79"/>
                </a:solidFill>
                <a:latin typeface="Arial"/>
                <a:cs typeface="Arial"/>
              </a:rPr>
              <a:t> </a:t>
            </a:r>
            <a:r>
              <a:rPr sz="1750" spc="-35" dirty="0">
                <a:solidFill>
                  <a:srgbClr val="1F4E79"/>
                </a:solidFill>
                <a:latin typeface="Arial"/>
                <a:cs typeface="Arial"/>
              </a:rPr>
              <a:t>smoke </a:t>
            </a:r>
            <a:r>
              <a:rPr sz="1750" spc="-50" dirty="0">
                <a:solidFill>
                  <a:srgbClr val="1F4E79"/>
                </a:solidFill>
                <a:latin typeface="Arial"/>
                <a:cs typeface="Arial"/>
              </a:rPr>
              <a:t>increase</a:t>
            </a:r>
            <a:r>
              <a:rPr sz="1750" spc="-20" dirty="0">
                <a:solidFill>
                  <a:srgbClr val="1F4E79"/>
                </a:solidFill>
                <a:latin typeface="Arial"/>
                <a:cs typeface="Arial"/>
              </a:rPr>
              <a:t> </a:t>
            </a:r>
            <a:r>
              <a:rPr sz="1750" spc="-130" dirty="0">
                <a:solidFill>
                  <a:srgbClr val="E8953D"/>
                </a:solidFill>
                <a:latin typeface="Arial Black"/>
                <a:cs typeface="Arial Black"/>
              </a:rPr>
              <a:t>cancer</a:t>
            </a:r>
            <a:r>
              <a:rPr sz="1750" spc="-130" dirty="0">
                <a:solidFill>
                  <a:srgbClr val="1F4E79"/>
                </a:solidFill>
                <a:latin typeface="Arial"/>
                <a:cs typeface="Arial"/>
              </a:rPr>
              <a:t>-</a:t>
            </a:r>
            <a:r>
              <a:rPr sz="1750" spc="-10" dirty="0">
                <a:solidFill>
                  <a:srgbClr val="1F4E79"/>
                </a:solidFill>
                <a:latin typeface="Arial"/>
                <a:cs typeface="Arial"/>
              </a:rPr>
              <a:t>causing </a:t>
            </a:r>
            <a:r>
              <a:rPr sz="1750" dirty="0">
                <a:solidFill>
                  <a:srgbClr val="1F4E79"/>
                </a:solidFill>
                <a:latin typeface="Arial"/>
                <a:cs typeface="Arial"/>
              </a:rPr>
              <a:t>DNA</a:t>
            </a:r>
            <a:r>
              <a:rPr sz="1750" spc="-35" dirty="0">
                <a:solidFill>
                  <a:srgbClr val="1F4E79"/>
                </a:solidFill>
                <a:latin typeface="Arial"/>
                <a:cs typeface="Arial"/>
              </a:rPr>
              <a:t> </a:t>
            </a:r>
            <a:r>
              <a:rPr sz="1750" spc="-45" dirty="0">
                <a:solidFill>
                  <a:srgbClr val="1F4E79"/>
                </a:solidFill>
                <a:latin typeface="Arial"/>
                <a:cs typeface="Arial"/>
              </a:rPr>
              <a:t>changes</a:t>
            </a:r>
            <a:r>
              <a:rPr sz="1750" spc="-15" dirty="0">
                <a:solidFill>
                  <a:srgbClr val="1F4E79"/>
                </a:solidFill>
                <a:latin typeface="Arial"/>
                <a:cs typeface="Arial"/>
              </a:rPr>
              <a:t> </a:t>
            </a:r>
            <a:r>
              <a:rPr sz="1750" dirty="0">
                <a:solidFill>
                  <a:srgbClr val="1F4E79"/>
                </a:solidFill>
                <a:latin typeface="Arial"/>
                <a:cs typeface="Arial"/>
              </a:rPr>
              <a:t>in</a:t>
            </a:r>
            <a:r>
              <a:rPr sz="1750" spc="-30" dirty="0">
                <a:solidFill>
                  <a:srgbClr val="1F4E79"/>
                </a:solidFill>
                <a:latin typeface="Arial"/>
                <a:cs typeface="Arial"/>
              </a:rPr>
              <a:t> </a:t>
            </a:r>
            <a:r>
              <a:rPr sz="1750" dirty="0">
                <a:solidFill>
                  <a:srgbClr val="1F4E79"/>
                </a:solidFill>
                <a:latin typeface="Arial"/>
                <a:cs typeface="Arial"/>
              </a:rPr>
              <a:t>their</a:t>
            </a:r>
            <a:r>
              <a:rPr sz="1750" spc="-15" dirty="0">
                <a:solidFill>
                  <a:srgbClr val="1F4E79"/>
                </a:solidFill>
                <a:latin typeface="Arial"/>
                <a:cs typeface="Arial"/>
              </a:rPr>
              <a:t> </a:t>
            </a:r>
            <a:r>
              <a:rPr sz="1750" spc="-10" dirty="0">
                <a:solidFill>
                  <a:srgbClr val="1F4E79"/>
                </a:solidFill>
                <a:latin typeface="Arial"/>
                <a:cs typeface="Arial"/>
              </a:rPr>
              <a:t>children</a:t>
            </a:r>
            <a:r>
              <a:rPr sz="1750" spc="-20" dirty="0">
                <a:solidFill>
                  <a:srgbClr val="1F4E79"/>
                </a:solidFill>
                <a:latin typeface="Arial"/>
                <a:cs typeface="Arial"/>
              </a:rPr>
              <a:t> </a:t>
            </a:r>
            <a:r>
              <a:rPr sz="1750" dirty="0">
                <a:solidFill>
                  <a:srgbClr val="1F4E79"/>
                </a:solidFill>
                <a:latin typeface="Arial"/>
                <a:cs typeface="Arial"/>
              </a:rPr>
              <a:t>by</a:t>
            </a:r>
            <a:r>
              <a:rPr sz="1750" spc="-50" dirty="0">
                <a:solidFill>
                  <a:srgbClr val="1F4E79"/>
                </a:solidFill>
                <a:latin typeface="Arial"/>
                <a:cs typeface="Arial"/>
              </a:rPr>
              <a:t> </a:t>
            </a:r>
            <a:r>
              <a:rPr sz="1750" spc="-20" dirty="0">
                <a:solidFill>
                  <a:srgbClr val="1F4E79"/>
                </a:solidFill>
                <a:latin typeface="Arial"/>
                <a:cs typeface="Arial"/>
              </a:rPr>
              <a:t>30%.</a:t>
            </a:r>
            <a:endParaRPr sz="1750">
              <a:latin typeface="Arial"/>
              <a:cs typeface="Arial"/>
            </a:endParaRPr>
          </a:p>
        </p:txBody>
      </p:sp>
      <p:sp>
        <p:nvSpPr>
          <p:cNvPr id="58" name="object 58"/>
          <p:cNvSpPr txBox="1"/>
          <p:nvPr/>
        </p:nvSpPr>
        <p:spPr>
          <a:xfrm>
            <a:off x="547668" y="1123160"/>
            <a:ext cx="5298440" cy="296545"/>
          </a:xfrm>
          <a:prstGeom prst="rect">
            <a:avLst/>
          </a:prstGeom>
        </p:spPr>
        <p:txBody>
          <a:bodyPr vert="horz" wrap="square" lIns="0" tIns="15875" rIns="0" bIns="0" rtlCol="0">
            <a:spAutoFit/>
          </a:bodyPr>
          <a:lstStyle/>
          <a:p>
            <a:pPr marL="12700">
              <a:lnSpc>
                <a:spcPct val="100000"/>
              </a:lnSpc>
              <a:spcBef>
                <a:spcPts val="125"/>
              </a:spcBef>
            </a:pPr>
            <a:r>
              <a:rPr sz="1750" spc="-10" dirty="0">
                <a:solidFill>
                  <a:srgbClr val="D6A11F"/>
                </a:solidFill>
                <a:latin typeface="Arial"/>
                <a:cs typeface="Arial"/>
              </a:rPr>
              <a:t>Mom’s</a:t>
            </a:r>
            <a:r>
              <a:rPr sz="1750" spc="-55" dirty="0">
                <a:solidFill>
                  <a:srgbClr val="D6A11F"/>
                </a:solidFill>
                <a:latin typeface="Arial"/>
                <a:cs typeface="Arial"/>
              </a:rPr>
              <a:t> </a:t>
            </a:r>
            <a:r>
              <a:rPr sz="1750" spc="-20" dirty="0">
                <a:solidFill>
                  <a:srgbClr val="D6A11F"/>
                </a:solidFill>
                <a:latin typeface="Arial"/>
                <a:cs typeface="Arial"/>
              </a:rPr>
              <a:t>Smoking</a:t>
            </a:r>
            <a:r>
              <a:rPr sz="1750" spc="-35" dirty="0">
                <a:solidFill>
                  <a:srgbClr val="D6A11F"/>
                </a:solidFill>
                <a:latin typeface="Arial"/>
                <a:cs typeface="Arial"/>
              </a:rPr>
              <a:t> </a:t>
            </a:r>
            <a:r>
              <a:rPr sz="1750" dirty="0">
                <a:solidFill>
                  <a:srgbClr val="D6A11F"/>
                </a:solidFill>
                <a:latin typeface="Arial"/>
                <a:cs typeface="Arial"/>
              </a:rPr>
              <a:t>During</a:t>
            </a:r>
            <a:r>
              <a:rPr sz="1750" spc="-30" dirty="0">
                <a:solidFill>
                  <a:srgbClr val="D6A11F"/>
                </a:solidFill>
                <a:latin typeface="Arial"/>
                <a:cs typeface="Arial"/>
              </a:rPr>
              <a:t> </a:t>
            </a:r>
            <a:r>
              <a:rPr sz="1750" spc="-45" dirty="0">
                <a:solidFill>
                  <a:srgbClr val="D6A11F"/>
                </a:solidFill>
                <a:latin typeface="Arial"/>
                <a:cs typeface="Arial"/>
              </a:rPr>
              <a:t>Pregnancy</a:t>
            </a:r>
            <a:r>
              <a:rPr sz="1750" spc="-40" dirty="0">
                <a:solidFill>
                  <a:srgbClr val="D6A11F"/>
                </a:solidFill>
                <a:latin typeface="Arial"/>
                <a:cs typeface="Arial"/>
              </a:rPr>
              <a:t> </a:t>
            </a:r>
            <a:r>
              <a:rPr sz="1750" spc="-30" dirty="0">
                <a:solidFill>
                  <a:srgbClr val="D6A11F"/>
                </a:solidFill>
                <a:latin typeface="Arial"/>
                <a:cs typeface="Arial"/>
              </a:rPr>
              <a:t>is</a:t>
            </a:r>
            <a:r>
              <a:rPr sz="1750" spc="-40" dirty="0">
                <a:solidFill>
                  <a:srgbClr val="D6A11F"/>
                </a:solidFill>
                <a:latin typeface="Arial"/>
                <a:cs typeface="Arial"/>
              </a:rPr>
              <a:t> </a:t>
            </a:r>
            <a:r>
              <a:rPr sz="1750" spc="-65" dirty="0">
                <a:solidFill>
                  <a:srgbClr val="D6A11F"/>
                </a:solidFill>
                <a:latin typeface="Arial"/>
                <a:cs typeface="Arial"/>
              </a:rPr>
              <a:t>Bad</a:t>
            </a:r>
            <a:r>
              <a:rPr sz="1750" spc="-45" dirty="0">
                <a:solidFill>
                  <a:srgbClr val="D6A11F"/>
                </a:solidFill>
                <a:latin typeface="Arial"/>
                <a:cs typeface="Arial"/>
              </a:rPr>
              <a:t> </a:t>
            </a:r>
            <a:r>
              <a:rPr sz="1750" dirty="0">
                <a:solidFill>
                  <a:srgbClr val="D6A11F"/>
                </a:solidFill>
                <a:latin typeface="Arial"/>
                <a:cs typeface="Arial"/>
              </a:rPr>
              <a:t>for</a:t>
            </a:r>
            <a:r>
              <a:rPr sz="1750" spc="-35" dirty="0">
                <a:solidFill>
                  <a:srgbClr val="D6A11F"/>
                </a:solidFill>
                <a:latin typeface="Arial"/>
                <a:cs typeface="Arial"/>
              </a:rPr>
              <a:t> </a:t>
            </a:r>
            <a:r>
              <a:rPr sz="1750" spc="-90" dirty="0">
                <a:solidFill>
                  <a:srgbClr val="D6A11F"/>
                </a:solidFill>
                <a:latin typeface="Arial"/>
                <a:cs typeface="Arial"/>
              </a:rPr>
              <a:t>Baby,</a:t>
            </a:r>
            <a:r>
              <a:rPr sz="1750" spc="-30" dirty="0">
                <a:solidFill>
                  <a:srgbClr val="D6A11F"/>
                </a:solidFill>
                <a:latin typeface="Arial"/>
                <a:cs typeface="Arial"/>
              </a:rPr>
              <a:t> </a:t>
            </a:r>
            <a:r>
              <a:rPr sz="1750" spc="-25" dirty="0">
                <a:solidFill>
                  <a:srgbClr val="D6A11F"/>
                </a:solidFill>
                <a:latin typeface="Arial"/>
                <a:cs typeface="Arial"/>
              </a:rPr>
              <a:t>but</a:t>
            </a:r>
            <a:endParaRPr sz="1750">
              <a:latin typeface="Arial"/>
              <a:cs typeface="Arial"/>
            </a:endParaRPr>
          </a:p>
        </p:txBody>
      </p:sp>
      <p:sp>
        <p:nvSpPr>
          <p:cNvPr id="59" name="object 59"/>
          <p:cNvSpPr txBox="1"/>
          <p:nvPr/>
        </p:nvSpPr>
        <p:spPr>
          <a:xfrm>
            <a:off x="331214" y="7362503"/>
            <a:ext cx="4629369" cy="182101"/>
          </a:xfrm>
          <a:prstGeom prst="rect">
            <a:avLst/>
          </a:prstGeom>
        </p:spPr>
        <p:txBody>
          <a:bodyPr vert="horz" wrap="square" lIns="0" tIns="12700" rIns="0" bIns="0" rtlCol="0">
            <a:spAutoFit/>
          </a:bodyPr>
          <a:lstStyle/>
          <a:p>
            <a:pPr marL="12700">
              <a:lnSpc>
                <a:spcPct val="100000"/>
              </a:lnSpc>
              <a:spcBef>
                <a:spcPts val="100"/>
              </a:spcBef>
            </a:pPr>
            <a:r>
              <a:rPr sz="1100" dirty="0">
                <a:solidFill>
                  <a:srgbClr val="004E71"/>
                </a:solidFill>
                <a:latin typeface="Avenir Next Medium"/>
                <a:cs typeface="Avenir Next Medium"/>
              </a:rPr>
              <a:t>C</a:t>
            </a:r>
            <a:r>
              <a:rPr sz="1100" spc="-60" dirty="0">
                <a:solidFill>
                  <a:srgbClr val="004E71"/>
                </a:solidFill>
                <a:latin typeface="Avenir Next Medium"/>
                <a:cs typeface="Avenir Next Medium"/>
              </a:rPr>
              <a:t> </a:t>
            </a:r>
            <a:r>
              <a:rPr sz="1100" dirty="0">
                <a:solidFill>
                  <a:srgbClr val="004E71"/>
                </a:solidFill>
                <a:latin typeface="Avenir Next Medium"/>
                <a:cs typeface="Avenir Next Medium"/>
              </a:rPr>
              <a:t>H</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I</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L</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D</a:t>
            </a:r>
            <a:r>
              <a:rPr sz="1100" spc="-55" dirty="0">
                <a:solidFill>
                  <a:srgbClr val="004E71"/>
                </a:solidFill>
                <a:latin typeface="Avenir Next Medium"/>
                <a:cs typeface="Avenir Next Medium"/>
              </a:rPr>
              <a:t> </a:t>
            </a:r>
            <a:r>
              <a:rPr sz="1100" dirty="0">
                <a:solidFill>
                  <a:srgbClr val="004E71"/>
                </a:solidFill>
                <a:latin typeface="Avenir Next Medium"/>
                <a:cs typeface="Avenir Next Medium"/>
              </a:rPr>
              <a:t>H</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O</a:t>
            </a:r>
            <a:r>
              <a:rPr sz="1100" spc="-55" dirty="0">
                <a:solidFill>
                  <a:srgbClr val="004E71"/>
                </a:solidFill>
                <a:latin typeface="Avenir Next Medium"/>
                <a:cs typeface="Avenir Next Medium"/>
              </a:rPr>
              <a:t> </a:t>
            </a:r>
            <a:r>
              <a:rPr sz="1100" spc="100" dirty="0">
                <a:solidFill>
                  <a:srgbClr val="004E71"/>
                </a:solidFill>
                <a:latin typeface="Avenir Next Medium"/>
                <a:cs typeface="Avenir Next Medium"/>
              </a:rPr>
              <a:t>OD</a:t>
            </a:r>
            <a:r>
              <a:rPr sz="1100" spc="434" dirty="0">
                <a:solidFill>
                  <a:srgbClr val="004E71"/>
                </a:solidFill>
                <a:latin typeface="Avenir Next Medium"/>
                <a:cs typeface="Avenir Next Medium"/>
              </a:rPr>
              <a:t> </a:t>
            </a:r>
            <a:r>
              <a:rPr sz="1100" dirty="0">
                <a:solidFill>
                  <a:srgbClr val="004E71"/>
                </a:solidFill>
                <a:latin typeface="Avenir Next Medium"/>
                <a:cs typeface="Avenir Next Medium"/>
              </a:rPr>
              <a:t>C</a:t>
            </a:r>
            <a:r>
              <a:rPr sz="1100" spc="-30" dirty="0">
                <a:solidFill>
                  <a:srgbClr val="004E71"/>
                </a:solidFill>
                <a:latin typeface="Avenir Next Medium"/>
                <a:cs typeface="Avenir Next Medium"/>
              </a:rPr>
              <a:t> </a:t>
            </a:r>
            <a:r>
              <a:rPr sz="1100" spc="140" dirty="0">
                <a:solidFill>
                  <a:srgbClr val="004E71"/>
                </a:solidFill>
                <a:latin typeface="Avenir Next Medium"/>
                <a:cs typeface="Avenir Next Medium"/>
              </a:rPr>
              <a:t>ANC</a:t>
            </a:r>
            <a:r>
              <a:rPr sz="1100" spc="-55" dirty="0">
                <a:solidFill>
                  <a:srgbClr val="004E71"/>
                </a:solidFill>
                <a:latin typeface="Avenir Next Medium"/>
                <a:cs typeface="Avenir Next Medium"/>
              </a:rPr>
              <a:t> </a:t>
            </a:r>
            <a:r>
              <a:rPr sz="1100" dirty="0">
                <a:solidFill>
                  <a:srgbClr val="004E71"/>
                </a:solidFill>
                <a:latin typeface="Avenir Next Medium"/>
                <a:cs typeface="Avenir Next Medium"/>
              </a:rPr>
              <a:t>E</a:t>
            </a:r>
            <a:r>
              <a:rPr sz="1100" spc="-60" dirty="0">
                <a:solidFill>
                  <a:srgbClr val="004E71"/>
                </a:solidFill>
                <a:latin typeface="Avenir Next Medium"/>
                <a:cs typeface="Avenir Next Medium"/>
              </a:rPr>
              <a:t> </a:t>
            </a:r>
            <a:r>
              <a:rPr sz="1100" dirty="0">
                <a:solidFill>
                  <a:srgbClr val="004E71"/>
                </a:solidFill>
                <a:latin typeface="Avenir Next Medium"/>
                <a:cs typeface="Avenir Next Medium"/>
              </a:rPr>
              <a:t>R</a:t>
            </a:r>
            <a:r>
              <a:rPr sz="1100" spc="434" dirty="0">
                <a:solidFill>
                  <a:srgbClr val="004E71"/>
                </a:solidFill>
                <a:latin typeface="Avenir Next Medium"/>
                <a:cs typeface="Avenir Next Medium"/>
              </a:rPr>
              <a:t> </a:t>
            </a:r>
            <a:r>
              <a:rPr sz="1100" spc="140" dirty="0">
                <a:solidFill>
                  <a:srgbClr val="004E71"/>
                </a:solidFill>
                <a:latin typeface="Avenir Next Medium"/>
                <a:cs typeface="Avenir Next Medium"/>
              </a:rPr>
              <a:t>AND</a:t>
            </a:r>
            <a:r>
              <a:rPr sz="1100" spc="434" dirty="0">
                <a:solidFill>
                  <a:srgbClr val="004E71"/>
                </a:solidFill>
                <a:latin typeface="Avenir Next Medium"/>
                <a:cs typeface="Avenir Next Medium"/>
              </a:rPr>
              <a:t> </a:t>
            </a:r>
            <a:r>
              <a:rPr sz="1100" dirty="0">
                <a:solidFill>
                  <a:srgbClr val="004E71"/>
                </a:solidFill>
                <a:latin typeface="Avenir Next Medium"/>
                <a:cs typeface="Avenir Next Medium"/>
              </a:rPr>
              <a:t>T</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H</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E</a:t>
            </a:r>
            <a:r>
              <a:rPr sz="1100" spc="434" dirty="0">
                <a:solidFill>
                  <a:srgbClr val="004E71"/>
                </a:solidFill>
                <a:latin typeface="Avenir Next Medium"/>
                <a:cs typeface="Avenir Next Medium"/>
              </a:rPr>
              <a:t> </a:t>
            </a:r>
            <a:r>
              <a:rPr sz="1100" dirty="0">
                <a:solidFill>
                  <a:srgbClr val="004E71"/>
                </a:solidFill>
                <a:latin typeface="Avenir Next Medium"/>
                <a:cs typeface="Avenir Next Medium"/>
              </a:rPr>
              <a:t>E</a:t>
            </a:r>
            <a:r>
              <a:rPr sz="1100" spc="-60" dirty="0">
                <a:solidFill>
                  <a:srgbClr val="004E71"/>
                </a:solidFill>
                <a:latin typeface="Avenir Next Medium"/>
                <a:cs typeface="Avenir Next Medium"/>
              </a:rPr>
              <a:t> </a:t>
            </a:r>
            <a:r>
              <a:rPr sz="1100" dirty="0">
                <a:solidFill>
                  <a:srgbClr val="004E71"/>
                </a:solidFill>
                <a:latin typeface="Avenir Next Medium"/>
                <a:cs typeface="Avenir Next Medium"/>
              </a:rPr>
              <a:t>N</a:t>
            </a:r>
            <a:r>
              <a:rPr sz="1100" spc="-45" dirty="0">
                <a:solidFill>
                  <a:srgbClr val="004E71"/>
                </a:solidFill>
                <a:latin typeface="Avenir Next Medium"/>
                <a:cs typeface="Avenir Next Medium"/>
              </a:rPr>
              <a:t> </a:t>
            </a:r>
            <a:r>
              <a:rPr sz="1100" dirty="0">
                <a:solidFill>
                  <a:srgbClr val="004E71"/>
                </a:solidFill>
                <a:latin typeface="Avenir Next Medium"/>
                <a:cs typeface="Avenir Next Medium"/>
              </a:rPr>
              <a:t>V</a:t>
            </a:r>
            <a:r>
              <a:rPr sz="1100" spc="-45" dirty="0">
                <a:solidFill>
                  <a:srgbClr val="004E71"/>
                </a:solidFill>
                <a:latin typeface="Avenir Next Medium"/>
                <a:cs typeface="Avenir Next Medium"/>
              </a:rPr>
              <a:t> </a:t>
            </a:r>
            <a:r>
              <a:rPr sz="1100" dirty="0">
                <a:solidFill>
                  <a:srgbClr val="004E71"/>
                </a:solidFill>
                <a:latin typeface="Avenir Next Medium"/>
                <a:cs typeface="Avenir Next Medium"/>
              </a:rPr>
              <a:t>I</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R</a:t>
            </a:r>
            <a:r>
              <a:rPr sz="1100" spc="-65" dirty="0">
                <a:solidFill>
                  <a:srgbClr val="004E71"/>
                </a:solidFill>
                <a:latin typeface="Avenir Next Medium"/>
                <a:cs typeface="Avenir Next Medium"/>
              </a:rPr>
              <a:t> </a:t>
            </a:r>
            <a:r>
              <a:rPr sz="1100" spc="165" dirty="0">
                <a:solidFill>
                  <a:srgbClr val="004E71"/>
                </a:solidFill>
                <a:latin typeface="Avenir Next Medium"/>
                <a:cs typeface="Avenir Next Medium"/>
              </a:rPr>
              <a:t>ONME</a:t>
            </a:r>
            <a:r>
              <a:rPr sz="1100" spc="-60" dirty="0">
                <a:solidFill>
                  <a:srgbClr val="004E71"/>
                </a:solidFill>
                <a:latin typeface="Avenir Next Medium"/>
                <a:cs typeface="Avenir Next Medium"/>
              </a:rPr>
              <a:t> </a:t>
            </a:r>
            <a:r>
              <a:rPr sz="1100" dirty="0">
                <a:solidFill>
                  <a:srgbClr val="004E71"/>
                </a:solidFill>
                <a:latin typeface="Avenir Next Medium"/>
                <a:cs typeface="Avenir Next Medium"/>
              </a:rPr>
              <a:t>N</a:t>
            </a:r>
            <a:r>
              <a:rPr sz="1100" spc="-50" dirty="0">
                <a:solidFill>
                  <a:srgbClr val="004E71"/>
                </a:solidFill>
                <a:latin typeface="Avenir Next Medium"/>
                <a:cs typeface="Avenir Next Medium"/>
              </a:rPr>
              <a:t> T</a:t>
            </a:r>
            <a:endParaRPr sz="1100" dirty="0">
              <a:latin typeface="Avenir Next Medium"/>
              <a:cs typeface="Avenir Next Medium"/>
            </a:endParaRPr>
          </a:p>
        </p:txBody>
      </p:sp>
      <p:sp>
        <p:nvSpPr>
          <p:cNvPr id="60" name="object 60"/>
          <p:cNvSpPr txBox="1"/>
          <p:nvPr/>
        </p:nvSpPr>
        <p:spPr>
          <a:xfrm>
            <a:off x="8230616" y="7142480"/>
            <a:ext cx="1486535" cy="482600"/>
          </a:xfrm>
          <a:prstGeom prst="rect">
            <a:avLst/>
          </a:prstGeom>
        </p:spPr>
        <p:txBody>
          <a:bodyPr vert="horz" wrap="square" lIns="0" tIns="12700" rIns="0" bIns="0" rtlCol="0">
            <a:spAutoFit/>
          </a:bodyPr>
          <a:lstStyle/>
          <a:p>
            <a:pPr marL="12700">
              <a:lnSpc>
                <a:spcPct val="100000"/>
              </a:lnSpc>
              <a:spcBef>
                <a:spcPts val="100"/>
              </a:spcBef>
            </a:pPr>
            <a:r>
              <a:rPr sz="2000" dirty="0">
                <a:solidFill>
                  <a:srgbClr val="004E71"/>
                </a:solidFill>
                <a:latin typeface="Avenir Next Medium"/>
                <a:cs typeface="Avenir Next Medium"/>
              </a:rPr>
              <a:t>Learner</a:t>
            </a:r>
            <a:r>
              <a:rPr sz="2000" spc="55" dirty="0">
                <a:solidFill>
                  <a:srgbClr val="004E71"/>
                </a:solidFill>
                <a:latin typeface="Avenir Next Medium"/>
                <a:cs typeface="Avenir Next Medium"/>
              </a:rPr>
              <a:t>  </a:t>
            </a:r>
            <a:r>
              <a:rPr sz="3000" spc="-90" dirty="0">
                <a:solidFill>
                  <a:srgbClr val="004E71"/>
                </a:solidFill>
                <a:latin typeface="Avenir Next Medium"/>
                <a:cs typeface="Avenir Next Medium"/>
              </a:rPr>
              <a:t>25</a:t>
            </a:r>
            <a:endParaRPr sz="3000">
              <a:latin typeface="Avenir Next Medium"/>
              <a:cs typeface="Avenir Next Medium"/>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993139" y="853950"/>
            <a:ext cx="7354570" cy="777240"/>
          </a:xfrm>
          <a:prstGeom prst="rect">
            <a:avLst/>
          </a:prstGeom>
        </p:spPr>
        <p:txBody>
          <a:bodyPr vert="horz" wrap="square" lIns="0" tIns="61594" rIns="0" bIns="0" rtlCol="0">
            <a:spAutoFit/>
          </a:bodyPr>
          <a:lstStyle/>
          <a:p>
            <a:pPr marL="12700" marR="5080">
              <a:lnSpc>
                <a:spcPts val="2780"/>
              </a:lnSpc>
              <a:spcBef>
                <a:spcPts val="484"/>
              </a:spcBef>
            </a:pPr>
            <a:r>
              <a:rPr sz="2600" spc="80" dirty="0"/>
              <a:t>The </a:t>
            </a:r>
            <a:r>
              <a:rPr sz="2600" dirty="0"/>
              <a:t>Dangers</a:t>
            </a:r>
            <a:r>
              <a:rPr sz="2600" spc="95" dirty="0"/>
              <a:t> </a:t>
            </a:r>
            <a:r>
              <a:rPr sz="2600" dirty="0"/>
              <a:t>of</a:t>
            </a:r>
            <a:r>
              <a:rPr sz="2600" spc="95" dirty="0"/>
              <a:t> </a:t>
            </a:r>
            <a:r>
              <a:rPr sz="2600" spc="-10" dirty="0"/>
              <a:t>Second-</a:t>
            </a:r>
            <a:r>
              <a:rPr sz="2600" spc="110" dirty="0"/>
              <a:t>hand</a:t>
            </a:r>
            <a:r>
              <a:rPr sz="2600" spc="95" dirty="0"/>
              <a:t> </a:t>
            </a:r>
            <a:r>
              <a:rPr sz="2600" spc="114" dirty="0"/>
              <a:t>and</a:t>
            </a:r>
            <a:r>
              <a:rPr sz="2600" spc="95" dirty="0"/>
              <a:t> </a:t>
            </a:r>
            <a:r>
              <a:rPr sz="2600" spc="65" dirty="0"/>
              <a:t>Third-</a:t>
            </a:r>
            <a:r>
              <a:rPr sz="2600" spc="110" dirty="0"/>
              <a:t>hand</a:t>
            </a:r>
            <a:r>
              <a:rPr sz="2600" spc="95" dirty="0"/>
              <a:t> </a:t>
            </a:r>
            <a:r>
              <a:rPr sz="2600" spc="-10" dirty="0"/>
              <a:t>Smoke </a:t>
            </a:r>
            <a:r>
              <a:rPr sz="2600" spc="50" dirty="0"/>
              <a:t>Exposure</a:t>
            </a:r>
            <a:endParaRPr sz="2600"/>
          </a:p>
        </p:txBody>
      </p:sp>
      <p:sp>
        <p:nvSpPr>
          <p:cNvPr id="3" name="object 3"/>
          <p:cNvSpPr txBox="1"/>
          <p:nvPr/>
        </p:nvSpPr>
        <p:spPr>
          <a:xfrm>
            <a:off x="993108" y="2472438"/>
            <a:ext cx="143510" cy="185420"/>
          </a:xfrm>
          <a:prstGeom prst="rect">
            <a:avLst/>
          </a:prstGeom>
        </p:spPr>
        <p:txBody>
          <a:bodyPr vert="horz" wrap="square" lIns="0" tIns="12700" rIns="0" bIns="0" rtlCol="0">
            <a:spAutoFit/>
          </a:bodyPr>
          <a:lstStyle/>
          <a:p>
            <a:pPr marL="12700">
              <a:lnSpc>
                <a:spcPct val="100000"/>
              </a:lnSpc>
              <a:spcBef>
                <a:spcPts val="100"/>
              </a:spcBef>
            </a:pPr>
            <a:r>
              <a:rPr sz="1050" spc="-50" dirty="0">
                <a:solidFill>
                  <a:srgbClr val="E16C25"/>
                </a:solidFill>
                <a:latin typeface="Apple Symbols"/>
                <a:cs typeface="Apple Symbols"/>
              </a:rPr>
              <a:t>■</a:t>
            </a:r>
            <a:endParaRPr sz="1050">
              <a:latin typeface="Apple Symbols"/>
              <a:cs typeface="Apple Symbols"/>
            </a:endParaRPr>
          </a:p>
        </p:txBody>
      </p:sp>
      <p:sp>
        <p:nvSpPr>
          <p:cNvPr id="4" name="object 4"/>
          <p:cNvSpPr txBox="1"/>
          <p:nvPr/>
        </p:nvSpPr>
        <p:spPr>
          <a:xfrm>
            <a:off x="993108" y="3450338"/>
            <a:ext cx="143510" cy="185420"/>
          </a:xfrm>
          <a:prstGeom prst="rect">
            <a:avLst/>
          </a:prstGeom>
        </p:spPr>
        <p:txBody>
          <a:bodyPr vert="horz" wrap="square" lIns="0" tIns="12700" rIns="0" bIns="0" rtlCol="0">
            <a:spAutoFit/>
          </a:bodyPr>
          <a:lstStyle/>
          <a:p>
            <a:pPr marL="12700">
              <a:lnSpc>
                <a:spcPct val="100000"/>
              </a:lnSpc>
              <a:spcBef>
                <a:spcPts val="100"/>
              </a:spcBef>
            </a:pPr>
            <a:r>
              <a:rPr sz="1050" spc="-50" dirty="0">
                <a:solidFill>
                  <a:srgbClr val="E16C25"/>
                </a:solidFill>
                <a:latin typeface="Apple Symbols"/>
                <a:cs typeface="Apple Symbols"/>
              </a:rPr>
              <a:t>■</a:t>
            </a:r>
            <a:endParaRPr sz="1050">
              <a:latin typeface="Apple Symbols"/>
              <a:cs typeface="Apple Symbols"/>
            </a:endParaRPr>
          </a:p>
        </p:txBody>
      </p:sp>
      <p:sp>
        <p:nvSpPr>
          <p:cNvPr id="5" name="object 5"/>
          <p:cNvSpPr txBox="1"/>
          <p:nvPr/>
        </p:nvSpPr>
        <p:spPr>
          <a:xfrm>
            <a:off x="993108" y="4720338"/>
            <a:ext cx="143510" cy="185420"/>
          </a:xfrm>
          <a:prstGeom prst="rect">
            <a:avLst/>
          </a:prstGeom>
        </p:spPr>
        <p:txBody>
          <a:bodyPr vert="horz" wrap="square" lIns="0" tIns="12700" rIns="0" bIns="0" rtlCol="0">
            <a:spAutoFit/>
          </a:bodyPr>
          <a:lstStyle/>
          <a:p>
            <a:pPr marL="12700">
              <a:lnSpc>
                <a:spcPct val="100000"/>
              </a:lnSpc>
              <a:spcBef>
                <a:spcPts val="100"/>
              </a:spcBef>
            </a:pPr>
            <a:r>
              <a:rPr sz="1050" spc="-50" dirty="0">
                <a:solidFill>
                  <a:srgbClr val="E16C25"/>
                </a:solidFill>
                <a:latin typeface="Apple Symbols"/>
                <a:cs typeface="Apple Symbols"/>
              </a:rPr>
              <a:t>■</a:t>
            </a:r>
            <a:endParaRPr sz="1050">
              <a:latin typeface="Apple Symbols"/>
              <a:cs typeface="Apple Symbols"/>
            </a:endParaRPr>
          </a:p>
        </p:txBody>
      </p:sp>
      <p:sp>
        <p:nvSpPr>
          <p:cNvPr id="6" name="object 6"/>
          <p:cNvSpPr txBox="1"/>
          <p:nvPr/>
        </p:nvSpPr>
        <p:spPr>
          <a:xfrm>
            <a:off x="993108" y="1678688"/>
            <a:ext cx="8509000" cy="3556000"/>
          </a:xfrm>
          <a:prstGeom prst="rect">
            <a:avLst/>
          </a:prstGeom>
        </p:spPr>
        <p:txBody>
          <a:bodyPr vert="horz" wrap="square" lIns="0" tIns="33020" rIns="0" bIns="0" rtlCol="0">
            <a:spAutoFit/>
          </a:bodyPr>
          <a:lstStyle/>
          <a:p>
            <a:pPr marL="234315" marR="459105" indent="-222250" algn="just">
              <a:lnSpc>
                <a:spcPts val="2300"/>
              </a:lnSpc>
              <a:spcBef>
                <a:spcPts val="260"/>
              </a:spcBef>
              <a:buClr>
                <a:srgbClr val="E16C25"/>
              </a:buClr>
              <a:buSzPct val="52500"/>
              <a:buFont typeface="Apple Symbols"/>
              <a:buChar char="■"/>
              <a:tabLst>
                <a:tab pos="235585" algn="l"/>
              </a:tabLst>
            </a:pPr>
            <a:r>
              <a:rPr sz="2000" spc="-20" dirty="0">
                <a:solidFill>
                  <a:srgbClr val="231F20"/>
                </a:solidFill>
                <a:latin typeface="Avenir Book"/>
                <a:cs typeface="Avenir Book"/>
              </a:rPr>
              <a:t>Second-</a:t>
            </a:r>
            <a:r>
              <a:rPr sz="2000" dirty="0">
                <a:solidFill>
                  <a:srgbClr val="231F20"/>
                </a:solidFill>
                <a:latin typeface="Avenir Book"/>
                <a:cs typeface="Avenir Book"/>
              </a:rPr>
              <a:t>hand</a:t>
            </a:r>
            <a:r>
              <a:rPr sz="2000" spc="-25" dirty="0">
                <a:solidFill>
                  <a:srgbClr val="231F20"/>
                </a:solidFill>
                <a:latin typeface="Avenir Book"/>
                <a:cs typeface="Avenir Book"/>
              </a:rPr>
              <a:t> </a:t>
            </a:r>
            <a:r>
              <a:rPr sz="2000" dirty="0">
                <a:solidFill>
                  <a:srgbClr val="231F20"/>
                </a:solidFill>
                <a:latin typeface="Avenir Book"/>
                <a:cs typeface="Avenir Book"/>
              </a:rPr>
              <a:t>smoke</a:t>
            </a:r>
            <a:r>
              <a:rPr sz="2000" spc="-25" dirty="0">
                <a:solidFill>
                  <a:srgbClr val="231F20"/>
                </a:solidFill>
                <a:latin typeface="Avenir Book"/>
                <a:cs typeface="Avenir Book"/>
              </a:rPr>
              <a:t> </a:t>
            </a:r>
            <a:r>
              <a:rPr sz="2000" dirty="0">
                <a:solidFill>
                  <a:srgbClr val="231F20"/>
                </a:solidFill>
                <a:latin typeface="Avenir Book"/>
                <a:cs typeface="Avenir Book"/>
              </a:rPr>
              <a:t>exposure</a:t>
            </a:r>
            <a:r>
              <a:rPr sz="2000" spc="-25" dirty="0">
                <a:solidFill>
                  <a:srgbClr val="231F20"/>
                </a:solidFill>
                <a:latin typeface="Avenir Book"/>
                <a:cs typeface="Avenir Book"/>
              </a:rPr>
              <a:t> </a:t>
            </a:r>
            <a:r>
              <a:rPr sz="2000" dirty="0">
                <a:solidFill>
                  <a:srgbClr val="231F20"/>
                </a:solidFill>
                <a:latin typeface="Avenir Book"/>
                <a:cs typeface="Avenir Book"/>
              </a:rPr>
              <a:t>occurs</a:t>
            </a:r>
            <a:r>
              <a:rPr sz="2000" spc="-25" dirty="0">
                <a:solidFill>
                  <a:srgbClr val="231F20"/>
                </a:solidFill>
                <a:latin typeface="Avenir Book"/>
                <a:cs typeface="Avenir Book"/>
              </a:rPr>
              <a:t> </a:t>
            </a:r>
            <a:r>
              <a:rPr sz="2000" dirty="0">
                <a:solidFill>
                  <a:srgbClr val="231F20"/>
                </a:solidFill>
                <a:latin typeface="Avenir Book"/>
                <a:cs typeface="Avenir Book"/>
              </a:rPr>
              <a:t>when</a:t>
            </a:r>
            <a:r>
              <a:rPr sz="2000" spc="-25" dirty="0">
                <a:solidFill>
                  <a:srgbClr val="231F20"/>
                </a:solidFill>
                <a:latin typeface="Avenir Book"/>
                <a:cs typeface="Avenir Book"/>
              </a:rPr>
              <a:t> </a:t>
            </a:r>
            <a:r>
              <a:rPr sz="2000" dirty="0">
                <a:solidFill>
                  <a:srgbClr val="231F20"/>
                </a:solidFill>
                <a:latin typeface="Avenir Book"/>
                <a:cs typeface="Avenir Book"/>
              </a:rPr>
              <a:t>people</a:t>
            </a:r>
            <a:r>
              <a:rPr sz="2000" spc="-25" dirty="0">
                <a:solidFill>
                  <a:srgbClr val="231F20"/>
                </a:solidFill>
                <a:latin typeface="Avenir Book"/>
                <a:cs typeface="Avenir Book"/>
              </a:rPr>
              <a:t> </a:t>
            </a:r>
            <a:r>
              <a:rPr sz="2000" dirty="0">
                <a:solidFill>
                  <a:srgbClr val="231F20"/>
                </a:solidFill>
                <a:latin typeface="Avenir Book"/>
                <a:cs typeface="Avenir Book"/>
              </a:rPr>
              <a:t>breathe</a:t>
            </a:r>
            <a:r>
              <a:rPr sz="2000" spc="-25" dirty="0">
                <a:solidFill>
                  <a:srgbClr val="231F20"/>
                </a:solidFill>
                <a:latin typeface="Avenir Book"/>
                <a:cs typeface="Avenir Book"/>
              </a:rPr>
              <a:t> </a:t>
            </a:r>
            <a:r>
              <a:rPr sz="2000" dirty="0">
                <a:solidFill>
                  <a:srgbClr val="231F20"/>
                </a:solidFill>
                <a:latin typeface="Avenir Book"/>
                <a:cs typeface="Avenir Book"/>
              </a:rPr>
              <a:t>in</a:t>
            </a:r>
            <a:r>
              <a:rPr sz="2000" spc="-25" dirty="0">
                <a:solidFill>
                  <a:srgbClr val="231F20"/>
                </a:solidFill>
                <a:latin typeface="Avenir Book"/>
                <a:cs typeface="Avenir Book"/>
              </a:rPr>
              <a:t> </a:t>
            </a:r>
            <a:r>
              <a:rPr sz="2000" spc="-10" dirty="0">
                <a:solidFill>
                  <a:srgbClr val="231F20"/>
                </a:solidFill>
                <a:latin typeface="Avenir Book"/>
                <a:cs typeface="Avenir Book"/>
              </a:rPr>
              <a:t>smoke 	</a:t>
            </a:r>
            <a:r>
              <a:rPr sz="2000" dirty="0">
                <a:solidFill>
                  <a:srgbClr val="231F20"/>
                </a:solidFill>
                <a:latin typeface="Avenir Book"/>
                <a:cs typeface="Avenir Book"/>
              </a:rPr>
              <a:t>exhaled</a:t>
            </a:r>
            <a:r>
              <a:rPr sz="2000" spc="-20" dirty="0">
                <a:solidFill>
                  <a:srgbClr val="231F20"/>
                </a:solidFill>
                <a:latin typeface="Avenir Book"/>
                <a:cs typeface="Avenir Book"/>
              </a:rPr>
              <a:t> </a:t>
            </a:r>
            <a:r>
              <a:rPr sz="2000" dirty="0">
                <a:solidFill>
                  <a:srgbClr val="231F20"/>
                </a:solidFill>
                <a:latin typeface="Avenir Book"/>
                <a:cs typeface="Avenir Book"/>
              </a:rPr>
              <a:t>by</a:t>
            </a:r>
            <a:r>
              <a:rPr sz="2000" spc="-15" dirty="0">
                <a:solidFill>
                  <a:srgbClr val="231F20"/>
                </a:solidFill>
                <a:latin typeface="Avenir Book"/>
                <a:cs typeface="Avenir Book"/>
              </a:rPr>
              <a:t> </a:t>
            </a:r>
            <a:r>
              <a:rPr sz="2000" dirty="0">
                <a:solidFill>
                  <a:srgbClr val="231F20"/>
                </a:solidFill>
                <a:latin typeface="Avenir Book"/>
                <a:cs typeface="Avenir Book"/>
              </a:rPr>
              <a:t>other</a:t>
            </a:r>
            <a:r>
              <a:rPr sz="2000" spc="-15" dirty="0">
                <a:solidFill>
                  <a:srgbClr val="231F20"/>
                </a:solidFill>
                <a:latin typeface="Avenir Book"/>
                <a:cs typeface="Avenir Book"/>
              </a:rPr>
              <a:t> </a:t>
            </a:r>
            <a:r>
              <a:rPr sz="2000" dirty="0">
                <a:solidFill>
                  <a:srgbClr val="231F20"/>
                </a:solidFill>
                <a:latin typeface="Avenir Book"/>
                <a:cs typeface="Avenir Book"/>
              </a:rPr>
              <a:t>smokers,</a:t>
            </a:r>
            <a:r>
              <a:rPr sz="2000" spc="-15" dirty="0">
                <a:solidFill>
                  <a:srgbClr val="231F20"/>
                </a:solidFill>
                <a:latin typeface="Avenir Book"/>
                <a:cs typeface="Avenir Book"/>
              </a:rPr>
              <a:t> </a:t>
            </a:r>
            <a:r>
              <a:rPr sz="2000" dirty="0">
                <a:solidFill>
                  <a:srgbClr val="231F20"/>
                </a:solidFill>
                <a:latin typeface="Avenir Book"/>
                <a:cs typeface="Avenir Book"/>
              </a:rPr>
              <a:t>or</a:t>
            </a:r>
            <a:r>
              <a:rPr sz="2000" spc="-20" dirty="0">
                <a:solidFill>
                  <a:srgbClr val="231F20"/>
                </a:solidFill>
                <a:latin typeface="Avenir Book"/>
                <a:cs typeface="Avenir Book"/>
              </a:rPr>
              <a:t> </a:t>
            </a:r>
            <a:r>
              <a:rPr sz="2000" dirty="0">
                <a:solidFill>
                  <a:srgbClr val="231F20"/>
                </a:solidFill>
                <a:latin typeface="Avenir Book"/>
                <a:cs typeface="Avenir Book"/>
              </a:rPr>
              <a:t>from</a:t>
            </a:r>
            <a:r>
              <a:rPr sz="2000" spc="-15" dirty="0">
                <a:solidFill>
                  <a:srgbClr val="231F20"/>
                </a:solidFill>
                <a:latin typeface="Avenir Book"/>
                <a:cs typeface="Avenir Book"/>
              </a:rPr>
              <a:t> </a:t>
            </a:r>
            <a:r>
              <a:rPr sz="2000" dirty="0">
                <a:solidFill>
                  <a:srgbClr val="231F20"/>
                </a:solidFill>
                <a:latin typeface="Avenir Book"/>
                <a:cs typeface="Avenir Book"/>
              </a:rPr>
              <a:t>burning</a:t>
            </a:r>
            <a:r>
              <a:rPr sz="2000" spc="-15" dirty="0">
                <a:solidFill>
                  <a:srgbClr val="231F20"/>
                </a:solidFill>
                <a:latin typeface="Avenir Book"/>
                <a:cs typeface="Avenir Book"/>
              </a:rPr>
              <a:t> </a:t>
            </a:r>
            <a:r>
              <a:rPr sz="2000" dirty="0">
                <a:solidFill>
                  <a:srgbClr val="231F20"/>
                </a:solidFill>
                <a:latin typeface="Avenir Book"/>
                <a:cs typeface="Avenir Book"/>
              </a:rPr>
              <a:t>tobacco</a:t>
            </a:r>
            <a:r>
              <a:rPr sz="2000" spc="-15" dirty="0">
                <a:solidFill>
                  <a:srgbClr val="231F20"/>
                </a:solidFill>
                <a:latin typeface="Avenir Book"/>
                <a:cs typeface="Avenir Book"/>
              </a:rPr>
              <a:t> </a:t>
            </a:r>
            <a:r>
              <a:rPr sz="2000" spc="-10" dirty="0">
                <a:solidFill>
                  <a:srgbClr val="231F20"/>
                </a:solidFill>
                <a:latin typeface="Avenir Book"/>
                <a:cs typeface="Avenir Book"/>
              </a:rPr>
              <a:t>products.</a:t>
            </a:r>
            <a:endParaRPr sz="2000">
              <a:latin typeface="Avenir Book"/>
              <a:cs typeface="Avenir Book"/>
            </a:endParaRPr>
          </a:p>
          <a:p>
            <a:pPr marL="235585" marR="569595" algn="just">
              <a:lnSpc>
                <a:spcPts val="2300"/>
              </a:lnSpc>
              <a:spcBef>
                <a:spcPts val="800"/>
              </a:spcBef>
            </a:pPr>
            <a:r>
              <a:rPr sz="2000" spc="-10" dirty="0">
                <a:solidFill>
                  <a:srgbClr val="231F20"/>
                </a:solidFill>
                <a:latin typeface="Avenir Book"/>
                <a:cs typeface="Avenir Book"/>
              </a:rPr>
              <a:t>Third-</a:t>
            </a:r>
            <a:r>
              <a:rPr sz="2000" dirty="0">
                <a:solidFill>
                  <a:srgbClr val="231F20"/>
                </a:solidFill>
                <a:latin typeface="Avenir Book"/>
                <a:cs typeface="Avenir Book"/>
              </a:rPr>
              <a:t>hand</a:t>
            </a:r>
            <a:r>
              <a:rPr sz="2000" spc="-20" dirty="0">
                <a:solidFill>
                  <a:srgbClr val="231F20"/>
                </a:solidFill>
                <a:latin typeface="Avenir Book"/>
                <a:cs typeface="Avenir Book"/>
              </a:rPr>
              <a:t> </a:t>
            </a:r>
            <a:r>
              <a:rPr sz="2000" dirty="0">
                <a:solidFill>
                  <a:srgbClr val="231F20"/>
                </a:solidFill>
                <a:latin typeface="Avenir Book"/>
                <a:cs typeface="Avenir Book"/>
              </a:rPr>
              <a:t>smoke</a:t>
            </a:r>
            <a:r>
              <a:rPr sz="2000" spc="-15" dirty="0">
                <a:solidFill>
                  <a:srgbClr val="231F20"/>
                </a:solidFill>
                <a:latin typeface="Avenir Book"/>
                <a:cs typeface="Avenir Book"/>
              </a:rPr>
              <a:t> </a:t>
            </a:r>
            <a:r>
              <a:rPr sz="2000" dirty="0">
                <a:solidFill>
                  <a:srgbClr val="231F20"/>
                </a:solidFill>
                <a:latin typeface="Avenir Book"/>
                <a:cs typeface="Avenir Book"/>
              </a:rPr>
              <a:t>is</a:t>
            </a:r>
            <a:r>
              <a:rPr sz="2000" spc="-15" dirty="0">
                <a:solidFill>
                  <a:srgbClr val="231F20"/>
                </a:solidFill>
                <a:latin typeface="Avenir Book"/>
                <a:cs typeface="Avenir Book"/>
              </a:rPr>
              <a:t> </a:t>
            </a:r>
            <a:r>
              <a:rPr sz="2000" dirty="0">
                <a:solidFill>
                  <a:srgbClr val="231F20"/>
                </a:solidFill>
                <a:latin typeface="Avenir Book"/>
                <a:cs typeface="Avenir Book"/>
              </a:rPr>
              <a:t>the</a:t>
            </a:r>
            <a:r>
              <a:rPr sz="2000" spc="-20" dirty="0">
                <a:solidFill>
                  <a:srgbClr val="231F20"/>
                </a:solidFill>
                <a:latin typeface="Avenir Book"/>
                <a:cs typeface="Avenir Book"/>
              </a:rPr>
              <a:t> </a:t>
            </a:r>
            <a:r>
              <a:rPr sz="2000" dirty="0">
                <a:solidFill>
                  <a:srgbClr val="231F20"/>
                </a:solidFill>
                <a:latin typeface="Avenir Book"/>
                <a:cs typeface="Avenir Book"/>
              </a:rPr>
              <a:t>chemical</a:t>
            </a:r>
            <a:r>
              <a:rPr sz="2000" spc="-15" dirty="0">
                <a:solidFill>
                  <a:srgbClr val="231F20"/>
                </a:solidFill>
                <a:latin typeface="Avenir Book"/>
                <a:cs typeface="Avenir Book"/>
              </a:rPr>
              <a:t> </a:t>
            </a:r>
            <a:r>
              <a:rPr sz="2000" dirty="0">
                <a:solidFill>
                  <a:srgbClr val="231F20"/>
                </a:solidFill>
                <a:latin typeface="Avenir Book"/>
                <a:cs typeface="Avenir Book"/>
              </a:rPr>
              <a:t>residue</a:t>
            </a:r>
            <a:r>
              <a:rPr sz="2000" spc="-15" dirty="0">
                <a:solidFill>
                  <a:srgbClr val="231F20"/>
                </a:solidFill>
                <a:latin typeface="Avenir Book"/>
                <a:cs typeface="Avenir Book"/>
              </a:rPr>
              <a:t> </a:t>
            </a:r>
            <a:r>
              <a:rPr sz="2000" dirty="0">
                <a:solidFill>
                  <a:srgbClr val="231F20"/>
                </a:solidFill>
                <a:latin typeface="Avenir Book"/>
                <a:cs typeface="Avenir Book"/>
              </a:rPr>
              <a:t>left</a:t>
            </a:r>
            <a:r>
              <a:rPr sz="2000" spc="-15" dirty="0">
                <a:solidFill>
                  <a:srgbClr val="231F20"/>
                </a:solidFill>
                <a:latin typeface="Avenir Book"/>
                <a:cs typeface="Avenir Book"/>
              </a:rPr>
              <a:t> </a:t>
            </a:r>
            <a:r>
              <a:rPr sz="2000" dirty="0">
                <a:solidFill>
                  <a:srgbClr val="231F20"/>
                </a:solidFill>
                <a:latin typeface="Avenir Book"/>
                <a:cs typeface="Avenir Book"/>
              </a:rPr>
              <a:t>behind</a:t>
            </a:r>
            <a:r>
              <a:rPr sz="2000" spc="-20" dirty="0">
                <a:solidFill>
                  <a:srgbClr val="231F20"/>
                </a:solidFill>
                <a:latin typeface="Avenir Book"/>
                <a:cs typeface="Avenir Book"/>
              </a:rPr>
              <a:t> </a:t>
            </a:r>
            <a:r>
              <a:rPr sz="2000" dirty="0">
                <a:solidFill>
                  <a:srgbClr val="231F20"/>
                </a:solidFill>
                <a:latin typeface="Avenir Book"/>
                <a:cs typeface="Avenir Book"/>
              </a:rPr>
              <a:t>after</a:t>
            </a:r>
            <a:r>
              <a:rPr sz="2000" spc="-15" dirty="0">
                <a:solidFill>
                  <a:srgbClr val="231F20"/>
                </a:solidFill>
                <a:latin typeface="Avenir Book"/>
                <a:cs typeface="Avenir Book"/>
              </a:rPr>
              <a:t> </a:t>
            </a:r>
            <a:r>
              <a:rPr sz="2000" spc="-10" dirty="0">
                <a:solidFill>
                  <a:srgbClr val="231F20"/>
                </a:solidFill>
                <a:latin typeface="Avenir Book"/>
                <a:cs typeface="Avenir Book"/>
              </a:rPr>
              <a:t>someone </a:t>
            </a:r>
            <a:r>
              <a:rPr sz="2000" dirty="0">
                <a:solidFill>
                  <a:srgbClr val="231F20"/>
                </a:solidFill>
                <a:latin typeface="Avenir Book"/>
                <a:cs typeface="Avenir Book"/>
              </a:rPr>
              <a:t>smokes.</a:t>
            </a:r>
            <a:r>
              <a:rPr sz="2000" spc="-10" dirty="0">
                <a:solidFill>
                  <a:srgbClr val="231F20"/>
                </a:solidFill>
                <a:latin typeface="Avenir Book"/>
                <a:cs typeface="Avenir Book"/>
              </a:rPr>
              <a:t> </a:t>
            </a:r>
            <a:r>
              <a:rPr sz="2000" dirty="0">
                <a:solidFill>
                  <a:srgbClr val="231F20"/>
                </a:solidFill>
                <a:latin typeface="Avenir Book"/>
                <a:cs typeface="Avenir Book"/>
              </a:rPr>
              <a:t>The</a:t>
            </a:r>
            <a:r>
              <a:rPr sz="2000" spc="-10" dirty="0">
                <a:solidFill>
                  <a:srgbClr val="231F20"/>
                </a:solidFill>
                <a:latin typeface="Avenir Book"/>
                <a:cs typeface="Avenir Book"/>
              </a:rPr>
              <a:t> </a:t>
            </a:r>
            <a:r>
              <a:rPr sz="2000" dirty="0">
                <a:solidFill>
                  <a:srgbClr val="231F20"/>
                </a:solidFill>
                <a:latin typeface="Avenir Book"/>
                <a:cs typeface="Avenir Book"/>
              </a:rPr>
              <a:t>residue</a:t>
            </a:r>
            <a:r>
              <a:rPr sz="2000" spc="-10" dirty="0">
                <a:solidFill>
                  <a:srgbClr val="231F20"/>
                </a:solidFill>
                <a:latin typeface="Avenir Book"/>
                <a:cs typeface="Avenir Book"/>
              </a:rPr>
              <a:t> </a:t>
            </a:r>
            <a:r>
              <a:rPr sz="2000" dirty="0">
                <a:solidFill>
                  <a:srgbClr val="231F20"/>
                </a:solidFill>
                <a:latin typeface="Avenir Book"/>
                <a:cs typeface="Avenir Book"/>
              </a:rPr>
              <a:t>can</a:t>
            </a:r>
            <a:r>
              <a:rPr sz="2000" spc="-10" dirty="0">
                <a:solidFill>
                  <a:srgbClr val="231F20"/>
                </a:solidFill>
                <a:latin typeface="Avenir Book"/>
                <a:cs typeface="Avenir Book"/>
              </a:rPr>
              <a:t> </a:t>
            </a:r>
            <a:r>
              <a:rPr sz="2000" dirty="0">
                <a:solidFill>
                  <a:srgbClr val="231F20"/>
                </a:solidFill>
                <a:latin typeface="Avenir Book"/>
                <a:cs typeface="Avenir Book"/>
              </a:rPr>
              <a:t>cling</a:t>
            </a:r>
            <a:r>
              <a:rPr sz="2000" spc="-10" dirty="0">
                <a:solidFill>
                  <a:srgbClr val="231F20"/>
                </a:solidFill>
                <a:latin typeface="Avenir Book"/>
                <a:cs typeface="Avenir Book"/>
              </a:rPr>
              <a:t> </a:t>
            </a:r>
            <a:r>
              <a:rPr sz="2000" dirty="0">
                <a:solidFill>
                  <a:srgbClr val="231F20"/>
                </a:solidFill>
                <a:latin typeface="Avenir Book"/>
                <a:cs typeface="Avenir Book"/>
              </a:rPr>
              <a:t>to</a:t>
            </a:r>
            <a:r>
              <a:rPr sz="2000" spc="-10" dirty="0">
                <a:solidFill>
                  <a:srgbClr val="231F20"/>
                </a:solidFill>
                <a:latin typeface="Avenir Book"/>
                <a:cs typeface="Avenir Book"/>
              </a:rPr>
              <a:t> </a:t>
            </a:r>
            <a:r>
              <a:rPr sz="2000" dirty="0">
                <a:solidFill>
                  <a:srgbClr val="231F20"/>
                </a:solidFill>
                <a:latin typeface="Avenir Book"/>
                <a:cs typeface="Avenir Book"/>
              </a:rPr>
              <a:t>clothes,</a:t>
            </a:r>
            <a:r>
              <a:rPr sz="2000" spc="-10" dirty="0">
                <a:solidFill>
                  <a:srgbClr val="231F20"/>
                </a:solidFill>
                <a:latin typeface="Avenir Book"/>
                <a:cs typeface="Avenir Book"/>
              </a:rPr>
              <a:t> </a:t>
            </a:r>
            <a:r>
              <a:rPr sz="2000" dirty="0">
                <a:solidFill>
                  <a:srgbClr val="231F20"/>
                </a:solidFill>
                <a:latin typeface="Avenir Book"/>
                <a:cs typeface="Avenir Book"/>
              </a:rPr>
              <a:t>hair</a:t>
            </a:r>
            <a:r>
              <a:rPr sz="2000" spc="-10" dirty="0">
                <a:solidFill>
                  <a:srgbClr val="231F20"/>
                </a:solidFill>
                <a:latin typeface="Avenir Book"/>
                <a:cs typeface="Avenir Book"/>
              </a:rPr>
              <a:t> </a:t>
            </a:r>
            <a:r>
              <a:rPr sz="2000" dirty="0">
                <a:solidFill>
                  <a:srgbClr val="231F20"/>
                </a:solidFill>
                <a:latin typeface="Avenir Book"/>
                <a:cs typeface="Avenir Book"/>
              </a:rPr>
              <a:t>and</a:t>
            </a:r>
            <a:r>
              <a:rPr sz="2000" spc="-10" dirty="0">
                <a:solidFill>
                  <a:srgbClr val="231F20"/>
                </a:solidFill>
                <a:latin typeface="Avenir Book"/>
                <a:cs typeface="Avenir Book"/>
              </a:rPr>
              <a:t> </a:t>
            </a:r>
            <a:r>
              <a:rPr sz="2000" dirty="0">
                <a:solidFill>
                  <a:srgbClr val="231F20"/>
                </a:solidFill>
                <a:latin typeface="Avenir Book"/>
                <a:cs typeface="Avenir Book"/>
              </a:rPr>
              <a:t>skin,</a:t>
            </a:r>
            <a:r>
              <a:rPr sz="2000" spc="-10" dirty="0">
                <a:solidFill>
                  <a:srgbClr val="231F20"/>
                </a:solidFill>
                <a:latin typeface="Avenir Book"/>
                <a:cs typeface="Avenir Book"/>
              </a:rPr>
              <a:t> </a:t>
            </a:r>
            <a:r>
              <a:rPr sz="2000" dirty="0">
                <a:solidFill>
                  <a:srgbClr val="231F20"/>
                </a:solidFill>
                <a:latin typeface="Avenir Book"/>
                <a:cs typeface="Avenir Book"/>
              </a:rPr>
              <a:t>floors,</a:t>
            </a:r>
            <a:r>
              <a:rPr sz="2000" spc="-10" dirty="0">
                <a:solidFill>
                  <a:srgbClr val="231F20"/>
                </a:solidFill>
                <a:latin typeface="Avenir Book"/>
                <a:cs typeface="Avenir Book"/>
              </a:rPr>
              <a:t> walls, </a:t>
            </a:r>
            <a:r>
              <a:rPr sz="2000" dirty="0">
                <a:solidFill>
                  <a:srgbClr val="231F20"/>
                </a:solidFill>
                <a:latin typeface="Avenir Book"/>
                <a:cs typeface="Avenir Book"/>
              </a:rPr>
              <a:t>bedding,</a:t>
            </a:r>
            <a:r>
              <a:rPr sz="2000" spc="-25" dirty="0">
                <a:solidFill>
                  <a:srgbClr val="231F20"/>
                </a:solidFill>
                <a:latin typeface="Avenir Book"/>
                <a:cs typeface="Avenir Book"/>
              </a:rPr>
              <a:t> </a:t>
            </a:r>
            <a:r>
              <a:rPr sz="2000" dirty="0">
                <a:solidFill>
                  <a:srgbClr val="231F20"/>
                </a:solidFill>
                <a:latin typeface="Avenir Book"/>
                <a:cs typeface="Avenir Book"/>
              </a:rPr>
              <a:t>curtains,</a:t>
            </a:r>
            <a:r>
              <a:rPr sz="2000" spc="-25" dirty="0">
                <a:solidFill>
                  <a:srgbClr val="231F20"/>
                </a:solidFill>
                <a:latin typeface="Avenir Book"/>
                <a:cs typeface="Avenir Book"/>
              </a:rPr>
              <a:t> </a:t>
            </a:r>
            <a:r>
              <a:rPr sz="2000" dirty="0">
                <a:solidFill>
                  <a:srgbClr val="231F20"/>
                </a:solidFill>
                <a:latin typeface="Avenir Book"/>
                <a:cs typeface="Avenir Book"/>
              </a:rPr>
              <a:t>toys,</a:t>
            </a:r>
            <a:r>
              <a:rPr sz="2000" spc="-20" dirty="0">
                <a:solidFill>
                  <a:srgbClr val="231F20"/>
                </a:solidFill>
                <a:latin typeface="Avenir Book"/>
                <a:cs typeface="Avenir Book"/>
              </a:rPr>
              <a:t> </a:t>
            </a:r>
            <a:r>
              <a:rPr sz="2000" dirty="0">
                <a:solidFill>
                  <a:srgbClr val="231F20"/>
                </a:solidFill>
                <a:latin typeface="Avenir Book"/>
                <a:cs typeface="Avenir Book"/>
              </a:rPr>
              <a:t>and</a:t>
            </a:r>
            <a:r>
              <a:rPr sz="2000" spc="-25" dirty="0">
                <a:solidFill>
                  <a:srgbClr val="231F20"/>
                </a:solidFill>
                <a:latin typeface="Avenir Book"/>
                <a:cs typeface="Avenir Book"/>
              </a:rPr>
              <a:t> </a:t>
            </a:r>
            <a:r>
              <a:rPr sz="2000" dirty="0">
                <a:solidFill>
                  <a:srgbClr val="231F20"/>
                </a:solidFill>
                <a:latin typeface="Avenir Book"/>
                <a:cs typeface="Avenir Book"/>
              </a:rPr>
              <a:t>other</a:t>
            </a:r>
            <a:r>
              <a:rPr sz="2000" spc="-25" dirty="0">
                <a:solidFill>
                  <a:srgbClr val="231F20"/>
                </a:solidFill>
                <a:latin typeface="Avenir Book"/>
                <a:cs typeface="Avenir Book"/>
              </a:rPr>
              <a:t> </a:t>
            </a:r>
            <a:r>
              <a:rPr sz="2000" spc="-10" dirty="0">
                <a:solidFill>
                  <a:srgbClr val="231F20"/>
                </a:solidFill>
                <a:latin typeface="Avenir Book"/>
                <a:cs typeface="Avenir Book"/>
              </a:rPr>
              <a:t>surfaces.</a:t>
            </a:r>
            <a:endParaRPr sz="2000">
              <a:latin typeface="Avenir Book"/>
              <a:cs typeface="Avenir Book"/>
            </a:endParaRPr>
          </a:p>
          <a:p>
            <a:pPr marL="235585" marR="5080">
              <a:lnSpc>
                <a:spcPts val="2300"/>
              </a:lnSpc>
              <a:spcBef>
                <a:spcPts val="800"/>
              </a:spcBef>
            </a:pPr>
            <a:r>
              <a:rPr sz="2000" spc="-20" dirty="0">
                <a:solidFill>
                  <a:srgbClr val="231F20"/>
                </a:solidFill>
                <a:latin typeface="Avenir Book"/>
                <a:cs typeface="Avenir Book"/>
              </a:rPr>
              <a:t>Second-</a:t>
            </a:r>
            <a:r>
              <a:rPr sz="2000" dirty="0">
                <a:solidFill>
                  <a:srgbClr val="231F20"/>
                </a:solidFill>
                <a:latin typeface="Avenir Book"/>
                <a:cs typeface="Avenir Book"/>
              </a:rPr>
              <a:t>hand</a:t>
            </a:r>
            <a:r>
              <a:rPr sz="2000" spc="-10" dirty="0">
                <a:solidFill>
                  <a:srgbClr val="231F20"/>
                </a:solidFill>
                <a:latin typeface="Avenir Book"/>
                <a:cs typeface="Avenir Book"/>
              </a:rPr>
              <a:t> </a:t>
            </a:r>
            <a:r>
              <a:rPr sz="2000" dirty="0">
                <a:solidFill>
                  <a:srgbClr val="231F20"/>
                </a:solidFill>
                <a:latin typeface="Avenir Book"/>
                <a:cs typeface="Avenir Book"/>
              </a:rPr>
              <a:t>and</a:t>
            </a:r>
            <a:r>
              <a:rPr sz="2000" spc="-5" dirty="0">
                <a:solidFill>
                  <a:srgbClr val="231F20"/>
                </a:solidFill>
                <a:latin typeface="Avenir Book"/>
                <a:cs typeface="Avenir Book"/>
              </a:rPr>
              <a:t> </a:t>
            </a:r>
            <a:r>
              <a:rPr sz="2000" spc="-10" dirty="0">
                <a:solidFill>
                  <a:srgbClr val="231F20"/>
                </a:solidFill>
                <a:latin typeface="Avenir Book"/>
                <a:cs typeface="Avenir Book"/>
              </a:rPr>
              <a:t>third-</a:t>
            </a:r>
            <a:r>
              <a:rPr sz="2000" dirty="0">
                <a:solidFill>
                  <a:srgbClr val="231F20"/>
                </a:solidFill>
                <a:latin typeface="Avenir Book"/>
                <a:cs typeface="Avenir Book"/>
              </a:rPr>
              <a:t>hand</a:t>
            </a:r>
            <a:r>
              <a:rPr sz="2000" spc="-10" dirty="0">
                <a:solidFill>
                  <a:srgbClr val="231F20"/>
                </a:solidFill>
                <a:latin typeface="Avenir Book"/>
                <a:cs typeface="Avenir Book"/>
              </a:rPr>
              <a:t> </a:t>
            </a:r>
            <a:r>
              <a:rPr sz="2000" dirty="0">
                <a:solidFill>
                  <a:srgbClr val="231F20"/>
                </a:solidFill>
                <a:latin typeface="Avenir Book"/>
                <a:cs typeface="Avenir Book"/>
              </a:rPr>
              <a:t>smoke</a:t>
            </a:r>
            <a:r>
              <a:rPr sz="2000" spc="-5" dirty="0">
                <a:solidFill>
                  <a:srgbClr val="231F20"/>
                </a:solidFill>
                <a:latin typeface="Avenir Book"/>
                <a:cs typeface="Avenir Book"/>
              </a:rPr>
              <a:t> </a:t>
            </a:r>
            <a:r>
              <a:rPr sz="2000" dirty="0">
                <a:solidFill>
                  <a:srgbClr val="231F20"/>
                </a:solidFill>
                <a:latin typeface="Avenir Book"/>
                <a:cs typeface="Avenir Book"/>
              </a:rPr>
              <a:t>contain</a:t>
            </a:r>
            <a:r>
              <a:rPr sz="2000" spc="-5" dirty="0">
                <a:solidFill>
                  <a:srgbClr val="231F20"/>
                </a:solidFill>
                <a:latin typeface="Avenir Book"/>
                <a:cs typeface="Avenir Book"/>
              </a:rPr>
              <a:t> </a:t>
            </a:r>
            <a:r>
              <a:rPr sz="2000" dirty="0">
                <a:solidFill>
                  <a:srgbClr val="231F20"/>
                </a:solidFill>
                <a:latin typeface="Avenir Book"/>
                <a:cs typeface="Avenir Book"/>
              </a:rPr>
              <a:t>harmful,</a:t>
            </a:r>
            <a:r>
              <a:rPr sz="2000" spc="-10" dirty="0">
                <a:solidFill>
                  <a:srgbClr val="231F20"/>
                </a:solidFill>
                <a:latin typeface="Avenir Book"/>
                <a:cs typeface="Avenir Book"/>
              </a:rPr>
              <a:t> </a:t>
            </a:r>
            <a:r>
              <a:rPr sz="2000" dirty="0">
                <a:solidFill>
                  <a:srgbClr val="231F20"/>
                </a:solidFill>
                <a:latin typeface="Avenir Book"/>
                <a:cs typeface="Avenir Book"/>
              </a:rPr>
              <a:t>toxic</a:t>
            </a:r>
            <a:r>
              <a:rPr sz="2000" spc="-5" dirty="0">
                <a:solidFill>
                  <a:srgbClr val="231F20"/>
                </a:solidFill>
                <a:latin typeface="Avenir Book"/>
                <a:cs typeface="Avenir Book"/>
              </a:rPr>
              <a:t> </a:t>
            </a:r>
            <a:r>
              <a:rPr sz="2000" dirty="0">
                <a:solidFill>
                  <a:srgbClr val="231F20"/>
                </a:solidFill>
                <a:latin typeface="Avenir Book"/>
                <a:cs typeface="Avenir Book"/>
              </a:rPr>
              <a:t>and</a:t>
            </a:r>
            <a:r>
              <a:rPr sz="2000" spc="-5" dirty="0">
                <a:solidFill>
                  <a:srgbClr val="231F20"/>
                </a:solidFill>
                <a:latin typeface="Avenir Book"/>
                <a:cs typeface="Avenir Book"/>
              </a:rPr>
              <a:t> </a:t>
            </a:r>
            <a:r>
              <a:rPr sz="2000" spc="-10" dirty="0">
                <a:solidFill>
                  <a:srgbClr val="231F20"/>
                </a:solidFill>
                <a:latin typeface="Avenir Book"/>
                <a:cs typeface="Avenir Book"/>
              </a:rPr>
              <a:t>cancer- </a:t>
            </a:r>
            <a:r>
              <a:rPr sz="2000" dirty="0">
                <a:solidFill>
                  <a:srgbClr val="231F20"/>
                </a:solidFill>
                <a:latin typeface="Avenir Book"/>
                <a:cs typeface="Avenir Book"/>
              </a:rPr>
              <a:t>causing</a:t>
            </a:r>
            <a:r>
              <a:rPr sz="2000" spc="-30" dirty="0">
                <a:solidFill>
                  <a:srgbClr val="231F20"/>
                </a:solidFill>
                <a:latin typeface="Avenir Book"/>
                <a:cs typeface="Avenir Book"/>
              </a:rPr>
              <a:t> </a:t>
            </a:r>
            <a:r>
              <a:rPr sz="2000" dirty="0">
                <a:solidFill>
                  <a:srgbClr val="231F20"/>
                </a:solidFill>
                <a:latin typeface="Avenir Book"/>
                <a:cs typeface="Avenir Book"/>
              </a:rPr>
              <a:t>chemicals</a:t>
            </a:r>
            <a:r>
              <a:rPr sz="2000" spc="-30" dirty="0">
                <a:solidFill>
                  <a:srgbClr val="231F20"/>
                </a:solidFill>
                <a:latin typeface="Avenir Book"/>
                <a:cs typeface="Avenir Book"/>
              </a:rPr>
              <a:t> </a:t>
            </a:r>
            <a:r>
              <a:rPr sz="2000" dirty="0">
                <a:solidFill>
                  <a:srgbClr val="231F20"/>
                </a:solidFill>
                <a:latin typeface="Avenir Book"/>
                <a:cs typeface="Avenir Book"/>
              </a:rPr>
              <a:t>that</a:t>
            </a:r>
            <a:r>
              <a:rPr sz="2000" spc="-30" dirty="0">
                <a:solidFill>
                  <a:srgbClr val="231F20"/>
                </a:solidFill>
                <a:latin typeface="Avenir Book"/>
                <a:cs typeface="Avenir Book"/>
              </a:rPr>
              <a:t> </a:t>
            </a:r>
            <a:r>
              <a:rPr sz="2000" dirty="0">
                <a:solidFill>
                  <a:srgbClr val="231F20"/>
                </a:solidFill>
                <a:latin typeface="Avenir Book"/>
                <a:cs typeface="Avenir Book"/>
              </a:rPr>
              <a:t>can</a:t>
            </a:r>
            <a:r>
              <a:rPr sz="2000" spc="-30" dirty="0">
                <a:solidFill>
                  <a:srgbClr val="231F20"/>
                </a:solidFill>
                <a:latin typeface="Avenir Book"/>
                <a:cs typeface="Avenir Book"/>
              </a:rPr>
              <a:t> </a:t>
            </a:r>
            <a:r>
              <a:rPr sz="2000" dirty="0">
                <a:solidFill>
                  <a:srgbClr val="231F20"/>
                </a:solidFill>
                <a:latin typeface="Avenir Book"/>
                <a:cs typeface="Avenir Book"/>
              </a:rPr>
              <a:t>be</a:t>
            </a:r>
            <a:r>
              <a:rPr sz="2000" spc="-25" dirty="0">
                <a:solidFill>
                  <a:srgbClr val="231F20"/>
                </a:solidFill>
                <a:latin typeface="Avenir Book"/>
                <a:cs typeface="Avenir Book"/>
              </a:rPr>
              <a:t> </a:t>
            </a:r>
            <a:r>
              <a:rPr sz="2000" dirty="0">
                <a:solidFill>
                  <a:srgbClr val="231F20"/>
                </a:solidFill>
                <a:latin typeface="Avenir Book"/>
                <a:cs typeface="Avenir Book"/>
              </a:rPr>
              <a:t>breathed</a:t>
            </a:r>
            <a:r>
              <a:rPr sz="2000" spc="-30" dirty="0">
                <a:solidFill>
                  <a:srgbClr val="231F20"/>
                </a:solidFill>
                <a:latin typeface="Avenir Book"/>
                <a:cs typeface="Avenir Book"/>
              </a:rPr>
              <a:t> </a:t>
            </a:r>
            <a:r>
              <a:rPr sz="2000" dirty="0">
                <a:solidFill>
                  <a:srgbClr val="231F20"/>
                </a:solidFill>
                <a:latin typeface="Avenir Book"/>
                <a:cs typeface="Avenir Book"/>
              </a:rPr>
              <a:t>in,</a:t>
            </a:r>
            <a:r>
              <a:rPr sz="2000" spc="-30" dirty="0">
                <a:solidFill>
                  <a:srgbClr val="231F20"/>
                </a:solidFill>
                <a:latin typeface="Avenir Book"/>
                <a:cs typeface="Avenir Book"/>
              </a:rPr>
              <a:t> </a:t>
            </a:r>
            <a:r>
              <a:rPr sz="2000" dirty="0">
                <a:solidFill>
                  <a:srgbClr val="231F20"/>
                </a:solidFill>
                <a:latin typeface="Avenir Book"/>
                <a:cs typeface="Avenir Book"/>
              </a:rPr>
              <a:t>absorbed</a:t>
            </a:r>
            <a:r>
              <a:rPr sz="2000" spc="-30" dirty="0">
                <a:solidFill>
                  <a:srgbClr val="231F20"/>
                </a:solidFill>
                <a:latin typeface="Avenir Book"/>
                <a:cs typeface="Avenir Book"/>
              </a:rPr>
              <a:t> </a:t>
            </a:r>
            <a:r>
              <a:rPr sz="2000" dirty="0">
                <a:solidFill>
                  <a:srgbClr val="231F20"/>
                </a:solidFill>
                <a:latin typeface="Avenir Book"/>
                <a:cs typeface="Avenir Book"/>
              </a:rPr>
              <a:t>through</a:t>
            </a:r>
            <a:r>
              <a:rPr sz="2000" spc="-25" dirty="0">
                <a:solidFill>
                  <a:srgbClr val="231F20"/>
                </a:solidFill>
                <a:latin typeface="Avenir Book"/>
                <a:cs typeface="Avenir Book"/>
              </a:rPr>
              <a:t> </a:t>
            </a:r>
            <a:r>
              <a:rPr sz="2000" dirty="0">
                <a:solidFill>
                  <a:srgbClr val="231F20"/>
                </a:solidFill>
                <a:latin typeface="Avenir Book"/>
                <a:cs typeface="Avenir Book"/>
              </a:rPr>
              <a:t>the</a:t>
            </a:r>
            <a:r>
              <a:rPr sz="2000" spc="-30" dirty="0">
                <a:solidFill>
                  <a:srgbClr val="231F20"/>
                </a:solidFill>
                <a:latin typeface="Avenir Book"/>
                <a:cs typeface="Avenir Book"/>
              </a:rPr>
              <a:t> </a:t>
            </a:r>
            <a:r>
              <a:rPr sz="2000" dirty="0">
                <a:solidFill>
                  <a:srgbClr val="231F20"/>
                </a:solidFill>
                <a:latin typeface="Avenir Book"/>
                <a:cs typeface="Avenir Book"/>
              </a:rPr>
              <a:t>skin,</a:t>
            </a:r>
            <a:r>
              <a:rPr sz="2000" spc="-30" dirty="0">
                <a:solidFill>
                  <a:srgbClr val="231F20"/>
                </a:solidFill>
                <a:latin typeface="Avenir Book"/>
                <a:cs typeface="Avenir Book"/>
              </a:rPr>
              <a:t> </a:t>
            </a:r>
            <a:r>
              <a:rPr sz="2000" spc="-25" dirty="0">
                <a:solidFill>
                  <a:srgbClr val="231F20"/>
                </a:solidFill>
                <a:latin typeface="Avenir Book"/>
                <a:cs typeface="Avenir Book"/>
              </a:rPr>
              <a:t>or </a:t>
            </a:r>
            <a:r>
              <a:rPr sz="2000" dirty="0">
                <a:solidFill>
                  <a:srgbClr val="231F20"/>
                </a:solidFill>
                <a:latin typeface="Avenir Book"/>
                <a:cs typeface="Avenir Book"/>
              </a:rPr>
              <a:t>swallowed,</a:t>
            </a:r>
            <a:r>
              <a:rPr sz="2000" spc="-25" dirty="0">
                <a:solidFill>
                  <a:srgbClr val="231F20"/>
                </a:solidFill>
                <a:latin typeface="Avenir Book"/>
                <a:cs typeface="Avenir Book"/>
              </a:rPr>
              <a:t> </a:t>
            </a:r>
            <a:r>
              <a:rPr sz="2000" dirty="0">
                <a:solidFill>
                  <a:srgbClr val="231F20"/>
                </a:solidFill>
                <a:latin typeface="Avenir Book"/>
                <a:cs typeface="Avenir Book"/>
              </a:rPr>
              <a:t>when</a:t>
            </a:r>
            <a:r>
              <a:rPr sz="2000" spc="-20" dirty="0">
                <a:solidFill>
                  <a:srgbClr val="231F20"/>
                </a:solidFill>
                <a:latin typeface="Avenir Book"/>
                <a:cs typeface="Avenir Book"/>
              </a:rPr>
              <a:t> </a:t>
            </a:r>
            <a:r>
              <a:rPr sz="2000" dirty="0">
                <a:solidFill>
                  <a:srgbClr val="231F20"/>
                </a:solidFill>
                <a:latin typeface="Avenir Book"/>
                <a:cs typeface="Avenir Book"/>
              </a:rPr>
              <a:t>children</a:t>
            </a:r>
            <a:r>
              <a:rPr sz="2000" spc="-20" dirty="0">
                <a:solidFill>
                  <a:srgbClr val="231F20"/>
                </a:solidFill>
                <a:latin typeface="Avenir Book"/>
                <a:cs typeface="Avenir Book"/>
              </a:rPr>
              <a:t> </a:t>
            </a:r>
            <a:r>
              <a:rPr sz="2000" dirty="0">
                <a:solidFill>
                  <a:srgbClr val="231F20"/>
                </a:solidFill>
                <a:latin typeface="Avenir Book"/>
                <a:cs typeface="Avenir Book"/>
              </a:rPr>
              <a:t>put</a:t>
            </a:r>
            <a:r>
              <a:rPr sz="2000" spc="-25" dirty="0">
                <a:solidFill>
                  <a:srgbClr val="231F20"/>
                </a:solidFill>
                <a:latin typeface="Avenir Book"/>
                <a:cs typeface="Avenir Book"/>
              </a:rPr>
              <a:t> </a:t>
            </a:r>
            <a:r>
              <a:rPr sz="2000" dirty="0">
                <a:solidFill>
                  <a:srgbClr val="231F20"/>
                </a:solidFill>
                <a:latin typeface="Avenir Book"/>
                <a:cs typeface="Avenir Book"/>
              </a:rPr>
              <a:t>their</a:t>
            </a:r>
            <a:r>
              <a:rPr sz="2000" spc="-20" dirty="0">
                <a:solidFill>
                  <a:srgbClr val="231F20"/>
                </a:solidFill>
                <a:latin typeface="Avenir Book"/>
                <a:cs typeface="Avenir Book"/>
              </a:rPr>
              <a:t> </a:t>
            </a:r>
            <a:r>
              <a:rPr sz="2000" dirty="0">
                <a:solidFill>
                  <a:srgbClr val="231F20"/>
                </a:solidFill>
                <a:latin typeface="Avenir Book"/>
                <a:cs typeface="Avenir Book"/>
              </a:rPr>
              <a:t>contaminated</a:t>
            </a:r>
            <a:r>
              <a:rPr sz="2000" spc="-20" dirty="0">
                <a:solidFill>
                  <a:srgbClr val="231F20"/>
                </a:solidFill>
                <a:latin typeface="Avenir Book"/>
                <a:cs typeface="Avenir Book"/>
              </a:rPr>
              <a:t> </a:t>
            </a:r>
            <a:r>
              <a:rPr sz="2000" dirty="0">
                <a:solidFill>
                  <a:srgbClr val="231F20"/>
                </a:solidFill>
                <a:latin typeface="Avenir Book"/>
                <a:cs typeface="Avenir Book"/>
              </a:rPr>
              <a:t>hands</a:t>
            </a:r>
            <a:r>
              <a:rPr sz="2000" spc="-25" dirty="0">
                <a:solidFill>
                  <a:srgbClr val="231F20"/>
                </a:solidFill>
                <a:latin typeface="Avenir Book"/>
                <a:cs typeface="Avenir Book"/>
              </a:rPr>
              <a:t> </a:t>
            </a:r>
            <a:r>
              <a:rPr sz="2000" dirty="0">
                <a:solidFill>
                  <a:srgbClr val="231F20"/>
                </a:solidFill>
                <a:latin typeface="Avenir Book"/>
                <a:cs typeface="Avenir Book"/>
              </a:rPr>
              <a:t>or</a:t>
            </a:r>
            <a:r>
              <a:rPr sz="2000" spc="-20" dirty="0">
                <a:solidFill>
                  <a:srgbClr val="231F20"/>
                </a:solidFill>
                <a:latin typeface="Avenir Book"/>
                <a:cs typeface="Avenir Book"/>
              </a:rPr>
              <a:t> </a:t>
            </a:r>
            <a:r>
              <a:rPr sz="2000" dirty="0">
                <a:solidFill>
                  <a:srgbClr val="231F20"/>
                </a:solidFill>
                <a:latin typeface="Avenir Book"/>
                <a:cs typeface="Avenir Book"/>
              </a:rPr>
              <a:t>other</a:t>
            </a:r>
            <a:r>
              <a:rPr sz="2000" spc="-20" dirty="0">
                <a:solidFill>
                  <a:srgbClr val="231F20"/>
                </a:solidFill>
                <a:latin typeface="Avenir Book"/>
                <a:cs typeface="Avenir Book"/>
              </a:rPr>
              <a:t> </a:t>
            </a:r>
            <a:r>
              <a:rPr sz="2000" spc="-10" dirty="0">
                <a:solidFill>
                  <a:srgbClr val="231F20"/>
                </a:solidFill>
                <a:latin typeface="Avenir Book"/>
                <a:cs typeface="Avenir Book"/>
              </a:rPr>
              <a:t>objects </a:t>
            </a:r>
            <a:r>
              <a:rPr sz="2000" dirty="0">
                <a:solidFill>
                  <a:srgbClr val="231F20"/>
                </a:solidFill>
                <a:latin typeface="Avenir Book"/>
                <a:cs typeface="Avenir Book"/>
              </a:rPr>
              <a:t>into their </a:t>
            </a:r>
            <a:r>
              <a:rPr sz="2000" spc="-10" dirty="0">
                <a:solidFill>
                  <a:srgbClr val="231F20"/>
                </a:solidFill>
                <a:latin typeface="Avenir Book"/>
                <a:cs typeface="Avenir Book"/>
              </a:rPr>
              <a:t>mouths.</a:t>
            </a:r>
            <a:endParaRPr sz="2000">
              <a:latin typeface="Avenir Book"/>
              <a:cs typeface="Avenir Book"/>
            </a:endParaRPr>
          </a:p>
          <a:p>
            <a:pPr marL="235585" marR="530860">
              <a:lnSpc>
                <a:spcPts val="2300"/>
              </a:lnSpc>
              <a:spcBef>
                <a:spcPts val="800"/>
              </a:spcBef>
            </a:pPr>
            <a:r>
              <a:rPr sz="2000" dirty="0">
                <a:solidFill>
                  <a:srgbClr val="231F20"/>
                </a:solidFill>
                <a:latin typeface="Avenir Book"/>
                <a:cs typeface="Avenir Book"/>
              </a:rPr>
              <a:t>Reduce</a:t>
            </a:r>
            <a:r>
              <a:rPr sz="2000" spc="-30" dirty="0">
                <a:solidFill>
                  <a:srgbClr val="231F20"/>
                </a:solidFill>
                <a:latin typeface="Avenir Book"/>
                <a:cs typeface="Avenir Book"/>
              </a:rPr>
              <a:t> </a:t>
            </a:r>
            <a:r>
              <a:rPr sz="2000" dirty="0">
                <a:solidFill>
                  <a:srgbClr val="231F20"/>
                </a:solidFill>
                <a:latin typeface="Avenir Book"/>
                <a:cs typeface="Avenir Book"/>
              </a:rPr>
              <a:t>or</a:t>
            </a:r>
            <a:r>
              <a:rPr sz="2000" spc="-30" dirty="0">
                <a:solidFill>
                  <a:srgbClr val="231F20"/>
                </a:solidFill>
                <a:latin typeface="Avenir Book"/>
                <a:cs typeface="Avenir Book"/>
              </a:rPr>
              <a:t> </a:t>
            </a:r>
            <a:r>
              <a:rPr sz="2000" dirty="0">
                <a:solidFill>
                  <a:srgbClr val="231F20"/>
                </a:solidFill>
                <a:latin typeface="Avenir Book"/>
                <a:cs typeface="Avenir Book"/>
              </a:rPr>
              <a:t>eliminate</a:t>
            </a:r>
            <a:r>
              <a:rPr sz="2000" spc="-30" dirty="0">
                <a:solidFill>
                  <a:srgbClr val="231F20"/>
                </a:solidFill>
                <a:latin typeface="Avenir Book"/>
                <a:cs typeface="Avenir Book"/>
              </a:rPr>
              <a:t> </a:t>
            </a:r>
            <a:r>
              <a:rPr sz="2000" dirty="0">
                <a:solidFill>
                  <a:srgbClr val="231F20"/>
                </a:solidFill>
                <a:latin typeface="Avenir Book"/>
                <a:cs typeface="Avenir Book"/>
              </a:rPr>
              <a:t>your</a:t>
            </a:r>
            <a:r>
              <a:rPr sz="2000" spc="-30" dirty="0">
                <a:solidFill>
                  <a:srgbClr val="231F20"/>
                </a:solidFill>
                <a:latin typeface="Avenir Book"/>
                <a:cs typeface="Avenir Book"/>
              </a:rPr>
              <a:t> </a:t>
            </a:r>
            <a:r>
              <a:rPr sz="2000" spc="-25" dirty="0">
                <a:solidFill>
                  <a:srgbClr val="231F20"/>
                </a:solidFill>
                <a:latin typeface="Avenir Book"/>
                <a:cs typeface="Avenir Book"/>
              </a:rPr>
              <a:t>kid’s</a:t>
            </a:r>
            <a:r>
              <a:rPr sz="2000" spc="-30" dirty="0">
                <a:solidFill>
                  <a:srgbClr val="231F20"/>
                </a:solidFill>
                <a:latin typeface="Avenir Book"/>
                <a:cs typeface="Avenir Book"/>
              </a:rPr>
              <a:t> </a:t>
            </a:r>
            <a:r>
              <a:rPr sz="2000" dirty="0">
                <a:solidFill>
                  <a:srgbClr val="231F20"/>
                </a:solidFill>
                <a:latin typeface="Avenir Book"/>
                <a:cs typeface="Avenir Book"/>
              </a:rPr>
              <a:t>exposure</a:t>
            </a:r>
            <a:r>
              <a:rPr sz="2000" spc="-30" dirty="0">
                <a:solidFill>
                  <a:srgbClr val="231F20"/>
                </a:solidFill>
                <a:latin typeface="Avenir Book"/>
                <a:cs typeface="Avenir Book"/>
              </a:rPr>
              <a:t> </a:t>
            </a:r>
            <a:r>
              <a:rPr sz="2000" dirty="0">
                <a:solidFill>
                  <a:srgbClr val="231F20"/>
                </a:solidFill>
                <a:latin typeface="Avenir Book"/>
                <a:cs typeface="Avenir Book"/>
              </a:rPr>
              <a:t>to</a:t>
            </a:r>
            <a:r>
              <a:rPr sz="2000" spc="-30" dirty="0">
                <a:solidFill>
                  <a:srgbClr val="231F20"/>
                </a:solidFill>
                <a:latin typeface="Avenir Book"/>
                <a:cs typeface="Avenir Book"/>
              </a:rPr>
              <a:t> </a:t>
            </a:r>
            <a:r>
              <a:rPr sz="2000" dirty="0">
                <a:solidFill>
                  <a:srgbClr val="231F20"/>
                </a:solidFill>
                <a:latin typeface="Avenir Book"/>
                <a:cs typeface="Avenir Book"/>
              </a:rPr>
              <a:t>tobacco</a:t>
            </a:r>
            <a:r>
              <a:rPr sz="2000" spc="-30" dirty="0">
                <a:solidFill>
                  <a:srgbClr val="231F20"/>
                </a:solidFill>
                <a:latin typeface="Avenir Book"/>
                <a:cs typeface="Avenir Book"/>
              </a:rPr>
              <a:t> </a:t>
            </a:r>
            <a:r>
              <a:rPr sz="2000" dirty="0">
                <a:solidFill>
                  <a:srgbClr val="231F20"/>
                </a:solidFill>
                <a:latin typeface="Avenir Book"/>
                <a:cs typeface="Avenir Book"/>
              </a:rPr>
              <a:t>smoke</a:t>
            </a:r>
            <a:r>
              <a:rPr sz="2000" spc="-30" dirty="0">
                <a:solidFill>
                  <a:srgbClr val="231F20"/>
                </a:solidFill>
                <a:latin typeface="Avenir Book"/>
                <a:cs typeface="Avenir Book"/>
              </a:rPr>
              <a:t> </a:t>
            </a:r>
            <a:r>
              <a:rPr sz="2000" dirty="0">
                <a:solidFill>
                  <a:srgbClr val="231F20"/>
                </a:solidFill>
                <a:latin typeface="Avenir Book"/>
                <a:cs typeface="Avenir Book"/>
              </a:rPr>
              <a:t>or</a:t>
            </a:r>
            <a:r>
              <a:rPr sz="2000" spc="-30" dirty="0">
                <a:solidFill>
                  <a:srgbClr val="231F20"/>
                </a:solidFill>
                <a:latin typeface="Avenir Book"/>
                <a:cs typeface="Avenir Book"/>
              </a:rPr>
              <a:t> </a:t>
            </a:r>
            <a:r>
              <a:rPr sz="2000" spc="-10" dirty="0">
                <a:solidFill>
                  <a:srgbClr val="231F20"/>
                </a:solidFill>
                <a:latin typeface="Avenir Book"/>
                <a:cs typeface="Avenir Book"/>
              </a:rPr>
              <a:t>vapors </a:t>
            </a:r>
            <a:r>
              <a:rPr sz="2000" dirty="0">
                <a:solidFill>
                  <a:srgbClr val="231F20"/>
                </a:solidFill>
                <a:latin typeface="Avenir Book"/>
                <a:cs typeface="Avenir Book"/>
              </a:rPr>
              <a:t>(including</a:t>
            </a:r>
            <a:r>
              <a:rPr sz="2000" spc="-15" dirty="0">
                <a:solidFill>
                  <a:srgbClr val="231F20"/>
                </a:solidFill>
                <a:latin typeface="Avenir Book"/>
                <a:cs typeface="Avenir Book"/>
              </a:rPr>
              <a:t> </a:t>
            </a:r>
            <a:r>
              <a:rPr sz="2000" dirty="0">
                <a:solidFill>
                  <a:srgbClr val="231F20"/>
                </a:solidFill>
                <a:latin typeface="Avenir Book"/>
                <a:cs typeface="Avenir Book"/>
              </a:rPr>
              <a:t>e-cigarettes</a:t>
            </a:r>
            <a:r>
              <a:rPr sz="2000" spc="-15" dirty="0">
                <a:solidFill>
                  <a:srgbClr val="231F20"/>
                </a:solidFill>
                <a:latin typeface="Avenir Book"/>
                <a:cs typeface="Avenir Book"/>
              </a:rPr>
              <a:t> </a:t>
            </a:r>
            <a:r>
              <a:rPr sz="2000" dirty="0">
                <a:solidFill>
                  <a:srgbClr val="231F20"/>
                </a:solidFill>
                <a:latin typeface="Avenir Book"/>
                <a:cs typeface="Avenir Book"/>
              </a:rPr>
              <a:t>and</a:t>
            </a:r>
            <a:r>
              <a:rPr sz="2000" spc="-15" dirty="0">
                <a:solidFill>
                  <a:srgbClr val="231F20"/>
                </a:solidFill>
                <a:latin typeface="Avenir Book"/>
                <a:cs typeface="Avenir Book"/>
              </a:rPr>
              <a:t> </a:t>
            </a:r>
            <a:r>
              <a:rPr sz="2000" dirty="0">
                <a:solidFill>
                  <a:srgbClr val="231F20"/>
                </a:solidFill>
                <a:latin typeface="Avenir Book"/>
                <a:cs typeface="Avenir Book"/>
              </a:rPr>
              <a:t>other</a:t>
            </a:r>
            <a:r>
              <a:rPr sz="2000" spc="-15" dirty="0">
                <a:solidFill>
                  <a:srgbClr val="231F20"/>
                </a:solidFill>
                <a:latin typeface="Avenir Book"/>
                <a:cs typeface="Avenir Book"/>
              </a:rPr>
              <a:t> </a:t>
            </a:r>
            <a:r>
              <a:rPr sz="2000" dirty="0">
                <a:solidFill>
                  <a:srgbClr val="231F20"/>
                </a:solidFill>
                <a:latin typeface="Avenir Book"/>
                <a:cs typeface="Avenir Book"/>
              </a:rPr>
              <a:t>vaping</a:t>
            </a:r>
            <a:r>
              <a:rPr sz="2000" spc="-15" dirty="0">
                <a:solidFill>
                  <a:srgbClr val="231F20"/>
                </a:solidFill>
                <a:latin typeface="Avenir Book"/>
                <a:cs typeface="Avenir Book"/>
              </a:rPr>
              <a:t> </a:t>
            </a:r>
            <a:r>
              <a:rPr sz="2000" spc="-10" dirty="0">
                <a:solidFill>
                  <a:srgbClr val="231F20"/>
                </a:solidFill>
                <a:latin typeface="Avenir Book"/>
                <a:cs typeface="Avenir Book"/>
              </a:rPr>
              <a:t>devices).</a:t>
            </a:r>
            <a:endParaRPr sz="2000">
              <a:latin typeface="Avenir Book"/>
              <a:cs typeface="Avenir Book"/>
            </a:endParaRPr>
          </a:p>
        </p:txBody>
      </p:sp>
      <p:sp>
        <p:nvSpPr>
          <p:cNvPr id="7" name="object 7"/>
          <p:cNvSpPr txBox="1"/>
          <p:nvPr/>
        </p:nvSpPr>
        <p:spPr>
          <a:xfrm>
            <a:off x="1189098" y="5799838"/>
            <a:ext cx="93345" cy="185420"/>
          </a:xfrm>
          <a:prstGeom prst="rect">
            <a:avLst/>
          </a:prstGeom>
        </p:spPr>
        <p:txBody>
          <a:bodyPr vert="horz" wrap="square" lIns="0" tIns="12700" rIns="0" bIns="0" rtlCol="0">
            <a:spAutoFit/>
          </a:bodyPr>
          <a:lstStyle/>
          <a:p>
            <a:pPr marL="12700">
              <a:lnSpc>
                <a:spcPct val="100000"/>
              </a:lnSpc>
              <a:spcBef>
                <a:spcPts val="100"/>
              </a:spcBef>
            </a:pPr>
            <a:r>
              <a:rPr sz="1050" spc="-50" dirty="0">
                <a:solidFill>
                  <a:srgbClr val="E16C25"/>
                </a:solidFill>
                <a:latin typeface="Arial"/>
                <a:cs typeface="Arial"/>
              </a:rPr>
              <a:t>&gt;</a:t>
            </a:r>
            <a:endParaRPr sz="1050">
              <a:latin typeface="Arial"/>
              <a:cs typeface="Arial"/>
            </a:endParaRPr>
          </a:p>
        </p:txBody>
      </p:sp>
      <p:sp>
        <p:nvSpPr>
          <p:cNvPr id="8" name="object 8"/>
          <p:cNvSpPr txBox="1"/>
          <p:nvPr/>
        </p:nvSpPr>
        <p:spPr>
          <a:xfrm>
            <a:off x="1189098" y="5209288"/>
            <a:ext cx="6038850" cy="1104900"/>
          </a:xfrm>
          <a:prstGeom prst="rect">
            <a:avLst/>
          </a:prstGeom>
        </p:spPr>
        <p:txBody>
          <a:bodyPr vert="horz" wrap="square" lIns="0" tIns="12700" rIns="0" bIns="0" rtlCol="0">
            <a:spAutoFit/>
          </a:bodyPr>
          <a:lstStyle/>
          <a:p>
            <a:pPr marL="235585" marR="5080" indent="-223520">
              <a:lnSpc>
                <a:spcPct val="129200"/>
              </a:lnSpc>
              <a:spcBef>
                <a:spcPts val="100"/>
              </a:spcBef>
              <a:buClr>
                <a:srgbClr val="E16C25"/>
              </a:buClr>
              <a:buSzPct val="52500"/>
              <a:buFont typeface="Arial"/>
              <a:buChar char="&gt;"/>
              <a:tabLst>
                <a:tab pos="235585" algn="l"/>
              </a:tabLst>
            </a:pPr>
            <a:r>
              <a:rPr sz="2000" dirty="0">
                <a:solidFill>
                  <a:srgbClr val="231F20"/>
                </a:solidFill>
                <a:latin typeface="Avenir Book"/>
                <a:cs typeface="Avenir Book"/>
              </a:rPr>
              <a:t>Do</a:t>
            </a:r>
            <a:r>
              <a:rPr sz="2000" spc="-10" dirty="0">
                <a:solidFill>
                  <a:srgbClr val="231F20"/>
                </a:solidFill>
                <a:latin typeface="Avenir Book"/>
                <a:cs typeface="Avenir Book"/>
              </a:rPr>
              <a:t> </a:t>
            </a:r>
            <a:r>
              <a:rPr sz="2000" dirty="0">
                <a:solidFill>
                  <a:srgbClr val="231F20"/>
                </a:solidFill>
                <a:latin typeface="Avenir Book"/>
                <a:cs typeface="Avenir Book"/>
              </a:rPr>
              <a:t>not</a:t>
            </a:r>
            <a:r>
              <a:rPr sz="2000" spc="-5" dirty="0">
                <a:solidFill>
                  <a:srgbClr val="231F20"/>
                </a:solidFill>
                <a:latin typeface="Avenir Book"/>
                <a:cs typeface="Avenir Book"/>
              </a:rPr>
              <a:t> </a:t>
            </a:r>
            <a:r>
              <a:rPr sz="2000" dirty="0">
                <a:solidFill>
                  <a:srgbClr val="231F20"/>
                </a:solidFill>
                <a:latin typeface="Avenir Book"/>
                <a:cs typeface="Avenir Book"/>
              </a:rPr>
              <a:t>allow</a:t>
            </a:r>
            <a:r>
              <a:rPr sz="2000" spc="-5" dirty="0">
                <a:solidFill>
                  <a:srgbClr val="231F20"/>
                </a:solidFill>
                <a:latin typeface="Avenir Book"/>
                <a:cs typeface="Avenir Book"/>
              </a:rPr>
              <a:t> </a:t>
            </a:r>
            <a:r>
              <a:rPr sz="2000" dirty="0">
                <a:solidFill>
                  <a:srgbClr val="231F20"/>
                </a:solidFill>
                <a:latin typeface="Avenir Book"/>
                <a:cs typeface="Avenir Book"/>
              </a:rPr>
              <a:t>smoking</a:t>
            </a:r>
            <a:r>
              <a:rPr sz="2000" spc="-10" dirty="0">
                <a:solidFill>
                  <a:srgbClr val="231F20"/>
                </a:solidFill>
                <a:latin typeface="Avenir Book"/>
                <a:cs typeface="Avenir Book"/>
              </a:rPr>
              <a:t> </a:t>
            </a:r>
            <a:r>
              <a:rPr sz="2000" dirty="0">
                <a:solidFill>
                  <a:srgbClr val="231F20"/>
                </a:solidFill>
                <a:latin typeface="Avenir Book"/>
                <a:cs typeface="Avenir Book"/>
              </a:rPr>
              <a:t>inside</a:t>
            </a:r>
            <a:r>
              <a:rPr sz="2000" spc="-5" dirty="0">
                <a:solidFill>
                  <a:srgbClr val="231F20"/>
                </a:solidFill>
                <a:latin typeface="Avenir Book"/>
                <a:cs typeface="Avenir Book"/>
              </a:rPr>
              <a:t> </a:t>
            </a:r>
            <a:r>
              <a:rPr sz="2000" dirty="0">
                <a:solidFill>
                  <a:srgbClr val="231F20"/>
                </a:solidFill>
                <a:latin typeface="Avenir Book"/>
                <a:cs typeface="Avenir Book"/>
              </a:rPr>
              <a:t>buildings</a:t>
            </a:r>
            <a:r>
              <a:rPr sz="2000" spc="-5" dirty="0">
                <a:solidFill>
                  <a:srgbClr val="231F20"/>
                </a:solidFill>
                <a:latin typeface="Avenir Book"/>
                <a:cs typeface="Avenir Book"/>
              </a:rPr>
              <a:t> </a:t>
            </a:r>
            <a:r>
              <a:rPr sz="2000" dirty="0">
                <a:solidFill>
                  <a:srgbClr val="231F20"/>
                </a:solidFill>
                <a:latin typeface="Avenir Book"/>
                <a:cs typeface="Avenir Book"/>
              </a:rPr>
              <a:t>or</a:t>
            </a:r>
            <a:r>
              <a:rPr sz="2000" spc="-5" dirty="0">
                <a:solidFill>
                  <a:srgbClr val="231F20"/>
                </a:solidFill>
                <a:latin typeface="Avenir Book"/>
                <a:cs typeface="Avenir Book"/>
              </a:rPr>
              <a:t> </a:t>
            </a:r>
            <a:r>
              <a:rPr sz="2000" dirty="0">
                <a:solidFill>
                  <a:srgbClr val="231F20"/>
                </a:solidFill>
                <a:latin typeface="Avenir Book"/>
                <a:cs typeface="Avenir Book"/>
              </a:rPr>
              <a:t>in</a:t>
            </a:r>
            <a:r>
              <a:rPr sz="2000" spc="-10" dirty="0">
                <a:solidFill>
                  <a:srgbClr val="231F20"/>
                </a:solidFill>
                <a:latin typeface="Avenir Book"/>
                <a:cs typeface="Avenir Book"/>
              </a:rPr>
              <a:t> </a:t>
            </a:r>
            <a:r>
              <a:rPr sz="2000" dirty="0">
                <a:solidFill>
                  <a:srgbClr val="231F20"/>
                </a:solidFill>
                <a:latin typeface="Avenir Book"/>
                <a:cs typeface="Avenir Book"/>
              </a:rPr>
              <a:t>the</a:t>
            </a:r>
            <a:r>
              <a:rPr sz="2000" spc="-5" dirty="0">
                <a:solidFill>
                  <a:srgbClr val="231F20"/>
                </a:solidFill>
                <a:latin typeface="Avenir Book"/>
                <a:cs typeface="Avenir Book"/>
              </a:rPr>
              <a:t> </a:t>
            </a:r>
            <a:r>
              <a:rPr sz="2000" spc="-25" dirty="0">
                <a:solidFill>
                  <a:srgbClr val="231F20"/>
                </a:solidFill>
                <a:latin typeface="Avenir Book"/>
                <a:cs typeface="Avenir Book"/>
              </a:rPr>
              <a:t>car. </a:t>
            </a:r>
            <a:r>
              <a:rPr sz="2000" dirty="0">
                <a:solidFill>
                  <a:srgbClr val="231F20"/>
                </a:solidFill>
                <a:latin typeface="Avenir Book"/>
                <a:cs typeface="Avenir Book"/>
              </a:rPr>
              <a:t>Help</a:t>
            </a:r>
            <a:r>
              <a:rPr sz="2000" spc="-15" dirty="0">
                <a:solidFill>
                  <a:srgbClr val="231F20"/>
                </a:solidFill>
                <a:latin typeface="Avenir Book"/>
                <a:cs typeface="Avenir Book"/>
              </a:rPr>
              <a:t> </a:t>
            </a:r>
            <a:r>
              <a:rPr sz="2000" dirty="0">
                <a:solidFill>
                  <a:srgbClr val="231F20"/>
                </a:solidFill>
                <a:latin typeface="Avenir Book"/>
                <a:cs typeface="Avenir Book"/>
              </a:rPr>
              <a:t>to</a:t>
            </a:r>
            <a:r>
              <a:rPr sz="2000" spc="-10" dirty="0">
                <a:solidFill>
                  <a:srgbClr val="231F20"/>
                </a:solidFill>
                <a:latin typeface="Avenir Book"/>
                <a:cs typeface="Avenir Book"/>
              </a:rPr>
              <a:t> </a:t>
            </a:r>
            <a:r>
              <a:rPr sz="2000" dirty="0">
                <a:solidFill>
                  <a:srgbClr val="231F20"/>
                </a:solidFill>
                <a:latin typeface="Avenir Book"/>
                <a:cs typeface="Avenir Book"/>
              </a:rPr>
              <a:t>quit</a:t>
            </a:r>
            <a:r>
              <a:rPr sz="2000" spc="-10" dirty="0">
                <a:solidFill>
                  <a:srgbClr val="231F20"/>
                </a:solidFill>
                <a:latin typeface="Avenir Book"/>
                <a:cs typeface="Avenir Book"/>
              </a:rPr>
              <a:t> </a:t>
            </a:r>
            <a:r>
              <a:rPr sz="2000" dirty="0">
                <a:solidFill>
                  <a:srgbClr val="231F20"/>
                </a:solidFill>
                <a:latin typeface="Avenir Book"/>
                <a:cs typeface="Avenir Book"/>
              </a:rPr>
              <a:t>smoking</a:t>
            </a:r>
            <a:r>
              <a:rPr sz="2000" spc="-10" dirty="0">
                <a:solidFill>
                  <a:srgbClr val="231F20"/>
                </a:solidFill>
                <a:latin typeface="Avenir Book"/>
                <a:cs typeface="Avenir Book"/>
              </a:rPr>
              <a:t> resources:</a:t>
            </a:r>
            <a:endParaRPr sz="2000">
              <a:latin typeface="Avenir Book"/>
              <a:cs typeface="Avenir Book"/>
            </a:endParaRPr>
          </a:p>
          <a:p>
            <a:pPr marL="485775">
              <a:lnSpc>
                <a:spcPts val="2300"/>
              </a:lnSpc>
            </a:pPr>
            <a:r>
              <a:rPr sz="2000" dirty="0">
                <a:solidFill>
                  <a:srgbClr val="231F20"/>
                </a:solidFill>
                <a:latin typeface="Avenir Book"/>
                <a:cs typeface="Avenir Book"/>
              </a:rPr>
              <a:t>-</a:t>
            </a:r>
            <a:r>
              <a:rPr sz="2000" spc="10" dirty="0">
                <a:solidFill>
                  <a:srgbClr val="231F20"/>
                </a:solidFill>
                <a:latin typeface="Avenir Book"/>
                <a:cs typeface="Avenir Book"/>
              </a:rPr>
              <a:t> </a:t>
            </a:r>
            <a:r>
              <a:rPr sz="2000" dirty="0">
                <a:solidFill>
                  <a:srgbClr val="231F20"/>
                </a:solidFill>
                <a:latin typeface="Avenir Book"/>
                <a:cs typeface="Avenir Book"/>
              </a:rPr>
              <a:t>Quitline</a:t>
            </a:r>
            <a:r>
              <a:rPr sz="2000" spc="15" dirty="0">
                <a:solidFill>
                  <a:srgbClr val="231F20"/>
                </a:solidFill>
                <a:latin typeface="Avenir Book"/>
                <a:cs typeface="Avenir Book"/>
              </a:rPr>
              <a:t> </a:t>
            </a:r>
            <a:r>
              <a:rPr sz="2000" dirty="0">
                <a:solidFill>
                  <a:srgbClr val="231F20"/>
                </a:solidFill>
                <a:latin typeface="Avenir Book"/>
                <a:cs typeface="Avenir Book"/>
              </a:rPr>
              <a:t>(1-800-</a:t>
            </a:r>
            <a:r>
              <a:rPr sz="2000" spc="-60" dirty="0">
                <a:solidFill>
                  <a:srgbClr val="231F20"/>
                </a:solidFill>
                <a:latin typeface="Avenir Book"/>
                <a:cs typeface="Avenir Book"/>
              </a:rPr>
              <a:t>QUIT-</a:t>
            </a:r>
            <a:r>
              <a:rPr sz="2000" spc="-20" dirty="0">
                <a:solidFill>
                  <a:srgbClr val="231F20"/>
                </a:solidFill>
                <a:latin typeface="Avenir Book"/>
                <a:cs typeface="Avenir Book"/>
              </a:rPr>
              <a:t>NOW)</a:t>
            </a:r>
            <a:endParaRPr sz="2000">
              <a:latin typeface="Avenir Book"/>
              <a:cs typeface="Avenir Book"/>
            </a:endParaRPr>
          </a:p>
        </p:txBody>
      </p:sp>
      <p:sp>
        <p:nvSpPr>
          <p:cNvPr id="9" name="object 9"/>
          <p:cNvSpPr txBox="1"/>
          <p:nvPr/>
        </p:nvSpPr>
        <p:spPr>
          <a:xfrm>
            <a:off x="292100" y="7315200"/>
            <a:ext cx="5499100" cy="182101"/>
          </a:xfrm>
          <a:prstGeom prst="rect">
            <a:avLst/>
          </a:prstGeom>
        </p:spPr>
        <p:txBody>
          <a:bodyPr vert="horz" wrap="square" lIns="0" tIns="12700" rIns="0" bIns="0" rtlCol="0">
            <a:spAutoFit/>
          </a:bodyPr>
          <a:lstStyle/>
          <a:p>
            <a:pPr marL="12700">
              <a:lnSpc>
                <a:spcPct val="100000"/>
              </a:lnSpc>
              <a:spcBef>
                <a:spcPts val="100"/>
              </a:spcBef>
            </a:pPr>
            <a:r>
              <a:rPr sz="1100" dirty="0">
                <a:solidFill>
                  <a:srgbClr val="004E71"/>
                </a:solidFill>
                <a:latin typeface="Avenir Next Medium"/>
                <a:cs typeface="Avenir Next Medium"/>
              </a:rPr>
              <a:t>P</a:t>
            </a:r>
            <a:r>
              <a:rPr sz="1100" spc="-70" dirty="0">
                <a:solidFill>
                  <a:srgbClr val="004E71"/>
                </a:solidFill>
                <a:latin typeface="Avenir Next Medium"/>
                <a:cs typeface="Avenir Next Medium"/>
              </a:rPr>
              <a:t> </a:t>
            </a:r>
            <a:r>
              <a:rPr sz="1100" dirty="0">
                <a:solidFill>
                  <a:srgbClr val="004E71"/>
                </a:solidFill>
                <a:latin typeface="Avenir Next Medium"/>
                <a:cs typeface="Avenir Next Medium"/>
              </a:rPr>
              <a:t>E</a:t>
            </a:r>
            <a:r>
              <a:rPr sz="1100" spc="-60" dirty="0">
                <a:solidFill>
                  <a:srgbClr val="004E71"/>
                </a:solidFill>
                <a:latin typeface="Avenir Next Medium"/>
                <a:cs typeface="Avenir Next Medium"/>
              </a:rPr>
              <a:t> </a:t>
            </a:r>
            <a:r>
              <a:rPr sz="1100" dirty="0">
                <a:solidFill>
                  <a:srgbClr val="004E71"/>
                </a:solidFill>
                <a:latin typeface="Avenir Next Medium"/>
                <a:cs typeface="Avenir Next Medium"/>
              </a:rPr>
              <a:t>D</a:t>
            </a:r>
            <a:r>
              <a:rPr sz="1100" spc="-50" dirty="0">
                <a:solidFill>
                  <a:srgbClr val="004E71"/>
                </a:solidFill>
                <a:latin typeface="Avenir Next Medium"/>
                <a:cs typeface="Avenir Next Medium"/>
              </a:rPr>
              <a:t> </a:t>
            </a:r>
            <a:r>
              <a:rPr sz="1100" spc="105" dirty="0">
                <a:solidFill>
                  <a:srgbClr val="004E71"/>
                </a:solidFill>
                <a:latin typeface="Avenir Next Medium"/>
                <a:cs typeface="Avenir Next Medium"/>
              </a:rPr>
              <a:t>IA</a:t>
            </a:r>
            <a:r>
              <a:rPr sz="1100" spc="-130" dirty="0">
                <a:solidFill>
                  <a:srgbClr val="004E71"/>
                </a:solidFill>
                <a:latin typeface="Avenir Next Medium"/>
                <a:cs typeface="Avenir Next Medium"/>
              </a:rPr>
              <a:t> </a:t>
            </a:r>
            <a:r>
              <a:rPr sz="1100" dirty="0">
                <a:solidFill>
                  <a:srgbClr val="004E71"/>
                </a:solidFill>
                <a:latin typeface="Avenir Next Medium"/>
                <a:cs typeface="Avenir Next Medium"/>
              </a:rPr>
              <a:t>T</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R</a:t>
            </a:r>
            <a:r>
              <a:rPr sz="1100" spc="-45" dirty="0">
                <a:solidFill>
                  <a:srgbClr val="004E71"/>
                </a:solidFill>
                <a:latin typeface="Avenir Next Medium"/>
                <a:cs typeface="Avenir Next Medium"/>
              </a:rPr>
              <a:t> </a:t>
            </a:r>
            <a:r>
              <a:rPr sz="1100" dirty="0">
                <a:solidFill>
                  <a:srgbClr val="004E71"/>
                </a:solidFill>
                <a:latin typeface="Avenir Next Medium"/>
                <a:cs typeface="Avenir Next Medium"/>
              </a:rPr>
              <a:t>I</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C</a:t>
            </a:r>
            <a:r>
              <a:rPr sz="1100" spc="440" dirty="0">
                <a:solidFill>
                  <a:srgbClr val="004E71"/>
                </a:solidFill>
                <a:latin typeface="Avenir Next Medium"/>
                <a:cs typeface="Avenir Next Medium"/>
              </a:rPr>
              <a:t> </a:t>
            </a:r>
            <a:r>
              <a:rPr sz="1100" dirty="0">
                <a:solidFill>
                  <a:srgbClr val="004E71"/>
                </a:solidFill>
                <a:latin typeface="Avenir Next Medium"/>
                <a:cs typeface="Avenir Next Medium"/>
              </a:rPr>
              <a:t>E</a:t>
            </a:r>
            <a:r>
              <a:rPr sz="1100" spc="-60" dirty="0">
                <a:solidFill>
                  <a:srgbClr val="004E71"/>
                </a:solidFill>
                <a:latin typeface="Avenir Next Medium"/>
                <a:cs typeface="Avenir Next Medium"/>
              </a:rPr>
              <a:t> </a:t>
            </a:r>
            <a:r>
              <a:rPr sz="1100" dirty="0">
                <a:solidFill>
                  <a:srgbClr val="004E71"/>
                </a:solidFill>
                <a:latin typeface="Avenir Next Medium"/>
                <a:cs typeface="Avenir Next Medium"/>
              </a:rPr>
              <a:t>N</a:t>
            </a:r>
            <a:r>
              <a:rPr sz="1100" spc="-45" dirty="0">
                <a:solidFill>
                  <a:srgbClr val="004E71"/>
                </a:solidFill>
                <a:latin typeface="Avenir Next Medium"/>
                <a:cs typeface="Avenir Next Medium"/>
              </a:rPr>
              <a:t> </a:t>
            </a:r>
            <a:r>
              <a:rPr sz="1100" dirty="0">
                <a:solidFill>
                  <a:srgbClr val="004E71"/>
                </a:solidFill>
                <a:latin typeface="Avenir Next Medium"/>
                <a:cs typeface="Avenir Next Medium"/>
              </a:rPr>
              <a:t>V</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I</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R</a:t>
            </a:r>
            <a:r>
              <a:rPr sz="1100" spc="-60" dirty="0">
                <a:solidFill>
                  <a:srgbClr val="004E71"/>
                </a:solidFill>
                <a:latin typeface="Avenir Next Medium"/>
                <a:cs typeface="Avenir Next Medium"/>
              </a:rPr>
              <a:t> </a:t>
            </a:r>
            <a:r>
              <a:rPr sz="1100" spc="165" dirty="0">
                <a:solidFill>
                  <a:srgbClr val="004E71"/>
                </a:solidFill>
                <a:latin typeface="Avenir Next Medium"/>
                <a:cs typeface="Avenir Next Medium"/>
              </a:rPr>
              <a:t>ONME</a:t>
            </a:r>
            <a:r>
              <a:rPr sz="1100" spc="-60" dirty="0">
                <a:solidFill>
                  <a:srgbClr val="004E71"/>
                </a:solidFill>
                <a:latin typeface="Avenir Next Medium"/>
                <a:cs typeface="Avenir Next Medium"/>
              </a:rPr>
              <a:t> </a:t>
            </a:r>
            <a:r>
              <a:rPr sz="1100" dirty="0">
                <a:solidFill>
                  <a:srgbClr val="004E71"/>
                </a:solidFill>
                <a:latin typeface="Avenir Next Medium"/>
                <a:cs typeface="Avenir Next Medium"/>
              </a:rPr>
              <a:t>N</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T</a:t>
            </a:r>
            <a:r>
              <a:rPr sz="1100" spc="-130" dirty="0">
                <a:solidFill>
                  <a:srgbClr val="004E71"/>
                </a:solidFill>
                <a:latin typeface="Avenir Next Medium"/>
                <a:cs typeface="Avenir Next Medium"/>
              </a:rPr>
              <a:t> </a:t>
            </a:r>
            <a:r>
              <a:rPr sz="1100" spc="105" dirty="0">
                <a:solidFill>
                  <a:srgbClr val="004E71"/>
                </a:solidFill>
                <a:latin typeface="Avenir Next Medium"/>
                <a:cs typeface="Avenir Next Medium"/>
              </a:rPr>
              <a:t>AL</a:t>
            </a:r>
            <a:r>
              <a:rPr sz="1100" spc="440" dirty="0">
                <a:solidFill>
                  <a:srgbClr val="004E71"/>
                </a:solidFill>
                <a:latin typeface="Avenir Next Medium"/>
                <a:cs typeface="Avenir Next Medium"/>
              </a:rPr>
              <a:t> </a:t>
            </a:r>
            <a:r>
              <a:rPr sz="1100" dirty="0">
                <a:solidFill>
                  <a:srgbClr val="004E71"/>
                </a:solidFill>
                <a:latin typeface="Avenir Next Medium"/>
                <a:cs typeface="Avenir Next Medium"/>
              </a:rPr>
              <a:t>H</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E</a:t>
            </a:r>
            <a:r>
              <a:rPr sz="1100" spc="-25" dirty="0">
                <a:solidFill>
                  <a:srgbClr val="004E71"/>
                </a:solidFill>
                <a:latin typeface="Avenir Next Medium"/>
                <a:cs typeface="Avenir Next Medium"/>
              </a:rPr>
              <a:t> </a:t>
            </a:r>
            <a:r>
              <a:rPr sz="1100" spc="105" dirty="0">
                <a:solidFill>
                  <a:srgbClr val="004E71"/>
                </a:solidFill>
                <a:latin typeface="Avenir Next Medium"/>
                <a:cs typeface="Avenir Next Medium"/>
              </a:rPr>
              <a:t>AL</a:t>
            </a:r>
            <a:r>
              <a:rPr sz="1100" spc="-130" dirty="0">
                <a:solidFill>
                  <a:srgbClr val="004E71"/>
                </a:solidFill>
                <a:latin typeface="Avenir Next Medium"/>
                <a:cs typeface="Avenir Next Medium"/>
              </a:rPr>
              <a:t> </a:t>
            </a:r>
            <a:r>
              <a:rPr sz="1100" dirty="0">
                <a:solidFill>
                  <a:srgbClr val="004E71"/>
                </a:solidFill>
                <a:latin typeface="Avenir Next Medium"/>
                <a:cs typeface="Avenir Next Medium"/>
              </a:rPr>
              <a:t>T</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H</a:t>
            </a:r>
            <a:r>
              <a:rPr sz="1100" spc="440" dirty="0">
                <a:solidFill>
                  <a:srgbClr val="004E71"/>
                </a:solidFill>
                <a:latin typeface="Avenir Next Medium"/>
                <a:cs typeface="Avenir Next Medium"/>
              </a:rPr>
              <a:t> </a:t>
            </a:r>
            <a:r>
              <a:rPr sz="1100" dirty="0">
                <a:solidFill>
                  <a:srgbClr val="004E71"/>
                </a:solidFill>
                <a:latin typeface="Avenir Next Medium"/>
                <a:cs typeface="Avenir Next Medium"/>
              </a:rPr>
              <a:t>S</a:t>
            </a:r>
            <a:r>
              <a:rPr sz="1100" spc="-60" dirty="0">
                <a:solidFill>
                  <a:srgbClr val="004E71"/>
                </a:solidFill>
                <a:latin typeface="Avenir Next Medium"/>
                <a:cs typeface="Avenir Next Medium"/>
              </a:rPr>
              <a:t> </a:t>
            </a:r>
            <a:r>
              <a:rPr sz="1100" dirty="0">
                <a:solidFill>
                  <a:srgbClr val="004E71"/>
                </a:solidFill>
                <a:latin typeface="Avenir Next Medium"/>
                <a:cs typeface="Avenir Next Medium"/>
              </a:rPr>
              <a:t>P</a:t>
            </a:r>
            <a:r>
              <a:rPr sz="1100" spc="-65" dirty="0">
                <a:solidFill>
                  <a:srgbClr val="004E71"/>
                </a:solidFill>
                <a:latin typeface="Avenir Next Medium"/>
                <a:cs typeface="Avenir Next Medium"/>
              </a:rPr>
              <a:t> </a:t>
            </a:r>
            <a:r>
              <a:rPr sz="1100" spc="-10" dirty="0">
                <a:solidFill>
                  <a:srgbClr val="004E71"/>
                </a:solidFill>
                <a:latin typeface="Avenir Next Medium"/>
                <a:cs typeface="Avenir Next Medium"/>
              </a:rPr>
              <a:t>E</a:t>
            </a:r>
            <a:r>
              <a:rPr sz="1100" spc="-70" dirty="0">
                <a:solidFill>
                  <a:srgbClr val="004E71"/>
                </a:solidFill>
                <a:latin typeface="Avenir Next Medium"/>
                <a:cs typeface="Avenir Next Medium"/>
              </a:rPr>
              <a:t> </a:t>
            </a:r>
            <a:r>
              <a:rPr sz="1100" dirty="0">
                <a:solidFill>
                  <a:srgbClr val="004E71"/>
                </a:solidFill>
                <a:latin typeface="Avenir Next Medium"/>
                <a:cs typeface="Avenir Next Medium"/>
              </a:rPr>
              <a:t>C</a:t>
            </a:r>
            <a:r>
              <a:rPr sz="1100" spc="-55" dirty="0">
                <a:solidFill>
                  <a:srgbClr val="004E71"/>
                </a:solidFill>
                <a:latin typeface="Avenir Next Medium"/>
                <a:cs typeface="Avenir Next Medium"/>
              </a:rPr>
              <a:t> </a:t>
            </a:r>
            <a:r>
              <a:rPr sz="1100" spc="140" dirty="0">
                <a:solidFill>
                  <a:srgbClr val="004E71"/>
                </a:solidFill>
                <a:latin typeface="Avenir Next Medium"/>
                <a:cs typeface="Avenir Next Medium"/>
              </a:rPr>
              <a:t>IAL</a:t>
            </a:r>
            <a:r>
              <a:rPr sz="1100" spc="-130" dirty="0">
                <a:solidFill>
                  <a:srgbClr val="004E71"/>
                </a:solidFill>
                <a:latin typeface="Avenir Next Medium"/>
                <a:cs typeface="Avenir Next Medium"/>
              </a:rPr>
              <a:t> </a:t>
            </a:r>
            <a:r>
              <a:rPr sz="1100" dirty="0">
                <a:solidFill>
                  <a:srgbClr val="004E71"/>
                </a:solidFill>
                <a:latin typeface="Avenir Next Medium"/>
                <a:cs typeface="Avenir Next Medium"/>
              </a:rPr>
              <a:t>T Y</a:t>
            </a:r>
            <a:r>
              <a:rPr sz="1100" spc="440" dirty="0">
                <a:solidFill>
                  <a:srgbClr val="004E71"/>
                </a:solidFill>
                <a:latin typeface="Avenir Next Medium"/>
                <a:cs typeface="Avenir Next Medium"/>
              </a:rPr>
              <a:t> </a:t>
            </a:r>
            <a:r>
              <a:rPr sz="1100" spc="100" dirty="0">
                <a:solidFill>
                  <a:srgbClr val="004E71"/>
                </a:solidFill>
                <a:latin typeface="Avenir Next Medium"/>
                <a:cs typeface="Avenir Next Medium"/>
              </a:rPr>
              <a:t>UN</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I</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T</a:t>
            </a:r>
            <a:r>
              <a:rPr sz="1100" spc="-45" dirty="0">
                <a:solidFill>
                  <a:srgbClr val="004E71"/>
                </a:solidFill>
                <a:latin typeface="Avenir Next Medium"/>
                <a:cs typeface="Avenir Next Medium"/>
              </a:rPr>
              <a:t> </a:t>
            </a:r>
            <a:r>
              <a:rPr sz="1100" spc="-50" dirty="0">
                <a:solidFill>
                  <a:srgbClr val="004E71"/>
                </a:solidFill>
                <a:latin typeface="Avenir Next Medium"/>
                <a:cs typeface="Avenir Next Medium"/>
              </a:rPr>
              <a:t>S</a:t>
            </a:r>
            <a:endParaRPr sz="1100" dirty="0">
              <a:latin typeface="Avenir Next Medium"/>
              <a:cs typeface="Avenir Next Medium"/>
            </a:endParaRPr>
          </a:p>
        </p:txBody>
      </p:sp>
      <p:sp>
        <p:nvSpPr>
          <p:cNvPr id="10" name="object 10"/>
          <p:cNvSpPr txBox="1"/>
          <p:nvPr/>
        </p:nvSpPr>
        <p:spPr>
          <a:xfrm>
            <a:off x="7975600" y="7146035"/>
            <a:ext cx="1804035" cy="482600"/>
          </a:xfrm>
          <a:prstGeom prst="rect">
            <a:avLst/>
          </a:prstGeom>
        </p:spPr>
        <p:txBody>
          <a:bodyPr vert="horz" wrap="square" lIns="0" tIns="12700" rIns="0" bIns="0" rtlCol="0">
            <a:spAutoFit/>
          </a:bodyPr>
          <a:lstStyle/>
          <a:p>
            <a:pPr marL="12700">
              <a:lnSpc>
                <a:spcPct val="100000"/>
              </a:lnSpc>
              <a:spcBef>
                <a:spcPts val="100"/>
              </a:spcBef>
              <a:tabLst>
                <a:tab pos="1365250" algn="l"/>
              </a:tabLst>
            </a:pPr>
            <a:r>
              <a:rPr sz="2000" spc="-10" dirty="0">
                <a:solidFill>
                  <a:srgbClr val="004E71"/>
                </a:solidFill>
                <a:latin typeface="Avenir Next Medium"/>
                <a:cs typeface="Avenir Next Medium"/>
              </a:rPr>
              <a:t>Educator</a:t>
            </a:r>
            <a:r>
              <a:rPr sz="2000" dirty="0">
                <a:solidFill>
                  <a:srgbClr val="004E71"/>
                </a:solidFill>
                <a:latin typeface="Avenir Next Medium"/>
                <a:cs typeface="Avenir Next Medium"/>
              </a:rPr>
              <a:t>	</a:t>
            </a:r>
            <a:r>
              <a:rPr sz="3000" spc="-85" dirty="0">
                <a:solidFill>
                  <a:srgbClr val="004E71"/>
                </a:solidFill>
                <a:latin typeface="Avenir Next Medium"/>
                <a:cs typeface="Avenir Next Medium"/>
              </a:rPr>
              <a:t>26</a:t>
            </a:r>
            <a:endParaRPr sz="3000">
              <a:latin typeface="Avenir Next Medium"/>
              <a:cs typeface="Avenir Next Medium"/>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114299" y="114300"/>
            <a:ext cx="9829800" cy="7543800"/>
            <a:chOff x="114299" y="114300"/>
            <a:chExt cx="9829800" cy="7543800"/>
          </a:xfrm>
        </p:grpSpPr>
        <p:pic>
          <p:nvPicPr>
            <p:cNvPr id="3" name="object 3"/>
            <p:cNvPicPr/>
            <p:nvPr/>
          </p:nvPicPr>
          <p:blipFill>
            <a:blip r:embed="rId2" cstate="print"/>
            <a:stretch>
              <a:fillRect/>
            </a:stretch>
          </p:blipFill>
          <p:spPr>
            <a:xfrm>
              <a:off x="114299" y="114300"/>
              <a:ext cx="9829799" cy="7543800"/>
            </a:xfrm>
            <a:prstGeom prst="rect">
              <a:avLst/>
            </a:prstGeom>
          </p:spPr>
        </p:pic>
        <p:sp>
          <p:nvSpPr>
            <p:cNvPr id="4" name="object 4"/>
            <p:cNvSpPr/>
            <p:nvPr/>
          </p:nvSpPr>
          <p:spPr>
            <a:xfrm>
              <a:off x="114299" y="708659"/>
              <a:ext cx="9829800" cy="1897380"/>
            </a:xfrm>
            <a:custGeom>
              <a:avLst/>
              <a:gdLst/>
              <a:ahLst/>
              <a:cxnLst/>
              <a:rect l="l" t="t" r="r" b="b"/>
              <a:pathLst>
                <a:path w="9829800" h="1897380">
                  <a:moveTo>
                    <a:pt x="9829800" y="0"/>
                  </a:moveTo>
                  <a:lnTo>
                    <a:pt x="0" y="0"/>
                  </a:lnTo>
                  <a:lnTo>
                    <a:pt x="0" y="1897380"/>
                  </a:lnTo>
                  <a:lnTo>
                    <a:pt x="9829800" y="1897380"/>
                  </a:lnTo>
                  <a:lnTo>
                    <a:pt x="9829800" y="0"/>
                  </a:lnTo>
                  <a:close/>
                </a:path>
              </a:pathLst>
            </a:custGeom>
            <a:solidFill>
              <a:srgbClr val="FFFFFF"/>
            </a:solidFill>
          </p:spPr>
          <p:txBody>
            <a:bodyPr wrap="square" lIns="0" tIns="0" rIns="0" bIns="0" rtlCol="0"/>
            <a:lstStyle/>
            <a:p>
              <a:endParaRPr/>
            </a:p>
          </p:txBody>
        </p:sp>
      </p:grpSp>
      <p:sp>
        <p:nvSpPr>
          <p:cNvPr id="5" name="object 5"/>
          <p:cNvSpPr txBox="1">
            <a:spLocks noGrp="1"/>
          </p:cNvSpPr>
          <p:nvPr>
            <p:ph type="title"/>
          </p:nvPr>
        </p:nvSpPr>
        <p:spPr>
          <a:xfrm>
            <a:off x="1029716" y="2812290"/>
            <a:ext cx="6344920" cy="777240"/>
          </a:xfrm>
          <a:prstGeom prst="rect">
            <a:avLst/>
          </a:prstGeom>
        </p:spPr>
        <p:txBody>
          <a:bodyPr vert="horz" wrap="square" lIns="0" tIns="61594" rIns="0" bIns="0" rtlCol="0">
            <a:spAutoFit/>
          </a:bodyPr>
          <a:lstStyle/>
          <a:p>
            <a:pPr marL="12700" marR="5080">
              <a:lnSpc>
                <a:spcPts val="2780"/>
              </a:lnSpc>
              <a:spcBef>
                <a:spcPts val="484"/>
              </a:spcBef>
            </a:pPr>
            <a:r>
              <a:rPr sz="2600" spc="80" dirty="0"/>
              <a:t>The</a:t>
            </a:r>
            <a:r>
              <a:rPr sz="2600" spc="105" dirty="0"/>
              <a:t> </a:t>
            </a:r>
            <a:r>
              <a:rPr sz="2600" dirty="0"/>
              <a:t>Dangers</a:t>
            </a:r>
            <a:r>
              <a:rPr sz="2600" spc="105" dirty="0"/>
              <a:t> </a:t>
            </a:r>
            <a:r>
              <a:rPr sz="2600" dirty="0"/>
              <a:t>of</a:t>
            </a:r>
            <a:r>
              <a:rPr sz="2600" spc="105" dirty="0"/>
              <a:t> </a:t>
            </a:r>
            <a:r>
              <a:rPr sz="2600" spc="-10" dirty="0"/>
              <a:t>Second-</a:t>
            </a:r>
            <a:r>
              <a:rPr sz="2600" spc="110" dirty="0"/>
              <a:t>hand</a:t>
            </a:r>
            <a:r>
              <a:rPr sz="2600" spc="105" dirty="0"/>
              <a:t> </a:t>
            </a:r>
            <a:r>
              <a:rPr sz="2600" spc="114" dirty="0"/>
              <a:t>and</a:t>
            </a:r>
            <a:r>
              <a:rPr sz="2600" spc="105" dirty="0"/>
              <a:t> </a:t>
            </a:r>
            <a:r>
              <a:rPr sz="2600" spc="65" dirty="0"/>
              <a:t>Third-</a:t>
            </a:r>
            <a:r>
              <a:rPr sz="2600" spc="90" dirty="0"/>
              <a:t>hand </a:t>
            </a:r>
            <a:r>
              <a:rPr sz="2600" dirty="0"/>
              <a:t>Smoke</a:t>
            </a:r>
            <a:r>
              <a:rPr sz="2600" spc="30" dirty="0"/>
              <a:t> </a:t>
            </a:r>
            <a:r>
              <a:rPr sz="2600" spc="50" dirty="0"/>
              <a:t>Exposure</a:t>
            </a:r>
            <a:endParaRPr sz="2600"/>
          </a:p>
        </p:txBody>
      </p:sp>
      <p:sp>
        <p:nvSpPr>
          <p:cNvPr id="6" name="object 6"/>
          <p:cNvSpPr txBox="1"/>
          <p:nvPr/>
        </p:nvSpPr>
        <p:spPr>
          <a:xfrm>
            <a:off x="1029684" y="5014978"/>
            <a:ext cx="143510" cy="185420"/>
          </a:xfrm>
          <a:prstGeom prst="rect">
            <a:avLst/>
          </a:prstGeom>
        </p:spPr>
        <p:txBody>
          <a:bodyPr vert="horz" wrap="square" lIns="0" tIns="12700" rIns="0" bIns="0" rtlCol="0">
            <a:spAutoFit/>
          </a:bodyPr>
          <a:lstStyle/>
          <a:p>
            <a:pPr marL="12700">
              <a:lnSpc>
                <a:spcPct val="100000"/>
              </a:lnSpc>
              <a:spcBef>
                <a:spcPts val="100"/>
              </a:spcBef>
            </a:pPr>
            <a:r>
              <a:rPr sz="1050" spc="-50" dirty="0">
                <a:solidFill>
                  <a:srgbClr val="E16C25"/>
                </a:solidFill>
                <a:latin typeface="Apple Symbols"/>
                <a:cs typeface="Apple Symbols"/>
              </a:rPr>
              <a:t>■</a:t>
            </a:r>
            <a:endParaRPr sz="1050">
              <a:latin typeface="Apple Symbols"/>
              <a:cs typeface="Apple Symbols"/>
            </a:endParaRPr>
          </a:p>
        </p:txBody>
      </p:sp>
      <p:sp>
        <p:nvSpPr>
          <p:cNvPr id="7" name="object 7"/>
          <p:cNvSpPr txBox="1"/>
          <p:nvPr/>
        </p:nvSpPr>
        <p:spPr>
          <a:xfrm>
            <a:off x="1029684" y="3637028"/>
            <a:ext cx="7319645" cy="1892300"/>
          </a:xfrm>
          <a:prstGeom prst="rect">
            <a:avLst/>
          </a:prstGeom>
        </p:spPr>
        <p:txBody>
          <a:bodyPr vert="horz" wrap="square" lIns="0" tIns="33020" rIns="0" bIns="0" rtlCol="0">
            <a:spAutoFit/>
          </a:bodyPr>
          <a:lstStyle/>
          <a:p>
            <a:pPr marL="234315" marR="5080" indent="-222250">
              <a:lnSpc>
                <a:spcPts val="2300"/>
              </a:lnSpc>
              <a:spcBef>
                <a:spcPts val="260"/>
              </a:spcBef>
              <a:buClr>
                <a:srgbClr val="E16C25"/>
              </a:buClr>
              <a:buSzPct val="52500"/>
              <a:buFont typeface="Apple Symbols"/>
              <a:buChar char="■"/>
              <a:tabLst>
                <a:tab pos="235585" algn="l"/>
              </a:tabLst>
            </a:pPr>
            <a:r>
              <a:rPr sz="2000" spc="-20" dirty="0">
                <a:solidFill>
                  <a:srgbClr val="231F20"/>
                </a:solidFill>
                <a:latin typeface="Avenir Book"/>
                <a:cs typeface="Avenir Book"/>
              </a:rPr>
              <a:t>Second-</a:t>
            </a:r>
            <a:r>
              <a:rPr sz="2000" dirty="0">
                <a:solidFill>
                  <a:srgbClr val="231F20"/>
                </a:solidFill>
                <a:latin typeface="Avenir Book"/>
                <a:cs typeface="Avenir Book"/>
              </a:rPr>
              <a:t>hand</a:t>
            </a:r>
            <a:r>
              <a:rPr sz="2000" spc="-5" dirty="0">
                <a:solidFill>
                  <a:srgbClr val="231F20"/>
                </a:solidFill>
                <a:latin typeface="Avenir Book"/>
                <a:cs typeface="Avenir Book"/>
              </a:rPr>
              <a:t> </a:t>
            </a:r>
            <a:r>
              <a:rPr sz="2000" dirty="0">
                <a:solidFill>
                  <a:srgbClr val="231F20"/>
                </a:solidFill>
                <a:latin typeface="Avenir Book"/>
                <a:cs typeface="Avenir Book"/>
              </a:rPr>
              <a:t>and</a:t>
            </a:r>
            <a:r>
              <a:rPr sz="2000" spc="-5" dirty="0">
                <a:solidFill>
                  <a:srgbClr val="231F20"/>
                </a:solidFill>
                <a:latin typeface="Avenir Book"/>
                <a:cs typeface="Avenir Book"/>
              </a:rPr>
              <a:t> </a:t>
            </a:r>
            <a:r>
              <a:rPr sz="2000" spc="-10" dirty="0">
                <a:solidFill>
                  <a:srgbClr val="231F20"/>
                </a:solidFill>
                <a:latin typeface="Avenir Book"/>
                <a:cs typeface="Avenir Book"/>
              </a:rPr>
              <a:t>third-</a:t>
            </a:r>
            <a:r>
              <a:rPr sz="2000" dirty="0">
                <a:solidFill>
                  <a:srgbClr val="231F20"/>
                </a:solidFill>
                <a:latin typeface="Avenir Book"/>
                <a:cs typeface="Avenir Book"/>
              </a:rPr>
              <a:t>hand smoke</a:t>
            </a:r>
            <a:r>
              <a:rPr sz="2000" spc="-5" dirty="0">
                <a:solidFill>
                  <a:srgbClr val="231F20"/>
                </a:solidFill>
                <a:latin typeface="Avenir Book"/>
                <a:cs typeface="Avenir Book"/>
              </a:rPr>
              <a:t> </a:t>
            </a:r>
            <a:r>
              <a:rPr sz="2000" dirty="0">
                <a:solidFill>
                  <a:srgbClr val="231F20"/>
                </a:solidFill>
                <a:latin typeface="Avenir Book"/>
                <a:cs typeface="Avenir Book"/>
              </a:rPr>
              <a:t>contain</a:t>
            </a:r>
            <a:r>
              <a:rPr sz="2000" spc="-5" dirty="0">
                <a:solidFill>
                  <a:srgbClr val="231F20"/>
                </a:solidFill>
                <a:latin typeface="Avenir Book"/>
                <a:cs typeface="Avenir Book"/>
              </a:rPr>
              <a:t> </a:t>
            </a:r>
            <a:r>
              <a:rPr sz="2000" dirty="0">
                <a:solidFill>
                  <a:srgbClr val="231F20"/>
                </a:solidFill>
                <a:latin typeface="Avenir Book"/>
                <a:cs typeface="Avenir Book"/>
              </a:rPr>
              <a:t>harmful, toxic</a:t>
            </a:r>
            <a:r>
              <a:rPr sz="2000" spc="-5" dirty="0">
                <a:solidFill>
                  <a:srgbClr val="231F20"/>
                </a:solidFill>
                <a:latin typeface="Avenir Book"/>
                <a:cs typeface="Avenir Book"/>
              </a:rPr>
              <a:t> </a:t>
            </a:r>
            <a:r>
              <a:rPr sz="2000" spc="-25" dirty="0">
                <a:solidFill>
                  <a:srgbClr val="231F20"/>
                </a:solidFill>
                <a:latin typeface="Avenir Book"/>
                <a:cs typeface="Avenir Book"/>
              </a:rPr>
              <a:t>and 	cancer-</a:t>
            </a:r>
            <a:r>
              <a:rPr sz="2000" dirty="0">
                <a:solidFill>
                  <a:srgbClr val="231F20"/>
                </a:solidFill>
                <a:latin typeface="Avenir Book"/>
                <a:cs typeface="Avenir Book"/>
              </a:rPr>
              <a:t>causing</a:t>
            </a:r>
            <a:r>
              <a:rPr sz="2000" spc="-15" dirty="0">
                <a:solidFill>
                  <a:srgbClr val="231F20"/>
                </a:solidFill>
                <a:latin typeface="Avenir Book"/>
                <a:cs typeface="Avenir Book"/>
              </a:rPr>
              <a:t> </a:t>
            </a:r>
            <a:r>
              <a:rPr sz="2000" dirty="0">
                <a:solidFill>
                  <a:srgbClr val="231F20"/>
                </a:solidFill>
                <a:latin typeface="Avenir Book"/>
                <a:cs typeface="Avenir Book"/>
              </a:rPr>
              <a:t>chemicals</a:t>
            </a:r>
            <a:r>
              <a:rPr sz="2000" spc="-10" dirty="0">
                <a:solidFill>
                  <a:srgbClr val="231F20"/>
                </a:solidFill>
                <a:latin typeface="Avenir Book"/>
                <a:cs typeface="Avenir Book"/>
              </a:rPr>
              <a:t> </a:t>
            </a:r>
            <a:r>
              <a:rPr sz="2000" dirty="0">
                <a:solidFill>
                  <a:srgbClr val="231F20"/>
                </a:solidFill>
                <a:latin typeface="Avenir Book"/>
                <a:cs typeface="Avenir Book"/>
              </a:rPr>
              <a:t>that</a:t>
            </a:r>
            <a:r>
              <a:rPr sz="2000" spc="-10" dirty="0">
                <a:solidFill>
                  <a:srgbClr val="231F20"/>
                </a:solidFill>
                <a:latin typeface="Avenir Book"/>
                <a:cs typeface="Avenir Book"/>
              </a:rPr>
              <a:t> </a:t>
            </a:r>
            <a:r>
              <a:rPr sz="2000" dirty="0">
                <a:solidFill>
                  <a:srgbClr val="231F20"/>
                </a:solidFill>
                <a:latin typeface="Avenir Book"/>
                <a:cs typeface="Avenir Book"/>
              </a:rPr>
              <a:t>can</a:t>
            </a:r>
            <a:r>
              <a:rPr sz="2000" spc="-15" dirty="0">
                <a:solidFill>
                  <a:srgbClr val="231F20"/>
                </a:solidFill>
                <a:latin typeface="Avenir Book"/>
                <a:cs typeface="Avenir Book"/>
              </a:rPr>
              <a:t> </a:t>
            </a:r>
            <a:r>
              <a:rPr sz="2000" dirty="0">
                <a:solidFill>
                  <a:srgbClr val="231F20"/>
                </a:solidFill>
                <a:latin typeface="Avenir Book"/>
                <a:cs typeface="Avenir Book"/>
              </a:rPr>
              <a:t>be</a:t>
            </a:r>
            <a:r>
              <a:rPr sz="2000" spc="-10" dirty="0">
                <a:solidFill>
                  <a:srgbClr val="231F20"/>
                </a:solidFill>
                <a:latin typeface="Avenir Book"/>
                <a:cs typeface="Avenir Book"/>
              </a:rPr>
              <a:t> </a:t>
            </a:r>
            <a:r>
              <a:rPr sz="2000" dirty="0">
                <a:solidFill>
                  <a:srgbClr val="231F20"/>
                </a:solidFill>
                <a:latin typeface="Avenir Book"/>
                <a:cs typeface="Avenir Book"/>
              </a:rPr>
              <a:t>breathed</a:t>
            </a:r>
            <a:r>
              <a:rPr sz="2000" spc="-10" dirty="0">
                <a:solidFill>
                  <a:srgbClr val="231F20"/>
                </a:solidFill>
                <a:latin typeface="Avenir Book"/>
                <a:cs typeface="Avenir Book"/>
              </a:rPr>
              <a:t> </a:t>
            </a:r>
            <a:r>
              <a:rPr sz="2000" dirty="0">
                <a:solidFill>
                  <a:srgbClr val="231F20"/>
                </a:solidFill>
                <a:latin typeface="Avenir Book"/>
                <a:cs typeface="Avenir Book"/>
              </a:rPr>
              <a:t>in,</a:t>
            </a:r>
            <a:r>
              <a:rPr sz="2000" spc="-10" dirty="0">
                <a:solidFill>
                  <a:srgbClr val="231F20"/>
                </a:solidFill>
                <a:latin typeface="Avenir Book"/>
                <a:cs typeface="Avenir Book"/>
              </a:rPr>
              <a:t> absorbed 	</a:t>
            </a:r>
            <a:r>
              <a:rPr sz="2000" dirty="0">
                <a:solidFill>
                  <a:srgbClr val="231F20"/>
                </a:solidFill>
                <a:latin typeface="Avenir Book"/>
                <a:cs typeface="Avenir Book"/>
              </a:rPr>
              <a:t>through</a:t>
            </a:r>
            <a:r>
              <a:rPr sz="2000" spc="-30" dirty="0">
                <a:solidFill>
                  <a:srgbClr val="231F20"/>
                </a:solidFill>
                <a:latin typeface="Avenir Book"/>
                <a:cs typeface="Avenir Book"/>
              </a:rPr>
              <a:t> </a:t>
            </a:r>
            <a:r>
              <a:rPr sz="2000" dirty="0">
                <a:solidFill>
                  <a:srgbClr val="231F20"/>
                </a:solidFill>
                <a:latin typeface="Avenir Book"/>
                <a:cs typeface="Avenir Book"/>
              </a:rPr>
              <a:t>the</a:t>
            </a:r>
            <a:r>
              <a:rPr sz="2000" spc="-30" dirty="0">
                <a:solidFill>
                  <a:srgbClr val="231F20"/>
                </a:solidFill>
                <a:latin typeface="Avenir Book"/>
                <a:cs typeface="Avenir Book"/>
              </a:rPr>
              <a:t> </a:t>
            </a:r>
            <a:r>
              <a:rPr sz="2000" dirty="0">
                <a:solidFill>
                  <a:srgbClr val="231F20"/>
                </a:solidFill>
                <a:latin typeface="Avenir Book"/>
                <a:cs typeface="Avenir Book"/>
              </a:rPr>
              <a:t>skin,</a:t>
            </a:r>
            <a:r>
              <a:rPr sz="2000" spc="-25" dirty="0">
                <a:solidFill>
                  <a:srgbClr val="231F20"/>
                </a:solidFill>
                <a:latin typeface="Avenir Book"/>
                <a:cs typeface="Avenir Book"/>
              </a:rPr>
              <a:t> </a:t>
            </a:r>
            <a:r>
              <a:rPr sz="2000" dirty="0">
                <a:solidFill>
                  <a:srgbClr val="231F20"/>
                </a:solidFill>
                <a:latin typeface="Avenir Book"/>
                <a:cs typeface="Avenir Book"/>
              </a:rPr>
              <a:t>or</a:t>
            </a:r>
            <a:r>
              <a:rPr sz="2000" spc="-30" dirty="0">
                <a:solidFill>
                  <a:srgbClr val="231F20"/>
                </a:solidFill>
                <a:latin typeface="Avenir Book"/>
                <a:cs typeface="Avenir Book"/>
              </a:rPr>
              <a:t> </a:t>
            </a:r>
            <a:r>
              <a:rPr sz="2000" dirty="0">
                <a:solidFill>
                  <a:srgbClr val="231F20"/>
                </a:solidFill>
                <a:latin typeface="Avenir Book"/>
                <a:cs typeface="Avenir Book"/>
              </a:rPr>
              <a:t>swallowed,</a:t>
            </a:r>
            <a:r>
              <a:rPr sz="2000" spc="-30" dirty="0">
                <a:solidFill>
                  <a:srgbClr val="231F20"/>
                </a:solidFill>
                <a:latin typeface="Avenir Book"/>
                <a:cs typeface="Avenir Book"/>
              </a:rPr>
              <a:t> </a:t>
            </a:r>
            <a:r>
              <a:rPr sz="2000" dirty="0">
                <a:solidFill>
                  <a:srgbClr val="231F20"/>
                </a:solidFill>
                <a:latin typeface="Avenir Book"/>
                <a:cs typeface="Avenir Book"/>
              </a:rPr>
              <a:t>when</a:t>
            </a:r>
            <a:r>
              <a:rPr sz="2000" spc="-25" dirty="0">
                <a:solidFill>
                  <a:srgbClr val="231F20"/>
                </a:solidFill>
                <a:latin typeface="Avenir Book"/>
                <a:cs typeface="Avenir Book"/>
              </a:rPr>
              <a:t> </a:t>
            </a:r>
            <a:r>
              <a:rPr sz="2000" dirty="0">
                <a:solidFill>
                  <a:srgbClr val="231F20"/>
                </a:solidFill>
                <a:latin typeface="Avenir Book"/>
                <a:cs typeface="Avenir Book"/>
              </a:rPr>
              <a:t>children</a:t>
            </a:r>
            <a:r>
              <a:rPr sz="2000" spc="-30" dirty="0">
                <a:solidFill>
                  <a:srgbClr val="231F20"/>
                </a:solidFill>
                <a:latin typeface="Avenir Book"/>
                <a:cs typeface="Avenir Book"/>
              </a:rPr>
              <a:t> </a:t>
            </a:r>
            <a:r>
              <a:rPr sz="2000" dirty="0">
                <a:solidFill>
                  <a:srgbClr val="231F20"/>
                </a:solidFill>
                <a:latin typeface="Avenir Book"/>
                <a:cs typeface="Avenir Book"/>
              </a:rPr>
              <a:t>put</a:t>
            </a:r>
            <a:r>
              <a:rPr sz="2000" spc="-30" dirty="0">
                <a:solidFill>
                  <a:srgbClr val="231F20"/>
                </a:solidFill>
                <a:latin typeface="Avenir Book"/>
                <a:cs typeface="Avenir Book"/>
              </a:rPr>
              <a:t> </a:t>
            </a:r>
            <a:r>
              <a:rPr sz="2000" spc="-10" dirty="0">
                <a:solidFill>
                  <a:srgbClr val="231F20"/>
                </a:solidFill>
                <a:latin typeface="Avenir Book"/>
                <a:cs typeface="Avenir Book"/>
              </a:rPr>
              <a:t>their 	</a:t>
            </a:r>
            <a:r>
              <a:rPr sz="2000" dirty="0">
                <a:solidFill>
                  <a:srgbClr val="231F20"/>
                </a:solidFill>
                <a:latin typeface="Avenir Book"/>
                <a:cs typeface="Avenir Book"/>
              </a:rPr>
              <a:t>contaminated</a:t>
            </a:r>
            <a:r>
              <a:rPr sz="2000" spc="-10" dirty="0">
                <a:solidFill>
                  <a:srgbClr val="231F20"/>
                </a:solidFill>
                <a:latin typeface="Avenir Book"/>
                <a:cs typeface="Avenir Book"/>
              </a:rPr>
              <a:t> </a:t>
            </a:r>
            <a:r>
              <a:rPr sz="2000" dirty="0">
                <a:solidFill>
                  <a:srgbClr val="231F20"/>
                </a:solidFill>
                <a:latin typeface="Avenir Book"/>
                <a:cs typeface="Avenir Book"/>
              </a:rPr>
              <a:t>hands</a:t>
            </a:r>
            <a:r>
              <a:rPr sz="2000" spc="-10" dirty="0">
                <a:solidFill>
                  <a:srgbClr val="231F20"/>
                </a:solidFill>
                <a:latin typeface="Avenir Book"/>
                <a:cs typeface="Avenir Book"/>
              </a:rPr>
              <a:t> </a:t>
            </a:r>
            <a:r>
              <a:rPr sz="2000" dirty="0">
                <a:solidFill>
                  <a:srgbClr val="231F20"/>
                </a:solidFill>
                <a:latin typeface="Avenir Book"/>
                <a:cs typeface="Avenir Book"/>
              </a:rPr>
              <a:t>or</a:t>
            </a:r>
            <a:r>
              <a:rPr sz="2000" spc="-5" dirty="0">
                <a:solidFill>
                  <a:srgbClr val="231F20"/>
                </a:solidFill>
                <a:latin typeface="Avenir Book"/>
                <a:cs typeface="Avenir Book"/>
              </a:rPr>
              <a:t> </a:t>
            </a:r>
            <a:r>
              <a:rPr sz="2000" dirty="0">
                <a:solidFill>
                  <a:srgbClr val="231F20"/>
                </a:solidFill>
                <a:latin typeface="Avenir Book"/>
                <a:cs typeface="Avenir Book"/>
              </a:rPr>
              <a:t>other</a:t>
            </a:r>
            <a:r>
              <a:rPr sz="2000" spc="-10" dirty="0">
                <a:solidFill>
                  <a:srgbClr val="231F20"/>
                </a:solidFill>
                <a:latin typeface="Avenir Book"/>
                <a:cs typeface="Avenir Book"/>
              </a:rPr>
              <a:t> </a:t>
            </a:r>
            <a:r>
              <a:rPr sz="2000" dirty="0">
                <a:solidFill>
                  <a:srgbClr val="231F20"/>
                </a:solidFill>
                <a:latin typeface="Avenir Book"/>
                <a:cs typeface="Avenir Book"/>
              </a:rPr>
              <a:t>objects</a:t>
            </a:r>
            <a:r>
              <a:rPr sz="2000" spc="-5" dirty="0">
                <a:solidFill>
                  <a:srgbClr val="231F20"/>
                </a:solidFill>
                <a:latin typeface="Avenir Book"/>
                <a:cs typeface="Avenir Book"/>
              </a:rPr>
              <a:t> </a:t>
            </a:r>
            <a:r>
              <a:rPr sz="2000" dirty="0">
                <a:solidFill>
                  <a:srgbClr val="231F20"/>
                </a:solidFill>
                <a:latin typeface="Avenir Book"/>
                <a:cs typeface="Avenir Book"/>
              </a:rPr>
              <a:t>into</a:t>
            </a:r>
            <a:r>
              <a:rPr sz="2000" spc="-10" dirty="0">
                <a:solidFill>
                  <a:srgbClr val="231F20"/>
                </a:solidFill>
                <a:latin typeface="Avenir Book"/>
                <a:cs typeface="Avenir Book"/>
              </a:rPr>
              <a:t> </a:t>
            </a:r>
            <a:r>
              <a:rPr sz="2000" dirty="0">
                <a:solidFill>
                  <a:srgbClr val="231F20"/>
                </a:solidFill>
                <a:latin typeface="Avenir Book"/>
                <a:cs typeface="Avenir Book"/>
              </a:rPr>
              <a:t>their</a:t>
            </a:r>
            <a:r>
              <a:rPr sz="2000" spc="-5" dirty="0">
                <a:solidFill>
                  <a:srgbClr val="231F20"/>
                </a:solidFill>
                <a:latin typeface="Avenir Book"/>
                <a:cs typeface="Avenir Book"/>
              </a:rPr>
              <a:t> </a:t>
            </a:r>
            <a:r>
              <a:rPr sz="2000" spc="-10" dirty="0">
                <a:solidFill>
                  <a:srgbClr val="231F20"/>
                </a:solidFill>
                <a:latin typeface="Avenir Book"/>
                <a:cs typeface="Avenir Book"/>
              </a:rPr>
              <a:t>mouths.</a:t>
            </a:r>
            <a:endParaRPr sz="2000">
              <a:latin typeface="Avenir Book"/>
              <a:cs typeface="Avenir Book"/>
            </a:endParaRPr>
          </a:p>
          <a:p>
            <a:pPr marL="235585" marR="165735">
              <a:lnSpc>
                <a:spcPts val="2300"/>
              </a:lnSpc>
              <a:spcBef>
                <a:spcPts val="800"/>
              </a:spcBef>
            </a:pPr>
            <a:r>
              <a:rPr sz="2000" dirty="0">
                <a:solidFill>
                  <a:srgbClr val="231F20"/>
                </a:solidFill>
                <a:latin typeface="Avenir Book"/>
                <a:cs typeface="Avenir Book"/>
              </a:rPr>
              <a:t>Reduce</a:t>
            </a:r>
            <a:r>
              <a:rPr sz="2000" spc="-35" dirty="0">
                <a:solidFill>
                  <a:srgbClr val="231F20"/>
                </a:solidFill>
                <a:latin typeface="Avenir Book"/>
                <a:cs typeface="Avenir Book"/>
              </a:rPr>
              <a:t> </a:t>
            </a:r>
            <a:r>
              <a:rPr sz="2000" dirty="0">
                <a:solidFill>
                  <a:srgbClr val="231F20"/>
                </a:solidFill>
                <a:latin typeface="Avenir Book"/>
                <a:cs typeface="Avenir Book"/>
              </a:rPr>
              <a:t>or</a:t>
            </a:r>
            <a:r>
              <a:rPr sz="2000" spc="-35" dirty="0">
                <a:solidFill>
                  <a:srgbClr val="231F20"/>
                </a:solidFill>
                <a:latin typeface="Avenir Book"/>
                <a:cs typeface="Avenir Book"/>
              </a:rPr>
              <a:t> </a:t>
            </a:r>
            <a:r>
              <a:rPr sz="2000" dirty="0">
                <a:solidFill>
                  <a:srgbClr val="231F20"/>
                </a:solidFill>
                <a:latin typeface="Avenir Book"/>
                <a:cs typeface="Avenir Book"/>
              </a:rPr>
              <a:t>eliminate</a:t>
            </a:r>
            <a:r>
              <a:rPr sz="2000" spc="-30" dirty="0">
                <a:solidFill>
                  <a:srgbClr val="231F20"/>
                </a:solidFill>
                <a:latin typeface="Avenir Book"/>
                <a:cs typeface="Avenir Book"/>
              </a:rPr>
              <a:t> </a:t>
            </a:r>
            <a:r>
              <a:rPr sz="2000" dirty="0">
                <a:solidFill>
                  <a:srgbClr val="231F20"/>
                </a:solidFill>
                <a:latin typeface="Avenir Book"/>
                <a:cs typeface="Avenir Book"/>
              </a:rPr>
              <a:t>your</a:t>
            </a:r>
            <a:r>
              <a:rPr sz="2000" spc="-35" dirty="0">
                <a:solidFill>
                  <a:srgbClr val="231F20"/>
                </a:solidFill>
                <a:latin typeface="Avenir Book"/>
                <a:cs typeface="Avenir Book"/>
              </a:rPr>
              <a:t> </a:t>
            </a:r>
            <a:r>
              <a:rPr sz="2000" spc="-25" dirty="0">
                <a:solidFill>
                  <a:srgbClr val="231F20"/>
                </a:solidFill>
                <a:latin typeface="Avenir Book"/>
                <a:cs typeface="Avenir Book"/>
              </a:rPr>
              <a:t>kid’s</a:t>
            </a:r>
            <a:r>
              <a:rPr sz="2000" spc="-30" dirty="0">
                <a:solidFill>
                  <a:srgbClr val="231F20"/>
                </a:solidFill>
                <a:latin typeface="Avenir Book"/>
                <a:cs typeface="Avenir Book"/>
              </a:rPr>
              <a:t> </a:t>
            </a:r>
            <a:r>
              <a:rPr sz="2000" dirty="0">
                <a:solidFill>
                  <a:srgbClr val="231F20"/>
                </a:solidFill>
                <a:latin typeface="Avenir Book"/>
                <a:cs typeface="Avenir Book"/>
              </a:rPr>
              <a:t>exposure</a:t>
            </a:r>
            <a:r>
              <a:rPr sz="2000" spc="-35" dirty="0">
                <a:solidFill>
                  <a:srgbClr val="231F20"/>
                </a:solidFill>
                <a:latin typeface="Avenir Book"/>
                <a:cs typeface="Avenir Book"/>
              </a:rPr>
              <a:t> </a:t>
            </a:r>
            <a:r>
              <a:rPr sz="2000" dirty="0">
                <a:solidFill>
                  <a:srgbClr val="231F20"/>
                </a:solidFill>
                <a:latin typeface="Avenir Book"/>
                <a:cs typeface="Avenir Book"/>
              </a:rPr>
              <a:t>to</a:t>
            </a:r>
            <a:r>
              <a:rPr sz="2000" spc="-30" dirty="0">
                <a:solidFill>
                  <a:srgbClr val="231F20"/>
                </a:solidFill>
                <a:latin typeface="Avenir Book"/>
                <a:cs typeface="Avenir Book"/>
              </a:rPr>
              <a:t> </a:t>
            </a:r>
            <a:r>
              <a:rPr sz="2000" dirty="0">
                <a:solidFill>
                  <a:srgbClr val="231F20"/>
                </a:solidFill>
                <a:latin typeface="Avenir Book"/>
                <a:cs typeface="Avenir Book"/>
              </a:rPr>
              <a:t>tobacco</a:t>
            </a:r>
            <a:r>
              <a:rPr sz="2000" spc="-35" dirty="0">
                <a:solidFill>
                  <a:srgbClr val="231F20"/>
                </a:solidFill>
                <a:latin typeface="Avenir Book"/>
                <a:cs typeface="Avenir Book"/>
              </a:rPr>
              <a:t> </a:t>
            </a:r>
            <a:r>
              <a:rPr sz="2000" dirty="0">
                <a:solidFill>
                  <a:srgbClr val="231F20"/>
                </a:solidFill>
                <a:latin typeface="Avenir Book"/>
                <a:cs typeface="Avenir Book"/>
              </a:rPr>
              <a:t>smoke</a:t>
            </a:r>
            <a:r>
              <a:rPr sz="2000" spc="-35" dirty="0">
                <a:solidFill>
                  <a:srgbClr val="231F20"/>
                </a:solidFill>
                <a:latin typeface="Avenir Book"/>
                <a:cs typeface="Avenir Book"/>
              </a:rPr>
              <a:t> </a:t>
            </a:r>
            <a:r>
              <a:rPr sz="2000" spc="-25" dirty="0">
                <a:solidFill>
                  <a:srgbClr val="231F20"/>
                </a:solidFill>
                <a:latin typeface="Avenir Book"/>
                <a:cs typeface="Avenir Book"/>
              </a:rPr>
              <a:t>or </a:t>
            </a:r>
            <a:r>
              <a:rPr sz="2000" dirty="0">
                <a:solidFill>
                  <a:srgbClr val="231F20"/>
                </a:solidFill>
                <a:latin typeface="Avenir Book"/>
                <a:cs typeface="Avenir Book"/>
              </a:rPr>
              <a:t>vapors</a:t>
            </a:r>
            <a:r>
              <a:rPr sz="2000" spc="-15" dirty="0">
                <a:solidFill>
                  <a:srgbClr val="231F20"/>
                </a:solidFill>
                <a:latin typeface="Avenir Book"/>
                <a:cs typeface="Avenir Book"/>
              </a:rPr>
              <a:t> </a:t>
            </a:r>
            <a:r>
              <a:rPr sz="2000" dirty="0">
                <a:solidFill>
                  <a:srgbClr val="231F20"/>
                </a:solidFill>
                <a:latin typeface="Avenir Book"/>
                <a:cs typeface="Avenir Book"/>
              </a:rPr>
              <a:t>(including</a:t>
            </a:r>
            <a:r>
              <a:rPr sz="2000" spc="-10" dirty="0">
                <a:solidFill>
                  <a:srgbClr val="231F20"/>
                </a:solidFill>
                <a:latin typeface="Avenir Book"/>
                <a:cs typeface="Avenir Book"/>
              </a:rPr>
              <a:t> </a:t>
            </a:r>
            <a:r>
              <a:rPr sz="2000" dirty="0">
                <a:solidFill>
                  <a:srgbClr val="231F20"/>
                </a:solidFill>
                <a:latin typeface="Avenir Book"/>
                <a:cs typeface="Avenir Book"/>
              </a:rPr>
              <a:t>e-cigarettes</a:t>
            </a:r>
            <a:r>
              <a:rPr sz="2000" spc="-15" dirty="0">
                <a:solidFill>
                  <a:srgbClr val="231F20"/>
                </a:solidFill>
                <a:latin typeface="Avenir Book"/>
                <a:cs typeface="Avenir Book"/>
              </a:rPr>
              <a:t> </a:t>
            </a:r>
            <a:r>
              <a:rPr sz="2000" dirty="0">
                <a:solidFill>
                  <a:srgbClr val="231F20"/>
                </a:solidFill>
                <a:latin typeface="Avenir Book"/>
                <a:cs typeface="Avenir Book"/>
              </a:rPr>
              <a:t>and</a:t>
            </a:r>
            <a:r>
              <a:rPr sz="2000" spc="-10" dirty="0">
                <a:solidFill>
                  <a:srgbClr val="231F20"/>
                </a:solidFill>
                <a:latin typeface="Avenir Book"/>
                <a:cs typeface="Avenir Book"/>
              </a:rPr>
              <a:t> </a:t>
            </a:r>
            <a:r>
              <a:rPr sz="2000" dirty="0">
                <a:solidFill>
                  <a:srgbClr val="231F20"/>
                </a:solidFill>
                <a:latin typeface="Avenir Book"/>
                <a:cs typeface="Avenir Book"/>
              </a:rPr>
              <a:t>other</a:t>
            </a:r>
            <a:r>
              <a:rPr sz="2000" spc="-15" dirty="0">
                <a:solidFill>
                  <a:srgbClr val="231F20"/>
                </a:solidFill>
                <a:latin typeface="Avenir Book"/>
                <a:cs typeface="Avenir Book"/>
              </a:rPr>
              <a:t> </a:t>
            </a:r>
            <a:r>
              <a:rPr sz="2000" dirty="0">
                <a:solidFill>
                  <a:srgbClr val="231F20"/>
                </a:solidFill>
                <a:latin typeface="Avenir Book"/>
                <a:cs typeface="Avenir Book"/>
              </a:rPr>
              <a:t>vaping</a:t>
            </a:r>
            <a:r>
              <a:rPr sz="2000" spc="-10" dirty="0">
                <a:solidFill>
                  <a:srgbClr val="231F20"/>
                </a:solidFill>
                <a:latin typeface="Avenir Book"/>
                <a:cs typeface="Avenir Book"/>
              </a:rPr>
              <a:t> devices).</a:t>
            </a:r>
            <a:endParaRPr sz="2000">
              <a:latin typeface="Avenir Book"/>
              <a:cs typeface="Avenir Book"/>
            </a:endParaRPr>
          </a:p>
        </p:txBody>
      </p:sp>
      <p:sp>
        <p:nvSpPr>
          <p:cNvPr id="8" name="object 8"/>
          <p:cNvSpPr txBox="1"/>
          <p:nvPr/>
        </p:nvSpPr>
        <p:spPr>
          <a:xfrm>
            <a:off x="1225674" y="6094478"/>
            <a:ext cx="93345" cy="185420"/>
          </a:xfrm>
          <a:prstGeom prst="rect">
            <a:avLst/>
          </a:prstGeom>
        </p:spPr>
        <p:txBody>
          <a:bodyPr vert="horz" wrap="square" lIns="0" tIns="12700" rIns="0" bIns="0" rtlCol="0">
            <a:spAutoFit/>
          </a:bodyPr>
          <a:lstStyle/>
          <a:p>
            <a:pPr marL="12700">
              <a:lnSpc>
                <a:spcPct val="100000"/>
              </a:lnSpc>
              <a:spcBef>
                <a:spcPts val="100"/>
              </a:spcBef>
            </a:pPr>
            <a:r>
              <a:rPr sz="1050" spc="-50" dirty="0">
                <a:solidFill>
                  <a:srgbClr val="E16C25"/>
                </a:solidFill>
                <a:latin typeface="Arial"/>
                <a:cs typeface="Arial"/>
              </a:rPr>
              <a:t>&gt;</a:t>
            </a:r>
            <a:endParaRPr sz="1050">
              <a:latin typeface="Arial"/>
              <a:cs typeface="Arial"/>
            </a:endParaRPr>
          </a:p>
        </p:txBody>
      </p:sp>
      <p:sp>
        <p:nvSpPr>
          <p:cNvPr id="9" name="object 9"/>
          <p:cNvSpPr txBox="1"/>
          <p:nvPr/>
        </p:nvSpPr>
        <p:spPr>
          <a:xfrm>
            <a:off x="1225674" y="5503928"/>
            <a:ext cx="6038850" cy="1104900"/>
          </a:xfrm>
          <a:prstGeom prst="rect">
            <a:avLst/>
          </a:prstGeom>
        </p:spPr>
        <p:txBody>
          <a:bodyPr vert="horz" wrap="square" lIns="0" tIns="12700" rIns="0" bIns="0" rtlCol="0">
            <a:spAutoFit/>
          </a:bodyPr>
          <a:lstStyle/>
          <a:p>
            <a:pPr marL="235585" marR="5080" indent="-223520">
              <a:lnSpc>
                <a:spcPct val="129200"/>
              </a:lnSpc>
              <a:spcBef>
                <a:spcPts val="100"/>
              </a:spcBef>
              <a:buClr>
                <a:srgbClr val="E16C25"/>
              </a:buClr>
              <a:buSzPct val="52500"/>
              <a:buFont typeface="Arial"/>
              <a:buChar char="&gt;"/>
              <a:tabLst>
                <a:tab pos="235585" algn="l"/>
              </a:tabLst>
            </a:pPr>
            <a:r>
              <a:rPr sz="2000" dirty="0">
                <a:solidFill>
                  <a:srgbClr val="231F20"/>
                </a:solidFill>
                <a:latin typeface="Avenir Book"/>
                <a:cs typeface="Avenir Book"/>
              </a:rPr>
              <a:t>Do</a:t>
            </a:r>
            <a:r>
              <a:rPr sz="2000" spc="-10" dirty="0">
                <a:solidFill>
                  <a:srgbClr val="231F20"/>
                </a:solidFill>
                <a:latin typeface="Avenir Book"/>
                <a:cs typeface="Avenir Book"/>
              </a:rPr>
              <a:t> </a:t>
            </a:r>
            <a:r>
              <a:rPr sz="2000" dirty="0">
                <a:solidFill>
                  <a:srgbClr val="231F20"/>
                </a:solidFill>
                <a:latin typeface="Avenir Book"/>
                <a:cs typeface="Avenir Book"/>
              </a:rPr>
              <a:t>not</a:t>
            </a:r>
            <a:r>
              <a:rPr sz="2000" spc="-5" dirty="0">
                <a:solidFill>
                  <a:srgbClr val="231F20"/>
                </a:solidFill>
                <a:latin typeface="Avenir Book"/>
                <a:cs typeface="Avenir Book"/>
              </a:rPr>
              <a:t> </a:t>
            </a:r>
            <a:r>
              <a:rPr sz="2000" dirty="0">
                <a:solidFill>
                  <a:srgbClr val="231F20"/>
                </a:solidFill>
                <a:latin typeface="Avenir Book"/>
                <a:cs typeface="Avenir Book"/>
              </a:rPr>
              <a:t>allow</a:t>
            </a:r>
            <a:r>
              <a:rPr sz="2000" spc="-5" dirty="0">
                <a:solidFill>
                  <a:srgbClr val="231F20"/>
                </a:solidFill>
                <a:latin typeface="Avenir Book"/>
                <a:cs typeface="Avenir Book"/>
              </a:rPr>
              <a:t> </a:t>
            </a:r>
            <a:r>
              <a:rPr sz="2000" dirty="0">
                <a:solidFill>
                  <a:srgbClr val="231F20"/>
                </a:solidFill>
                <a:latin typeface="Avenir Book"/>
                <a:cs typeface="Avenir Book"/>
              </a:rPr>
              <a:t>smoking</a:t>
            </a:r>
            <a:r>
              <a:rPr sz="2000" spc="-10" dirty="0">
                <a:solidFill>
                  <a:srgbClr val="231F20"/>
                </a:solidFill>
                <a:latin typeface="Avenir Book"/>
                <a:cs typeface="Avenir Book"/>
              </a:rPr>
              <a:t> </a:t>
            </a:r>
            <a:r>
              <a:rPr sz="2000" dirty="0">
                <a:solidFill>
                  <a:srgbClr val="231F20"/>
                </a:solidFill>
                <a:latin typeface="Avenir Book"/>
                <a:cs typeface="Avenir Book"/>
              </a:rPr>
              <a:t>inside</a:t>
            </a:r>
            <a:r>
              <a:rPr sz="2000" spc="-5" dirty="0">
                <a:solidFill>
                  <a:srgbClr val="231F20"/>
                </a:solidFill>
                <a:latin typeface="Avenir Book"/>
                <a:cs typeface="Avenir Book"/>
              </a:rPr>
              <a:t> </a:t>
            </a:r>
            <a:r>
              <a:rPr sz="2000" dirty="0">
                <a:solidFill>
                  <a:srgbClr val="231F20"/>
                </a:solidFill>
                <a:latin typeface="Avenir Book"/>
                <a:cs typeface="Avenir Book"/>
              </a:rPr>
              <a:t>buildings</a:t>
            </a:r>
            <a:r>
              <a:rPr sz="2000" spc="-5" dirty="0">
                <a:solidFill>
                  <a:srgbClr val="231F20"/>
                </a:solidFill>
                <a:latin typeface="Avenir Book"/>
                <a:cs typeface="Avenir Book"/>
              </a:rPr>
              <a:t> </a:t>
            </a:r>
            <a:r>
              <a:rPr sz="2000" dirty="0">
                <a:solidFill>
                  <a:srgbClr val="231F20"/>
                </a:solidFill>
                <a:latin typeface="Avenir Book"/>
                <a:cs typeface="Avenir Book"/>
              </a:rPr>
              <a:t>or</a:t>
            </a:r>
            <a:r>
              <a:rPr sz="2000" spc="-5" dirty="0">
                <a:solidFill>
                  <a:srgbClr val="231F20"/>
                </a:solidFill>
                <a:latin typeface="Avenir Book"/>
                <a:cs typeface="Avenir Book"/>
              </a:rPr>
              <a:t> </a:t>
            </a:r>
            <a:r>
              <a:rPr sz="2000" dirty="0">
                <a:solidFill>
                  <a:srgbClr val="231F20"/>
                </a:solidFill>
                <a:latin typeface="Avenir Book"/>
                <a:cs typeface="Avenir Book"/>
              </a:rPr>
              <a:t>in</a:t>
            </a:r>
            <a:r>
              <a:rPr sz="2000" spc="-10" dirty="0">
                <a:solidFill>
                  <a:srgbClr val="231F20"/>
                </a:solidFill>
                <a:latin typeface="Avenir Book"/>
                <a:cs typeface="Avenir Book"/>
              </a:rPr>
              <a:t> </a:t>
            </a:r>
            <a:r>
              <a:rPr sz="2000" dirty="0">
                <a:solidFill>
                  <a:srgbClr val="231F20"/>
                </a:solidFill>
                <a:latin typeface="Avenir Book"/>
                <a:cs typeface="Avenir Book"/>
              </a:rPr>
              <a:t>the</a:t>
            </a:r>
            <a:r>
              <a:rPr sz="2000" spc="-5" dirty="0">
                <a:solidFill>
                  <a:srgbClr val="231F20"/>
                </a:solidFill>
                <a:latin typeface="Avenir Book"/>
                <a:cs typeface="Avenir Book"/>
              </a:rPr>
              <a:t> </a:t>
            </a:r>
            <a:r>
              <a:rPr sz="2000" spc="-25" dirty="0">
                <a:solidFill>
                  <a:srgbClr val="231F20"/>
                </a:solidFill>
                <a:latin typeface="Avenir Book"/>
                <a:cs typeface="Avenir Book"/>
              </a:rPr>
              <a:t>car. </a:t>
            </a:r>
            <a:r>
              <a:rPr sz="2000" dirty="0">
                <a:solidFill>
                  <a:srgbClr val="231F20"/>
                </a:solidFill>
                <a:latin typeface="Avenir Book"/>
                <a:cs typeface="Avenir Book"/>
              </a:rPr>
              <a:t>Help</a:t>
            </a:r>
            <a:r>
              <a:rPr sz="2000" spc="-15" dirty="0">
                <a:solidFill>
                  <a:srgbClr val="231F20"/>
                </a:solidFill>
                <a:latin typeface="Avenir Book"/>
                <a:cs typeface="Avenir Book"/>
              </a:rPr>
              <a:t> </a:t>
            </a:r>
            <a:r>
              <a:rPr sz="2000" dirty="0">
                <a:solidFill>
                  <a:srgbClr val="231F20"/>
                </a:solidFill>
                <a:latin typeface="Avenir Book"/>
                <a:cs typeface="Avenir Book"/>
              </a:rPr>
              <a:t>to</a:t>
            </a:r>
            <a:r>
              <a:rPr sz="2000" spc="-10" dirty="0">
                <a:solidFill>
                  <a:srgbClr val="231F20"/>
                </a:solidFill>
                <a:latin typeface="Avenir Book"/>
                <a:cs typeface="Avenir Book"/>
              </a:rPr>
              <a:t> </a:t>
            </a:r>
            <a:r>
              <a:rPr sz="2000" dirty="0">
                <a:solidFill>
                  <a:srgbClr val="231F20"/>
                </a:solidFill>
                <a:latin typeface="Avenir Book"/>
                <a:cs typeface="Avenir Book"/>
              </a:rPr>
              <a:t>quit</a:t>
            </a:r>
            <a:r>
              <a:rPr sz="2000" spc="-10" dirty="0">
                <a:solidFill>
                  <a:srgbClr val="231F20"/>
                </a:solidFill>
                <a:latin typeface="Avenir Book"/>
                <a:cs typeface="Avenir Book"/>
              </a:rPr>
              <a:t> </a:t>
            </a:r>
            <a:r>
              <a:rPr sz="2000" dirty="0">
                <a:solidFill>
                  <a:srgbClr val="231F20"/>
                </a:solidFill>
                <a:latin typeface="Avenir Book"/>
                <a:cs typeface="Avenir Book"/>
              </a:rPr>
              <a:t>smoking</a:t>
            </a:r>
            <a:r>
              <a:rPr sz="2000" spc="-10" dirty="0">
                <a:solidFill>
                  <a:srgbClr val="231F20"/>
                </a:solidFill>
                <a:latin typeface="Avenir Book"/>
                <a:cs typeface="Avenir Book"/>
              </a:rPr>
              <a:t> resources:</a:t>
            </a:r>
            <a:endParaRPr sz="2000">
              <a:latin typeface="Avenir Book"/>
              <a:cs typeface="Avenir Book"/>
            </a:endParaRPr>
          </a:p>
          <a:p>
            <a:pPr marL="485775">
              <a:lnSpc>
                <a:spcPts val="2300"/>
              </a:lnSpc>
            </a:pPr>
            <a:r>
              <a:rPr sz="2000" dirty="0">
                <a:solidFill>
                  <a:srgbClr val="231F20"/>
                </a:solidFill>
                <a:latin typeface="Avenir Book"/>
                <a:cs typeface="Avenir Book"/>
              </a:rPr>
              <a:t>-</a:t>
            </a:r>
            <a:r>
              <a:rPr sz="2000" spc="10" dirty="0">
                <a:solidFill>
                  <a:srgbClr val="231F20"/>
                </a:solidFill>
                <a:latin typeface="Avenir Book"/>
                <a:cs typeface="Avenir Book"/>
              </a:rPr>
              <a:t> </a:t>
            </a:r>
            <a:r>
              <a:rPr sz="2000" dirty="0">
                <a:solidFill>
                  <a:srgbClr val="231F20"/>
                </a:solidFill>
                <a:latin typeface="Avenir Book"/>
                <a:cs typeface="Avenir Book"/>
              </a:rPr>
              <a:t>Quitline</a:t>
            </a:r>
            <a:r>
              <a:rPr sz="2000" spc="15" dirty="0">
                <a:solidFill>
                  <a:srgbClr val="231F20"/>
                </a:solidFill>
                <a:latin typeface="Avenir Book"/>
                <a:cs typeface="Avenir Book"/>
              </a:rPr>
              <a:t> </a:t>
            </a:r>
            <a:r>
              <a:rPr sz="2000" dirty="0">
                <a:solidFill>
                  <a:srgbClr val="231F20"/>
                </a:solidFill>
                <a:latin typeface="Avenir Book"/>
                <a:cs typeface="Avenir Book"/>
              </a:rPr>
              <a:t>(1-800-</a:t>
            </a:r>
            <a:r>
              <a:rPr sz="2000" spc="-60" dirty="0">
                <a:solidFill>
                  <a:srgbClr val="231F20"/>
                </a:solidFill>
                <a:latin typeface="Avenir Book"/>
                <a:cs typeface="Avenir Book"/>
              </a:rPr>
              <a:t>QUIT-</a:t>
            </a:r>
            <a:r>
              <a:rPr sz="2000" spc="-20" dirty="0">
                <a:solidFill>
                  <a:srgbClr val="231F20"/>
                </a:solidFill>
                <a:latin typeface="Avenir Book"/>
                <a:cs typeface="Avenir Book"/>
              </a:rPr>
              <a:t>NOW)</a:t>
            </a:r>
            <a:endParaRPr sz="2000">
              <a:latin typeface="Avenir Book"/>
              <a:cs typeface="Avenir Book"/>
            </a:endParaRPr>
          </a:p>
        </p:txBody>
      </p:sp>
      <p:grpSp>
        <p:nvGrpSpPr>
          <p:cNvPr id="10" name="object 10"/>
          <p:cNvGrpSpPr/>
          <p:nvPr/>
        </p:nvGrpSpPr>
        <p:grpSpPr>
          <a:xfrm>
            <a:off x="114300" y="0"/>
            <a:ext cx="8985250" cy="2767330"/>
            <a:chOff x="114300" y="0"/>
            <a:chExt cx="8985250" cy="2767330"/>
          </a:xfrm>
        </p:grpSpPr>
        <p:pic>
          <p:nvPicPr>
            <p:cNvPr id="11" name="object 11"/>
            <p:cNvPicPr/>
            <p:nvPr/>
          </p:nvPicPr>
          <p:blipFill>
            <a:blip r:embed="rId3" cstate="print"/>
            <a:stretch>
              <a:fillRect/>
            </a:stretch>
          </p:blipFill>
          <p:spPr>
            <a:xfrm>
              <a:off x="1572252" y="1272108"/>
              <a:ext cx="1337343" cy="1018857"/>
            </a:xfrm>
            <a:prstGeom prst="rect">
              <a:avLst/>
            </a:prstGeom>
          </p:spPr>
        </p:pic>
        <p:pic>
          <p:nvPicPr>
            <p:cNvPr id="12" name="object 12"/>
            <p:cNvPicPr/>
            <p:nvPr/>
          </p:nvPicPr>
          <p:blipFill>
            <a:blip r:embed="rId4" cstate="print"/>
            <a:stretch>
              <a:fillRect/>
            </a:stretch>
          </p:blipFill>
          <p:spPr>
            <a:xfrm>
              <a:off x="1203443" y="610463"/>
              <a:ext cx="1679456" cy="1119632"/>
            </a:xfrm>
            <a:prstGeom prst="rect">
              <a:avLst/>
            </a:prstGeom>
          </p:spPr>
        </p:pic>
        <p:sp>
          <p:nvSpPr>
            <p:cNvPr id="13" name="object 13"/>
            <p:cNvSpPr/>
            <p:nvPr/>
          </p:nvSpPr>
          <p:spPr>
            <a:xfrm>
              <a:off x="7374257" y="2296750"/>
              <a:ext cx="1435100" cy="328295"/>
            </a:xfrm>
            <a:custGeom>
              <a:avLst/>
              <a:gdLst/>
              <a:ahLst/>
              <a:cxnLst/>
              <a:rect l="l" t="t" r="r" b="b"/>
              <a:pathLst>
                <a:path w="1435100" h="328294">
                  <a:moveTo>
                    <a:pt x="717321" y="0"/>
                  </a:moveTo>
                  <a:lnTo>
                    <a:pt x="643979" y="846"/>
                  </a:lnTo>
                  <a:lnTo>
                    <a:pt x="572756" y="3330"/>
                  </a:lnTo>
                  <a:lnTo>
                    <a:pt x="504012" y="7370"/>
                  </a:lnTo>
                  <a:lnTo>
                    <a:pt x="438108" y="12882"/>
                  </a:lnTo>
                  <a:lnTo>
                    <a:pt x="375404" y="19786"/>
                  </a:lnTo>
                  <a:lnTo>
                    <a:pt x="316261" y="27997"/>
                  </a:lnTo>
                  <a:lnTo>
                    <a:pt x="261039" y="37435"/>
                  </a:lnTo>
                  <a:lnTo>
                    <a:pt x="210099" y="48017"/>
                  </a:lnTo>
                  <a:lnTo>
                    <a:pt x="163801" y="59659"/>
                  </a:lnTo>
                  <a:lnTo>
                    <a:pt x="122507" y="72281"/>
                  </a:lnTo>
                  <a:lnTo>
                    <a:pt x="86577" y="85799"/>
                  </a:lnTo>
                  <a:lnTo>
                    <a:pt x="32249" y="115196"/>
                  </a:lnTo>
                  <a:lnTo>
                    <a:pt x="3703" y="147191"/>
                  </a:lnTo>
                  <a:lnTo>
                    <a:pt x="0" y="163956"/>
                  </a:lnTo>
                  <a:lnTo>
                    <a:pt x="3703" y="180720"/>
                  </a:lnTo>
                  <a:lnTo>
                    <a:pt x="32249" y="212712"/>
                  </a:lnTo>
                  <a:lnTo>
                    <a:pt x="86577" y="242108"/>
                  </a:lnTo>
                  <a:lnTo>
                    <a:pt x="122507" y="255626"/>
                  </a:lnTo>
                  <a:lnTo>
                    <a:pt x="163801" y="268248"/>
                  </a:lnTo>
                  <a:lnTo>
                    <a:pt x="210099" y="279892"/>
                  </a:lnTo>
                  <a:lnTo>
                    <a:pt x="261039" y="290474"/>
                  </a:lnTo>
                  <a:lnTo>
                    <a:pt x="316261" y="299912"/>
                  </a:lnTo>
                  <a:lnTo>
                    <a:pt x="375404" y="308125"/>
                  </a:lnTo>
                  <a:lnTo>
                    <a:pt x="438108" y="315029"/>
                  </a:lnTo>
                  <a:lnTo>
                    <a:pt x="504012" y="320542"/>
                  </a:lnTo>
                  <a:lnTo>
                    <a:pt x="572756" y="324582"/>
                  </a:lnTo>
                  <a:lnTo>
                    <a:pt x="643979" y="327067"/>
                  </a:lnTo>
                  <a:lnTo>
                    <a:pt x="717321" y="327913"/>
                  </a:lnTo>
                  <a:lnTo>
                    <a:pt x="790663" y="327067"/>
                  </a:lnTo>
                  <a:lnTo>
                    <a:pt x="861886" y="324582"/>
                  </a:lnTo>
                  <a:lnTo>
                    <a:pt x="930630" y="320542"/>
                  </a:lnTo>
                  <a:lnTo>
                    <a:pt x="996534" y="315029"/>
                  </a:lnTo>
                  <a:lnTo>
                    <a:pt x="1059238" y="308125"/>
                  </a:lnTo>
                  <a:lnTo>
                    <a:pt x="1118381" y="299912"/>
                  </a:lnTo>
                  <a:lnTo>
                    <a:pt x="1173603" y="290474"/>
                  </a:lnTo>
                  <a:lnTo>
                    <a:pt x="1224543" y="279892"/>
                  </a:lnTo>
                  <a:lnTo>
                    <a:pt x="1270840" y="268248"/>
                  </a:lnTo>
                  <a:lnTo>
                    <a:pt x="1312135" y="255626"/>
                  </a:lnTo>
                  <a:lnTo>
                    <a:pt x="1348065" y="242108"/>
                  </a:lnTo>
                  <a:lnTo>
                    <a:pt x="1402393" y="212712"/>
                  </a:lnTo>
                  <a:lnTo>
                    <a:pt x="1430939" y="180720"/>
                  </a:lnTo>
                  <a:lnTo>
                    <a:pt x="1434642" y="163956"/>
                  </a:lnTo>
                  <a:lnTo>
                    <a:pt x="1430939" y="147191"/>
                  </a:lnTo>
                  <a:lnTo>
                    <a:pt x="1402393" y="115196"/>
                  </a:lnTo>
                  <a:lnTo>
                    <a:pt x="1348065" y="85799"/>
                  </a:lnTo>
                  <a:lnTo>
                    <a:pt x="1312135" y="72281"/>
                  </a:lnTo>
                  <a:lnTo>
                    <a:pt x="1270840" y="59659"/>
                  </a:lnTo>
                  <a:lnTo>
                    <a:pt x="1224543" y="48017"/>
                  </a:lnTo>
                  <a:lnTo>
                    <a:pt x="1173603" y="37435"/>
                  </a:lnTo>
                  <a:lnTo>
                    <a:pt x="1118381" y="27997"/>
                  </a:lnTo>
                  <a:lnTo>
                    <a:pt x="1059238" y="19786"/>
                  </a:lnTo>
                  <a:lnTo>
                    <a:pt x="996534" y="12882"/>
                  </a:lnTo>
                  <a:lnTo>
                    <a:pt x="930630" y="7370"/>
                  </a:lnTo>
                  <a:lnTo>
                    <a:pt x="861886" y="3330"/>
                  </a:lnTo>
                  <a:lnTo>
                    <a:pt x="790663" y="846"/>
                  </a:lnTo>
                  <a:lnTo>
                    <a:pt x="717321" y="0"/>
                  </a:lnTo>
                  <a:close/>
                </a:path>
              </a:pathLst>
            </a:custGeom>
            <a:solidFill>
              <a:srgbClr val="399CB1"/>
            </a:solidFill>
          </p:spPr>
          <p:txBody>
            <a:bodyPr wrap="square" lIns="0" tIns="0" rIns="0" bIns="0" rtlCol="0"/>
            <a:lstStyle/>
            <a:p>
              <a:endParaRPr/>
            </a:p>
          </p:txBody>
        </p:sp>
        <p:sp>
          <p:nvSpPr>
            <p:cNvPr id="14" name="object 14"/>
            <p:cNvSpPr/>
            <p:nvPr/>
          </p:nvSpPr>
          <p:spPr>
            <a:xfrm>
              <a:off x="7861013" y="2108869"/>
              <a:ext cx="444500" cy="299085"/>
            </a:xfrm>
            <a:custGeom>
              <a:avLst/>
              <a:gdLst/>
              <a:ahLst/>
              <a:cxnLst/>
              <a:rect l="l" t="t" r="r" b="b"/>
              <a:pathLst>
                <a:path w="444500" h="299085">
                  <a:moveTo>
                    <a:pt x="418439" y="0"/>
                  </a:moveTo>
                  <a:lnTo>
                    <a:pt x="375742" y="17081"/>
                  </a:lnTo>
                  <a:lnTo>
                    <a:pt x="213486" y="51231"/>
                  </a:lnTo>
                  <a:lnTo>
                    <a:pt x="119557" y="25615"/>
                  </a:lnTo>
                  <a:lnTo>
                    <a:pt x="42697" y="0"/>
                  </a:lnTo>
                  <a:lnTo>
                    <a:pt x="0" y="128092"/>
                  </a:lnTo>
                  <a:lnTo>
                    <a:pt x="17081" y="187858"/>
                  </a:lnTo>
                  <a:lnTo>
                    <a:pt x="179323" y="298881"/>
                  </a:lnTo>
                  <a:lnTo>
                    <a:pt x="273265" y="256184"/>
                  </a:lnTo>
                  <a:lnTo>
                    <a:pt x="401358" y="196405"/>
                  </a:lnTo>
                  <a:lnTo>
                    <a:pt x="420967" y="171454"/>
                  </a:lnTo>
                  <a:lnTo>
                    <a:pt x="430172" y="156910"/>
                  </a:lnTo>
                  <a:lnTo>
                    <a:pt x="431374" y="147168"/>
                  </a:lnTo>
                  <a:lnTo>
                    <a:pt x="426973" y="136626"/>
                  </a:lnTo>
                  <a:lnTo>
                    <a:pt x="422040" y="121420"/>
                  </a:lnTo>
                  <a:lnTo>
                    <a:pt x="419506" y="104609"/>
                  </a:lnTo>
                  <a:lnTo>
                    <a:pt x="418572" y="90999"/>
                  </a:lnTo>
                  <a:lnTo>
                    <a:pt x="418439" y="85394"/>
                  </a:lnTo>
                  <a:lnTo>
                    <a:pt x="444055" y="25615"/>
                  </a:lnTo>
                  <a:lnTo>
                    <a:pt x="418439" y="0"/>
                  </a:lnTo>
                  <a:close/>
                </a:path>
              </a:pathLst>
            </a:custGeom>
            <a:solidFill>
              <a:srgbClr val="FFFFFF"/>
            </a:solidFill>
          </p:spPr>
          <p:txBody>
            <a:bodyPr wrap="square" lIns="0" tIns="0" rIns="0" bIns="0" rtlCol="0"/>
            <a:lstStyle/>
            <a:p>
              <a:endParaRPr/>
            </a:p>
          </p:txBody>
        </p:sp>
        <p:pic>
          <p:nvPicPr>
            <p:cNvPr id="15" name="object 15"/>
            <p:cNvPicPr/>
            <p:nvPr/>
          </p:nvPicPr>
          <p:blipFill>
            <a:blip r:embed="rId5" cstate="print"/>
            <a:stretch>
              <a:fillRect/>
            </a:stretch>
          </p:blipFill>
          <p:spPr>
            <a:xfrm>
              <a:off x="6972300" y="640080"/>
              <a:ext cx="2126937" cy="2126937"/>
            </a:xfrm>
            <a:prstGeom prst="rect">
              <a:avLst/>
            </a:prstGeom>
          </p:spPr>
        </p:pic>
        <p:pic>
          <p:nvPicPr>
            <p:cNvPr id="16" name="object 16"/>
            <p:cNvPicPr/>
            <p:nvPr/>
          </p:nvPicPr>
          <p:blipFill>
            <a:blip r:embed="rId6" cstate="print"/>
            <a:stretch>
              <a:fillRect/>
            </a:stretch>
          </p:blipFill>
          <p:spPr>
            <a:xfrm>
              <a:off x="4315967" y="845819"/>
              <a:ext cx="3587635" cy="1737359"/>
            </a:xfrm>
            <a:prstGeom prst="rect">
              <a:avLst/>
            </a:prstGeom>
          </p:spPr>
        </p:pic>
        <p:pic>
          <p:nvPicPr>
            <p:cNvPr id="17" name="object 17"/>
            <p:cNvPicPr/>
            <p:nvPr/>
          </p:nvPicPr>
          <p:blipFill>
            <a:blip r:embed="rId7" cstate="print"/>
            <a:stretch>
              <a:fillRect/>
            </a:stretch>
          </p:blipFill>
          <p:spPr>
            <a:xfrm>
              <a:off x="5252237" y="241363"/>
              <a:ext cx="2287270" cy="1498244"/>
            </a:xfrm>
            <a:prstGeom prst="rect">
              <a:avLst/>
            </a:prstGeom>
          </p:spPr>
        </p:pic>
        <p:pic>
          <p:nvPicPr>
            <p:cNvPr id="18" name="object 18"/>
            <p:cNvPicPr/>
            <p:nvPr/>
          </p:nvPicPr>
          <p:blipFill>
            <a:blip r:embed="rId8" cstate="print"/>
            <a:stretch>
              <a:fillRect/>
            </a:stretch>
          </p:blipFill>
          <p:spPr>
            <a:xfrm>
              <a:off x="1880323" y="0"/>
              <a:ext cx="2336050" cy="2137371"/>
            </a:xfrm>
            <a:prstGeom prst="rect">
              <a:avLst/>
            </a:prstGeom>
          </p:spPr>
        </p:pic>
        <p:pic>
          <p:nvPicPr>
            <p:cNvPr id="19" name="object 19"/>
            <p:cNvPicPr/>
            <p:nvPr/>
          </p:nvPicPr>
          <p:blipFill>
            <a:blip r:embed="rId9" cstate="print"/>
            <a:stretch>
              <a:fillRect/>
            </a:stretch>
          </p:blipFill>
          <p:spPr>
            <a:xfrm>
              <a:off x="3072383" y="1325880"/>
              <a:ext cx="892136" cy="974140"/>
            </a:xfrm>
            <a:prstGeom prst="rect">
              <a:avLst/>
            </a:prstGeom>
          </p:spPr>
        </p:pic>
        <p:pic>
          <p:nvPicPr>
            <p:cNvPr id="20" name="object 20"/>
            <p:cNvPicPr/>
            <p:nvPr/>
          </p:nvPicPr>
          <p:blipFill>
            <a:blip r:embed="rId10" cstate="print"/>
            <a:stretch>
              <a:fillRect/>
            </a:stretch>
          </p:blipFill>
          <p:spPr>
            <a:xfrm>
              <a:off x="114300" y="1687067"/>
              <a:ext cx="1367028" cy="657453"/>
            </a:xfrm>
            <a:prstGeom prst="rect">
              <a:avLst/>
            </a:prstGeom>
          </p:spPr>
        </p:pic>
        <p:pic>
          <p:nvPicPr>
            <p:cNvPr id="21" name="object 21"/>
            <p:cNvPicPr/>
            <p:nvPr/>
          </p:nvPicPr>
          <p:blipFill>
            <a:blip r:embed="rId11" cstate="print"/>
            <a:stretch>
              <a:fillRect/>
            </a:stretch>
          </p:blipFill>
          <p:spPr>
            <a:xfrm>
              <a:off x="777240" y="685800"/>
              <a:ext cx="490473" cy="995540"/>
            </a:xfrm>
            <a:prstGeom prst="rect">
              <a:avLst/>
            </a:prstGeom>
          </p:spPr>
        </p:pic>
        <p:sp>
          <p:nvSpPr>
            <p:cNvPr id="22" name="object 22"/>
            <p:cNvSpPr/>
            <p:nvPr/>
          </p:nvSpPr>
          <p:spPr>
            <a:xfrm>
              <a:off x="3892321" y="1344624"/>
              <a:ext cx="841375" cy="818515"/>
            </a:xfrm>
            <a:custGeom>
              <a:avLst/>
              <a:gdLst/>
              <a:ahLst/>
              <a:cxnLst/>
              <a:rect l="l" t="t" r="r" b="b"/>
              <a:pathLst>
                <a:path w="841375" h="818514">
                  <a:moveTo>
                    <a:pt x="242316" y="699503"/>
                  </a:moveTo>
                  <a:lnTo>
                    <a:pt x="164592" y="576046"/>
                  </a:lnTo>
                  <a:lnTo>
                    <a:pt x="0" y="722350"/>
                  </a:lnTo>
                  <a:lnTo>
                    <a:pt x="109728" y="818375"/>
                  </a:lnTo>
                  <a:lnTo>
                    <a:pt x="242316" y="699503"/>
                  </a:lnTo>
                  <a:close/>
                </a:path>
                <a:path w="841375" h="818514">
                  <a:moveTo>
                    <a:pt x="841248" y="146291"/>
                  </a:moveTo>
                  <a:lnTo>
                    <a:pt x="816102" y="81724"/>
                  </a:lnTo>
                  <a:lnTo>
                    <a:pt x="790956" y="41148"/>
                  </a:lnTo>
                  <a:lnTo>
                    <a:pt x="740664" y="0"/>
                  </a:lnTo>
                  <a:lnTo>
                    <a:pt x="347472" y="356616"/>
                  </a:lnTo>
                  <a:lnTo>
                    <a:pt x="475488" y="512038"/>
                  </a:lnTo>
                  <a:lnTo>
                    <a:pt x="686943" y="318592"/>
                  </a:lnTo>
                  <a:lnTo>
                    <a:pt x="795528" y="216014"/>
                  </a:lnTo>
                  <a:lnTo>
                    <a:pt x="835533" y="170002"/>
                  </a:lnTo>
                  <a:lnTo>
                    <a:pt x="841248" y="146291"/>
                  </a:lnTo>
                  <a:close/>
                </a:path>
              </a:pathLst>
            </a:custGeom>
            <a:solidFill>
              <a:srgbClr val="E16C25"/>
            </a:solidFill>
          </p:spPr>
          <p:txBody>
            <a:bodyPr wrap="square" lIns="0" tIns="0" rIns="0" bIns="0" rtlCol="0"/>
            <a:lstStyle/>
            <a:p>
              <a:endParaRPr/>
            </a:p>
          </p:txBody>
        </p:sp>
        <p:sp>
          <p:nvSpPr>
            <p:cNvPr id="23" name="object 23"/>
            <p:cNvSpPr/>
            <p:nvPr/>
          </p:nvSpPr>
          <p:spPr>
            <a:xfrm>
              <a:off x="4332441" y="1489168"/>
              <a:ext cx="266065" cy="266065"/>
            </a:xfrm>
            <a:custGeom>
              <a:avLst/>
              <a:gdLst/>
              <a:ahLst/>
              <a:cxnLst/>
              <a:rect l="l" t="t" r="r" b="b"/>
              <a:pathLst>
                <a:path w="266064" h="266064">
                  <a:moveTo>
                    <a:pt x="242695" y="0"/>
                  </a:moveTo>
                  <a:lnTo>
                    <a:pt x="6704" y="226534"/>
                  </a:lnTo>
                  <a:lnTo>
                    <a:pt x="0" y="242700"/>
                  </a:lnTo>
                  <a:lnTo>
                    <a:pt x="1665" y="251300"/>
                  </a:lnTo>
                  <a:lnTo>
                    <a:pt x="6678" y="258856"/>
                  </a:lnTo>
                  <a:lnTo>
                    <a:pt x="14243" y="263878"/>
                  </a:lnTo>
                  <a:lnTo>
                    <a:pt x="22852" y="265552"/>
                  </a:lnTo>
                  <a:lnTo>
                    <a:pt x="31460" y="263878"/>
                  </a:lnTo>
                  <a:lnTo>
                    <a:pt x="39025" y="258856"/>
                  </a:lnTo>
                  <a:lnTo>
                    <a:pt x="258849" y="39019"/>
                  </a:lnTo>
                  <a:lnTo>
                    <a:pt x="263877" y="31457"/>
                  </a:lnTo>
                  <a:lnTo>
                    <a:pt x="265550" y="22856"/>
                  </a:lnTo>
                  <a:lnTo>
                    <a:pt x="263873" y="14253"/>
                  </a:lnTo>
                  <a:lnTo>
                    <a:pt x="258849" y="6684"/>
                  </a:lnTo>
                  <a:lnTo>
                    <a:pt x="251290" y="1670"/>
                  </a:lnTo>
                  <a:lnTo>
                    <a:pt x="242695" y="0"/>
                  </a:lnTo>
                  <a:close/>
                </a:path>
              </a:pathLst>
            </a:custGeom>
            <a:solidFill>
              <a:srgbClr val="FFFFFF"/>
            </a:solidFill>
          </p:spPr>
          <p:txBody>
            <a:bodyPr wrap="square" lIns="0" tIns="0" rIns="0" bIns="0" rtlCol="0"/>
            <a:lstStyle/>
            <a:p>
              <a:endParaRPr/>
            </a:p>
          </p:txBody>
        </p:sp>
        <p:pic>
          <p:nvPicPr>
            <p:cNvPr id="24" name="object 24"/>
            <p:cNvPicPr/>
            <p:nvPr/>
          </p:nvPicPr>
          <p:blipFill>
            <a:blip r:embed="rId12" cstate="print"/>
            <a:stretch>
              <a:fillRect/>
            </a:stretch>
          </p:blipFill>
          <p:spPr>
            <a:xfrm>
              <a:off x="3926966" y="1998409"/>
              <a:ext cx="121172" cy="121181"/>
            </a:xfrm>
            <a:prstGeom prst="rect">
              <a:avLst/>
            </a:prstGeom>
          </p:spPr>
        </p:pic>
        <p:pic>
          <p:nvPicPr>
            <p:cNvPr id="25" name="object 25"/>
            <p:cNvPicPr/>
            <p:nvPr/>
          </p:nvPicPr>
          <p:blipFill>
            <a:blip r:embed="rId13" cstate="print"/>
            <a:stretch>
              <a:fillRect/>
            </a:stretch>
          </p:blipFill>
          <p:spPr>
            <a:xfrm>
              <a:off x="3474720" y="1143000"/>
              <a:ext cx="1462265" cy="1461935"/>
            </a:xfrm>
            <a:prstGeom prst="rect">
              <a:avLst/>
            </a:prstGeom>
          </p:spPr>
        </p:pic>
      </p:grpSp>
      <p:sp>
        <p:nvSpPr>
          <p:cNvPr id="26" name="object 26"/>
          <p:cNvSpPr txBox="1"/>
          <p:nvPr/>
        </p:nvSpPr>
        <p:spPr>
          <a:xfrm>
            <a:off x="331215" y="7396228"/>
            <a:ext cx="4921022" cy="180592"/>
          </a:xfrm>
          <a:prstGeom prst="rect">
            <a:avLst/>
          </a:prstGeom>
        </p:spPr>
        <p:txBody>
          <a:bodyPr vert="horz" wrap="square" lIns="0" tIns="12700" rIns="0" bIns="0" rtlCol="0">
            <a:spAutoFit/>
          </a:bodyPr>
          <a:lstStyle/>
          <a:p>
            <a:pPr marL="12700">
              <a:lnSpc>
                <a:spcPct val="100000"/>
              </a:lnSpc>
              <a:spcBef>
                <a:spcPts val="100"/>
              </a:spcBef>
            </a:pPr>
            <a:r>
              <a:rPr sz="1100" dirty="0">
                <a:solidFill>
                  <a:srgbClr val="004E71"/>
                </a:solidFill>
                <a:latin typeface="Avenir Next Medium"/>
                <a:cs typeface="Avenir Next Medium"/>
              </a:rPr>
              <a:t>C</a:t>
            </a:r>
            <a:r>
              <a:rPr sz="1100" spc="-60" dirty="0">
                <a:solidFill>
                  <a:srgbClr val="004E71"/>
                </a:solidFill>
                <a:latin typeface="Avenir Next Medium"/>
                <a:cs typeface="Avenir Next Medium"/>
              </a:rPr>
              <a:t> </a:t>
            </a:r>
            <a:r>
              <a:rPr sz="1100" dirty="0">
                <a:solidFill>
                  <a:srgbClr val="004E71"/>
                </a:solidFill>
                <a:latin typeface="Avenir Next Medium"/>
                <a:cs typeface="Avenir Next Medium"/>
              </a:rPr>
              <a:t>H</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I</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L</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D</a:t>
            </a:r>
            <a:r>
              <a:rPr sz="1100" spc="-55" dirty="0">
                <a:solidFill>
                  <a:srgbClr val="004E71"/>
                </a:solidFill>
                <a:latin typeface="Avenir Next Medium"/>
                <a:cs typeface="Avenir Next Medium"/>
              </a:rPr>
              <a:t> </a:t>
            </a:r>
            <a:r>
              <a:rPr sz="1100" dirty="0">
                <a:solidFill>
                  <a:srgbClr val="004E71"/>
                </a:solidFill>
                <a:latin typeface="Avenir Next Medium"/>
                <a:cs typeface="Avenir Next Medium"/>
              </a:rPr>
              <a:t>H</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O</a:t>
            </a:r>
            <a:r>
              <a:rPr sz="1100" spc="-55" dirty="0">
                <a:solidFill>
                  <a:srgbClr val="004E71"/>
                </a:solidFill>
                <a:latin typeface="Avenir Next Medium"/>
                <a:cs typeface="Avenir Next Medium"/>
              </a:rPr>
              <a:t> </a:t>
            </a:r>
            <a:r>
              <a:rPr sz="1100" spc="100" dirty="0">
                <a:solidFill>
                  <a:srgbClr val="004E71"/>
                </a:solidFill>
                <a:latin typeface="Avenir Next Medium"/>
                <a:cs typeface="Avenir Next Medium"/>
              </a:rPr>
              <a:t>OD</a:t>
            </a:r>
            <a:r>
              <a:rPr sz="1100" spc="434" dirty="0">
                <a:solidFill>
                  <a:srgbClr val="004E71"/>
                </a:solidFill>
                <a:latin typeface="Avenir Next Medium"/>
                <a:cs typeface="Avenir Next Medium"/>
              </a:rPr>
              <a:t> </a:t>
            </a:r>
            <a:r>
              <a:rPr sz="1100" dirty="0">
                <a:solidFill>
                  <a:srgbClr val="004E71"/>
                </a:solidFill>
                <a:latin typeface="Avenir Next Medium"/>
                <a:cs typeface="Avenir Next Medium"/>
              </a:rPr>
              <a:t>C</a:t>
            </a:r>
            <a:r>
              <a:rPr sz="1100" spc="-30" dirty="0">
                <a:solidFill>
                  <a:srgbClr val="004E71"/>
                </a:solidFill>
                <a:latin typeface="Avenir Next Medium"/>
                <a:cs typeface="Avenir Next Medium"/>
              </a:rPr>
              <a:t> </a:t>
            </a:r>
            <a:r>
              <a:rPr sz="1100" spc="140" dirty="0">
                <a:solidFill>
                  <a:srgbClr val="004E71"/>
                </a:solidFill>
                <a:latin typeface="Avenir Next Medium"/>
                <a:cs typeface="Avenir Next Medium"/>
              </a:rPr>
              <a:t>ANC</a:t>
            </a:r>
            <a:r>
              <a:rPr sz="1100" spc="-55" dirty="0">
                <a:solidFill>
                  <a:srgbClr val="004E71"/>
                </a:solidFill>
                <a:latin typeface="Avenir Next Medium"/>
                <a:cs typeface="Avenir Next Medium"/>
              </a:rPr>
              <a:t> </a:t>
            </a:r>
            <a:r>
              <a:rPr sz="1100" dirty="0">
                <a:solidFill>
                  <a:srgbClr val="004E71"/>
                </a:solidFill>
                <a:latin typeface="Avenir Next Medium"/>
                <a:cs typeface="Avenir Next Medium"/>
              </a:rPr>
              <a:t>E</a:t>
            </a:r>
            <a:r>
              <a:rPr sz="1100" spc="-60" dirty="0">
                <a:solidFill>
                  <a:srgbClr val="004E71"/>
                </a:solidFill>
                <a:latin typeface="Avenir Next Medium"/>
                <a:cs typeface="Avenir Next Medium"/>
              </a:rPr>
              <a:t> </a:t>
            </a:r>
            <a:r>
              <a:rPr sz="1100" dirty="0">
                <a:solidFill>
                  <a:srgbClr val="004E71"/>
                </a:solidFill>
                <a:latin typeface="Avenir Next Medium"/>
                <a:cs typeface="Avenir Next Medium"/>
              </a:rPr>
              <a:t>R</a:t>
            </a:r>
            <a:r>
              <a:rPr sz="1100" spc="434" dirty="0">
                <a:solidFill>
                  <a:srgbClr val="004E71"/>
                </a:solidFill>
                <a:latin typeface="Avenir Next Medium"/>
                <a:cs typeface="Avenir Next Medium"/>
              </a:rPr>
              <a:t> </a:t>
            </a:r>
            <a:r>
              <a:rPr sz="1100" spc="140" dirty="0">
                <a:solidFill>
                  <a:srgbClr val="004E71"/>
                </a:solidFill>
                <a:latin typeface="Avenir Next Medium"/>
                <a:cs typeface="Avenir Next Medium"/>
              </a:rPr>
              <a:t>AND</a:t>
            </a:r>
            <a:r>
              <a:rPr sz="1100" spc="434" dirty="0">
                <a:solidFill>
                  <a:srgbClr val="004E71"/>
                </a:solidFill>
                <a:latin typeface="Avenir Next Medium"/>
                <a:cs typeface="Avenir Next Medium"/>
              </a:rPr>
              <a:t> </a:t>
            </a:r>
            <a:r>
              <a:rPr sz="1100" dirty="0">
                <a:solidFill>
                  <a:srgbClr val="004E71"/>
                </a:solidFill>
                <a:latin typeface="Avenir Next Medium"/>
                <a:cs typeface="Avenir Next Medium"/>
              </a:rPr>
              <a:t>T</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H</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E</a:t>
            </a:r>
            <a:r>
              <a:rPr sz="1100" spc="434" dirty="0">
                <a:solidFill>
                  <a:srgbClr val="004E71"/>
                </a:solidFill>
                <a:latin typeface="Avenir Next Medium"/>
                <a:cs typeface="Avenir Next Medium"/>
              </a:rPr>
              <a:t> </a:t>
            </a:r>
            <a:r>
              <a:rPr sz="1100" dirty="0">
                <a:solidFill>
                  <a:srgbClr val="004E71"/>
                </a:solidFill>
                <a:latin typeface="Avenir Next Medium"/>
                <a:cs typeface="Avenir Next Medium"/>
              </a:rPr>
              <a:t>E</a:t>
            </a:r>
            <a:r>
              <a:rPr sz="1100" spc="-60" dirty="0">
                <a:solidFill>
                  <a:srgbClr val="004E71"/>
                </a:solidFill>
                <a:latin typeface="Avenir Next Medium"/>
                <a:cs typeface="Avenir Next Medium"/>
              </a:rPr>
              <a:t> </a:t>
            </a:r>
            <a:r>
              <a:rPr sz="1100" dirty="0">
                <a:solidFill>
                  <a:srgbClr val="004E71"/>
                </a:solidFill>
                <a:latin typeface="Avenir Next Medium"/>
                <a:cs typeface="Avenir Next Medium"/>
              </a:rPr>
              <a:t>N</a:t>
            </a:r>
            <a:r>
              <a:rPr sz="1100" spc="-45" dirty="0">
                <a:solidFill>
                  <a:srgbClr val="004E71"/>
                </a:solidFill>
                <a:latin typeface="Avenir Next Medium"/>
                <a:cs typeface="Avenir Next Medium"/>
              </a:rPr>
              <a:t> </a:t>
            </a:r>
            <a:r>
              <a:rPr sz="1100" dirty="0">
                <a:solidFill>
                  <a:srgbClr val="004E71"/>
                </a:solidFill>
                <a:latin typeface="Avenir Next Medium"/>
                <a:cs typeface="Avenir Next Medium"/>
              </a:rPr>
              <a:t>V</a:t>
            </a:r>
            <a:r>
              <a:rPr sz="1100" spc="-45" dirty="0">
                <a:solidFill>
                  <a:srgbClr val="004E71"/>
                </a:solidFill>
                <a:latin typeface="Avenir Next Medium"/>
                <a:cs typeface="Avenir Next Medium"/>
              </a:rPr>
              <a:t> </a:t>
            </a:r>
            <a:r>
              <a:rPr sz="1100" dirty="0">
                <a:solidFill>
                  <a:srgbClr val="004E71"/>
                </a:solidFill>
                <a:latin typeface="Avenir Next Medium"/>
                <a:cs typeface="Avenir Next Medium"/>
              </a:rPr>
              <a:t>I</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R</a:t>
            </a:r>
            <a:r>
              <a:rPr sz="1100" spc="-65" dirty="0">
                <a:solidFill>
                  <a:srgbClr val="004E71"/>
                </a:solidFill>
                <a:latin typeface="Avenir Next Medium"/>
                <a:cs typeface="Avenir Next Medium"/>
              </a:rPr>
              <a:t> </a:t>
            </a:r>
            <a:r>
              <a:rPr sz="1100" spc="165" dirty="0">
                <a:solidFill>
                  <a:srgbClr val="004E71"/>
                </a:solidFill>
                <a:latin typeface="Avenir Next Medium"/>
                <a:cs typeface="Avenir Next Medium"/>
              </a:rPr>
              <a:t>ONME</a:t>
            </a:r>
            <a:r>
              <a:rPr sz="1100" spc="-60" dirty="0">
                <a:solidFill>
                  <a:srgbClr val="004E71"/>
                </a:solidFill>
                <a:latin typeface="Avenir Next Medium"/>
                <a:cs typeface="Avenir Next Medium"/>
              </a:rPr>
              <a:t> </a:t>
            </a:r>
            <a:r>
              <a:rPr sz="1100" dirty="0">
                <a:solidFill>
                  <a:srgbClr val="004E71"/>
                </a:solidFill>
                <a:latin typeface="Avenir Next Medium"/>
                <a:cs typeface="Avenir Next Medium"/>
              </a:rPr>
              <a:t>N</a:t>
            </a:r>
            <a:r>
              <a:rPr sz="1100" spc="-50" dirty="0">
                <a:solidFill>
                  <a:srgbClr val="004E71"/>
                </a:solidFill>
                <a:latin typeface="Avenir Next Medium"/>
                <a:cs typeface="Avenir Next Medium"/>
              </a:rPr>
              <a:t> T</a:t>
            </a:r>
            <a:endParaRPr sz="1100" dirty="0">
              <a:latin typeface="Avenir Next Medium"/>
              <a:cs typeface="Avenir Next Medium"/>
            </a:endParaRPr>
          </a:p>
        </p:txBody>
      </p:sp>
      <p:sp>
        <p:nvSpPr>
          <p:cNvPr id="27" name="object 27"/>
          <p:cNvSpPr txBox="1"/>
          <p:nvPr/>
        </p:nvSpPr>
        <p:spPr>
          <a:xfrm>
            <a:off x="8230616" y="7142480"/>
            <a:ext cx="1499235" cy="482600"/>
          </a:xfrm>
          <a:prstGeom prst="rect">
            <a:avLst/>
          </a:prstGeom>
        </p:spPr>
        <p:txBody>
          <a:bodyPr vert="horz" wrap="square" lIns="0" tIns="12700" rIns="0" bIns="0" rtlCol="0">
            <a:spAutoFit/>
          </a:bodyPr>
          <a:lstStyle/>
          <a:p>
            <a:pPr marL="12700">
              <a:lnSpc>
                <a:spcPct val="100000"/>
              </a:lnSpc>
              <a:spcBef>
                <a:spcPts val="100"/>
              </a:spcBef>
            </a:pPr>
            <a:r>
              <a:rPr sz="2000" dirty="0">
                <a:solidFill>
                  <a:srgbClr val="004E71"/>
                </a:solidFill>
                <a:latin typeface="Avenir Next Medium"/>
                <a:cs typeface="Avenir Next Medium"/>
              </a:rPr>
              <a:t>Learner</a:t>
            </a:r>
            <a:r>
              <a:rPr sz="2000" spc="75" dirty="0">
                <a:solidFill>
                  <a:srgbClr val="004E71"/>
                </a:solidFill>
                <a:latin typeface="Avenir Next Medium"/>
                <a:cs typeface="Avenir Next Medium"/>
              </a:rPr>
              <a:t>  </a:t>
            </a:r>
            <a:r>
              <a:rPr sz="3000" spc="-55" dirty="0">
                <a:solidFill>
                  <a:srgbClr val="004E71"/>
                </a:solidFill>
                <a:latin typeface="Avenir Next Medium"/>
                <a:cs typeface="Avenir Next Medium"/>
              </a:rPr>
              <a:t>26</a:t>
            </a:r>
            <a:endParaRPr sz="3000">
              <a:latin typeface="Avenir Next Medium"/>
              <a:cs typeface="Avenir Next Medium"/>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993139" y="2035050"/>
            <a:ext cx="4507865" cy="423545"/>
          </a:xfrm>
          <a:prstGeom prst="rect">
            <a:avLst/>
          </a:prstGeom>
        </p:spPr>
        <p:txBody>
          <a:bodyPr vert="horz" wrap="square" lIns="0" tIns="13970" rIns="0" bIns="0" rtlCol="0">
            <a:spAutoFit/>
          </a:bodyPr>
          <a:lstStyle/>
          <a:p>
            <a:pPr marL="12700">
              <a:lnSpc>
                <a:spcPct val="100000"/>
              </a:lnSpc>
              <a:spcBef>
                <a:spcPts val="110"/>
              </a:spcBef>
            </a:pPr>
            <a:r>
              <a:rPr sz="2600" dirty="0"/>
              <a:t>Pesticides</a:t>
            </a:r>
            <a:r>
              <a:rPr sz="2600" spc="-25" dirty="0"/>
              <a:t> </a:t>
            </a:r>
            <a:r>
              <a:rPr sz="2600" dirty="0"/>
              <a:t>–</a:t>
            </a:r>
            <a:r>
              <a:rPr sz="2600" spc="-20" dirty="0"/>
              <a:t> </a:t>
            </a:r>
            <a:r>
              <a:rPr sz="2600" spc="120" dirty="0"/>
              <a:t>What</a:t>
            </a:r>
            <a:r>
              <a:rPr sz="2600" spc="-20" dirty="0"/>
              <a:t> </a:t>
            </a:r>
            <a:r>
              <a:rPr sz="2600" spc="75" dirty="0"/>
              <a:t>are</a:t>
            </a:r>
            <a:r>
              <a:rPr sz="2600" spc="-20" dirty="0"/>
              <a:t> </a:t>
            </a:r>
            <a:r>
              <a:rPr sz="2600" spc="-10" dirty="0"/>
              <a:t>pesticides?</a:t>
            </a:r>
            <a:endParaRPr sz="2600"/>
          </a:p>
        </p:txBody>
      </p:sp>
      <p:sp>
        <p:nvSpPr>
          <p:cNvPr id="3" name="object 3"/>
          <p:cNvSpPr txBox="1"/>
          <p:nvPr/>
        </p:nvSpPr>
        <p:spPr>
          <a:xfrm>
            <a:off x="993108" y="3884170"/>
            <a:ext cx="143510" cy="185420"/>
          </a:xfrm>
          <a:prstGeom prst="rect">
            <a:avLst/>
          </a:prstGeom>
        </p:spPr>
        <p:txBody>
          <a:bodyPr vert="horz" wrap="square" lIns="0" tIns="12700" rIns="0" bIns="0" rtlCol="0">
            <a:spAutoFit/>
          </a:bodyPr>
          <a:lstStyle/>
          <a:p>
            <a:pPr marL="12700">
              <a:lnSpc>
                <a:spcPct val="100000"/>
              </a:lnSpc>
              <a:spcBef>
                <a:spcPts val="100"/>
              </a:spcBef>
            </a:pPr>
            <a:r>
              <a:rPr sz="1050" spc="-50" dirty="0">
                <a:solidFill>
                  <a:srgbClr val="E16C25"/>
                </a:solidFill>
                <a:latin typeface="Apple Symbols"/>
                <a:cs typeface="Apple Symbols"/>
              </a:rPr>
              <a:t>■</a:t>
            </a:r>
            <a:endParaRPr sz="1050">
              <a:latin typeface="Apple Symbols"/>
              <a:cs typeface="Apple Symbols"/>
            </a:endParaRPr>
          </a:p>
        </p:txBody>
      </p:sp>
      <p:sp>
        <p:nvSpPr>
          <p:cNvPr id="4" name="object 4"/>
          <p:cNvSpPr txBox="1"/>
          <p:nvPr/>
        </p:nvSpPr>
        <p:spPr>
          <a:xfrm>
            <a:off x="993108" y="4569970"/>
            <a:ext cx="143510" cy="185420"/>
          </a:xfrm>
          <a:prstGeom prst="rect">
            <a:avLst/>
          </a:prstGeom>
        </p:spPr>
        <p:txBody>
          <a:bodyPr vert="horz" wrap="square" lIns="0" tIns="12700" rIns="0" bIns="0" rtlCol="0">
            <a:spAutoFit/>
          </a:bodyPr>
          <a:lstStyle/>
          <a:p>
            <a:pPr marL="12700">
              <a:lnSpc>
                <a:spcPct val="100000"/>
              </a:lnSpc>
              <a:spcBef>
                <a:spcPts val="100"/>
              </a:spcBef>
            </a:pPr>
            <a:r>
              <a:rPr sz="1050" spc="-50" dirty="0">
                <a:solidFill>
                  <a:srgbClr val="E16C25"/>
                </a:solidFill>
                <a:latin typeface="Apple Symbols"/>
                <a:cs typeface="Apple Symbols"/>
              </a:rPr>
              <a:t>■</a:t>
            </a:r>
            <a:endParaRPr sz="1050">
              <a:latin typeface="Apple Symbols"/>
              <a:cs typeface="Apple Symbols"/>
            </a:endParaRPr>
          </a:p>
        </p:txBody>
      </p:sp>
      <p:sp>
        <p:nvSpPr>
          <p:cNvPr id="5" name="object 5"/>
          <p:cNvSpPr txBox="1"/>
          <p:nvPr/>
        </p:nvSpPr>
        <p:spPr>
          <a:xfrm>
            <a:off x="993108" y="2506220"/>
            <a:ext cx="8057515" cy="2286000"/>
          </a:xfrm>
          <a:prstGeom prst="rect">
            <a:avLst/>
          </a:prstGeom>
        </p:spPr>
        <p:txBody>
          <a:bodyPr vert="horz" wrap="square" lIns="0" tIns="33020" rIns="0" bIns="0" rtlCol="0">
            <a:spAutoFit/>
          </a:bodyPr>
          <a:lstStyle/>
          <a:p>
            <a:pPr marL="234315" marR="74295" indent="-222250">
              <a:lnSpc>
                <a:spcPts val="2300"/>
              </a:lnSpc>
              <a:spcBef>
                <a:spcPts val="260"/>
              </a:spcBef>
              <a:buClr>
                <a:srgbClr val="E16C25"/>
              </a:buClr>
              <a:buSzPct val="52500"/>
              <a:buFont typeface="Apple Symbols"/>
              <a:buChar char="■"/>
              <a:tabLst>
                <a:tab pos="235585" algn="l"/>
              </a:tabLst>
            </a:pPr>
            <a:r>
              <a:rPr sz="2000" dirty="0">
                <a:solidFill>
                  <a:srgbClr val="231F20"/>
                </a:solidFill>
                <a:latin typeface="Avenir Book"/>
                <a:cs typeface="Avenir Book"/>
              </a:rPr>
              <a:t>A</a:t>
            </a:r>
            <a:r>
              <a:rPr sz="2000" spc="-15" dirty="0">
                <a:solidFill>
                  <a:srgbClr val="231F20"/>
                </a:solidFill>
                <a:latin typeface="Avenir Book"/>
                <a:cs typeface="Avenir Book"/>
              </a:rPr>
              <a:t> </a:t>
            </a:r>
            <a:r>
              <a:rPr sz="2000" dirty="0">
                <a:solidFill>
                  <a:srgbClr val="231F20"/>
                </a:solidFill>
                <a:latin typeface="Avenir Book"/>
                <a:cs typeface="Avenir Book"/>
              </a:rPr>
              <a:t>pesticide</a:t>
            </a:r>
            <a:r>
              <a:rPr sz="2000" spc="-10" dirty="0">
                <a:solidFill>
                  <a:srgbClr val="231F20"/>
                </a:solidFill>
                <a:latin typeface="Avenir Book"/>
                <a:cs typeface="Avenir Book"/>
              </a:rPr>
              <a:t> </a:t>
            </a:r>
            <a:r>
              <a:rPr sz="2000" dirty="0">
                <a:solidFill>
                  <a:srgbClr val="231F20"/>
                </a:solidFill>
                <a:latin typeface="Avenir Book"/>
                <a:cs typeface="Avenir Book"/>
              </a:rPr>
              <a:t>is</a:t>
            </a:r>
            <a:r>
              <a:rPr sz="2000" spc="-10" dirty="0">
                <a:solidFill>
                  <a:srgbClr val="231F20"/>
                </a:solidFill>
                <a:latin typeface="Avenir Book"/>
                <a:cs typeface="Avenir Book"/>
              </a:rPr>
              <a:t> </a:t>
            </a:r>
            <a:r>
              <a:rPr sz="2000" dirty="0">
                <a:solidFill>
                  <a:srgbClr val="231F20"/>
                </a:solidFill>
                <a:latin typeface="Avenir Book"/>
                <a:cs typeface="Avenir Book"/>
              </a:rPr>
              <a:t>a</a:t>
            </a:r>
            <a:r>
              <a:rPr sz="2000" spc="-10" dirty="0">
                <a:solidFill>
                  <a:srgbClr val="231F20"/>
                </a:solidFill>
                <a:latin typeface="Avenir Book"/>
                <a:cs typeface="Avenir Book"/>
              </a:rPr>
              <a:t> </a:t>
            </a:r>
            <a:r>
              <a:rPr sz="2000" dirty="0">
                <a:solidFill>
                  <a:srgbClr val="231F20"/>
                </a:solidFill>
                <a:latin typeface="Avenir Book"/>
                <a:cs typeface="Avenir Book"/>
              </a:rPr>
              <a:t>poison</a:t>
            </a:r>
            <a:r>
              <a:rPr sz="2000" spc="-10" dirty="0">
                <a:solidFill>
                  <a:srgbClr val="231F20"/>
                </a:solidFill>
                <a:latin typeface="Avenir Book"/>
                <a:cs typeface="Avenir Book"/>
              </a:rPr>
              <a:t> </a:t>
            </a:r>
            <a:r>
              <a:rPr sz="2000" dirty="0">
                <a:solidFill>
                  <a:srgbClr val="231F20"/>
                </a:solidFill>
                <a:latin typeface="Avenir Book"/>
                <a:cs typeface="Avenir Book"/>
              </a:rPr>
              <a:t>that</a:t>
            </a:r>
            <a:r>
              <a:rPr sz="2000" spc="-10" dirty="0">
                <a:solidFill>
                  <a:srgbClr val="231F20"/>
                </a:solidFill>
                <a:latin typeface="Avenir Book"/>
                <a:cs typeface="Avenir Book"/>
              </a:rPr>
              <a:t> </a:t>
            </a:r>
            <a:r>
              <a:rPr sz="2000" dirty="0">
                <a:solidFill>
                  <a:srgbClr val="231F20"/>
                </a:solidFill>
                <a:latin typeface="Avenir Book"/>
                <a:cs typeface="Avenir Book"/>
              </a:rPr>
              <a:t>is</a:t>
            </a:r>
            <a:r>
              <a:rPr sz="2000" spc="-10" dirty="0">
                <a:solidFill>
                  <a:srgbClr val="231F20"/>
                </a:solidFill>
                <a:latin typeface="Avenir Book"/>
                <a:cs typeface="Avenir Book"/>
              </a:rPr>
              <a:t> </a:t>
            </a:r>
            <a:r>
              <a:rPr sz="2000" dirty="0">
                <a:solidFill>
                  <a:srgbClr val="231F20"/>
                </a:solidFill>
                <a:latin typeface="Avenir Book"/>
                <a:cs typeface="Avenir Book"/>
              </a:rPr>
              <a:t>designed</a:t>
            </a:r>
            <a:r>
              <a:rPr sz="2000" spc="-10" dirty="0">
                <a:solidFill>
                  <a:srgbClr val="231F20"/>
                </a:solidFill>
                <a:latin typeface="Avenir Book"/>
                <a:cs typeface="Avenir Book"/>
              </a:rPr>
              <a:t> </a:t>
            </a:r>
            <a:r>
              <a:rPr sz="2000" dirty="0">
                <a:solidFill>
                  <a:srgbClr val="231F20"/>
                </a:solidFill>
                <a:latin typeface="Avenir Book"/>
                <a:cs typeface="Avenir Book"/>
              </a:rPr>
              <a:t>to</a:t>
            </a:r>
            <a:r>
              <a:rPr sz="2000" spc="-10" dirty="0">
                <a:solidFill>
                  <a:srgbClr val="231F20"/>
                </a:solidFill>
                <a:latin typeface="Avenir Book"/>
                <a:cs typeface="Avenir Book"/>
              </a:rPr>
              <a:t> </a:t>
            </a:r>
            <a:r>
              <a:rPr sz="2000" dirty="0">
                <a:solidFill>
                  <a:srgbClr val="231F20"/>
                </a:solidFill>
                <a:latin typeface="Avenir Book"/>
                <a:cs typeface="Avenir Book"/>
              </a:rPr>
              <a:t>kill</a:t>
            </a:r>
            <a:r>
              <a:rPr sz="2000" spc="-15" dirty="0">
                <a:solidFill>
                  <a:srgbClr val="231F20"/>
                </a:solidFill>
                <a:latin typeface="Avenir Book"/>
                <a:cs typeface="Avenir Book"/>
              </a:rPr>
              <a:t> </a:t>
            </a:r>
            <a:r>
              <a:rPr sz="2000" dirty="0">
                <a:solidFill>
                  <a:srgbClr val="231F20"/>
                </a:solidFill>
                <a:latin typeface="Avenir Book"/>
                <a:cs typeface="Avenir Book"/>
              </a:rPr>
              <a:t>or</a:t>
            </a:r>
            <a:r>
              <a:rPr sz="2000" spc="-10" dirty="0">
                <a:solidFill>
                  <a:srgbClr val="231F20"/>
                </a:solidFill>
                <a:latin typeface="Avenir Book"/>
                <a:cs typeface="Avenir Book"/>
              </a:rPr>
              <a:t> </a:t>
            </a:r>
            <a:r>
              <a:rPr sz="2000" dirty="0">
                <a:solidFill>
                  <a:srgbClr val="231F20"/>
                </a:solidFill>
                <a:latin typeface="Avenir Book"/>
                <a:cs typeface="Avenir Book"/>
              </a:rPr>
              <a:t>control</a:t>
            </a:r>
            <a:r>
              <a:rPr sz="2000" spc="-10" dirty="0">
                <a:solidFill>
                  <a:srgbClr val="231F20"/>
                </a:solidFill>
                <a:latin typeface="Avenir Book"/>
                <a:cs typeface="Avenir Book"/>
              </a:rPr>
              <a:t> </a:t>
            </a:r>
            <a:r>
              <a:rPr sz="2000" dirty="0">
                <a:solidFill>
                  <a:srgbClr val="231F20"/>
                </a:solidFill>
                <a:latin typeface="Avenir Book"/>
                <a:cs typeface="Avenir Book"/>
              </a:rPr>
              <a:t>living</a:t>
            </a:r>
            <a:r>
              <a:rPr sz="2000" spc="-10" dirty="0">
                <a:solidFill>
                  <a:srgbClr val="231F20"/>
                </a:solidFill>
                <a:latin typeface="Avenir Book"/>
                <a:cs typeface="Avenir Book"/>
              </a:rPr>
              <a:t> things 	</a:t>
            </a:r>
            <a:r>
              <a:rPr sz="2000" dirty="0">
                <a:solidFill>
                  <a:srgbClr val="231F20"/>
                </a:solidFill>
                <a:latin typeface="Avenir Book"/>
                <a:cs typeface="Avenir Book"/>
              </a:rPr>
              <a:t>(pests)</a:t>
            </a:r>
            <a:r>
              <a:rPr sz="2000" spc="-30" dirty="0">
                <a:solidFill>
                  <a:srgbClr val="231F20"/>
                </a:solidFill>
                <a:latin typeface="Avenir Book"/>
                <a:cs typeface="Avenir Book"/>
              </a:rPr>
              <a:t> </a:t>
            </a:r>
            <a:r>
              <a:rPr sz="2000" dirty="0">
                <a:solidFill>
                  <a:srgbClr val="231F20"/>
                </a:solidFill>
                <a:latin typeface="Avenir Book"/>
                <a:cs typeface="Avenir Book"/>
              </a:rPr>
              <a:t>such</a:t>
            </a:r>
            <a:r>
              <a:rPr sz="2000" spc="-25" dirty="0">
                <a:solidFill>
                  <a:srgbClr val="231F20"/>
                </a:solidFill>
                <a:latin typeface="Avenir Book"/>
                <a:cs typeface="Avenir Book"/>
              </a:rPr>
              <a:t> </a:t>
            </a:r>
            <a:r>
              <a:rPr sz="2000" dirty="0">
                <a:solidFill>
                  <a:srgbClr val="231F20"/>
                </a:solidFill>
                <a:latin typeface="Avenir Book"/>
                <a:cs typeface="Avenir Book"/>
              </a:rPr>
              <a:t>as</a:t>
            </a:r>
            <a:r>
              <a:rPr sz="2000" spc="-30" dirty="0">
                <a:solidFill>
                  <a:srgbClr val="231F20"/>
                </a:solidFill>
                <a:latin typeface="Avenir Book"/>
                <a:cs typeface="Avenir Book"/>
              </a:rPr>
              <a:t> </a:t>
            </a:r>
            <a:r>
              <a:rPr sz="2000" dirty="0">
                <a:solidFill>
                  <a:srgbClr val="231F20"/>
                </a:solidFill>
                <a:latin typeface="Avenir Book"/>
                <a:cs typeface="Avenir Book"/>
              </a:rPr>
              <a:t>weeds</a:t>
            </a:r>
            <a:r>
              <a:rPr sz="2000" spc="-25" dirty="0">
                <a:solidFill>
                  <a:srgbClr val="231F20"/>
                </a:solidFill>
                <a:latin typeface="Avenir Book"/>
                <a:cs typeface="Avenir Book"/>
              </a:rPr>
              <a:t> </a:t>
            </a:r>
            <a:r>
              <a:rPr sz="2000" dirty="0">
                <a:solidFill>
                  <a:srgbClr val="231F20"/>
                </a:solidFill>
                <a:latin typeface="Avenir Book"/>
                <a:cs typeface="Avenir Book"/>
              </a:rPr>
              <a:t>(herbicides),</a:t>
            </a:r>
            <a:r>
              <a:rPr sz="2000" spc="-30" dirty="0">
                <a:solidFill>
                  <a:srgbClr val="231F20"/>
                </a:solidFill>
                <a:latin typeface="Avenir Book"/>
                <a:cs typeface="Avenir Book"/>
              </a:rPr>
              <a:t> </a:t>
            </a:r>
            <a:r>
              <a:rPr sz="2000" dirty="0">
                <a:solidFill>
                  <a:srgbClr val="231F20"/>
                </a:solidFill>
                <a:latin typeface="Avenir Book"/>
                <a:cs typeface="Avenir Book"/>
              </a:rPr>
              <a:t>insects</a:t>
            </a:r>
            <a:r>
              <a:rPr sz="2000" spc="-25" dirty="0">
                <a:solidFill>
                  <a:srgbClr val="231F20"/>
                </a:solidFill>
                <a:latin typeface="Avenir Book"/>
                <a:cs typeface="Avenir Book"/>
              </a:rPr>
              <a:t> </a:t>
            </a:r>
            <a:r>
              <a:rPr sz="2000" dirty="0">
                <a:solidFill>
                  <a:srgbClr val="231F20"/>
                </a:solidFill>
                <a:latin typeface="Avenir Book"/>
                <a:cs typeface="Avenir Book"/>
              </a:rPr>
              <a:t>(insecticides),</a:t>
            </a:r>
            <a:r>
              <a:rPr sz="2000" spc="-25" dirty="0">
                <a:solidFill>
                  <a:srgbClr val="231F20"/>
                </a:solidFill>
                <a:latin typeface="Avenir Book"/>
                <a:cs typeface="Avenir Book"/>
              </a:rPr>
              <a:t> </a:t>
            </a:r>
            <a:r>
              <a:rPr sz="2000" dirty="0">
                <a:solidFill>
                  <a:srgbClr val="231F20"/>
                </a:solidFill>
                <a:latin typeface="Avenir Book"/>
                <a:cs typeface="Avenir Book"/>
              </a:rPr>
              <a:t>rodents</a:t>
            </a:r>
            <a:r>
              <a:rPr sz="2000" spc="-30" dirty="0">
                <a:solidFill>
                  <a:srgbClr val="231F20"/>
                </a:solidFill>
                <a:latin typeface="Avenir Book"/>
                <a:cs typeface="Avenir Book"/>
              </a:rPr>
              <a:t> </a:t>
            </a:r>
            <a:r>
              <a:rPr sz="2000" spc="-10" dirty="0">
                <a:solidFill>
                  <a:srgbClr val="231F20"/>
                </a:solidFill>
                <a:latin typeface="Avenir Book"/>
                <a:cs typeface="Avenir Book"/>
              </a:rPr>
              <a:t>(like 	</a:t>
            </a:r>
            <a:r>
              <a:rPr sz="2000" dirty="0">
                <a:solidFill>
                  <a:srgbClr val="231F20"/>
                </a:solidFill>
                <a:latin typeface="Avenir Book"/>
                <a:cs typeface="Avenir Book"/>
              </a:rPr>
              <a:t>rats</a:t>
            </a:r>
            <a:r>
              <a:rPr sz="2000" spc="-15" dirty="0">
                <a:solidFill>
                  <a:srgbClr val="231F20"/>
                </a:solidFill>
                <a:latin typeface="Avenir Book"/>
                <a:cs typeface="Avenir Book"/>
              </a:rPr>
              <a:t> </a:t>
            </a:r>
            <a:r>
              <a:rPr sz="2000" dirty="0">
                <a:solidFill>
                  <a:srgbClr val="231F20"/>
                </a:solidFill>
                <a:latin typeface="Avenir Book"/>
                <a:cs typeface="Avenir Book"/>
              </a:rPr>
              <a:t>-</a:t>
            </a:r>
            <a:r>
              <a:rPr sz="2000" spc="-15" dirty="0">
                <a:solidFill>
                  <a:srgbClr val="231F20"/>
                </a:solidFill>
                <a:latin typeface="Avenir Book"/>
                <a:cs typeface="Avenir Book"/>
              </a:rPr>
              <a:t> </a:t>
            </a:r>
            <a:r>
              <a:rPr sz="2000" dirty="0">
                <a:solidFill>
                  <a:srgbClr val="231F20"/>
                </a:solidFill>
                <a:latin typeface="Avenir Book"/>
                <a:cs typeface="Avenir Book"/>
              </a:rPr>
              <a:t>rodenticides)</a:t>
            </a:r>
            <a:r>
              <a:rPr sz="2000" spc="-10" dirty="0">
                <a:solidFill>
                  <a:srgbClr val="231F20"/>
                </a:solidFill>
                <a:latin typeface="Avenir Book"/>
                <a:cs typeface="Avenir Book"/>
              </a:rPr>
              <a:t> </a:t>
            </a:r>
            <a:r>
              <a:rPr sz="2000" dirty="0">
                <a:solidFill>
                  <a:srgbClr val="231F20"/>
                </a:solidFill>
                <a:latin typeface="Avenir Book"/>
                <a:cs typeface="Avenir Book"/>
              </a:rPr>
              <a:t>or</a:t>
            </a:r>
            <a:r>
              <a:rPr sz="2000" spc="-15" dirty="0">
                <a:solidFill>
                  <a:srgbClr val="231F20"/>
                </a:solidFill>
                <a:latin typeface="Avenir Book"/>
                <a:cs typeface="Avenir Book"/>
              </a:rPr>
              <a:t> </a:t>
            </a:r>
            <a:r>
              <a:rPr sz="2000" dirty="0">
                <a:solidFill>
                  <a:srgbClr val="231F20"/>
                </a:solidFill>
                <a:latin typeface="Avenir Book"/>
                <a:cs typeface="Avenir Book"/>
              </a:rPr>
              <a:t>anything</a:t>
            </a:r>
            <a:r>
              <a:rPr sz="2000" spc="-10" dirty="0">
                <a:solidFill>
                  <a:srgbClr val="231F20"/>
                </a:solidFill>
                <a:latin typeface="Avenir Book"/>
                <a:cs typeface="Avenir Book"/>
              </a:rPr>
              <a:t> </a:t>
            </a:r>
            <a:r>
              <a:rPr sz="2000" dirty="0">
                <a:solidFill>
                  <a:srgbClr val="231F20"/>
                </a:solidFill>
                <a:latin typeface="Avenir Book"/>
                <a:cs typeface="Avenir Book"/>
              </a:rPr>
              <a:t>that</a:t>
            </a:r>
            <a:r>
              <a:rPr sz="2000" spc="-15" dirty="0">
                <a:solidFill>
                  <a:srgbClr val="231F20"/>
                </a:solidFill>
                <a:latin typeface="Avenir Book"/>
                <a:cs typeface="Avenir Book"/>
              </a:rPr>
              <a:t> </a:t>
            </a:r>
            <a:r>
              <a:rPr sz="2000" dirty="0">
                <a:solidFill>
                  <a:srgbClr val="231F20"/>
                </a:solidFill>
                <a:latin typeface="Avenir Book"/>
                <a:cs typeface="Avenir Book"/>
              </a:rPr>
              <a:t>you</a:t>
            </a:r>
            <a:r>
              <a:rPr sz="2000" spc="-15" dirty="0">
                <a:solidFill>
                  <a:srgbClr val="231F20"/>
                </a:solidFill>
                <a:latin typeface="Avenir Book"/>
                <a:cs typeface="Avenir Book"/>
              </a:rPr>
              <a:t> </a:t>
            </a:r>
            <a:r>
              <a:rPr sz="2000" dirty="0">
                <a:solidFill>
                  <a:srgbClr val="231F20"/>
                </a:solidFill>
                <a:latin typeface="Avenir Book"/>
                <a:cs typeface="Avenir Book"/>
              </a:rPr>
              <a:t>do</a:t>
            </a:r>
            <a:r>
              <a:rPr sz="2000" spc="-10" dirty="0">
                <a:solidFill>
                  <a:srgbClr val="231F20"/>
                </a:solidFill>
                <a:latin typeface="Avenir Book"/>
                <a:cs typeface="Avenir Book"/>
              </a:rPr>
              <a:t> </a:t>
            </a:r>
            <a:r>
              <a:rPr sz="2000" dirty="0">
                <a:solidFill>
                  <a:srgbClr val="231F20"/>
                </a:solidFill>
                <a:latin typeface="Avenir Book"/>
                <a:cs typeface="Avenir Book"/>
              </a:rPr>
              <a:t>not</a:t>
            </a:r>
            <a:r>
              <a:rPr sz="2000" spc="-15" dirty="0">
                <a:solidFill>
                  <a:srgbClr val="231F20"/>
                </a:solidFill>
                <a:latin typeface="Avenir Book"/>
                <a:cs typeface="Avenir Book"/>
              </a:rPr>
              <a:t> </a:t>
            </a:r>
            <a:r>
              <a:rPr sz="2000" dirty="0">
                <a:solidFill>
                  <a:srgbClr val="231F20"/>
                </a:solidFill>
                <a:latin typeface="Avenir Book"/>
                <a:cs typeface="Avenir Book"/>
              </a:rPr>
              <a:t>want</a:t>
            </a:r>
            <a:r>
              <a:rPr sz="2000" spc="-10" dirty="0">
                <a:solidFill>
                  <a:srgbClr val="231F20"/>
                </a:solidFill>
                <a:latin typeface="Avenir Book"/>
                <a:cs typeface="Avenir Book"/>
              </a:rPr>
              <a:t> </a:t>
            </a:r>
            <a:r>
              <a:rPr sz="2000" dirty="0">
                <a:solidFill>
                  <a:srgbClr val="231F20"/>
                </a:solidFill>
                <a:latin typeface="Avenir Book"/>
                <a:cs typeface="Avenir Book"/>
              </a:rPr>
              <a:t>to</a:t>
            </a:r>
            <a:r>
              <a:rPr sz="2000" spc="-15" dirty="0">
                <a:solidFill>
                  <a:srgbClr val="231F20"/>
                </a:solidFill>
                <a:latin typeface="Avenir Book"/>
                <a:cs typeface="Avenir Book"/>
              </a:rPr>
              <a:t> </a:t>
            </a:r>
            <a:r>
              <a:rPr sz="2000" dirty="0">
                <a:solidFill>
                  <a:srgbClr val="231F20"/>
                </a:solidFill>
                <a:latin typeface="Avenir Book"/>
                <a:cs typeface="Avenir Book"/>
              </a:rPr>
              <a:t>live</a:t>
            </a:r>
            <a:r>
              <a:rPr sz="2000" spc="-15" dirty="0">
                <a:solidFill>
                  <a:srgbClr val="231F20"/>
                </a:solidFill>
                <a:latin typeface="Avenir Book"/>
                <a:cs typeface="Avenir Book"/>
              </a:rPr>
              <a:t> </a:t>
            </a:r>
            <a:r>
              <a:rPr sz="2000" dirty="0">
                <a:solidFill>
                  <a:srgbClr val="231F20"/>
                </a:solidFill>
                <a:latin typeface="Avenir Book"/>
                <a:cs typeface="Avenir Book"/>
              </a:rPr>
              <a:t>in</a:t>
            </a:r>
            <a:r>
              <a:rPr sz="2000" spc="-10" dirty="0">
                <a:solidFill>
                  <a:srgbClr val="231F20"/>
                </a:solidFill>
                <a:latin typeface="Avenir Book"/>
                <a:cs typeface="Avenir Book"/>
              </a:rPr>
              <a:t> </a:t>
            </a:r>
            <a:r>
              <a:rPr sz="2000" spc="-20" dirty="0">
                <a:solidFill>
                  <a:srgbClr val="231F20"/>
                </a:solidFill>
                <a:latin typeface="Avenir Book"/>
                <a:cs typeface="Avenir Book"/>
              </a:rPr>
              <a:t>your 	</a:t>
            </a:r>
            <a:r>
              <a:rPr sz="2000" dirty="0">
                <a:solidFill>
                  <a:srgbClr val="231F20"/>
                </a:solidFill>
                <a:latin typeface="Avenir Book"/>
                <a:cs typeface="Avenir Book"/>
              </a:rPr>
              <a:t>home</a:t>
            </a:r>
            <a:r>
              <a:rPr sz="2000" spc="-10" dirty="0">
                <a:solidFill>
                  <a:srgbClr val="231F20"/>
                </a:solidFill>
                <a:latin typeface="Avenir Book"/>
                <a:cs typeface="Avenir Book"/>
              </a:rPr>
              <a:t> </a:t>
            </a:r>
            <a:r>
              <a:rPr sz="2000" dirty="0">
                <a:solidFill>
                  <a:srgbClr val="231F20"/>
                </a:solidFill>
                <a:latin typeface="Avenir Book"/>
                <a:cs typeface="Avenir Book"/>
              </a:rPr>
              <a:t>or</a:t>
            </a:r>
            <a:r>
              <a:rPr sz="2000" spc="-5" dirty="0">
                <a:solidFill>
                  <a:srgbClr val="231F20"/>
                </a:solidFill>
                <a:latin typeface="Avenir Book"/>
                <a:cs typeface="Avenir Book"/>
              </a:rPr>
              <a:t> </a:t>
            </a:r>
            <a:r>
              <a:rPr sz="2000" dirty="0">
                <a:solidFill>
                  <a:srgbClr val="231F20"/>
                </a:solidFill>
                <a:latin typeface="Avenir Book"/>
                <a:cs typeface="Avenir Book"/>
              </a:rPr>
              <a:t>yard,</a:t>
            </a:r>
            <a:r>
              <a:rPr sz="2000" spc="-5" dirty="0">
                <a:solidFill>
                  <a:srgbClr val="231F20"/>
                </a:solidFill>
                <a:latin typeface="Avenir Book"/>
                <a:cs typeface="Avenir Book"/>
              </a:rPr>
              <a:t> </a:t>
            </a:r>
            <a:r>
              <a:rPr sz="2000" dirty="0">
                <a:solidFill>
                  <a:srgbClr val="231F20"/>
                </a:solidFill>
                <a:latin typeface="Avenir Book"/>
                <a:cs typeface="Avenir Book"/>
              </a:rPr>
              <a:t>or</a:t>
            </a:r>
            <a:r>
              <a:rPr sz="2000" spc="-10" dirty="0">
                <a:solidFill>
                  <a:srgbClr val="231F20"/>
                </a:solidFill>
                <a:latin typeface="Avenir Book"/>
                <a:cs typeface="Avenir Book"/>
              </a:rPr>
              <a:t> </a:t>
            </a:r>
            <a:r>
              <a:rPr sz="2000" dirty="0">
                <a:solidFill>
                  <a:srgbClr val="231F20"/>
                </a:solidFill>
                <a:latin typeface="Avenir Book"/>
                <a:cs typeface="Avenir Book"/>
              </a:rPr>
              <a:t>in</a:t>
            </a:r>
            <a:r>
              <a:rPr sz="2000" spc="-5" dirty="0">
                <a:solidFill>
                  <a:srgbClr val="231F20"/>
                </a:solidFill>
                <a:latin typeface="Avenir Book"/>
                <a:cs typeface="Avenir Book"/>
              </a:rPr>
              <a:t> </a:t>
            </a:r>
            <a:r>
              <a:rPr sz="2000" dirty="0">
                <a:solidFill>
                  <a:srgbClr val="231F20"/>
                </a:solidFill>
                <a:latin typeface="Avenir Book"/>
                <a:cs typeface="Avenir Book"/>
              </a:rPr>
              <a:t>agricultural</a:t>
            </a:r>
            <a:r>
              <a:rPr sz="2000" spc="-5" dirty="0">
                <a:solidFill>
                  <a:srgbClr val="231F20"/>
                </a:solidFill>
                <a:latin typeface="Avenir Book"/>
                <a:cs typeface="Avenir Book"/>
              </a:rPr>
              <a:t> </a:t>
            </a:r>
            <a:r>
              <a:rPr sz="2000" spc="-10" dirty="0">
                <a:solidFill>
                  <a:srgbClr val="231F20"/>
                </a:solidFill>
                <a:latin typeface="Avenir Book"/>
                <a:cs typeface="Avenir Book"/>
              </a:rPr>
              <a:t>fields.</a:t>
            </a:r>
            <a:endParaRPr sz="2000">
              <a:latin typeface="Avenir Book"/>
              <a:cs typeface="Avenir Book"/>
            </a:endParaRPr>
          </a:p>
          <a:p>
            <a:pPr marL="235585" marR="5080">
              <a:lnSpc>
                <a:spcPts val="2300"/>
              </a:lnSpc>
              <a:spcBef>
                <a:spcPts val="800"/>
              </a:spcBef>
            </a:pPr>
            <a:r>
              <a:rPr sz="2000" dirty="0">
                <a:solidFill>
                  <a:srgbClr val="231F20"/>
                </a:solidFill>
                <a:latin typeface="Avenir Book"/>
                <a:cs typeface="Avenir Book"/>
              </a:rPr>
              <a:t>Roach</a:t>
            </a:r>
            <a:r>
              <a:rPr sz="2000" spc="-25" dirty="0">
                <a:solidFill>
                  <a:srgbClr val="231F20"/>
                </a:solidFill>
                <a:latin typeface="Avenir Book"/>
                <a:cs typeface="Avenir Book"/>
              </a:rPr>
              <a:t> </a:t>
            </a:r>
            <a:r>
              <a:rPr sz="2000" dirty="0">
                <a:solidFill>
                  <a:srgbClr val="231F20"/>
                </a:solidFill>
                <a:latin typeface="Avenir Book"/>
                <a:cs typeface="Avenir Book"/>
              </a:rPr>
              <a:t>and</a:t>
            </a:r>
            <a:r>
              <a:rPr sz="2000" spc="-25" dirty="0">
                <a:solidFill>
                  <a:srgbClr val="231F20"/>
                </a:solidFill>
                <a:latin typeface="Avenir Book"/>
                <a:cs typeface="Avenir Book"/>
              </a:rPr>
              <a:t> </a:t>
            </a:r>
            <a:r>
              <a:rPr sz="2000" dirty="0">
                <a:solidFill>
                  <a:srgbClr val="231F20"/>
                </a:solidFill>
                <a:latin typeface="Avenir Book"/>
                <a:cs typeface="Avenir Book"/>
              </a:rPr>
              <a:t>ant</a:t>
            </a:r>
            <a:r>
              <a:rPr sz="2000" spc="-25" dirty="0">
                <a:solidFill>
                  <a:srgbClr val="231F20"/>
                </a:solidFill>
                <a:latin typeface="Avenir Book"/>
                <a:cs typeface="Avenir Book"/>
              </a:rPr>
              <a:t> </a:t>
            </a:r>
            <a:r>
              <a:rPr sz="2000" spc="-10" dirty="0">
                <a:solidFill>
                  <a:srgbClr val="231F20"/>
                </a:solidFill>
                <a:latin typeface="Avenir Book"/>
                <a:cs typeface="Avenir Book"/>
              </a:rPr>
              <a:t>spray,</a:t>
            </a:r>
            <a:r>
              <a:rPr sz="2000" spc="-20" dirty="0">
                <a:solidFill>
                  <a:srgbClr val="231F20"/>
                </a:solidFill>
                <a:latin typeface="Avenir Book"/>
                <a:cs typeface="Avenir Book"/>
              </a:rPr>
              <a:t> </a:t>
            </a:r>
            <a:r>
              <a:rPr sz="2000" dirty="0">
                <a:solidFill>
                  <a:srgbClr val="231F20"/>
                </a:solidFill>
                <a:latin typeface="Avenir Book"/>
                <a:cs typeface="Avenir Book"/>
              </a:rPr>
              <a:t>flea</a:t>
            </a:r>
            <a:r>
              <a:rPr sz="2000" spc="-25" dirty="0">
                <a:solidFill>
                  <a:srgbClr val="231F20"/>
                </a:solidFill>
                <a:latin typeface="Avenir Book"/>
                <a:cs typeface="Avenir Book"/>
              </a:rPr>
              <a:t> </a:t>
            </a:r>
            <a:r>
              <a:rPr sz="2000" dirty="0">
                <a:solidFill>
                  <a:srgbClr val="231F20"/>
                </a:solidFill>
                <a:latin typeface="Avenir Book"/>
                <a:cs typeface="Avenir Book"/>
              </a:rPr>
              <a:t>bombs,</a:t>
            </a:r>
            <a:r>
              <a:rPr sz="2000" spc="-25" dirty="0">
                <a:solidFill>
                  <a:srgbClr val="231F20"/>
                </a:solidFill>
                <a:latin typeface="Avenir Book"/>
                <a:cs typeface="Avenir Book"/>
              </a:rPr>
              <a:t> </a:t>
            </a:r>
            <a:r>
              <a:rPr sz="2000" dirty="0">
                <a:solidFill>
                  <a:srgbClr val="231F20"/>
                </a:solidFill>
                <a:latin typeface="Avenir Book"/>
                <a:cs typeface="Avenir Book"/>
              </a:rPr>
              <a:t>rat</a:t>
            </a:r>
            <a:r>
              <a:rPr sz="2000" spc="-20" dirty="0">
                <a:solidFill>
                  <a:srgbClr val="231F20"/>
                </a:solidFill>
                <a:latin typeface="Avenir Book"/>
                <a:cs typeface="Avenir Book"/>
              </a:rPr>
              <a:t> </a:t>
            </a:r>
            <a:r>
              <a:rPr sz="2000" dirty="0">
                <a:solidFill>
                  <a:srgbClr val="231F20"/>
                </a:solidFill>
                <a:latin typeface="Avenir Book"/>
                <a:cs typeface="Avenir Book"/>
              </a:rPr>
              <a:t>poison,</a:t>
            </a:r>
            <a:r>
              <a:rPr sz="2000" spc="-25" dirty="0">
                <a:solidFill>
                  <a:srgbClr val="231F20"/>
                </a:solidFill>
                <a:latin typeface="Avenir Book"/>
                <a:cs typeface="Avenir Book"/>
              </a:rPr>
              <a:t> </a:t>
            </a:r>
            <a:r>
              <a:rPr sz="2000" dirty="0">
                <a:solidFill>
                  <a:srgbClr val="231F20"/>
                </a:solidFill>
                <a:latin typeface="Avenir Book"/>
                <a:cs typeface="Avenir Book"/>
              </a:rPr>
              <a:t>weed</a:t>
            </a:r>
            <a:r>
              <a:rPr sz="2000" spc="-25" dirty="0">
                <a:solidFill>
                  <a:srgbClr val="231F20"/>
                </a:solidFill>
                <a:latin typeface="Avenir Book"/>
                <a:cs typeface="Avenir Book"/>
              </a:rPr>
              <a:t> </a:t>
            </a:r>
            <a:r>
              <a:rPr sz="2000" dirty="0">
                <a:solidFill>
                  <a:srgbClr val="231F20"/>
                </a:solidFill>
                <a:latin typeface="Avenir Book"/>
                <a:cs typeface="Avenir Book"/>
              </a:rPr>
              <a:t>killer</a:t>
            </a:r>
            <a:r>
              <a:rPr sz="2000" spc="-20" dirty="0">
                <a:solidFill>
                  <a:srgbClr val="231F20"/>
                </a:solidFill>
                <a:latin typeface="Avenir Book"/>
                <a:cs typeface="Avenir Book"/>
              </a:rPr>
              <a:t> </a:t>
            </a:r>
            <a:r>
              <a:rPr sz="2000" dirty="0">
                <a:solidFill>
                  <a:srgbClr val="231F20"/>
                </a:solidFill>
                <a:latin typeface="Avenir Book"/>
                <a:cs typeface="Avenir Book"/>
              </a:rPr>
              <a:t>or</a:t>
            </a:r>
            <a:r>
              <a:rPr sz="2000" spc="-25" dirty="0">
                <a:solidFill>
                  <a:srgbClr val="231F20"/>
                </a:solidFill>
                <a:latin typeface="Avenir Book"/>
                <a:cs typeface="Avenir Book"/>
              </a:rPr>
              <a:t> </a:t>
            </a:r>
            <a:r>
              <a:rPr sz="2000" spc="-10" dirty="0">
                <a:solidFill>
                  <a:srgbClr val="231F20"/>
                </a:solidFill>
                <a:latin typeface="Avenir Book"/>
                <a:cs typeface="Avenir Book"/>
              </a:rPr>
              <a:t>mothballs </a:t>
            </a:r>
            <a:r>
              <a:rPr sz="2000" dirty="0">
                <a:solidFill>
                  <a:srgbClr val="231F20"/>
                </a:solidFill>
                <a:latin typeface="Avenir Book"/>
                <a:cs typeface="Avenir Book"/>
              </a:rPr>
              <a:t>are</a:t>
            </a:r>
            <a:r>
              <a:rPr sz="2000" spc="-15" dirty="0">
                <a:solidFill>
                  <a:srgbClr val="231F20"/>
                </a:solidFill>
                <a:latin typeface="Avenir Book"/>
                <a:cs typeface="Avenir Book"/>
              </a:rPr>
              <a:t> </a:t>
            </a:r>
            <a:r>
              <a:rPr sz="2000" dirty="0">
                <a:solidFill>
                  <a:srgbClr val="231F20"/>
                </a:solidFill>
                <a:latin typeface="Avenir Book"/>
                <a:cs typeface="Avenir Book"/>
              </a:rPr>
              <a:t>all</a:t>
            </a:r>
            <a:r>
              <a:rPr sz="2000" spc="-15" dirty="0">
                <a:solidFill>
                  <a:srgbClr val="231F20"/>
                </a:solidFill>
                <a:latin typeface="Avenir Book"/>
                <a:cs typeface="Avenir Book"/>
              </a:rPr>
              <a:t> </a:t>
            </a:r>
            <a:r>
              <a:rPr sz="2000" dirty="0">
                <a:solidFill>
                  <a:srgbClr val="231F20"/>
                </a:solidFill>
                <a:latin typeface="Avenir Book"/>
                <a:cs typeface="Avenir Book"/>
              </a:rPr>
              <a:t>examples</a:t>
            </a:r>
            <a:r>
              <a:rPr sz="2000" spc="-10" dirty="0">
                <a:solidFill>
                  <a:srgbClr val="231F20"/>
                </a:solidFill>
                <a:latin typeface="Avenir Book"/>
                <a:cs typeface="Avenir Book"/>
              </a:rPr>
              <a:t> </a:t>
            </a:r>
            <a:r>
              <a:rPr sz="2000" dirty="0">
                <a:solidFill>
                  <a:srgbClr val="231F20"/>
                </a:solidFill>
                <a:latin typeface="Avenir Book"/>
                <a:cs typeface="Avenir Book"/>
              </a:rPr>
              <a:t>of</a:t>
            </a:r>
            <a:r>
              <a:rPr sz="2000" spc="-15" dirty="0">
                <a:solidFill>
                  <a:srgbClr val="231F20"/>
                </a:solidFill>
                <a:latin typeface="Avenir Book"/>
                <a:cs typeface="Avenir Book"/>
              </a:rPr>
              <a:t> </a:t>
            </a:r>
            <a:r>
              <a:rPr sz="2000" spc="-10" dirty="0">
                <a:solidFill>
                  <a:srgbClr val="231F20"/>
                </a:solidFill>
                <a:latin typeface="Avenir Book"/>
                <a:cs typeface="Avenir Book"/>
              </a:rPr>
              <a:t>pesticides.</a:t>
            </a:r>
            <a:endParaRPr sz="2000">
              <a:latin typeface="Avenir Book"/>
              <a:cs typeface="Avenir Book"/>
            </a:endParaRPr>
          </a:p>
          <a:p>
            <a:pPr marL="235585">
              <a:lnSpc>
                <a:spcPct val="100000"/>
              </a:lnSpc>
              <a:spcBef>
                <a:spcPts val="640"/>
              </a:spcBef>
            </a:pPr>
            <a:r>
              <a:rPr sz="2000" dirty="0">
                <a:solidFill>
                  <a:srgbClr val="231F20"/>
                </a:solidFill>
                <a:latin typeface="Avenir Book"/>
                <a:cs typeface="Avenir Book"/>
              </a:rPr>
              <a:t>All</a:t>
            </a:r>
            <a:r>
              <a:rPr sz="2000" spc="-15" dirty="0">
                <a:solidFill>
                  <a:srgbClr val="231F20"/>
                </a:solidFill>
                <a:latin typeface="Avenir Book"/>
                <a:cs typeface="Avenir Book"/>
              </a:rPr>
              <a:t> </a:t>
            </a:r>
            <a:r>
              <a:rPr sz="2000" dirty="0">
                <a:solidFill>
                  <a:srgbClr val="231F20"/>
                </a:solidFill>
                <a:latin typeface="Avenir Book"/>
                <a:cs typeface="Avenir Book"/>
              </a:rPr>
              <a:t>pesticides</a:t>
            </a:r>
            <a:r>
              <a:rPr sz="2000" spc="-15" dirty="0">
                <a:solidFill>
                  <a:srgbClr val="231F20"/>
                </a:solidFill>
                <a:latin typeface="Avenir Book"/>
                <a:cs typeface="Avenir Book"/>
              </a:rPr>
              <a:t> </a:t>
            </a:r>
            <a:r>
              <a:rPr sz="2000" dirty="0">
                <a:solidFill>
                  <a:srgbClr val="231F20"/>
                </a:solidFill>
                <a:latin typeface="Avenir Book"/>
                <a:cs typeface="Avenir Book"/>
              </a:rPr>
              <a:t>are</a:t>
            </a:r>
            <a:r>
              <a:rPr sz="2000" spc="-10" dirty="0">
                <a:solidFill>
                  <a:srgbClr val="231F20"/>
                </a:solidFill>
                <a:latin typeface="Avenir Book"/>
                <a:cs typeface="Avenir Book"/>
              </a:rPr>
              <a:t> </a:t>
            </a:r>
            <a:r>
              <a:rPr sz="2000" dirty="0">
                <a:solidFill>
                  <a:srgbClr val="231F20"/>
                </a:solidFill>
                <a:latin typeface="Avenir Book"/>
                <a:cs typeface="Avenir Book"/>
              </a:rPr>
              <a:t>potentially</a:t>
            </a:r>
            <a:r>
              <a:rPr sz="2000" spc="-15" dirty="0">
                <a:solidFill>
                  <a:srgbClr val="231F20"/>
                </a:solidFill>
                <a:latin typeface="Avenir Book"/>
                <a:cs typeface="Avenir Book"/>
              </a:rPr>
              <a:t> </a:t>
            </a:r>
            <a:r>
              <a:rPr sz="2000" spc="-10" dirty="0">
                <a:solidFill>
                  <a:srgbClr val="231F20"/>
                </a:solidFill>
                <a:latin typeface="Avenir Book"/>
                <a:cs typeface="Avenir Book"/>
              </a:rPr>
              <a:t>harmful.</a:t>
            </a:r>
            <a:endParaRPr sz="2000">
              <a:latin typeface="Avenir Book"/>
              <a:cs typeface="Avenir Book"/>
            </a:endParaRPr>
          </a:p>
        </p:txBody>
      </p:sp>
      <p:sp>
        <p:nvSpPr>
          <p:cNvPr id="6" name="object 6"/>
          <p:cNvSpPr txBox="1"/>
          <p:nvPr/>
        </p:nvSpPr>
        <p:spPr>
          <a:xfrm>
            <a:off x="292100" y="7391399"/>
            <a:ext cx="5651500" cy="188975"/>
          </a:xfrm>
          <a:prstGeom prst="rect">
            <a:avLst/>
          </a:prstGeom>
        </p:spPr>
        <p:txBody>
          <a:bodyPr vert="horz" wrap="square" lIns="0" tIns="12700" rIns="0" bIns="0" rtlCol="0">
            <a:spAutoFit/>
          </a:bodyPr>
          <a:lstStyle/>
          <a:p>
            <a:pPr marL="12700">
              <a:lnSpc>
                <a:spcPct val="100000"/>
              </a:lnSpc>
              <a:spcBef>
                <a:spcPts val="100"/>
              </a:spcBef>
            </a:pPr>
            <a:r>
              <a:rPr sz="1100" dirty="0">
                <a:solidFill>
                  <a:srgbClr val="004E71"/>
                </a:solidFill>
                <a:latin typeface="Avenir Next Medium"/>
                <a:cs typeface="Avenir Next Medium"/>
              </a:rPr>
              <a:t>P</a:t>
            </a:r>
            <a:r>
              <a:rPr sz="1100" spc="-70" dirty="0">
                <a:solidFill>
                  <a:srgbClr val="004E71"/>
                </a:solidFill>
                <a:latin typeface="Avenir Next Medium"/>
                <a:cs typeface="Avenir Next Medium"/>
              </a:rPr>
              <a:t> </a:t>
            </a:r>
            <a:r>
              <a:rPr sz="1100" dirty="0">
                <a:solidFill>
                  <a:srgbClr val="004E71"/>
                </a:solidFill>
                <a:latin typeface="Avenir Next Medium"/>
                <a:cs typeface="Avenir Next Medium"/>
              </a:rPr>
              <a:t>E</a:t>
            </a:r>
            <a:r>
              <a:rPr sz="1100" spc="-60" dirty="0">
                <a:solidFill>
                  <a:srgbClr val="004E71"/>
                </a:solidFill>
                <a:latin typeface="Avenir Next Medium"/>
                <a:cs typeface="Avenir Next Medium"/>
              </a:rPr>
              <a:t> </a:t>
            </a:r>
            <a:r>
              <a:rPr sz="1100" dirty="0">
                <a:solidFill>
                  <a:srgbClr val="004E71"/>
                </a:solidFill>
                <a:latin typeface="Avenir Next Medium"/>
                <a:cs typeface="Avenir Next Medium"/>
              </a:rPr>
              <a:t>D</a:t>
            </a:r>
            <a:r>
              <a:rPr sz="1100" spc="-50" dirty="0">
                <a:solidFill>
                  <a:srgbClr val="004E71"/>
                </a:solidFill>
                <a:latin typeface="Avenir Next Medium"/>
                <a:cs typeface="Avenir Next Medium"/>
              </a:rPr>
              <a:t> </a:t>
            </a:r>
            <a:r>
              <a:rPr sz="1100" spc="105" dirty="0">
                <a:solidFill>
                  <a:srgbClr val="004E71"/>
                </a:solidFill>
                <a:latin typeface="Avenir Next Medium"/>
                <a:cs typeface="Avenir Next Medium"/>
              </a:rPr>
              <a:t>IA</a:t>
            </a:r>
            <a:r>
              <a:rPr sz="1100" spc="-130" dirty="0">
                <a:solidFill>
                  <a:srgbClr val="004E71"/>
                </a:solidFill>
                <a:latin typeface="Avenir Next Medium"/>
                <a:cs typeface="Avenir Next Medium"/>
              </a:rPr>
              <a:t> </a:t>
            </a:r>
            <a:r>
              <a:rPr sz="1100" dirty="0">
                <a:solidFill>
                  <a:srgbClr val="004E71"/>
                </a:solidFill>
                <a:latin typeface="Avenir Next Medium"/>
                <a:cs typeface="Avenir Next Medium"/>
              </a:rPr>
              <a:t>T</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R</a:t>
            </a:r>
            <a:r>
              <a:rPr sz="1100" spc="-45" dirty="0">
                <a:solidFill>
                  <a:srgbClr val="004E71"/>
                </a:solidFill>
                <a:latin typeface="Avenir Next Medium"/>
                <a:cs typeface="Avenir Next Medium"/>
              </a:rPr>
              <a:t> </a:t>
            </a:r>
            <a:r>
              <a:rPr sz="1100" dirty="0">
                <a:solidFill>
                  <a:srgbClr val="004E71"/>
                </a:solidFill>
                <a:latin typeface="Avenir Next Medium"/>
                <a:cs typeface="Avenir Next Medium"/>
              </a:rPr>
              <a:t>I</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C</a:t>
            </a:r>
            <a:r>
              <a:rPr sz="1100" spc="440" dirty="0">
                <a:solidFill>
                  <a:srgbClr val="004E71"/>
                </a:solidFill>
                <a:latin typeface="Avenir Next Medium"/>
                <a:cs typeface="Avenir Next Medium"/>
              </a:rPr>
              <a:t> </a:t>
            </a:r>
            <a:r>
              <a:rPr sz="1100" dirty="0">
                <a:solidFill>
                  <a:srgbClr val="004E71"/>
                </a:solidFill>
                <a:latin typeface="Avenir Next Medium"/>
                <a:cs typeface="Avenir Next Medium"/>
              </a:rPr>
              <a:t>E</a:t>
            </a:r>
            <a:r>
              <a:rPr sz="1100" spc="-60" dirty="0">
                <a:solidFill>
                  <a:srgbClr val="004E71"/>
                </a:solidFill>
                <a:latin typeface="Avenir Next Medium"/>
                <a:cs typeface="Avenir Next Medium"/>
              </a:rPr>
              <a:t> </a:t>
            </a:r>
            <a:r>
              <a:rPr sz="1100" dirty="0">
                <a:solidFill>
                  <a:srgbClr val="004E71"/>
                </a:solidFill>
                <a:latin typeface="Avenir Next Medium"/>
                <a:cs typeface="Avenir Next Medium"/>
              </a:rPr>
              <a:t>N</a:t>
            </a:r>
            <a:r>
              <a:rPr sz="1100" spc="-45" dirty="0">
                <a:solidFill>
                  <a:srgbClr val="004E71"/>
                </a:solidFill>
                <a:latin typeface="Avenir Next Medium"/>
                <a:cs typeface="Avenir Next Medium"/>
              </a:rPr>
              <a:t> </a:t>
            </a:r>
            <a:r>
              <a:rPr sz="1100" dirty="0">
                <a:solidFill>
                  <a:srgbClr val="004E71"/>
                </a:solidFill>
                <a:latin typeface="Avenir Next Medium"/>
                <a:cs typeface="Avenir Next Medium"/>
              </a:rPr>
              <a:t>V</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I</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R</a:t>
            </a:r>
            <a:r>
              <a:rPr sz="1100" spc="-60" dirty="0">
                <a:solidFill>
                  <a:srgbClr val="004E71"/>
                </a:solidFill>
                <a:latin typeface="Avenir Next Medium"/>
                <a:cs typeface="Avenir Next Medium"/>
              </a:rPr>
              <a:t> </a:t>
            </a:r>
            <a:r>
              <a:rPr sz="1100" spc="165" dirty="0">
                <a:solidFill>
                  <a:srgbClr val="004E71"/>
                </a:solidFill>
                <a:latin typeface="Avenir Next Medium"/>
                <a:cs typeface="Avenir Next Medium"/>
              </a:rPr>
              <a:t>ONME</a:t>
            </a:r>
            <a:r>
              <a:rPr sz="1100" spc="-60" dirty="0">
                <a:solidFill>
                  <a:srgbClr val="004E71"/>
                </a:solidFill>
                <a:latin typeface="Avenir Next Medium"/>
                <a:cs typeface="Avenir Next Medium"/>
              </a:rPr>
              <a:t> </a:t>
            </a:r>
            <a:r>
              <a:rPr sz="1100" dirty="0">
                <a:solidFill>
                  <a:srgbClr val="004E71"/>
                </a:solidFill>
                <a:latin typeface="Avenir Next Medium"/>
                <a:cs typeface="Avenir Next Medium"/>
              </a:rPr>
              <a:t>N</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T</a:t>
            </a:r>
            <a:r>
              <a:rPr sz="1100" spc="-130" dirty="0">
                <a:solidFill>
                  <a:srgbClr val="004E71"/>
                </a:solidFill>
                <a:latin typeface="Avenir Next Medium"/>
                <a:cs typeface="Avenir Next Medium"/>
              </a:rPr>
              <a:t> </a:t>
            </a:r>
            <a:r>
              <a:rPr sz="1100" spc="105" dirty="0">
                <a:solidFill>
                  <a:srgbClr val="004E71"/>
                </a:solidFill>
                <a:latin typeface="Avenir Next Medium"/>
                <a:cs typeface="Avenir Next Medium"/>
              </a:rPr>
              <a:t>AL</a:t>
            </a:r>
            <a:r>
              <a:rPr sz="1100" spc="440" dirty="0">
                <a:solidFill>
                  <a:srgbClr val="004E71"/>
                </a:solidFill>
                <a:latin typeface="Avenir Next Medium"/>
                <a:cs typeface="Avenir Next Medium"/>
              </a:rPr>
              <a:t> </a:t>
            </a:r>
            <a:r>
              <a:rPr sz="1100" dirty="0">
                <a:solidFill>
                  <a:srgbClr val="004E71"/>
                </a:solidFill>
                <a:latin typeface="Avenir Next Medium"/>
                <a:cs typeface="Avenir Next Medium"/>
              </a:rPr>
              <a:t>H</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E</a:t>
            </a:r>
            <a:r>
              <a:rPr sz="1100" spc="-25" dirty="0">
                <a:solidFill>
                  <a:srgbClr val="004E71"/>
                </a:solidFill>
                <a:latin typeface="Avenir Next Medium"/>
                <a:cs typeface="Avenir Next Medium"/>
              </a:rPr>
              <a:t> </a:t>
            </a:r>
            <a:r>
              <a:rPr sz="1100" spc="105" dirty="0">
                <a:solidFill>
                  <a:srgbClr val="004E71"/>
                </a:solidFill>
                <a:latin typeface="Avenir Next Medium"/>
                <a:cs typeface="Avenir Next Medium"/>
              </a:rPr>
              <a:t>AL</a:t>
            </a:r>
            <a:r>
              <a:rPr sz="1100" spc="-130" dirty="0">
                <a:solidFill>
                  <a:srgbClr val="004E71"/>
                </a:solidFill>
                <a:latin typeface="Avenir Next Medium"/>
                <a:cs typeface="Avenir Next Medium"/>
              </a:rPr>
              <a:t> </a:t>
            </a:r>
            <a:r>
              <a:rPr sz="1100" dirty="0">
                <a:solidFill>
                  <a:srgbClr val="004E71"/>
                </a:solidFill>
                <a:latin typeface="Avenir Next Medium"/>
                <a:cs typeface="Avenir Next Medium"/>
              </a:rPr>
              <a:t>T</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H</a:t>
            </a:r>
            <a:r>
              <a:rPr sz="1100" spc="440" dirty="0">
                <a:solidFill>
                  <a:srgbClr val="004E71"/>
                </a:solidFill>
                <a:latin typeface="Avenir Next Medium"/>
                <a:cs typeface="Avenir Next Medium"/>
              </a:rPr>
              <a:t> </a:t>
            </a:r>
            <a:r>
              <a:rPr sz="1100" dirty="0">
                <a:solidFill>
                  <a:srgbClr val="004E71"/>
                </a:solidFill>
                <a:latin typeface="Avenir Next Medium"/>
                <a:cs typeface="Avenir Next Medium"/>
              </a:rPr>
              <a:t>S</a:t>
            </a:r>
            <a:r>
              <a:rPr sz="1100" spc="-60" dirty="0">
                <a:solidFill>
                  <a:srgbClr val="004E71"/>
                </a:solidFill>
                <a:latin typeface="Avenir Next Medium"/>
                <a:cs typeface="Avenir Next Medium"/>
              </a:rPr>
              <a:t> </a:t>
            </a:r>
            <a:r>
              <a:rPr sz="1100" dirty="0">
                <a:solidFill>
                  <a:srgbClr val="004E71"/>
                </a:solidFill>
                <a:latin typeface="Avenir Next Medium"/>
                <a:cs typeface="Avenir Next Medium"/>
              </a:rPr>
              <a:t>P</a:t>
            </a:r>
            <a:r>
              <a:rPr sz="1100" spc="-65" dirty="0">
                <a:solidFill>
                  <a:srgbClr val="004E71"/>
                </a:solidFill>
                <a:latin typeface="Avenir Next Medium"/>
                <a:cs typeface="Avenir Next Medium"/>
              </a:rPr>
              <a:t> </a:t>
            </a:r>
            <a:r>
              <a:rPr sz="1100" spc="-10" dirty="0">
                <a:solidFill>
                  <a:srgbClr val="004E71"/>
                </a:solidFill>
                <a:latin typeface="Avenir Next Medium"/>
                <a:cs typeface="Avenir Next Medium"/>
              </a:rPr>
              <a:t>E</a:t>
            </a:r>
            <a:r>
              <a:rPr sz="1100" spc="-70" dirty="0">
                <a:solidFill>
                  <a:srgbClr val="004E71"/>
                </a:solidFill>
                <a:latin typeface="Avenir Next Medium"/>
                <a:cs typeface="Avenir Next Medium"/>
              </a:rPr>
              <a:t> </a:t>
            </a:r>
            <a:r>
              <a:rPr sz="1100" dirty="0">
                <a:solidFill>
                  <a:srgbClr val="004E71"/>
                </a:solidFill>
                <a:latin typeface="Avenir Next Medium"/>
                <a:cs typeface="Avenir Next Medium"/>
              </a:rPr>
              <a:t>C</a:t>
            </a:r>
            <a:r>
              <a:rPr sz="1100" spc="-55" dirty="0">
                <a:solidFill>
                  <a:srgbClr val="004E71"/>
                </a:solidFill>
                <a:latin typeface="Avenir Next Medium"/>
                <a:cs typeface="Avenir Next Medium"/>
              </a:rPr>
              <a:t> </a:t>
            </a:r>
            <a:r>
              <a:rPr sz="1100" spc="140" dirty="0">
                <a:solidFill>
                  <a:srgbClr val="004E71"/>
                </a:solidFill>
                <a:latin typeface="Avenir Next Medium"/>
                <a:cs typeface="Avenir Next Medium"/>
              </a:rPr>
              <a:t>IAL</a:t>
            </a:r>
            <a:r>
              <a:rPr sz="1100" spc="-130" dirty="0">
                <a:solidFill>
                  <a:srgbClr val="004E71"/>
                </a:solidFill>
                <a:latin typeface="Avenir Next Medium"/>
                <a:cs typeface="Avenir Next Medium"/>
              </a:rPr>
              <a:t> </a:t>
            </a:r>
            <a:r>
              <a:rPr sz="1100" dirty="0">
                <a:solidFill>
                  <a:srgbClr val="004E71"/>
                </a:solidFill>
                <a:latin typeface="Avenir Next Medium"/>
                <a:cs typeface="Avenir Next Medium"/>
              </a:rPr>
              <a:t>T Y</a:t>
            </a:r>
            <a:r>
              <a:rPr sz="1100" spc="440" dirty="0">
                <a:solidFill>
                  <a:srgbClr val="004E71"/>
                </a:solidFill>
                <a:latin typeface="Avenir Next Medium"/>
                <a:cs typeface="Avenir Next Medium"/>
              </a:rPr>
              <a:t> </a:t>
            </a:r>
            <a:r>
              <a:rPr sz="1100" spc="100" dirty="0">
                <a:solidFill>
                  <a:srgbClr val="004E71"/>
                </a:solidFill>
                <a:latin typeface="Avenir Next Medium"/>
                <a:cs typeface="Avenir Next Medium"/>
              </a:rPr>
              <a:t>UN</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I</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T</a:t>
            </a:r>
            <a:r>
              <a:rPr sz="1100" spc="-45" dirty="0">
                <a:solidFill>
                  <a:srgbClr val="004E71"/>
                </a:solidFill>
                <a:latin typeface="Avenir Next Medium"/>
                <a:cs typeface="Avenir Next Medium"/>
              </a:rPr>
              <a:t> </a:t>
            </a:r>
            <a:r>
              <a:rPr sz="1100" spc="-50" dirty="0">
                <a:solidFill>
                  <a:srgbClr val="004E71"/>
                </a:solidFill>
                <a:latin typeface="Avenir Next Medium"/>
                <a:cs typeface="Avenir Next Medium"/>
              </a:rPr>
              <a:t>S</a:t>
            </a:r>
            <a:endParaRPr sz="1100" dirty="0">
              <a:latin typeface="Avenir Next Medium"/>
              <a:cs typeface="Avenir Next Medium"/>
            </a:endParaRPr>
          </a:p>
        </p:txBody>
      </p:sp>
      <p:sp>
        <p:nvSpPr>
          <p:cNvPr id="7" name="object 7"/>
          <p:cNvSpPr txBox="1"/>
          <p:nvPr/>
        </p:nvSpPr>
        <p:spPr>
          <a:xfrm>
            <a:off x="7975600" y="7146035"/>
            <a:ext cx="1791335" cy="482600"/>
          </a:xfrm>
          <a:prstGeom prst="rect">
            <a:avLst/>
          </a:prstGeom>
        </p:spPr>
        <p:txBody>
          <a:bodyPr vert="horz" wrap="square" lIns="0" tIns="12700" rIns="0" bIns="0" rtlCol="0">
            <a:spAutoFit/>
          </a:bodyPr>
          <a:lstStyle/>
          <a:p>
            <a:pPr marL="12700">
              <a:lnSpc>
                <a:spcPct val="100000"/>
              </a:lnSpc>
              <a:spcBef>
                <a:spcPts val="100"/>
              </a:spcBef>
              <a:tabLst>
                <a:tab pos="1365885" algn="l"/>
              </a:tabLst>
            </a:pPr>
            <a:r>
              <a:rPr sz="2000" spc="-10" dirty="0">
                <a:solidFill>
                  <a:srgbClr val="004E71"/>
                </a:solidFill>
                <a:latin typeface="Avenir Next Medium"/>
                <a:cs typeface="Avenir Next Medium"/>
              </a:rPr>
              <a:t>Educator</a:t>
            </a:r>
            <a:r>
              <a:rPr sz="2000" dirty="0">
                <a:solidFill>
                  <a:srgbClr val="004E71"/>
                </a:solidFill>
                <a:latin typeface="Avenir Next Medium"/>
                <a:cs typeface="Avenir Next Medium"/>
              </a:rPr>
              <a:t>	</a:t>
            </a:r>
            <a:r>
              <a:rPr sz="3000" spc="-145" dirty="0">
                <a:solidFill>
                  <a:srgbClr val="004E71"/>
                </a:solidFill>
                <a:latin typeface="Avenir Next Medium"/>
                <a:cs typeface="Avenir Next Medium"/>
              </a:rPr>
              <a:t>27</a:t>
            </a:r>
            <a:endParaRPr sz="3000">
              <a:latin typeface="Avenir Next Medium"/>
              <a:cs typeface="Avenir Next Medium"/>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974852" y="4542030"/>
            <a:ext cx="4507865" cy="423545"/>
          </a:xfrm>
          <a:prstGeom prst="rect">
            <a:avLst/>
          </a:prstGeom>
        </p:spPr>
        <p:txBody>
          <a:bodyPr vert="horz" wrap="square" lIns="0" tIns="13970" rIns="0" bIns="0" rtlCol="0">
            <a:spAutoFit/>
          </a:bodyPr>
          <a:lstStyle/>
          <a:p>
            <a:pPr marL="12700">
              <a:lnSpc>
                <a:spcPct val="100000"/>
              </a:lnSpc>
              <a:spcBef>
                <a:spcPts val="110"/>
              </a:spcBef>
            </a:pPr>
            <a:r>
              <a:rPr sz="2600" dirty="0">
                <a:solidFill>
                  <a:srgbClr val="004A91"/>
                </a:solidFill>
                <a:latin typeface="Times New Roman"/>
                <a:cs typeface="Times New Roman"/>
              </a:rPr>
              <a:t>Pesticides</a:t>
            </a:r>
            <a:r>
              <a:rPr sz="2600" spc="-25" dirty="0">
                <a:solidFill>
                  <a:srgbClr val="004A91"/>
                </a:solidFill>
                <a:latin typeface="Times New Roman"/>
                <a:cs typeface="Times New Roman"/>
              </a:rPr>
              <a:t> </a:t>
            </a:r>
            <a:r>
              <a:rPr sz="2600" dirty="0">
                <a:solidFill>
                  <a:srgbClr val="004A91"/>
                </a:solidFill>
                <a:latin typeface="Times New Roman"/>
                <a:cs typeface="Times New Roman"/>
              </a:rPr>
              <a:t>–</a:t>
            </a:r>
            <a:r>
              <a:rPr sz="2600" spc="-20" dirty="0">
                <a:solidFill>
                  <a:srgbClr val="004A91"/>
                </a:solidFill>
                <a:latin typeface="Times New Roman"/>
                <a:cs typeface="Times New Roman"/>
              </a:rPr>
              <a:t> </a:t>
            </a:r>
            <a:r>
              <a:rPr sz="2600" spc="120" dirty="0">
                <a:solidFill>
                  <a:srgbClr val="004A91"/>
                </a:solidFill>
                <a:latin typeface="Times New Roman"/>
                <a:cs typeface="Times New Roman"/>
              </a:rPr>
              <a:t>What</a:t>
            </a:r>
            <a:r>
              <a:rPr sz="2600" spc="-20" dirty="0">
                <a:solidFill>
                  <a:srgbClr val="004A91"/>
                </a:solidFill>
                <a:latin typeface="Times New Roman"/>
                <a:cs typeface="Times New Roman"/>
              </a:rPr>
              <a:t> </a:t>
            </a:r>
            <a:r>
              <a:rPr sz="2600" spc="75" dirty="0">
                <a:solidFill>
                  <a:srgbClr val="004A91"/>
                </a:solidFill>
                <a:latin typeface="Times New Roman"/>
                <a:cs typeface="Times New Roman"/>
              </a:rPr>
              <a:t>are</a:t>
            </a:r>
            <a:r>
              <a:rPr sz="2600" spc="-20" dirty="0">
                <a:solidFill>
                  <a:srgbClr val="004A91"/>
                </a:solidFill>
                <a:latin typeface="Times New Roman"/>
                <a:cs typeface="Times New Roman"/>
              </a:rPr>
              <a:t> </a:t>
            </a:r>
            <a:r>
              <a:rPr sz="2600" spc="-10" dirty="0">
                <a:solidFill>
                  <a:srgbClr val="004A91"/>
                </a:solidFill>
                <a:latin typeface="Times New Roman"/>
                <a:cs typeface="Times New Roman"/>
              </a:rPr>
              <a:t>pesticides?</a:t>
            </a:r>
            <a:endParaRPr sz="2600">
              <a:latin typeface="Times New Roman"/>
              <a:cs typeface="Times New Roman"/>
            </a:endParaRPr>
          </a:p>
        </p:txBody>
      </p:sp>
      <p:sp>
        <p:nvSpPr>
          <p:cNvPr id="3" name="object 3"/>
          <p:cNvSpPr txBox="1"/>
          <p:nvPr/>
        </p:nvSpPr>
        <p:spPr>
          <a:xfrm>
            <a:off x="974820" y="5806950"/>
            <a:ext cx="143510" cy="185420"/>
          </a:xfrm>
          <a:prstGeom prst="rect">
            <a:avLst/>
          </a:prstGeom>
        </p:spPr>
        <p:txBody>
          <a:bodyPr vert="horz" wrap="square" lIns="0" tIns="12700" rIns="0" bIns="0" rtlCol="0">
            <a:spAutoFit/>
          </a:bodyPr>
          <a:lstStyle/>
          <a:p>
            <a:pPr marL="12700">
              <a:lnSpc>
                <a:spcPct val="100000"/>
              </a:lnSpc>
              <a:spcBef>
                <a:spcPts val="100"/>
              </a:spcBef>
            </a:pPr>
            <a:r>
              <a:rPr sz="1050" spc="-50" dirty="0">
                <a:solidFill>
                  <a:srgbClr val="E16C25"/>
                </a:solidFill>
                <a:latin typeface="Apple Symbols"/>
                <a:cs typeface="Apple Symbols"/>
              </a:rPr>
              <a:t>■</a:t>
            </a:r>
            <a:endParaRPr sz="1050">
              <a:latin typeface="Apple Symbols"/>
              <a:cs typeface="Apple Symbols"/>
            </a:endParaRPr>
          </a:p>
        </p:txBody>
      </p:sp>
      <p:sp>
        <p:nvSpPr>
          <p:cNvPr id="4" name="object 4"/>
          <p:cNvSpPr txBox="1"/>
          <p:nvPr/>
        </p:nvSpPr>
        <p:spPr>
          <a:xfrm>
            <a:off x="974820" y="6492750"/>
            <a:ext cx="143510" cy="185420"/>
          </a:xfrm>
          <a:prstGeom prst="rect">
            <a:avLst/>
          </a:prstGeom>
        </p:spPr>
        <p:txBody>
          <a:bodyPr vert="horz" wrap="square" lIns="0" tIns="12700" rIns="0" bIns="0" rtlCol="0">
            <a:spAutoFit/>
          </a:bodyPr>
          <a:lstStyle/>
          <a:p>
            <a:pPr marL="12700">
              <a:lnSpc>
                <a:spcPct val="100000"/>
              </a:lnSpc>
              <a:spcBef>
                <a:spcPts val="100"/>
              </a:spcBef>
            </a:pPr>
            <a:r>
              <a:rPr sz="1050" spc="-50" dirty="0">
                <a:solidFill>
                  <a:srgbClr val="E16C25"/>
                </a:solidFill>
                <a:latin typeface="Apple Symbols"/>
                <a:cs typeface="Apple Symbols"/>
              </a:rPr>
              <a:t>■</a:t>
            </a:r>
            <a:endParaRPr sz="1050">
              <a:latin typeface="Apple Symbols"/>
              <a:cs typeface="Apple Symbols"/>
            </a:endParaRPr>
          </a:p>
        </p:txBody>
      </p:sp>
      <p:sp>
        <p:nvSpPr>
          <p:cNvPr id="5" name="object 5"/>
          <p:cNvSpPr txBox="1"/>
          <p:nvPr/>
        </p:nvSpPr>
        <p:spPr>
          <a:xfrm>
            <a:off x="974820" y="5013200"/>
            <a:ext cx="7204075" cy="1701800"/>
          </a:xfrm>
          <a:prstGeom prst="rect">
            <a:avLst/>
          </a:prstGeom>
        </p:spPr>
        <p:txBody>
          <a:bodyPr vert="horz" wrap="square" lIns="0" tIns="33019" rIns="0" bIns="0" rtlCol="0">
            <a:spAutoFit/>
          </a:bodyPr>
          <a:lstStyle/>
          <a:p>
            <a:pPr marL="234315" marR="5080" indent="-222250">
              <a:lnSpc>
                <a:spcPts val="2300"/>
              </a:lnSpc>
              <a:spcBef>
                <a:spcPts val="259"/>
              </a:spcBef>
              <a:buClr>
                <a:srgbClr val="E16C25"/>
              </a:buClr>
              <a:buSzPct val="52500"/>
              <a:buFont typeface="Apple Symbols"/>
              <a:buChar char="■"/>
              <a:tabLst>
                <a:tab pos="235585" algn="l"/>
              </a:tabLst>
            </a:pPr>
            <a:r>
              <a:rPr sz="2000" dirty="0">
                <a:solidFill>
                  <a:srgbClr val="231F20"/>
                </a:solidFill>
                <a:latin typeface="Avenir Book"/>
                <a:cs typeface="Avenir Book"/>
              </a:rPr>
              <a:t>A</a:t>
            </a:r>
            <a:r>
              <a:rPr sz="2000" spc="-15" dirty="0">
                <a:solidFill>
                  <a:srgbClr val="231F20"/>
                </a:solidFill>
                <a:latin typeface="Avenir Book"/>
                <a:cs typeface="Avenir Book"/>
              </a:rPr>
              <a:t> </a:t>
            </a:r>
            <a:r>
              <a:rPr sz="2000" dirty="0">
                <a:solidFill>
                  <a:srgbClr val="231F20"/>
                </a:solidFill>
                <a:latin typeface="Avenir Book"/>
                <a:cs typeface="Avenir Book"/>
              </a:rPr>
              <a:t>pesticide</a:t>
            </a:r>
            <a:r>
              <a:rPr sz="2000" spc="-10" dirty="0">
                <a:solidFill>
                  <a:srgbClr val="231F20"/>
                </a:solidFill>
                <a:latin typeface="Avenir Book"/>
                <a:cs typeface="Avenir Book"/>
              </a:rPr>
              <a:t> </a:t>
            </a:r>
            <a:r>
              <a:rPr sz="2000" dirty="0">
                <a:solidFill>
                  <a:srgbClr val="231F20"/>
                </a:solidFill>
                <a:latin typeface="Avenir Book"/>
                <a:cs typeface="Avenir Book"/>
              </a:rPr>
              <a:t>is</a:t>
            </a:r>
            <a:r>
              <a:rPr sz="2000" spc="-10" dirty="0">
                <a:solidFill>
                  <a:srgbClr val="231F20"/>
                </a:solidFill>
                <a:latin typeface="Avenir Book"/>
                <a:cs typeface="Avenir Book"/>
              </a:rPr>
              <a:t> </a:t>
            </a:r>
            <a:r>
              <a:rPr sz="2000" dirty="0">
                <a:solidFill>
                  <a:srgbClr val="231F20"/>
                </a:solidFill>
                <a:latin typeface="Avenir Book"/>
                <a:cs typeface="Avenir Book"/>
              </a:rPr>
              <a:t>a</a:t>
            </a:r>
            <a:r>
              <a:rPr sz="2000" spc="-15" dirty="0">
                <a:solidFill>
                  <a:srgbClr val="231F20"/>
                </a:solidFill>
                <a:latin typeface="Avenir Book"/>
                <a:cs typeface="Avenir Book"/>
              </a:rPr>
              <a:t> </a:t>
            </a:r>
            <a:r>
              <a:rPr sz="2000" dirty="0">
                <a:solidFill>
                  <a:srgbClr val="231F20"/>
                </a:solidFill>
                <a:latin typeface="Avenir Book"/>
                <a:cs typeface="Avenir Book"/>
              </a:rPr>
              <a:t>poison</a:t>
            </a:r>
            <a:r>
              <a:rPr sz="2000" spc="-10" dirty="0">
                <a:solidFill>
                  <a:srgbClr val="231F20"/>
                </a:solidFill>
                <a:latin typeface="Avenir Book"/>
                <a:cs typeface="Avenir Book"/>
              </a:rPr>
              <a:t> </a:t>
            </a:r>
            <a:r>
              <a:rPr sz="2000" dirty="0">
                <a:solidFill>
                  <a:srgbClr val="231F20"/>
                </a:solidFill>
                <a:latin typeface="Avenir Book"/>
                <a:cs typeface="Avenir Book"/>
              </a:rPr>
              <a:t>that</a:t>
            </a:r>
            <a:r>
              <a:rPr sz="2000" spc="-10" dirty="0">
                <a:solidFill>
                  <a:srgbClr val="231F20"/>
                </a:solidFill>
                <a:latin typeface="Avenir Book"/>
                <a:cs typeface="Avenir Book"/>
              </a:rPr>
              <a:t> </a:t>
            </a:r>
            <a:r>
              <a:rPr sz="2000" dirty="0">
                <a:solidFill>
                  <a:srgbClr val="231F20"/>
                </a:solidFill>
                <a:latin typeface="Avenir Book"/>
                <a:cs typeface="Avenir Book"/>
              </a:rPr>
              <a:t>is</a:t>
            </a:r>
            <a:r>
              <a:rPr sz="2000" spc="-10" dirty="0">
                <a:solidFill>
                  <a:srgbClr val="231F20"/>
                </a:solidFill>
                <a:latin typeface="Avenir Book"/>
                <a:cs typeface="Avenir Book"/>
              </a:rPr>
              <a:t> </a:t>
            </a:r>
            <a:r>
              <a:rPr sz="2000" dirty="0">
                <a:solidFill>
                  <a:srgbClr val="231F20"/>
                </a:solidFill>
                <a:latin typeface="Avenir Book"/>
                <a:cs typeface="Avenir Book"/>
              </a:rPr>
              <a:t>designed</a:t>
            </a:r>
            <a:r>
              <a:rPr sz="2000" spc="-15" dirty="0">
                <a:solidFill>
                  <a:srgbClr val="231F20"/>
                </a:solidFill>
                <a:latin typeface="Avenir Book"/>
                <a:cs typeface="Avenir Book"/>
              </a:rPr>
              <a:t> </a:t>
            </a:r>
            <a:r>
              <a:rPr sz="2000" dirty="0">
                <a:solidFill>
                  <a:srgbClr val="231F20"/>
                </a:solidFill>
                <a:latin typeface="Avenir Book"/>
                <a:cs typeface="Avenir Book"/>
              </a:rPr>
              <a:t>to</a:t>
            </a:r>
            <a:r>
              <a:rPr sz="2000" spc="-10" dirty="0">
                <a:solidFill>
                  <a:srgbClr val="231F20"/>
                </a:solidFill>
                <a:latin typeface="Avenir Book"/>
                <a:cs typeface="Avenir Book"/>
              </a:rPr>
              <a:t> </a:t>
            </a:r>
            <a:r>
              <a:rPr sz="2000" dirty="0">
                <a:solidFill>
                  <a:srgbClr val="231F20"/>
                </a:solidFill>
                <a:latin typeface="Avenir Book"/>
                <a:cs typeface="Avenir Book"/>
              </a:rPr>
              <a:t>kill</a:t>
            </a:r>
            <a:r>
              <a:rPr sz="2000" spc="-10" dirty="0">
                <a:solidFill>
                  <a:srgbClr val="231F20"/>
                </a:solidFill>
                <a:latin typeface="Avenir Book"/>
                <a:cs typeface="Avenir Book"/>
              </a:rPr>
              <a:t> </a:t>
            </a:r>
            <a:r>
              <a:rPr sz="2000" dirty="0">
                <a:solidFill>
                  <a:srgbClr val="231F20"/>
                </a:solidFill>
                <a:latin typeface="Avenir Book"/>
                <a:cs typeface="Avenir Book"/>
              </a:rPr>
              <a:t>or</a:t>
            </a:r>
            <a:r>
              <a:rPr sz="2000" spc="-15" dirty="0">
                <a:solidFill>
                  <a:srgbClr val="231F20"/>
                </a:solidFill>
                <a:latin typeface="Avenir Book"/>
                <a:cs typeface="Avenir Book"/>
              </a:rPr>
              <a:t> </a:t>
            </a:r>
            <a:r>
              <a:rPr sz="2000" dirty="0">
                <a:solidFill>
                  <a:srgbClr val="231F20"/>
                </a:solidFill>
                <a:latin typeface="Avenir Book"/>
                <a:cs typeface="Avenir Book"/>
              </a:rPr>
              <a:t>control</a:t>
            </a:r>
            <a:r>
              <a:rPr sz="2000" spc="-10" dirty="0">
                <a:solidFill>
                  <a:srgbClr val="231F20"/>
                </a:solidFill>
                <a:latin typeface="Avenir Book"/>
                <a:cs typeface="Avenir Book"/>
              </a:rPr>
              <a:t> living 	</a:t>
            </a:r>
            <a:r>
              <a:rPr sz="2000" dirty="0">
                <a:solidFill>
                  <a:srgbClr val="231F20"/>
                </a:solidFill>
                <a:latin typeface="Avenir Book"/>
                <a:cs typeface="Avenir Book"/>
              </a:rPr>
              <a:t>things</a:t>
            </a:r>
            <a:r>
              <a:rPr sz="2000" spc="-20" dirty="0">
                <a:solidFill>
                  <a:srgbClr val="231F20"/>
                </a:solidFill>
                <a:latin typeface="Avenir Book"/>
                <a:cs typeface="Avenir Book"/>
              </a:rPr>
              <a:t> </a:t>
            </a:r>
            <a:r>
              <a:rPr sz="2000" dirty="0">
                <a:solidFill>
                  <a:srgbClr val="231F20"/>
                </a:solidFill>
                <a:latin typeface="Avenir Book"/>
                <a:cs typeface="Avenir Book"/>
              </a:rPr>
              <a:t>such</a:t>
            </a:r>
            <a:r>
              <a:rPr sz="2000" spc="-15" dirty="0">
                <a:solidFill>
                  <a:srgbClr val="231F20"/>
                </a:solidFill>
                <a:latin typeface="Avenir Book"/>
                <a:cs typeface="Avenir Book"/>
              </a:rPr>
              <a:t> </a:t>
            </a:r>
            <a:r>
              <a:rPr sz="2000" dirty="0">
                <a:solidFill>
                  <a:srgbClr val="231F20"/>
                </a:solidFill>
                <a:latin typeface="Avenir Book"/>
                <a:cs typeface="Avenir Book"/>
              </a:rPr>
              <a:t>as</a:t>
            </a:r>
            <a:r>
              <a:rPr sz="2000" spc="-15" dirty="0">
                <a:solidFill>
                  <a:srgbClr val="231F20"/>
                </a:solidFill>
                <a:latin typeface="Avenir Book"/>
                <a:cs typeface="Avenir Book"/>
              </a:rPr>
              <a:t> </a:t>
            </a:r>
            <a:r>
              <a:rPr sz="2000" dirty="0">
                <a:solidFill>
                  <a:srgbClr val="231F20"/>
                </a:solidFill>
                <a:latin typeface="Avenir Book"/>
                <a:cs typeface="Avenir Book"/>
              </a:rPr>
              <a:t>weeds,</a:t>
            </a:r>
            <a:r>
              <a:rPr sz="2000" spc="-15" dirty="0">
                <a:solidFill>
                  <a:srgbClr val="231F20"/>
                </a:solidFill>
                <a:latin typeface="Avenir Book"/>
                <a:cs typeface="Avenir Book"/>
              </a:rPr>
              <a:t> </a:t>
            </a:r>
            <a:r>
              <a:rPr sz="2000" dirty="0">
                <a:solidFill>
                  <a:srgbClr val="231F20"/>
                </a:solidFill>
                <a:latin typeface="Avenir Book"/>
                <a:cs typeface="Avenir Book"/>
              </a:rPr>
              <a:t>insect,</a:t>
            </a:r>
            <a:r>
              <a:rPr sz="2000" spc="-20" dirty="0">
                <a:solidFill>
                  <a:srgbClr val="231F20"/>
                </a:solidFill>
                <a:latin typeface="Avenir Book"/>
                <a:cs typeface="Avenir Book"/>
              </a:rPr>
              <a:t> </a:t>
            </a:r>
            <a:r>
              <a:rPr sz="2000" dirty="0">
                <a:solidFill>
                  <a:srgbClr val="231F20"/>
                </a:solidFill>
                <a:latin typeface="Avenir Book"/>
                <a:cs typeface="Avenir Book"/>
              </a:rPr>
              <a:t>and</a:t>
            </a:r>
            <a:r>
              <a:rPr sz="2000" spc="-15" dirty="0">
                <a:solidFill>
                  <a:srgbClr val="231F20"/>
                </a:solidFill>
                <a:latin typeface="Avenir Book"/>
                <a:cs typeface="Avenir Book"/>
              </a:rPr>
              <a:t> </a:t>
            </a:r>
            <a:r>
              <a:rPr sz="2000" spc="-10" dirty="0">
                <a:solidFill>
                  <a:srgbClr val="231F20"/>
                </a:solidFill>
                <a:latin typeface="Avenir Book"/>
                <a:cs typeface="Avenir Book"/>
              </a:rPr>
              <a:t>rodents.</a:t>
            </a:r>
            <a:endParaRPr sz="2000">
              <a:latin typeface="Avenir Book"/>
              <a:cs typeface="Avenir Book"/>
            </a:endParaRPr>
          </a:p>
          <a:p>
            <a:pPr marL="235585" marR="332105">
              <a:lnSpc>
                <a:spcPts val="2300"/>
              </a:lnSpc>
              <a:spcBef>
                <a:spcPts val="800"/>
              </a:spcBef>
            </a:pPr>
            <a:r>
              <a:rPr sz="2000" dirty="0">
                <a:solidFill>
                  <a:srgbClr val="231F20"/>
                </a:solidFill>
                <a:latin typeface="Avenir Book"/>
                <a:cs typeface="Avenir Book"/>
              </a:rPr>
              <a:t>Roach</a:t>
            </a:r>
            <a:r>
              <a:rPr sz="2000" spc="-30" dirty="0">
                <a:solidFill>
                  <a:srgbClr val="231F20"/>
                </a:solidFill>
                <a:latin typeface="Avenir Book"/>
                <a:cs typeface="Avenir Book"/>
              </a:rPr>
              <a:t> </a:t>
            </a:r>
            <a:r>
              <a:rPr sz="2000" dirty="0">
                <a:solidFill>
                  <a:srgbClr val="231F20"/>
                </a:solidFill>
                <a:latin typeface="Avenir Book"/>
                <a:cs typeface="Avenir Book"/>
              </a:rPr>
              <a:t>and</a:t>
            </a:r>
            <a:r>
              <a:rPr sz="2000" spc="-25" dirty="0">
                <a:solidFill>
                  <a:srgbClr val="231F20"/>
                </a:solidFill>
                <a:latin typeface="Avenir Book"/>
                <a:cs typeface="Avenir Book"/>
              </a:rPr>
              <a:t> </a:t>
            </a:r>
            <a:r>
              <a:rPr sz="2000" dirty="0">
                <a:solidFill>
                  <a:srgbClr val="231F20"/>
                </a:solidFill>
                <a:latin typeface="Avenir Book"/>
                <a:cs typeface="Avenir Book"/>
              </a:rPr>
              <a:t>ant</a:t>
            </a:r>
            <a:r>
              <a:rPr sz="2000" spc="-25" dirty="0">
                <a:solidFill>
                  <a:srgbClr val="231F20"/>
                </a:solidFill>
                <a:latin typeface="Avenir Book"/>
                <a:cs typeface="Avenir Book"/>
              </a:rPr>
              <a:t> </a:t>
            </a:r>
            <a:r>
              <a:rPr sz="2000" spc="-10" dirty="0">
                <a:solidFill>
                  <a:srgbClr val="231F20"/>
                </a:solidFill>
                <a:latin typeface="Avenir Book"/>
                <a:cs typeface="Avenir Book"/>
              </a:rPr>
              <a:t>spray,</a:t>
            </a:r>
            <a:r>
              <a:rPr sz="2000" spc="-25" dirty="0">
                <a:solidFill>
                  <a:srgbClr val="231F20"/>
                </a:solidFill>
                <a:latin typeface="Avenir Book"/>
                <a:cs typeface="Avenir Book"/>
              </a:rPr>
              <a:t> </a:t>
            </a:r>
            <a:r>
              <a:rPr sz="2000" dirty="0">
                <a:solidFill>
                  <a:srgbClr val="231F20"/>
                </a:solidFill>
                <a:latin typeface="Avenir Book"/>
                <a:cs typeface="Avenir Book"/>
              </a:rPr>
              <a:t>flea</a:t>
            </a:r>
            <a:r>
              <a:rPr sz="2000" spc="-25" dirty="0">
                <a:solidFill>
                  <a:srgbClr val="231F20"/>
                </a:solidFill>
                <a:latin typeface="Avenir Book"/>
                <a:cs typeface="Avenir Book"/>
              </a:rPr>
              <a:t> </a:t>
            </a:r>
            <a:r>
              <a:rPr sz="2000" dirty="0">
                <a:solidFill>
                  <a:srgbClr val="231F20"/>
                </a:solidFill>
                <a:latin typeface="Avenir Book"/>
                <a:cs typeface="Avenir Book"/>
              </a:rPr>
              <a:t>bombs,</a:t>
            </a:r>
            <a:r>
              <a:rPr sz="2000" spc="-25" dirty="0">
                <a:solidFill>
                  <a:srgbClr val="231F20"/>
                </a:solidFill>
                <a:latin typeface="Avenir Book"/>
                <a:cs typeface="Avenir Book"/>
              </a:rPr>
              <a:t> </a:t>
            </a:r>
            <a:r>
              <a:rPr sz="2000" dirty="0">
                <a:solidFill>
                  <a:srgbClr val="231F20"/>
                </a:solidFill>
                <a:latin typeface="Avenir Book"/>
                <a:cs typeface="Avenir Book"/>
              </a:rPr>
              <a:t>rat</a:t>
            </a:r>
            <a:r>
              <a:rPr sz="2000" spc="-25" dirty="0">
                <a:solidFill>
                  <a:srgbClr val="231F20"/>
                </a:solidFill>
                <a:latin typeface="Avenir Book"/>
                <a:cs typeface="Avenir Book"/>
              </a:rPr>
              <a:t> </a:t>
            </a:r>
            <a:r>
              <a:rPr sz="2000" dirty="0">
                <a:solidFill>
                  <a:srgbClr val="231F20"/>
                </a:solidFill>
                <a:latin typeface="Avenir Book"/>
                <a:cs typeface="Avenir Book"/>
              </a:rPr>
              <a:t>poison,</a:t>
            </a:r>
            <a:r>
              <a:rPr sz="2000" spc="-30" dirty="0">
                <a:solidFill>
                  <a:srgbClr val="231F20"/>
                </a:solidFill>
                <a:latin typeface="Avenir Book"/>
                <a:cs typeface="Avenir Book"/>
              </a:rPr>
              <a:t> </a:t>
            </a:r>
            <a:r>
              <a:rPr sz="2000" dirty="0">
                <a:solidFill>
                  <a:srgbClr val="231F20"/>
                </a:solidFill>
                <a:latin typeface="Avenir Book"/>
                <a:cs typeface="Avenir Book"/>
              </a:rPr>
              <a:t>weed</a:t>
            </a:r>
            <a:r>
              <a:rPr sz="2000" spc="-25" dirty="0">
                <a:solidFill>
                  <a:srgbClr val="231F20"/>
                </a:solidFill>
                <a:latin typeface="Avenir Book"/>
                <a:cs typeface="Avenir Book"/>
              </a:rPr>
              <a:t> </a:t>
            </a:r>
            <a:r>
              <a:rPr sz="2000" dirty="0">
                <a:solidFill>
                  <a:srgbClr val="231F20"/>
                </a:solidFill>
                <a:latin typeface="Avenir Book"/>
                <a:cs typeface="Avenir Book"/>
              </a:rPr>
              <a:t>killer</a:t>
            </a:r>
            <a:r>
              <a:rPr sz="2000" spc="-25" dirty="0">
                <a:solidFill>
                  <a:srgbClr val="231F20"/>
                </a:solidFill>
                <a:latin typeface="Avenir Book"/>
                <a:cs typeface="Avenir Book"/>
              </a:rPr>
              <a:t> or </a:t>
            </a:r>
            <a:r>
              <a:rPr sz="2000" dirty="0">
                <a:solidFill>
                  <a:srgbClr val="231F20"/>
                </a:solidFill>
                <a:latin typeface="Avenir Book"/>
                <a:cs typeface="Avenir Book"/>
              </a:rPr>
              <a:t>mothballs</a:t>
            </a:r>
            <a:r>
              <a:rPr sz="2000" spc="-15" dirty="0">
                <a:solidFill>
                  <a:srgbClr val="231F20"/>
                </a:solidFill>
                <a:latin typeface="Avenir Book"/>
                <a:cs typeface="Avenir Book"/>
              </a:rPr>
              <a:t> </a:t>
            </a:r>
            <a:r>
              <a:rPr sz="2000" dirty="0">
                <a:solidFill>
                  <a:srgbClr val="231F20"/>
                </a:solidFill>
                <a:latin typeface="Avenir Book"/>
                <a:cs typeface="Avenir Book"/>
              </a:rPr>
              <a:t>are</a:t>
            </a:r>
            <a:r>
              <a:rPr sz="2000" spc="-10" dirty="0">
                <a:solidFill>
                  <a:srgbClr val="231F20"/>
                </a:solidFill>
                <a:latin typeface="Avenir Book"/>
                <a:cs typeface="Avenir Book"/>
              </a:rPr>
              <a:t> </a:t>
            </a:r>
            <a:r>
              <a:rPr sz="2000" dirty="0">
                <a:solidFill>
                  <a:srgbClr val="231F20"/>
                </a:solidFill>
                <a:latin typeface="Avenir Book"/>
                <a:cs typeface="Avenir Book"/>
              </a:rPr>
              <a:t>all</a:t>
            </a:r>
            <a:r>
              <a:rPr sz="2000" spc="-10" dirty="0">
                <a:solidFill>
                  <a:srgbClr val="231F20"/>
                </a:solidFill>
                <a:latin typeface="Avenir Book"/>
                <a:cs typeface="Avenir Book"/>
              </a:rPr>
              <a:t> </a:t>
            </a:r>
            <a:r>
              <a:rPr sz="2000" dirty="0">
                <a:solidFill>
                  <a:srgbClr val="231F20"/>
                </a:solidFill>
                <a:latin typeface="Avenir Book"/>
                <a:cs typeface="Avenir Book"/>
              </a:rPr>
              <a:t>examples</a:t>
            </a:r>
            <a:r>
              <a:rPr sz="2000" spc="-10" dirty="0">
                <a:solidFill>
                  <a:srgbClr val="231F20"/>
                </a:solidFill>
                <a:latin typeface="Avenir Book"/>
                <a:cs typeface="Avenir Book"/>
              </a:rPr>
              <a:t> </a:t>
            </a:r>
            <a:r>
              <a:rPr sz="2000" dirty="0">
                <a:solidFill>
                  <a:srgbClr val="231F20"/>
                </a:solidFill>
                <a:latin typeface="Avenir Book"/>
                <a:cs typeface="Avenir Book"/>
              </a:rPr>
              <a:t>of</a:t>
            </a:r>
            <a:r>
              <a:rPr sz="2000" spc="-10" dirty="0">
                <a:solidFill>
                  <a:srgbClr val="231F20"/>
                </a:solidFill>
                <a:latin typeface="Avenir Book"/>
                <a:cs typeface="Avenir Book"/>
              </a:rPr>
              <a:t> pesticides.</a:t>
            </a:r>
            <a:endParaRPr sz="2000">
              <a:latin typeface="Avenir Book"/>
              <a:cs typeface="Avenir Book"/>
            </a:endParaRPr>
          </a:p>
          <a:p>
            <a:pPr marL="235585">
              <a:lnSpc>
                <a:spcPct val="100000"/>
              </a:lnSpc>
              <a:spcBef>
                <a:spcPts val="640"/>
              </a:spcBef>
            </a:pPr>
            <a:r>
              <a:rPr sz="2000" dirty="0">
                <a:solidFill>
                  <a:srgbClr val="231F20"/>
                </a:solidFill>
                <a:latin typeface="Avenir Book"/>
                <a:cs typeface="Avenir Book"/>
              </a:rPr>
              <a:t>All</a:t>
            </a:r>
            <a:r>
              <a:rPr sz="2000" spc="-15" dirty="0">
                <a:solidFill>
                  <a:srgbClr val="231F20"/>
                </a:solidFill>
                <a:latin typeface="Avenir Book"/>
                <a:cs typeface="Avenir Book"/>
              </a:rPr>
              <a:t> </a:t>
            </a:r>
            <a:r>
              <a:rPr sz="2000" dirty="0">
                <a:solidFill>
                  <a:srgbClr val="231F20"/>
                </a:solidFill>
                <a:latin typeface="Avenir Book"/>
                <a:cs typeface="Avenir Book"/>
              </a:rPr>
              <a:t>pesticides</a:t>
            </a:r>
            <a:r>
              <a:rPr sz="2000" spc="-15" dirty="0">
                <a:solidFill>
                  <a:srgbClr val="231F20"/>
                </a:solidFill>
                <a:latin typeface="Avenir Book"/>
                <a:cs typeface="Avenir Book"/>
              </a:rPr>
              <a:t> </a:t>
            </a:r>
            <a:r>
              <a:rPr sz="2000" dirty="0">
                <a:solidFill>
                  <a:srgbClr val="231F20"/>
                </a:solidFill>
                <a:latin typeface="Avenir Book"/>
                <a:cs typeface="Avenir Book"/>
              </a:rPr>
              <a:t>are</a:t>
            </a:r>
            <a:r>
              <a:rPr sz="2000" spc="-10" dirty="0">
                <a:solidFill>
                  <a:srgbClr val="231F20"/>
                </a:solidFill>
                <a:latin typeface="Avenir Book"/>
                <a:cs typeface="Avenir Book"/>
              </a:rPr>
              <a:t> </a:t>
            </a:r>
            <a:r>
              <a:rPr sz="2000" dirty="0">
                <a:solidFill>
                  <a:srgbClr val="231F20"/>
                </a:solidFill>
                <a:latin typeface="Avenir Book"/>
                <a:cs typeface="Avenir Book"/>
              </a:rPr>
              <a:t>potentially</a:t>
            </a:r>
            <a:r>
              <a:rPr sz="2000" spc="-15" dirty="0">
                <a:solidFill>
                  <a:srgbClr val="231F20"/>
                </a:solidFill>
                <a:latin typeface="Avenir Book"/>
                <a:cs typeface="Avenir Book"/>
              </a:rPr>
              <a:t> </a:t>
            </a:r>
            <a:r>
              <a:rPr sz="2000" spc="-10" dirty="0">
                <a:solidFill>
                  <a:srgbClr val="231F20"/>
                </a:solidFill>
                <a:latin typeface="Avenir Book"/>
                <a:cs typeface="Avenir Book"/>
              </a:rPr>
              <a:t>harmful.</a:t>
            </a:r>
            <a:endParaRPr sz="2000">
              <a:latin typeface="Avenir Book"/>
              <a:cs typeface="Avenir Book"/>
            </a:endParaRPr>
          </a:p>
        </p:txBody>
      </p:sp>
      <p:grpSp>
        <p:nvGrpSpPr>
          <p:cNvPr id="6" name="object 6"/>
          <p:cNvGrpSpPr/>
          <p:nvPr/>
        </p:nvGrpSpPr>
        <p:grpSpPr>
          <a:xfrm>
            <a:off x="1645920" y="416521"/>
            <a:ext cx="7240905" cy="4022725"/>
            <a:chOff x="1645920" y="416521"/>
            <a:chExt cx="7240905" cy="4022725"/>
          </a:xfrm>
        </p:grpSpPr>
        <p:sp>
          <p:nvSpPr>
            <p:cNvPr id="7" name="object 7"/>
            <p:cNvSpPr/>
            <p:nvPr/>
          </p:nvSpPr>
          <p:spPr>
            <a:xfrm>
              <a:off x="3495040" y="1106424"/>
              <a:ext cx="5303520" cy="2926080"/>
            </a:xfrm>
            <a:custGeom>
              <a:avLst/>
              <a:gdLst/>
              <a:ahLst/>
              <a:cxnLst/>
              <a:rect l="l" t="t" r="r" b="b"/>
              <a:pathLst>
                <a:path w="5303520" h="2926079">
                  <a:moveTo>
                    <a:pt x="5303520" y="0"/>
                  </a:moveTo>
                  <a:lnTo>
                    <a:pt x="0" y="0"/>
                  </a:lnTo>
                  <a:lnTo>
                    <a:pt x="0" y="2926079"/>
                  </a:lnTo>
                  <a:lnTo>
                    <a:pt x="5303520" y="2926079"/>
                  </a:lnTo>
                  <a:lnTo>
                    <a:pt x="5303520" y="0"/>
                  </a:lnTo>
                  <a:close/>
                </a:path>
              </a:pathLst>
            </a:custGeom>
            <a:solidFill>
              <a:srgbClr val="FCFAE6"/>
            </a:solidFill>
          </p:spPr>
          <p:txBody>
            <a:bodyPr wrap="square" lIns="0" tIns="0" rIns="0" bIns="0" rtlCol="0"/>
            <a:lstStyle/>
            <a:p>
              <a:endParaRPr/>
            </a:p>
          </p:txBody>
        </p:sp>
        <p:pic>
          <p:nvPicPr>
            <p:cNvPr id="8" name="object 8"/>
            <p:cNvPicPr/>
            <p:nvPr/>
          </p:nvPicPr>
          <p:blipFill>
            <a:blip r:embed="rId2" cstate="print"/>
            <a:stretch>
              <a:fillRect/>
            </a:stretch>
          </p:blipFill>
          <p:spPr>
            <a:xfrm>
              <a:off x="3549904" y="571500"/>
              <a:ext cx="2322576" cy="589788"/>
            </a:xfrm>
            <a:prstGeom prst="rect">
              <a:avLst/>
            </a:prstGeom>
          </p:spPr>
        </p:pic>
        <p:pic>
          <p:nvPicPr>
            <p:cNvPr id="9" name="object 9"/>
            <p:cNvPicPr/>
            <p:nvPr/>
          </p:nvPicPr>
          <p:blipFill>
            <a:blip r:embed="rId3" cstate="print"/>
            <a:stretch>
              <a:fillRect/>
            </a:stretch>
          </p:blipFill>
          <p:spPr>
            <a:xfrm>
              <a:off x="5308600" y="594360"/>
              <a:ext cx="3380244" cy="566927"/>
            </a:xfrm>
            <a:prstGeom prst="rect">
              <a:avLst/>
            </a:prstGeom>
          </p:spPr>
        </p:pic>
        <p:pic>
          <p:nvPicPr>
            <p:cNvPr id="10" name="object 10"/>
            <p:cNvPicPr/>
            <p:nvPr/>
          </p:nvPicPr>
          <p:blipFill>
            <a:blip r:embed="rId4" cstate="print"/>
            <a:stretch>
              <a:fillRect/>
            </a:stretch>
          </p:blipFill>
          <p:spPr>
            <a:xfrm>
              <a:off x="3751072" y="1143000"/>
              <a:ext cx="2340864" cy="2928759"/>
            </a:xfrm>
            <a:prstGeom prst="rect">
              <a:avLst/>
            </a:prstGeom>
          </p:spPr>
        </p:pic>
        <p:pic>
          <p:nvPicPr>
            <p:cNvPr id="11" name="object 11"/>
            <p:cNvPicPr/>
            <p:nvPr/>
          </p:nvPicPr>
          <p:blipFill>
            <a:blip r:embed="rId5" cstate="print"/>
            <a:stretch>
              <a:fillRect/>
            </a:stretch>
          </p:blipFill>
          <p:spPr>
            <a:xfrm>
              <a:off x="5336032" y="1143000"/>
              <a:ext cx="3383279" cy="2928759"/>
            </a:xfrm>
            <a:prstGeom prst="rect">
              <a:avLst/>
            </a:prstGeom>
          </p:spPr>
        </p:pic>
        <p:sp>
          <p:nvSpPr>
            <p:cNvPr id="12" name="object 12"/>
            <p:cNvSpPr/>
            <p:nvPr/>
          </p:nvSpPr>
          <p:spPr>
            <a:xfrm>
              <a:off x="3420479" y="422871"/>
              <a:ext cx="5460365" cy="3886835"/>
            </a:xfrm>
            <a:custGeom>
              <a:avLst/>
              <a:gdLst/>
              <a:ahLst/>
              <a:cxnLst/>
              <a:rect l="l" t="t" r="r" b="b"/>
              <a:pathLst>
                <a:path w="5460365" h="3886835">
                  <a:moveTo>
                    <a:pt x="148361" y="132626"/>
                  </a:moveTo>
                  <a:lnTo>
                    <a:pt x="100412" y="141651"/>
                  </a:lnTo>
                  <a:lnTo>
                    <a:pt x="59158" y="164374"/>
                  </a:lnTo>
                  <a:lnTo>
                    <a:pt x="27042" y="198217"/>
                  </a:lnTo>
                  <a:lnTo>
                    <a:pt x="6508" y="240606"/>
                  </a:lnTo>
                  <a:lnTo>
                    <a:pt x="0" y="288963"/>
                  </a:lnTo>
                  <a:lnTo>
                    <a:pt x="90322" y="3738346"/>
                  </a:lnTo>
                  <a:lnTo>
                    <a:pt x="99352" y="3786302"/>
                  </a:lnTo>
                  <a:lnTo>
                    <a:pt x="122076" y="3827559"/>
                  </a:lnTo>
                  <a:lnTo>
                    <a:pt x="155917" y="3859674"/>
                  </a:lnTo>
                  <a:lnTo>
                    <a:pt x="198303" y="3880205"/>
                  </a:lnTo>
                  <a:lnTo>
                    <a:pt x="246659" y="3886707"/>
                  </a:lnTo>
                  <a:lnTo>
                    <a:pt x="5311470" y="3754081"/>
                  </a:lnTo>
                  <a:lnTo>
                    <a:pt x="5359419" y="3745056"/>
                  </a:lnTo>
                  <a:lnTo>
                    <a:pt x="5400673" y="3722333"/>
                  </a:lnTo>
                  <a:lnTo>
                    <a:pt x="5432789" y="3688490"/>
                  </a:lnTo>
                  <a:lnTo>
                    <a:pt x="5453322" y="3646101"/>
                  </a:lnTo>
                  <a:lnTo>
                    <a:pt x="5459831" y="3597744"/>
                  </a:lnTo>
                  <a:lnTo>
                    <a:pt x="5369509" y="148361"/>
                  </a:lnTo>
                  <a:lnTo>
                    <a:pt x="5360478" y="100410"/>
                  </a:lnTo>
                  <a:lnTo>
                    <a:pt x="5337755" y="59154"/>
                  </a:lnTo>
                  <a:lnTo>
                    <a:pt x="5303913" y="27036"/>
                  </a:lnTo>
                  <a:lnTo>
                    <a:pt x="5261527" y="6503"/>
                  </a:lnTo>
                  <a:lnTo>
                    <a:pt x="5213172" y="0"/>
                  </a:lnTo>
                  <a:lnTo>
                    <a:pt x="148361" y="132626"/>
                  </a:lnTo>
                  <a:close/>
                </a:path>
              </a:pathLst>
            </a:custGeom>
            <a:ln w="12700">
              <a:solidFill>
                <a:srgbClr val="399CB1"/>
              </a:solidFill>
            </a:ln>
          </p:spPr>
          <p:txBody>
            <a:bodyPr wrap="square" lIns="0" tIns="0" rIns="0" bIns="0" rtlCol="0"/>
            <a:lstStyle/>
            <a:p>
              <a:endParaRPr/>
            </a:p>
          </p:txBody>
        </p:sp>
        <p:pic>
          <p:nvPicPr>
            <p:cNvPr id="13" name="object 13"/>
            <p:cNvPicPr/>
            <p:nvPr/>
          </p:nvPicPr>
          <p:blipFill>
            <a:blip r:embed="rId6" cstate="print"/>
            <a:stretch>
              <a:fillRect/>
            </a:stretch>
          </p:blipFill>
          <p:spPr>
            <a:xfrm>
              <a:off x="1645920" y="996695"/>
              <a:ext cx="1692567" cy="3442233"/>
            </a:xfrm>
            <a:prstGeom prst="rect">
              <a:avLst/>
            </a:prstGeom>
          </p:spPr>
        </p:pic>
      </p:grpSp>
      <p:sp>
        <p:nvSpPr>
          <p:cNvPr id="14" name="object 14"/>
          <p:cNvSpPr txBox="1"/>
          <p:nvPr/>
        </p:nvSpPr>
        <p:spPr>
          <a:xfrm>
            <a:off x="331214" y="7315200"/>
            <a:ext cx="4774185" cy="182101"/>
          </a:xfrm>
          <a:prstGeom prst="rect">
            <a:avLst/>
          </a:prstGeom>
        </p:spPr>
        <p:txBody>
          <a:bodyPr vert="horz" wrap="square" lIns="0" tIns="12700" rIns="0" bIns="0" rtlCol="0">
            <a:spAutoFit/>
          </a:bodyPr>
          <a:lstStyle/>
          <a:p>
            <a:pPr marL="12700">
              <a:lnSpc>
                <a:spcPct val="100000"/>
              </a:lnSpc>
              <a:spcBef>
                <a:spcPts val="100"/>
              </a:spcBef>
            </a:pPr>
            <a:r>
              <a:rPr sz="1100" dirty="0">
                <a:solidFill>
                  <a:srgbClr val="004E71"/>
                </a:solidFill>
                <a:latin typeface="Avenir Next Medium"/>
                <a:cs typeface="Avenir Next Medium"/>
              </a:rPr>
              <a:t>C</a:t>
            </a:r>
            <a:r>
              <a:rPr sz="1100" spc="-60" dirty="0">
                <a:solidFill>
                  <a:srgbClr val="004E71"/>
                </a:solidFill>
                <a:latin typeface="Avenir Next Medium"/>
                <a:cs typeface="Avenir Next Medium"/>
              </a:rPr>
              <a:t> </a:t>
            </a:r>
            <a:r>
              <a:rPr sz="1100" dirty="0">
                <a:solidFill>
                  <a:srgbClr val="004E71"/>
                </a:solidFill>
                <a:latin typeface="Avenir Next Medium"/>
                <a:cs typeface="Avenir Next Medium"/>
              </a:rPr>
              <a:t>H</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I</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L</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D</a:t>
            </a:r>
            <a:r>
              <a:rPr sz="1100" spc="-55" dirty="0">
                <a:solidFill>
                  <a:srgbClr val="004E71"/>
                </a:solidFill>
                <a:latin typeface="Avenir Next Medium"/>
                <a:cs typeface="Avenir Next Medium"/>
              </a:rPr>
              <a:t> </a:t>
            </a:r>
            <a:r>
              <a:rPr sz="1100" dirty="0">
                <a:solidFill>
                  <a:srgbClr val="004E71"/>
                </a:solidFill>
                <a:latin typeface="Avenir Next Medium"/>
                <a:cs typeface="Avenir Next Medium"/>
              </a:rPr>
              <a:t>H</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O</a:t>
            </a:r>
            <a:r>
              <a:rPr sz="1100" spc="-55" dirty="0">
                <a:solidFill>
                  <a:srgbClr val="004E71"/>
                </a:solidFill>
                <a:latin typeface="Avenir Next Medium"/>
                <a:cs typeface="Avenir Next Medium"/>
              </a:rPr>
              <a:t> </a:t>
            </a:r>
            <a:r>
              <a:rPr sz="1100" spc="100" dirty="0">
                <a:solidFill>
                  <a:srgbClr val="004E71"/>
                </a:solidFill>
                <a:latin typeface="Avenir Next Medium"/>
                <a:cs typeface="Avenir Next Medium"/>
              </a:rPr>
              <a:t>OD</a:t>
            </a:r>
            <a:r>
              <a:rPr sz="1100" spc="434" dirty="0">
                <a:solidFill>
                  <a:srgbClr val="004E71"/>
                </a:solidFill>
                <a:latin typeface="Avenir Next Medium"/>
                <a:cs typeface="Avenir Next Medium"/>
              </a:rPr>
              <a:t> </a:t>
            </a:r>
            <a:r>
              <a:rPr sz="1100" dirty="0">
                <a:solidFill>
                  <a:srgbClr val="004E71"/>
                </a:solidFill>
                <a:latin typeface="Avenir Next Medium"/>
                <a:cs typeface="Avenir Next Medium"/>
              </a:rPr>
              <a:t>C</a:t>
            </a:r>
            <a:r>
              <a:rPr sz="1100" spc="-30" dirty="0">
                <a:solidFill>
                  <a:srgbClr val="004E71"/>
                </a:solidFill>
                <a:latin typeface="Avenir Next Medium"/>
                <a:cs typeface="Avenir Next Medium"/>
              </a:rPr>
              <a:t> </a:t>
            </a:r>
            <a:r>
              <a:rPr sz="1100" spc="140" dirty="0">
                <a:solidFill>
                  <a:srgbClr val="004E71"/>
                </a:solidFill>
                <a:latin typeface="Avenir Next Medium"/>
                <a:cs typeface="Avenir Next Medium"/>
              </a:rPr>
              <a:t>ANC</a:t>
            </a:r>
            <a:r>
              <a:rPr sz="1100" spc="-55" dirty="0">
                <a:solidFill>
                  <a:srgbClr val="004E71"/>
                </a:solidFill>
                <a:latin typeface="Avenir Next Medium"/>
                <a:cs typeface="Avenir Next Medium"/>
              </a:rPr>
              <a:t> </a:t>
            </a:r>
            <a:r>
              <a:rPr sz="1100" dirty="0">
                <a:solidFill>
                  <a:srgbClr val="004E71"/>
                </a:solidFill>
                <a:latin typeface="Avenir Next Medium"/>
                <a:cs typeface="Avenir Next Medium"/>
              </a:rPr>
              <a:t>E</a:t>
            </a:r>
            <a:r>
              <a:rPr sz="1100" spc="-60" dirty="0">
                <a:solidFill>
                  <a:srgbClr val="004E71"/>
                </a:solidFill>
                <a:latin typeface="Avenir Next Medium"/>
                <a:cs typeface="Avenir Next Medium"/>
              </a:rPr>
              <a:t> </a:t>
            </a:r>
            <a:r>
              <a:rPr sz="1100" dirty="0">
                <a:solidFill>
                  <a:srgbClr val="004E71"/>
                </a:solidFill>
                <a:latin typeface="Avenir Next Medium"/>
                <a:cs typeface="Avenir Next Medium"/>
              </a:rPr>
              <a:t>R</a:t>
            </a:r>
            <a:r>
              <a:rPr sz="1100" spc="434" dirty="0">
                <a:solidFill>
                  <a:srgbClr val="004E71"/>
                </a:solidFill>
                <a:latin typeface="Avenir Next Medium"/>
                <a:cs typeface="Avenir Next Medium"/>
              </a:rPr>
              <a:t> </a:t>
            </a:r>
            <a:r>
              <a:rPr sz="1100" spc="140" dirty="0">
                <a:solidFill>
                  <a:srgbClr val="004E71"/>
                </a:solidFill>
                <a:latin typeface="Avenir Next Medium"/>
                <a:cs typeface="Avenir Next Medium"/>
              </a:rPr>
              <a:t>AND</a:t>
            </a:r>
            <a:r>
              <a:rPr sz="1100" spc="434" dirty="0">
                <a:solidFill>
                  <a:srgbClr val="004E71"/>
                </a:solidFill>
                <a:latin typeface="Avenir Next Medium"/>
                <a:cs typeface="Avenir Next Medium"/>
              </a:rPr>
              <a:t> </a:t>
            </a:r>
            <a:r>
              <a:rPr sz="1100" dirty="0">
                <a:solidFill>
                  <a:srgbClr val="004E71"/>
                </a:solidFill>
                <a:latin typeface="Avenir Next Medium"/>
                <a:cs typeface="Avenir Next Medium"/>
              </a:rPr>
              <a:t>T</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H</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E</a:t>
            </a:r>
            <a:r>
              <a:rPr sz="1100" spc="434" dirty="0">
                <a:solidFill>
                  <a:srgbClr val="004E71"/>
                </a:solidFill>
                <a:latin typeface="Avenir Next Medium"/>
                <a:cs typeface="Avenir Next Medium"/>
              </a:rPr>
              <a:t> </a:t>
            </a:r>
            <a:r>
              <a:rPr sz="1100" dirty="0">
                <a:solidFill>
                  <a:srgbClr val="004E71"/>
                </a:solidFill>
                <a:latin typeface="Avenir Next Medium"/>
                <a:cs typeface="Avenir Next Medium"/>
              </a:rPr>
              <a:t>E</a:t>
            </a:r>
            <a:r>
              <a:rPr sz="1100" spc="-60" dirty="0">
                <a:solidFill>
                  <a:srgbClr val="004E71"/>
                </a:solidFill>
                <a:latin typeface="Avenir Next Medium"/>
                <a:cs typeface="Avenir Next Medium"/>
              </a:rPr>
              <a:t> </a:t>
            </a:r>
            <a:r>
              <a:rPr sz="1100" dirty="0">
                <a:solidFill>
                  <a:srgbClr val="004E71"/>
                </a:solidFill>
                <a:latin typeface="Avenir Next Medium"/>
                <a:cs typeface="Avenir Next Medium"/>
              </a:rPr>
              <a:t>N</a:t>
            </a:r>
            <a:r>
              <a:rPr sz="1100" spc="-45" dirty="0">
                <a:solidFill>
                  <a:srgbClr val="004E71"/>
                </a:solidFill>
                <a:latin typeface="Avenir Next Medium"/>
                <a:cs typeface="Avenir Next Medium"/>
              </a:rPr>
              <a:t> </a:t>
            </a:r>
            <a:r>
              <a:rPr sz="1100" dirty="0">
                <a:solidFill>
                  <a:srgbClr val="004E71"/>
                </a:solidFill>
                <a:latin typeface="Avenir Next Medium"/>
                <a:cs typeface="Avenir Next Medium"/>
              </a:rPr>
              <a:t>V</a:t>
            </a:r>
            <a:r>
              <a:rPr sz="1100" spc="-45" dirty="0">
                <a:solidFill>
                  <a:srgbClr val="004E71"/>
                </a:solidFill>
                <a:latin typeface="Avenir Next Medium"/>
                <a:cs typeface="Avenir Next Medium"/>
              </a:rPr>
              <a:t> </a:t>
            </a:r>
            <a:r>
              <a:rPr sz="1100" dirty="0">
                <a:solidFill>
                  <a:srgbClr val="004E71"/>
                </a:solidFill>
                <a:latin typeface="Avenir Next Medium"/>
                <a:cs typeface="Avenir Next Medium"/>
              </a:rPr>
              <a:t>I</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R</a:t>
            </a:r>
            <a:r>
              <a:rPr sz="1100" spc="-65" dirty="0">
                <a:solidFill>
                  <a:srgbClr val="004E71"/>
                </a:solidFill>
                <a:latin typeface="Avenir Next Medium"/>
                <a:cs typeface="Avenir Next Medium"/>
              </a:rPr>
              <a:t> </a:t>
            </a:r>
            <a:r>
              <a:rPr sz="1100" spc="165" dirty="0">
                <a:solidFill>
                  <a:srgbClr val="004E71"/>
                </a:solidFill>
                <a:latin typeface="Avenir Next Medium"/>
                <a:cs typeface="Avenir Next Medium"/>
              </a:rPr>
              <a:t>ONME</a:t>
            </a:r>
            <a:r>
              <a:rPr sz="1100" spc="-60" dirty="0">
                <a:solidFill>
                  <a:srgbClr val="004E71"/>
                </a:solidFill>
                <a:latin typeface="Avenir Next Medium"/>
                <a:cs typeface="Avenir Next Medium"/>
              </a:rPr>
              <a:t> </a:t>
            </a:r>
            <a:r>
              <a:rPr sz="1100" dirty="0">
                <a:solidFill>
                  <a:srgbClr val="004E71"/>
                </a:solidFill>
                <a:latin typeface="Avenir Next Medium"/>
                <a:cs typeface="Avenir Next Medium"/>
              </a:rPr>
              <a:t>N</a:t>
            </a:r>
            <a:r>
              <a:rPr sz="1100" spc="-50" dirty="0">
                <a:solidFill>
                  <a:srgbClr val="004E71"/>
                </a:solidFill>
                <a:latin typeface="Avenir Next Medium"/>
                <a:cs typeface="Avenir Next Medium"/>
              </a:rPr>
              <a:t> T</a:t>
            </a:r>
            <a:endParaRPr sz="1100" dirty="0">
              <a:latin typeface="Avenir Next Medium"/>
              <a:cs typeface="Avenir Next Medium"/>
            </a:endParaRPr>
          </a:p>
        </p:txBody>
      </p:sp>
      <p:sp>
        <p:nvSpPr>
          <p:cNvPr id="15" name="object 15"/>
          <p:cNvSpPr txBox="1"/>
          <p:nvPr/>
        </p:nvSpPr>
        <p:spPr>
          <a:xfrm>
            <a:off x="8230616" y="7142480"/>
            <a:ext cx="1486535" cy="482600"/>
          </a:xfrm>
          <a:prstGeom prst="rect">
            <a:avLst/>
          </a:prstGeom>
        </p:spPr>
        <p:txBody>
          <a:bodyPr vert="horz" wrap="square" lIns="0" tIns="12700" rIns="0" bIns="0" rtlCol="0">
            <a:spAutoFit/>
          </a:bodyPr>
          <a:lstStyle/>
          <a:p>
            <a:pPr marL="12700">
              <a:lnSpc>
                <a:spcPct val="100000"/>
              </a:lnSpc>
              <a:spcBef>
                <a:spcPts val="100"/>
              </a:spcBef>
            </a:pPr>
            <a:r>
              <a:rPr sz="2000" dirty="0">
                <a:solidFill>
                  <a:srgbClr val="004E71"/>
                </a:solidFill>
                <a:latin typeface="Avenir Next Medium"/>
                <a:cs typeface="Avenir Next Medium"/>
              </a:rPr>
              <a:t>Learner</a:t>
            </a:r>
            <a:r>
              <a:rPr sz="2000" spc="75" dirty="0">
                <a:solidFill>
                  <a:srgbClr val="004E71"/>
                </a:solidFill>
                <a:latin typeface="Avenir Next Medium"/>
                <a:cs typeface="Avenir Next Medium"/>
              </a:rPr>
              <a:t>  </a:t>
            </a:r>
            <a:r>
              <a:rPr sz="3000" spc="-110" dirty="0">
                <a:solidFill>
                  <a:srgbClr val="004E71"/>
                </a:solidFill>
                <a:latin typeface="Avenir Next Medium"/>
                <a:cs typeface="Avenir Next Medium"/>
              </a:rPr>
              <a:t>27</a:t>
            </a:r>
            <a:endParaRPr sz="3000">
              <a:latin typeface="Avenir Next Medium"/>
              <a:cs typeface="Avenir Next Medium"/>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427480" y="1296716"/>
            <a:ext cx="3166745" cy="574040"/>
          </a:xfrm>
          <a:prstGeom prst="rect">
            <a:avLst/>
          </a:prstGeom>
        </p:spPr>
        <p:txBody>
          <a:bodyPr vert="horz" wrap="square" lIns="0" tIns="12700" rIns="0" bIns="0" rtlCol="0">
            <a:spAutoFit/>
          </a:bodyPr>
          <a:lstStyle/>
          <a:p>
            <a:pPr marL="12700">
              <a:lnSpc>
                <a:spcPct val="100000"/>
              </a:lnSpc>
              <a:spcBef>
                <a:spcPts val="100"/>
              </a:spcBef>
            </a:pPr>
            <a:r>
              <a:rPr spc="150" dirty="0"/>
              <a:t>What</a:t>
            </a:r>
            <a:r>
              <a:rPr spc="-5" dirty="0"/>
              <a:t> </a:t>
            </a:r>
            <a:r>
              <a:rPr dirty="0"/>
              <a:t>is</a:t>
            </a:r>
            <a:r>
              <a:rPr spc="-5" dirty="0"/>
              <a:t> </a:t>
            </a:r>
            <a:r>
              <a:rPr spc="-10" dirty="0"/>
              <a:t>Cancer?</a:t>
            </a:r>
          </a:p>
        </p:txBody>
      </p:sp>
      <p:sp>
        <p:nvSpPr>
          <p:cNvPr id="3" name="object 3"/>
          <p:cNvSpPr txBox="1"/>
          <p:nvPr/>
        </p:nvSpPr>
        <p:spPr>
          <a:xfrm>
            <a:off x="1427480" y="1903573"/>
            <a:ext cx="6560184" cy="914400"/>
          </a:xfrm>
          <a:prstGeom prst="rect">
            <a:avLst/>
          </a:prstGeom>
        </p:spPr>
        <p:txBody>
          <a:bodyPr vert="horz" wrap="square" lIns="0" tIns="33020" rIns="0" bIns="0" rtlCol="0">
            <a:spAutoFit/>
          </a:bodyPr>
          <a:lstStyle/>
          <a:p>
            <a:pPr marL="12700" marR="5080">
              <a:lnSpc>
                <a:spcPts val="2300"/>
              </a:lnSpc>
              <a:spcBef>
                <a:spcPts val="260"/>
              </a:spcBef>
            </a:pPr>
            <a:r>
              <a:rPr sz="2000" dirty="0">
                <a:solidFill>
                  <a:srgbClr val="231F20"/>
                </a:solidFill>
                <a:latin typeface="Avenir Book"/>
                <a:cs typeface="Avenir Book"/>
              </a:rPr>
              <a:t>“Cancer”</a:t>
            </a:r>
            <a:r>
              <a:rPr sz="2000" spc="-25" dirty="0">
                <a:solidFill>
                  <a:srgbClr val="231F20"/>
                </a:solidFill>
                <a:latin typeface="Avenir Book"/>
                <a:cs typeface="Avenir Book"/>
              </a:rPr>
              <a:t> </a:t>
            </a:r>
            <a:r>
              <a:rPr sz="2000" dirty="0">
                <a:solidFill>
                  <a:srgbClr val="231F20"/>
                </a:solidFill>
                <a:latin typeface="Avenir Book"/>
                <a:cs typeface="Avenir Book"/>
              </a:rPr>
              <a:t>is</a:t>
            </a:r>
            <a:r>
              <a:rPr sz="2000" spc="-20" dirty="0">
                <a:solidFill>
                  <a:srgbClr val="231F20"/>
                </a:solidFill>
                <a:latin typeface="Avenir Book"/>
                <a:cs typeface="Avenir Book"/>
              </a:rPr>
              <a:t> </a:t>
            </a:r>
            <a:r>
              <a:rPr sz="2000" dirty="0">
                <a:solidFill>
                  <a:srgbClr val="231F20"/>
                </a:solidFill>
                <a:latin typeface="Avenir Book"/>
                <a:cs typeface="Avenir Book"/>
              </a:rPr>
              <a:t>used</a:t>
            </a:r>
            <a:r>
              <a:rPr sz="2000" spc="-25" dirty="0">
                <a:solidFill>
                  <a:srgbClr val="231F20"/>
                </a:solidFill>
                <a:latin typeface="Avenir Book"/>
                <a:cs typeface="Avenir Book"/>
              </a:rPr>
              <a:t> </a:t>
            </a:r>
            <a:r>
              <a:rPr sz="2000" dirty="0">
                <a:solidFill>
                  <a:srgbClr val="231F20"/>
                </a:solidFill>
                <a:latin typeface="Avenir Book"/>
                <a:cs typeface="Avenir Book"/>
              </a:rPr>
              <a:t>to</a:t>
            </a:r>
            <a:r>
              <a:rPr sz="2000" spc="-20" dirty="0">
                <a:solidFill>
                  <a:srgbClr val="231F20"/>
                </a:solidFill>
                <a:latin typeface="Avenir Book"/>
                <a:cs typeface="Avenir Book"/>
              </a:rPr>
              <a:t> </a:t>
            </a:r>
            <a:r>
              <a:rPr sz="2000" dirty="0">
                <a:solidFill>
                  <a:srgbClr val="231F20"/>
                </a:solidFill>
                <a:latin typeface="Avenir Book"/>
                <a:cs typeface="Avenir Book"/>
              </a:rPr>
              <a:t>describe</a:t>
            </a:r>
            <a:r>
              <a:rPr sz="2000" spc="-25" dirty="0">
                <a:solidFill>
                  <a:srgbClr val="231F20"/>
                </a:solidFill>
                <a:latin typeface="Avenir Book"/>
                <a:cs typeface="Avenir Book"/>
              </a:rPr>
              <a:t> </a:t>
            </a:r>
            <a:r>
              <a:rPr sz="2000" dirty="0">
                <a:solidFill>
                  <a:srgbClr val="231F20"/>
                </a:solidFill>
                <a:latin typeface="Avenir Book"/>
                <a:cs typeface="Avenir Book"/>
              </a:rPr>
              <a:t>a</a:t>
            </a:r>
            <a:r>
              <a:rPr sz="2000" spc="-20" dirty="0">
                <a:solidFill>
                  <a:srgbClr val="231F20"/>
                </a:solidFill>
                <a:latin typeface="Avenir Book"/>
                <a:cs typeface="Avenir Book"/>
              </a:rPr>
              <a:t> </a:t>
            </a:r>
            <a:r>
              <a:rPr sz="2000" dirty="0">
                <a:solidFill>
                  <a:srgbClr val="231F20"/>
                </a:solidFill>
                <a:latin typeface="Avenir Book"/>
                <a:cs typeface="Avenir Book"/>
              </a:rPr>
              <a:t>group</a:t>
            </a:r>
            <a:r>
              <a:rPr sz="2000" spc="-20" dirty="0">
                <a:solidFill>
                  <a:srgbClr val="231F20"/>
                </a:solidFill>
                <a:latin typeface="Avenir Book"/>
                <a:cs typeface="Avenir Book"/>
              </a:rPr>
              <a:t> </a:t>
            </a:r>
            <a:r>
              <a:rPr sz="2000" dirty="0">
                <a:solidFill>
                  <a:srgbClr val="231F20"/>
                </a:solidFill>
                <a:latin typeface="Avenir Book"/>
                <a:cs typeface="Avenir Book"/>
              </a:rPr>
              <a:t>of</a:t>
            </a:r>
            <a:r>
              <a:rPr sz="2000" spc="-25" dirty="0">
                <a:solidFill>
                  <a:srgbClr val="231F20"/>
                </a:solidFill>
                <a:latin typeface="Avenir Book"/>
                <a:cs typeface="Avenir Book"/>
              </a:rPr>
              <a:t> </a:t>
            </a:r>
            <a:r>
              <a:rPr sz="2000" dirty="0">
                <a:solidFill>
                  <a:srgbClr val="231F20"/>
                </a:solidFill>
                <a:latin typeface="Avenir Book"/>
                <a:cs typeface="Avenir Book"/>
              </a:rPr>
              <a:t>diseases</a:t>
            </a:r>
            <a:r>
              <a:rPr sz="2000" spc="-20" dirty="0">
                <a:solidFill>
                  <a:srgbClr val="231F20"/>
                </a:solidFill>
                <a:latin typeface="Avenir Book"/>
                <a:cs typeface="Avenir Book"/>
              </a:rPr>
              <a:t> </a:t>
            </a:r>
            <a:r>
              <a:rPr sz="2000" dirty="0">
                <a:solidFill>
                  <a:srgbClr val="231F20"/>
                </a:solidFill>
                <a:latin typeface="Avenir Book"/>
                <a:cs typeface="Avenir Book"/>
              </a:rPr>
              <a:t>in</a:t>
            </a:r>
            <a:r>
              <a:rPr sz="2000" spc="-25" dirty="0">
                <a:solidFill>
                  <a:srgbClr val="231F20"/>
                </a:solidFill>
                <a:latin typeface="Avenir Book"/>
                <a:cs typeface="Avenir Book"/>
              </a:rPr>
              <a:t> </a:t>
            </a:r>
            <a:r>
              <a:rPr sz="2000" spc="-10" dirty="0">
                <a:solidFill>
                  <a:srgbClr val="231F20"/>
                </a:solidFill>
                <a:latin typeface="Avenir Book"/>
                <a:cs typeface="Avenir Book"/>
              </a:rPr>
              <a:t>which </a:t>
            </a:r>
            <a:r>
              <a:rPr sz="2000" dirty="0">
                <a:solidFill>
                  <a:srgbClr val="231F20"/>
                </a:solidFill>
                <a:latin typeface="Avenir Book"/>
                <a:cs typeface="Avenir Book"/>
              </a:rPr>
              <a:t>abnormal</a:t>
            </a:r>
            <a:r>
              <a:rPr sz="2000" spc="-30" dirty="0">
                <a:solidFill>
                  <a:srgbClr val="231F20"/>
                </a:solidFill>
                <a:latin typeface="Avenir Book"/>
                <a:cs typeface="Avenir Book"/>
              </a:rPr>
              <a:t> </a:t>
            </a:r>
            <a:r>
              <a:rPr sz="2000" dirty="0">
                <a:solidFill>
                  <a:srgbClr val="231F20"/>
                </a:solidFill>
                <a:latin typeface="Avenir Book"/>
                <a:cs typeface="Avenir Book"/>
              </a:rPr>
              <a:t>cells</a:t>
            </a:r>
            <a:r>
              <a:rPr sz="2000" spc="-30" dirty="0">
                <a:solidFill>
                  <a:srgbClr val="231F20"/>
                </a:solidFill>
                <a:latin typeface="Avenir Book"/>
                <a:cs typeface="Avenir Book"/>
              </a:rPr>
              <a:t> </a:t>
            </a:r>
            <a:r>
              <a:rPr sz="2000" spc="-10" dirty="0">
                <a:solidFill>
                  <a:srgbClr val="231F20"/>
                </a:solidFill>
                <a:latin typeface="Avenir Book"/>
                <a:cs typeface="Avenir Book"/>
              </a:rPr>
              <a:t>reproduce</a:t>
            </a:r>
            <a:r>
              <a:rPr sz="2000" spc="-25" dirty="0">
                <a:solidFill>
                  <a:srgbClr val="231F20"/>
                </a:solidFill>
                <a:latin typeface="Avenir Book"/>
                <a:cs typeface="Avenir Book"/>
              </a:rPr>
              <a:t> </a:t>
            </a:r>
            <a:r>
              <a:rPr sz="2000" dirty="0">
                <a:solidFill>
                  <a:srgbClr val="231F20"/>
                </a:solidFill>
                <a:latin typeface="Avenir Book"/>
                <a:cs typeface="Avenir Book"/>
              </a:rPr>
              <a:t>without</a:t>
            </a:r>
            <a:r>
              <a:rPr sz="2000" spc="-30" dirty="0">
                <a:solidFill>
                  <a:srgbClr val="231F20"/>
                </a:solidFill>
                <a:latin typeface="Avenir Book"/>
                <a:cs typeface="Avenir Book"/>
              </a:rPr>
              <a:t> </a:t>
            </a:r>
            <a:r>
              <a:rPr sz="2000" dirty="0">
                <a:solidFill>
                  <a:srgbClr val="231F20"/>
                </a:solidFill>
                <a:latin typeface="Avenir Book"/>
                <a:cs typeface="Avenir Book"/>
              </a:rPr>
              <a:t>control</a:t>
            </a:r>
            <a:r>
              <a:rPr sz="2000" spc="-25" dirty="0">
                <a:solidFill>
                  <a:srgbClr val="231F20"/>
                </a:solidFill>
                <a:latin typeface="Avenir Book"/>
                <a:cs typeface="Avenir Book"/>
              </a:rPr>
              <a:t> </a:t>
            </a:r>
            <a:r>
              <a:rPr sz="2000" dirty="0">
                <a:solidFill>
                  <a:srgbClr val="231F20"/>
                </a:solidFill>
                <a:latin typeface="Avenir Book"/>
                <a:cs typeface="Avenir Book"/>
              </a:rPr>
              <a:t>and</a:t>
            </a:r>
            <a:r>
              <a:rPr sz="2000" spc="-30" dirty="0">
                <a:solidFill>
                  <a:srgbClr val="231F20"/>
                </a:solidFill>
                <a:latin typeface="Avenir Book"/>
                <a:cs typeface="Avenir Book"/>
              </a:rPr>
              <a:t> </a:t>
            </a:r>
            <a:r>
              <a:rPr sz="2000" spc="-10" dirty="0">
                <a:solidFill>
                  <a:srgbClr val="231F20"/>
                </a:solidFill>
                <a:latin typeface="Avenir Book"/>
                <a:cs typeface="Avenir Book"/>
              </a:rPr>
              <a:t>invade </a:t>
            </a:r>
            <a:r>
              <a:rPr sz="2000" dirty="0">
                <a:solidFill>
                  <a:srgbClr val="231F20"/>
                </a:solidFill>
                <a:latin typeface="Avenir Book"/>
                <a:cs typeface="Avenir Book"/>
              </a:rPr>
              <a:t>nearby</a:t>
            </a:r>
            <a:r>
              <a:rPr sz="2000" spc="-70" dirty="0">
                <a:solidFill>
                  <a:srgbClr val="231F20"/>
                </a:solidFill>
                <a:latin typeface="Avenir Book"/>
                <a:cs typeface="Avenir Book"/>
              </a:rPr>
              <a:t> </a:t>
            </a:r>
            <a:r>
              <a:rPr sz="2000" spc="-10" dirty="0">
                <a:solidFill>
                  <a:srgbClr val="231F20"/>
                </a:solidFill>
                <a:latin typeface="Avenir Book"/>
                <a:cs typeface="Avenir Book"/>
              </a:rPr>
              <a:t>tissues.</a:t>
            </a:r>
            <a:endParaRPr sz="2000">
              <a:latin typeface="Avenir Book"/>
              <a:cs typeface="Avenir Book"/>
            </a:endParaRPr>
          </a:p>
        </p:txBody>
      </p:sp>
      <p:sp>
        <p:nvSpPr>
          <p:cNvPr id="4" name="object 4"/>
          <p:cNvSpPr txBox="1"/>
          <p:nvPr/>
        </p:nvSpPr>
        <p:spPr>
          <a:xfrm>
            <a:off x="1427448" y="3675223"/>
            <a:ext cx="143510" cy="185420"/>
          </a:xfrm>
          <a:prstGeom prst="rect">
            <a:avLst/>
          </a:prstGeom>
        </p:spPr>
        <p:txBody>
          <a:bodyPr vert="horz" wrap="square" lIns="0" tIns="12700" rIns="0" bIns="0" rtlCol="0">
            <a:spAutoFit/>
          </a:bodyPr>
          <a:lstStyle/>
          <a:p>
            <a:pPr marL="12700">
              <a:lnSpc>
                <a:spcPct val="100000"/>
              </a:lnSpc>
              <a:spcBef>
                <a:spcPts val="100"/>
              </a:spcBef>
            </a:pPr>
            <a:r>
              <a:rPr sz="1050" spc="-50" dirty="0">
                <a:solidFill>
                  <a:srgbClr val="E16C25"/>
                </a:solidFill>
                <a:latin typeface="Apple Symbols"/>
                <a:cs typeface="Apple Symbols"/>
              </a:rPr>
              <a:t>■</a:t>
            </a:r>
            <a:endParaRPr sz="1050">
              <a:latin typeface="Apple Symbols"/>
              <a:cs typeface="Apple Symbols"/>
            </a:endParaRPr>
          </a:p>
        </p:txBody>
      </p:sp>
      <p:sp>
        <p:nvSpPr>
          <p:cNvPr id="5" name="object 5"/>
          <p:cNvSpPr txBox="1"/>
          <p:nvPr/>
        </p:nvSpPr>
        <p:spPr>
          <a:xfrm>
            <a:off x="1427448" y="2881473"/>
            <a:ext cx="6797040" cy="1600200"/>
          </a:xfrm>
          <a:prstGeom prst="rect">
            <a:avLst/>
          </a:prstGeom>
        </p:spPr>
        <p:txBody>
          <a:bodyPr vert="horz" wrap="square" lIns="0" tIns="33020" rIns="0" bIns="0" rtlCol="0">
            <a:spAutoFit/>
          </a:bodyPr>
          <a:lstStyle/>
          <a:p>
            <a:pPr marL="234315" marR="15875" indent="-222250">
              <a:lnSpc>
                <a:spcPts val="2300"/>
              </a:lnSpc>
              <a:spcBef>
                <a:spcPts val="260"/>
              </a:spcBef>
              <a:buClr>
                <a:srgbClr val="E16C25"/>
              </a:buClr>
              <a:buSzPct val="52500"/>
              <a:buFont typeface="Apple Symbols"/>
              <a:buChar char="■"/>
              <a:tabLst>
                <a:tab pos="235585" algn="l"/>
              </a:tabLst>
            </a:pPr>
            <a:r>
              <a:rPr sz="2000" dirty="0">
                <a:solidFill>
                  <a:srgbClr val="231F20"/>
                </a:solidFill>
                <a:latin typeface="Avenir Book"/>
                <a:cs typeface="Avenir Book"/>
              </a:rPr>
              <a:t>Cells</a:t>
            </a:r>
            <a:r>
              <a:rPr sz="2000" spc="-25" dirty="0">
                <a:solidFill>
                  <a:srgbClr val="231F20"/>
                </a:solidFill>
                <a:latin typeface="Avenir Book"/>
                <a:cs typeface="Avenir Book"/>
              </a:rPr>
              <a:t> </a:t>
            </a:r>
            <a:r>
              <a:rPr sz="2000" dirty="0">
                <a:solidFill>
                  <a:srgbClr val="231F20"/>
                </a:solidFill>
                <a:latin typeface="Avenir Book"/>
                <a:cs typeface="Avenir Book"/>
              </a:rPr>
              <a:t>spread</a:t>
            </a:r>
            <a:r>
              <a:rPr sz="2000" spc="-20" dirty="0">
                <a:solidFill>
                  <a:srgbClr val="231F20"/>
                </a:solidFill>
                <a:latin typeface="Avenir Book"/>
                <a:cs typeface="Avenir Book"/>
              </a:rPr>
              <a:t> </a:t>
            </a:r>
            <a:r>
              <a:rPr sz="2000" dirty="0">
                <a:solidFill>
                  <a:srgbClr val="231F20"/>
                </a:solidFill>
                <a:latin typeface="Avenir Book"/>
                <a:cs typeface="Avenir Book"/>
              </a:rPr>
              <a:t>to</a:t>
            </a:r>
            <a:r>
              <a:rPr sz="2000" spc="-20" dirty="0">
                <a:solidFill>
                  <a:srgbClr val="231F20"/>
                </a:solidFill>
                <a:latin typeface="Avenir Book"/>
                <a:cs typeface="Avenir Book"/>
              </a:rPr>
              <a:t> </a:t>
            </a:r>
            <a:r>
              <a:rPr sz="2000" dirty="0">
                <a:solidFill>
                  <a:srgbClr val="231F20"/>
                </a:solidFill>
                <a:latin typeface="Avenir Book"/>
                <a:cs typeface="Avenir Book"/>
              </a:rPr>
              <a:t>other</a:t>
            </a:r>
            <a:r>
              <a:rPr sz="2000" spc="-20" dirty="0">
                <a:solidFill>
                  <a:srgbClr val="231F20"/>
                </a:solidFill>
                <a:latin typeface="Avenir Book"/>
                <a:cs typeface="Avenir Book"/>
              </a:rPr>
              <a:t> </a:t>
            </a:r>
            <a:r>
              <a:rPr sz="2000" dirty="0">
                <a:solidFill>
                  <a:srgbClr val="231F20"/>
                </a:solidFill>
                <a:latin typeface="Avenir Book"/>
                <a:cs typeface="Avenir Book"/>
              </a:rPr>
              <a:t>parts</a:t>
            </a:r>
            <a:r>
              <a:rPr sz="2000" spc="-20" dirty="0">
                <a:solidFill>
                  <a:srgbClr val="231F20"/>
                </a:solidFill>
                <a:latin typeface="Avenir Book"/>
                <a:cs typeface="Avenir Book"/>
              </a:rPr>
              <a:t> </a:t>
            </a:r>
            <a:r>
              <a:rPr sz="2000" dirty="0">
                <a:solidFill>
                  <a:srgbClr val="231F20"/>
                </a:solidFill>
                <a:latin typeface="Avenir Book"/>
                <a:cs typeface="Avenir Book"/>
              </a:rPr>
              <a:t>of</a:t>
            </a:r>
            <a:r>
              <a:rPr sz="2000" spc="-20" dirty="0">
                <a:solidFill>
                  <a:srgbClr val="231F20"/>
                </a:solidFill>
                <a:latin typeface="Avenir Book"/>
                <a:cs typeface="Avenir Book"/>
              </a:rPr>
              <a:t> </a:t>
            </a:r>
            <a:r>
              <a:rPr sz="2000" dirty="0">
                <a:solidFill>
                  <a:srgbClr val="231F20"/>
                </a:solidFill>
                <a:latin typeface="Avenir Book"/>
                <a:cs typeface="Avenir Book"/>
              </a:rPr>
              <a:t>the</a:t>
            </a:r>
            <a:r>
              <a:rPr sz="2000" spc="-20" dirty="0">
                <a:solidFill>
                  <a:srgbClr val="231F20"/>
                </a:solidFill>
                <a:latin typeface="Avenir Book"/>
                <a:cs typeface="Avenir Book"/>
              </a:rPr>
              <a:t> </a:t>
            </a:r>
            <a:r>
              <a:rPr sz="2000" dirty="0">
                <a:solidFill>
                  <a:srgbClr val="231F20"/>
                </a:solidFill>
                <a:latin typeface="Avenir Book"/>
                <a:cs typeface="Avenir Book"/>
              </a:rPr>
              <a:t>body</a:t>
            </a:r>
            <a:r>
              <a:rPr sz="2000" spc="-20" dirty="0">
                <a:solidFill>
                  <a:srgbClr val="231F20"/>
                </a:solidFill>
                <a:latin typeface="Avenir Book"/>
                <a:cs typeface="Avenir Book"/>
              </a:rPr>
              <a:t> </a:t>
            </a:r>
            <a:r>
              <a:rPr sz="2000" dirty="0">
                <a:solidFill>
                  <a:srgbClr val="231F20"/>
                </a:solidFill>
                <a:latin typeface="Avenir Book"/>
                <a:cs typeface="Avenir Book"/>
              </a:rPr>
              <a:t>through</a:t>
            </a:r>
            <a:r>
              <a:rPr sz="2000" spc="-25" dirty="0">
                <a:solidFill>
                  <a:srgbClr val="231F20"/>
                </a:solidFill>
                <a:latin typeface="Avenir Book"/>
                <a:cs typeface="Avenir Book"/>
              </a:rPr>
              <a:t> </a:t>
            </a:r>
            <a:r>
              <a:rPr sz="2000" dirty="0">
                <a:solidFill>
                  <a:srgbClr val="231F20"/>
                </a:solidFill>
                <a:latin typeface="Avenir Book"/>
                <a:cs typeface="Avenir Book"/>
              </a:rPr>
              <a:t>the</a:t>
            </a:r>
            <a:r>
              <a:rPr sz="2000" spc="-20" dirty="0">
                <a:solidFill>
                  <a:srgbClr val="231F20"/>
                </a:solidFill>
                <a:latin typeface="Avenir Book"/>
                <a:cs typeface="Avenir Book"/>
              </a:rPr>
              <a:t> </a:t>
            </a:r>
            <a:r>
              <a:rPr sz="2000" spc="-10" dirty="0">
                <a:solidFill>
                  <a:srgbClr val="231F20"/>
                </a:solidFill>
                <a:latin typeface="Avenir Book"/>
                <a:cs typeface="Avenir Book"/>
              </a:rPr>
              <a:t>blood 	</a:t>
            </a:r>
            <a:r>
              <a:rPr sz="2000" dirty="0">
                <a:solidFill>
                  <a:srgbClr val="231F20"/>
                </a:solidFill>
                <a:latin typeface="Avenir Book"/>
                <a:cs typeface="Avenir Book"/>
              </a:rPr>
              <a:t>circulation</a:t>
            </a:r>
            <a:r>
              <a:rPr sz="2000" spc="-20" dirty="0">
                <a:solidFill>
                  <a:srgbClr val="231F20"/>
                </a:solidFill>
                <a:latin typeface="Avenir Book"/>
                <a:cs typeface="Avenir Book"/>
              </a:rPr>
              <a:t> </a:t>
            </a:r>
            <a:r>
              <a:rPr sz="2000" dirty="0">
                <a:solidFill>
                  <a:srgbClr val="231F20"/>
                </a:solidFill>
                <a:latin typeface="Avenir Book"/>
                <a:cs typeface="Avenir Book"/>
              </a:rPr>
              <a:t>and</a:t>
            </a:r>
            <a:r>
              <a:rPr sz="2000" spc="-20" dirty="0">
                <a:solidFill>
                  <a:srgbClr val="231F20"/>
                </a:solidFill>
                <a:latin typeface="Avenir Book"/>
                <a:cs typeface="Avenir Book"/>
              </a:rPr>
              <a:t> </a:t>
            </a:r>
            <a:r>
              <a:rPr sz="2000" dirty="0">
                <a:solidFill>
                  <a:srgbClr val="231F20"/>
                </a:solidFill>
                <a:latin typeface="Avenir Book"/>
                <a:cs typeface="Avenir Book"/>
              </a:rPr>
              <a:t>the</a:t>
            </a:r>
            <a:r>
              <a:rPr sz="2000" spc="-20" dirty="0">
                <a:solidFill>
                  <a:srgbClr val="231F20"/>
                </a:solidFill>
                <a:latin typeface="Avenir Book"/>
                <a:cs typeface="Avenir Book"/>
              </a:rPr>
              <a:t> </a:t>
            </a:r>
            <a:r>
              <a:rPr sz="2000" dirty="0">
                <a:solidFill>
                  <a:srgbClr val="231F20"/>
                </a:solidFill>
                <a:latin typeface="Avenir Book"/>
                <a:cs typeface="Avenir Book"/>
              </a:rPr>
              <a:t>lymph</a:t>
            </a:r>
            <a:r>
              <a:rPr sz="2000" spc="-15" dirty="0">
                <a:solidFill>
                  <a:srgbClr val="231F20"/>
                </a:solidFill>
                <a:latin typeface="Avenir Book"/>
                <a:cs typeface="Avenir Book"/>
              </a:rPr>
              <a:t> </a:t>
            </a:r>
            <a:r>
              <a:rPr sz="2000" spc="-10" dirty="0">
                <a:solidFill>
                  <a:srgbClr val="231F20"/>
                </a:solidFill>
                <a:latin typeface="Avenir Book"/>
                <a:cs typeface="Avenir Book"/>
              </a:rPr>
              <a:t>system.</a:t>
            </a:r>
            <a:endParaRPr sz="2000">
              <a:latin typeface="Avenir Book"/>
              <a:cs typeface="Avenir Book"/>
            </a:endParaRPr>
          </a:p>
          <a:p>
            <a:pPr marL="235585" marR="5080">
              <a:lnSpc>
                <a:spcPts val="2300"/>
              </a:lnSpc>
              <a:spcBef>
                <a:spcPts val="800"/>
              </a:spcBef>
            </a:pPr>
            <a:r>
              <a:rPr sz="2000" dirty="0">
                <a:solidFill>
                  <a:srgbClr val="231F20"/>
                </a:solidFill>
                <a:latin typeface="Avenir Book"/>
                <a:cs typeface="Avenir Book"/>
              </a:rPr>
              <a:t>The</a:t>
            </a:r>
            <a:r>
              <a:rPr sz="2000" spc="-10" dirty="0">
                <a:solidFill>
                  <a:srgbClr val="231F20"/>
                </a:solidFill>
                <a:latin typeface="Avenir Book"/>
                <a:cs typeface="Avenir Book"/>
              </a:rPr>
              <a:t> </a:t>
            </a:r>
            <a:r>
              <a:rPr sz="2000" dirty="0">
                <a:solidFill>
                  <a:srgbClr val="231F20"/>
                </a:solidFill>
                <a:latin typeface="Avenir Book"/>
                <a:cs typeface="Avenir Book"/>
              </a:rPr>
              <a:t>lymph</a:t>
            </a:r>
            <a:r>
              <a:rPr sz="2000" spc="-5" dirty="0">
                <a:solidFill>
                  <a:srgbClr val="231F20"/>
                </a:solidFill>
                <a:latin typeface="Avenir Book"/>
                <a:cs typeface="Avenir Book"/>
              </a:rPr>
              <a:t> </a:t>
            </a:r>
            <a:r>
              <a:rPr sz="2000" dirty="0">
                <a:solidFill>
                  <a:srgbClr val="231F20"/>
                </a:solidFill>
                <a:latin typeface="Avenir Book"/>
                <a:cs typeface="Avenir Book"/>
              </a:rPr>
              <a:t>system</a:t>
            </a:r>
            <a:r>
              <a:rPr sz="2000" spc="-10" dirty="0">
                <a:solidFill>
                  <a:srgbClr val="231F20"/>
                </a:solidFill>
                <a:latin typeface="Avenir Book"/>
                <a:cs typeface="Avenir Book"/>
              </a:rPr>
              <a:t> </a:t>
            </a:r>
            <a:r>
              <a:rPr sz="2000" dirty="0">
                <a:solidFill>
                  <a:srgbClr val="231F20"/>
                </a:solidFill>
                <a:latin typeface="Avenir Book"/>
                <a:cs typeface="Avenir Book"/>
              </a:rPr>
              <a:t>is</a:t>
            </a:r>
            <a:r>
              <a:rPr sz="2000" spc="-5" dirty="0">
                <a:solidFill>
                  <a:srgbClr val="231F20"/>
                </a:solidFill>
                <a:latin typeface="Avenir Book"/>
                <a:cs typeface="Avenir Book"/>
              </a:rPr>
              <a:t> </a:t>
            </a:r>
            <a:r>
              <a:rPr sz="2000" dirty="0">
                <a:solidFill>
                  <a:srgbClr val="231F20"/>
                </a:solidFill>
                <a:latin typeface="Avenir Book"/>
                <a:cs typeface="Avenir Book"/>
              </a:rPr>
              <a:t>part</a:t>
            </a:r>
            <a:r>
              <a:rPr sz="2000" spc="-5" dirty="0">
                <a:solidFill>
                  <a:srgbClr val="231F20"/>
                </a:solidFill>
                <a:latin typeface="Avenir Book"/>
                <a:cs typeface="Avenir Book"/>
              </a:rPr>
              <a:t> </a:t>
            </a:r>
            <a:r>
              <a:rPr sz="2000" dirty="0">
                <a:solidFill>
                  <a:srgbClr val="231F20"/>
                </a:solidFill>
                <a:latin typeface="Avenir Book"/>
                <a:cs typeface="Avenir Book"/>
              </a:rPr>
              <a:t>of</a:t>
            </a:r>
            <a:r>
              <a:rPr sz="2000" spc="-10" dirty="0">
                <a:solidFill>
                  <a:srgbClr val="231F20"/>
                </a:solidFill>
                <a:latin typeface="Avenir Book"/>
                <a:cs typeface="Avenir Book"/>
              </a:rPr>
              <a:t> </a:t>
            </a:r>
            <a:r>
              <a:rPr sz="2000" dirty="0">
                <a:solidFill>
                  <a:srgbClr val="231F20"/>
                </a:solidFill>
                <a:latin typeface="Avenir Book"/>
                <a:cs typeface="Avenir Book"/>
              </a:rPr>
              <a:t>the</a:t>
            </a:r>
            <a:r>
              <a:rPr sz="2000" spc="-5" dirty="0">
                <a:solidFill>
                  <a:srgbClr val="231F20"/>
                </a:solidFill>
                <a:latin typeface="Avenir Book"/>
                <a:cs typeface="Avenir Book"/>
              </a:rPr>
              <a:t> </a:t>
            </a:r>
            <a:r>
              <a:rPr sz="2000" dirty="0">
                <a:solidFill>
                  <a:srgbClr val="231F20"/>
                </a:solidFill>
                <a:latin typeface="Avenir Book"/>
                <a:cs typeface="Avenir Book"/>
              </a:rPr>
              <a:t>immune</a:t>
            </a:r>
            <a:r>
              <a:rPr sz="2000" spc="-5" dirty="0">
                <a:solidFill>
                  <a:srgbClr val="231F20"/>
                </a:solidFill>
                <a:latin typeface="Avenir Book"/>
                <a:cs typeface="Avenir Book"/>
              </a:rPr>
              <a:t> </a:t>
            </a:r>
            <a:r>
              <a:rPr sz="2000" dirty="0">
                <a:solidFill>
                  <a:srgbClr val="231F20"/>
                </a:solidFill>
                <a:latin typeface="Avenir Book"/>
                <a:cs typeface="Avenir Book"/>
              </a:rPr>
              <a:t>system</a:t>
            </a:r>
            <a:r>
              <a:rPr sz="2000" spc="-10" dirty="0">
                <a:solidFill>
                  <a:srgbClr val="231F20"/>
                </a:solidFill>
                <a:latin typeface="Avenir Book"/>
                <a:cs typeface="Avenir Book"/>
              </a:rPr>
              <a:t> </a:t>
            </a:r>
            <a:r>
              <a:rPr sz="2000" dirty="0">
                <a:solidFill>
                  <a:srgbClr val="231F20"/>
                </a:solidFill>
                <a:latin typeface="Avenir Book"/>
                <a:cs typeface="Avenir Book"/>
              </a:rPr>
              <a:t>and</a:t>
            </a:r>
            <a:r>
              <a:rPr sz="2000" spc="-5" dirty="0">
                <a:solidFill>
                  <a:srgbClr val="231F20"/>
                </a:solidFill>
                <a:latin typeface="Avenir Book"/>
                <a:cs typeface="Avenir Book"/>
              </a:rPr>
              <a:t> </a:t>
            </a:r>
            <a:r>
              <a:rPr sz="2000" spc="-10" dirty="0">
                <a:solidFill>
                  <a:srgbClr val="231F20"/>
                </a:solidFill>
                <a:latin typeface="Avenir Book"/>
                <a:cs typeface="Avenir Book"/>
              </a:rPr>
              <a:t>looks </a:t>
            </a:r>
            <a:r>
              <a:rPr sz="2000" dirty="0">
                <a:solidFill>
                  <a:srgbClr val="231F20"/>
                </a:solidFill>
                <a:latin typeface="Avenir Book"/>
                <a:cs typeface="Avenir Book"/>
              </a:rPr>
              <a:t>similar</a:t>
            </a:r>
            <a:r>
              <a:rPr sz="2000" spc="-10" dirty="0">
                <a:solidFill>
                  <a:srgbClr val="231F20"/>
                </a:solidFill>
                <a:latin typeface="Avenir Book"/>
                <a:cs typeface="Avenir Book"/>
              </a:rPr>
              <a:t> </a:t>
            </a:r>
            <a:r>
              <a:rPr sz="2000" dirty="0">
                <a:solidFill>
                  <a:srgbClr val="231F20"/>
                </a:solidFill>
                <a:latin typeface="Avenir Book"/>
                <a:cs typeface="Avenir Book"/>
              </a:rPr>
              <a:t>to</a:t>
            </a:r>
            <a:r>
              <a:rPr sz="2000" spc="-5" dirty="0">
                <a:solidFill>
                  <a:srgbClr val="231F20"/>
                </a:solidFill>
                <a:latin typeface="Avenir Book"/>
                <a:cs typeface="Avenir Book"/>
              </a:rPr>
              <a:t> </a:t>
            </a:r>
            <a:r>
              <a:rPr sz="2000" dirty="0">
                <a:solidFill>
                  <a:srgbClr val="231F20"/>
                </a:solidFill>
                <a:latin typeface="Avenir Book"/>
                <a:cs typeface="Avenir Book"/>
              </a:rPr>
              <a:t>the</a:t>
            </a:r>
            <a:r>
              <a:rPr sz="2000" spc="-10" dirty="0">
                <a:solidFill>
                  <a:srgbClr val="231F20"/>
                </a:solidFill>
                <a:latin typeface="Avenir Book"/>
                <a:cs typeface="Avenir Book"/>
              </a:rPr>
              <a:t> </a:t>
            </a:r>
            <a:r>
              <a:rPr sz="2000" dirty="0">
                <a:solidFill>
                  <a:srgbClr val="231F20"/>
                </a:solidFill>
                <a:latin typeface="Avenir Book"/>
                <a:cs typeface="Avenir Book"/>
              </a:rPr>
              <a:t>circulatory</a:t>
            </a:r>
            <a:r>
              <a:rPr sz="2000" spc="-5" dirty="0">
                <a:solidFill>
                  <a:srgbClr val="231F20"/>
                </a:solidFill>
                <a:latin typeface="Avenir Book"/>
                <a:cs typeface="Avenir Book"/>
              </a:rPr>
              <a:t> </a:t>
            </a:r>
            <a:r>
              <a:rPr sz="2000" dirty="0">
                <a:solidFill>
                  <a:srgbClr val="231F20"/>
                </a:solidFill>
                <a:latin typeface="Avenir Book"/>
                <a:cs typeface="Avenir Book"/>
              </a:rPr>
              <a:t>system</a:t>
            </a:r>
            <a:r>
              <a:rPr sz="2000" spc="-10" dirty="0">
                <a:solidFill>
                  <a:srgbClr val="231F20"/>
                </a:solidFill>
                <a:latin typeface="Avenir Book"/>
                <a:cs typeface="Avenir Book"/>
              </a:rPr>
              <a:t> </a:t>
            </a:r>
            <a:r>
              <a:rPr sz="2000" dirty="0">
                <a:solidFill>
                  <a:srgbClr val="231F20"/>
                </a:solidFill>
                <a:latin typeface="Avenir Book"/>
                <a:cs typeface="Avenir Book"/>
              </a:rPr>
              <a:t>as</a:t>
            </a:r>
            <a:r>
              <a:rPr sz="2000" spc="-5" dirty="0">
                <a:solidFill>
                  <a:srgbClr val="231F20"/>
                </a:solidFill>
                <a:latin typeface="Avenir Book"/>
                <a:cs typeface="Avenir Book"/>
              </a:rPr>
              <a:t> </a:t>
            </a:r>
            <a:r>
              <a:rPr sz="2000" dirty="0">
                <a:solidFill>
                  <a:srgbClr val="231F20"/>
                </a:solidFill>
                <a:latin typeface="Avenir Book"/>
                <a:cs typeface="Avenir Book"/>
              </a:rPr>
              <a:t>you</a:t>
            </a:r>
            <a:r>
              <a:rPr sz="2000" spc="-10" dirty="0">
                <a:solidFill>
                  <a:srgbClr val="231F20"/>
                </a:solidFill>
                <a:latin typeface="Avenir Book"/>
                <a:cs typeface="Avenir Book"/>
              </a:rPr>
              <a:t> </a:t>
            </a:r>
            <a:r>
              <a:rPr sz="2000" dirty="0">
                <a:solidFill>
                  <a:srgbClr val="231F20"/>
                </a:solidFill>
                <a:latin typeface="Avenir Book"/>
                <a:cs typeface="Avenir Book"/>
              </a:rPr>
              <a:t>can</a:t>
            </a:r>
            <a:r>
              <a:rPr sz="2000" spc="-5" dirty="0">
                <a:solidFill>
                  <a:srgbClr val="231F20"/>
                </a:solidFill>
                <a:latin typeface="Avenir Book"/>
                <a:cs typeface="Avenir Book"/>
              </a:rPr>
              <a:t> </a:t>
            </a:r>
            <a:r>
              <a:rPr sz="2000" dirty="0">
                <a:solidFill>
                  <a:srgbClr val="231F20"/>
                </a:solidFill>
                <a:latin typeface="Avenir Book"/>
                <a:cs typeface="Avenir Book"/>
              </a:rPr>
              <a:t>see</a:t>
            </a:r>
            <a:r>
              <a:rPr sz="2000" spc="-10" dirty="0">
                <a:solidFill>
                  <a:srgbClr val="231F20"/>
                </a:solidFill>
                <a:latin typeface="Avenir Book"/>
                <a:cs typeface="Avenir Book"/>
              </a:rPr>
              <a:t> </a:t>
            </a:r>
            <a:r>
              <a:rPr sz="2000" dirty="0">
                <a:solidFill>
                  <a:srgbClr val="231F20"/>
                </a:solidFill>
                <a:latin typeface="Avenir Book"/>
                <a:cs typeface="Avenir Book"/>
              </a:rPr>
              <a:t>in</a:t>
            </a:r>
            <a:r>
              <a:rPr sz="2000" spc="-5" dirty="0">
                <a:solidFill>
                  <a:srgbClr val="231F20"/>
                </a:solidFill>
                <a:latin typeface="Avenir Book"/>
                <a:cs typeface="Avenir Book"/>
              </a:rPr>
              <a:t> </a:t>
            </a:r>
            <a:r>
              <a:rPr sz="2000" spc="-25" dirty="0">
                <a:solidFill>
                  <a:srgbClr val="231F20"/>
                </a:solidFill>
                <a:latin typeface="Avenir Book"/>
                <a:cs typeface="Avenir Book"/>
              </a:rPr>
              <a:t>the </a:t>
            </a:r>
            <a:r>
              <a:rPr sz="2000" spc="-10" dirty="0">
                <a:solidFill>
                  <a:srgbClr val="231F20"/>
                </a:solidFill>
                <a:latin typeface="Avenir Book"/>
                <a:cs typeface="Avenir Book"/>
              </a:rPr>
              <a:t>drawing.</a:t>
            </a:r>
            <a:endParaRPr sz="2000">
              <a:latin typeface="Avenir Book"/>
              <a:cs typeface="Avenir Book"/>
            </a:endParaRPr>
          </a:p>
        </p:txBody>
      </p:sp>
      <p:sp>
        <p:nvSpPr>
          <p:cNvPr id="6" name="object 6"/>
          <p:cNvSpPr txBox="1"/>
          <p:nvPr/>
        </p:nvSpPr>
        <p:spPr>
          <a:xfrm>
            <a:off x="1623438" y="4545173"/>
            <a:ext cx="6453505" cy="914400"/>
          </a:xfrm>
          <a:prstGeom prst="rect">
            <a:avLst/>
          </a:prstGeom>
        </p:spPr>
        <p:txBody>
          <a:bodyPr vert="horz" wrap="square" lIns="0" tIns="33019" rIns="0" bIns="0" rtlCol="0">
            <a:spAutoFit/>
          </a:bodyPr>
          <a:lstStyle/>
          <a:p>
            <a:pPr marL="235585" marR="5080" indent="-223520">
              <a:lnSpc>
                <a:spcPts val="2300"/>
              </a:lnSpc>
              <a:spcBef>
                <a:spcPts val="259"/>
              </a:spcBef>
              <a:buClr>
                <a:srgbClr val="E16C25"/>
              </a:buClr>
              <a:buSzPct val="52500"/>
              <a:buFont typeface="Arial"/>
              <a:buChar char="&gt;"/>
              <a:tabLst>
                <a:tab pos="235585" algn="l"/>
              </a:tabLst>
            </a:pPr>
            <a:r>
              <a:rPr sz="2000" dirty="0">
                <a:solidFill>
                  <a:srgbClr val="231F20"/>
                </a:solidFill>
                <a:latin typeface="Avenir Book"/>
                <a:cs typeface="Avenir Book"/>
              </a:rPr>
              <a:t>It</a:t>
            </a:r>
            <a:r>
              <a:rPr sz="2000" spc="-35" dirty="0">
                <a:solidFill>
                  <a:srgbClr val="231F20"/>
                </a:solidFill>
                <a:latin typeface="Avenir Book"/>
                <a:cs typeface="Avenir Book"/>
              </a:rPr>
              <a:t> </a:t>
            </a:r>
            <a:r>
              <a:rPr sz="2000" dirty="0">
                <a:solidFill>
                  <a:srgbClr val="231F20"/>
                </a:solidFill>
                <a:latin typeface="Avenir Book"/>
                <a:cs typeface="Avenir Book"/>
              </a:rPr>
              <a:t>collects</a:t>
            </a:r>
            <a:r>
              <a:rPr sz="2000" spc="-35" dirty="0">
                <a:solidFill>
                  <a:srgbClr val="231F20"/>
                </a:solidFill>
                <a:latin typeface="Avenir Book"/>
                <a:cs typeface="Avenir Book"/>
              </a:rPr>
              <a:t> </a:t>
            </a:r>
            <a:r>
              <a:rPr sz="2000" dirty="0">
                <a:solidFill>
                  <a:srgbClr val="231F20"/>
                </a:solidFill>
                <a:latin typeface="Avenir Book"/>
                <a:cs typeface="Avenir Book"/>
              </a:rPr>
              <a:t>waste</a:t>
            </a:r>
            <a:r>
              <a:rPr sz="2000" spc="-30" dirty="0">
                <a:solidFill>
                  <a:srgbClr val="231F20"/>
                </a:solidFill>
                <a:latin typeface="Avenir Book"/>
                <a:cs typeface="Avenir Book"/>
              </a:rPr>
              <a:t> </a:t>
            </a:r>
            <a:r>
              <a:rPr sz="2000" dirty="0">
                <a:solidFill>
                  <a:srgbClr val="231F20"/>
                </a:solidFill>
                <a:latin typeface="Avenir Book"/>
                <a:cs typeface="Avenir Book"/>
              </a:rPr>
              <a:t>products,</a:t>
            </a:r>
            <a:r>
              <a:rPr sz="2000" spc="-35" dirty="0">
                <a:solidFill>
                  <a:srgbClr val="231F20"/>
                </a:solidFill>
                <a:latin typeface="Avenir Book"/>
                <a:cs typeface="Avenir Book"/>
              </a:rPr>
              <a:t> </a:t>
            </a:r>
            <a:r>
              <a:rPr sz="2000" dirty="0">
                <a:solidFill>
                  <a:srgbClr val="231F20"/>
                </a:solidFill>
                <a:latin typeface="Avenir Book"/>
                <a:cs typeface="Avenir Book"/>
              </a:rPr>
              <a:t>bacteria,</a:t>
            </a:r>
            <a:r>
              <a:rPr sz="2000" spc="-30" dirty="0">
                <a:solidFill>
                  <a:srgbClr val="231F20"/>
                </a:solidFill>
                <a:latin typeface="Avenir Book"/>
                <a:cs typeface="Avenir Book"/>
              </a:rPr>
              <a:t> </a:t>
            </a:r>
            <a:r>
              <a:rPr sz="2000" dirty="0">
                <a:solidFill>
                  <a:srgbClr val="231F20"/>
                </a:solidFill>
                <a:latin typeface="Avenir Book"/>
                <a:cs typeface="Avenir Book"/>
              </a:rPr>
              <a:t>and</a:t>
            </a:r>
            <a:r>
              <a:rPr sz="2000" spc="-35" dirty="0">
                <a:solidFill>
                  <a:srgbClr val="231F20"/>
                </a:solidFill>
                <a:latin typeface="Avenir Book"/>
                <a:cs typeface="Avenir Book"/>
              </a:rPr>
              <a:t> </a:t>
            </a:r>
            <a:r>
              <a:rPr sz="2000" dirty="0">
                <a:solidFill>
                  <a:srgbClr val="231F20"/>
                </a:solidFill>
                <a:latin typeface="Avenir Book"/>
                <a:cs typeface="Avenir Book"/>
              </a:rPr>
              <a:t>damaged</a:t>
            </a:r>
            <a:r>
              <a:rPr sz="2000" spc="-30" dirty="0">
                <a:solidFill>
                  <a:srgbClr val="231F20"/>
                </a:solidFill>
                <a:latin typeface="Avenir Book"/>
                <a:cs typeface="Avenir Book"/>
              </a:rPr>
              <a:t> </a:t>
            </a:r>
            <a:r>
              <a:rPr sz="2000" spc="-10" dirty="0">
                <a:solidFill>
                  <a:srgbClr val="231F20"/>
                </a:solidFill>
                <a:latin typeface="Avenir Book"/>
                <a:cs typeface="Avenir Book"/>
              </a:rPr>
              <a:t>cells </a:t>
            </a:r>
            <a:r>
              <a:rPr sz="2000" dirty="0">
                <a:solidFill>
                  <a:srgbClr val="231F20"/>
                </a:solidFill>
                <a:latin typeface="Avenir Book"/>
                <a:cs typeface="Avenir Book"/>
              </a:rPr>
              <a:t>so</a:t>
            </a:r>
            <a:r>
              <a:rPr sz="2000" spc="-25" dirty="0">
                <a:solidFill>
                  <a:srgbClr val="231F20"/>
                </a:solidFill>
                <a:latin typeface="Avenir Book"/>
                <a:cs typeface="Avenir Book"/>
              </a:rPr>
              <a:t> </a:t>
            </a:r>
            <a:r>
              <a:rPr sz="2000" dirty="0">
                <a:solidFill>
                  <a:srgbClr val="231F20"/>
                </a:solidFill>
                <a:latin typeface="Avenir Book"/>
                <a:cs typeface="Avenir Book"/>
              </a:rPr>
              <a:t>that</a:t>
            </a:r>
            <a:r>
              <a:rPr sz="2000" spc="-20" dirty="0">
                <a:solidFill>
                  <a:srgbClr val="231F20"/>
                </a:solidFill>
                <a:latin typeface="Avenir Book"/>
                <a:cs typeface="Avenir Book"/>
              </a:rPr>
              <a:t> </a:t>
            </a:r>
            <a:r>
              <a:rPr sz="2000" dirty="0">
                <a:solidFill>
                  <a:srgbClr val="231F20"/>
                </a:solidFill>
                <a:latin typeface="Avenir Book"/>
                <a:cs typeface="Avenir Book"/>
              </a:rPr>
              <a:t>they</a:t>
            </a:r>
            <a:r>
              <a:rPr sz="2000" spc="-20" dirty="0">
                <a:solidFill>
                  <a:srgbClr val="231F20"/>
                </a:solidFill>
                <a:latin typeface="Avenir Book"/>
                <a:cs typeface="Avenir Book"/>
              </a:rPr>
              <a:t> </a:t>
            </a:r>
            <a:r>
              <a:rPr sz="2000" dirty="0">
                <a:solidFill>
                  <a:srgbClr val="231F20"/>
                </a:solidFill>
                <a:latin typeface="Avenir Book"/>
                <a:cs typeface="Avenir Book"/>
              </a:rPr>
              <a:t>can</a:t>
            </a:r>
            <a:r>
              <a:rPr sz="2000" spc="-20" dirty="0">
                <a:solidFill>
                  <a:srgbClr val="231F20"/>
                </a:solidFill>
                <a:latin typeface="Avenir Book"/>
                <a:cs typeface="Avenir Book"/>
              </a:rPr>
              <a:t> </a:t>
            </a:r>
            <a:r>
              <a:rPr sz="2000" dirty="0">
                <a:solidFill>
                  <a:srgbClr val="231F20"/>
                </a:solidFill>
                <a:latin typeface="Avenir Book"/>
                <a:cs typeface="Avenir Book"/>
              </a:rPr>
              <a:t>be</a:t>
            </a:r>
            <a:r>
              <a:rPr sz="2000" spc="-20" dirty="0">
                <a:solidFill>
                  <a:srgbClr val="231F20"/>
                </a:solidFill>
                <a:latin typeface="Avenir Book"/>
                <a:cs typeface="Avenir Book"/>
              </a:rPr>
              <a:t> </a:t>
            </a:r>
            <a:r>
              <a:rPr sz="2000" dirty="0">
                <a:solidFill>
                  <a:srgbClr val="231F20"/>
                </a:solidFill>
                <a:latin typeface="Avenir Book"/>
                <a:cs typeface="Avenir Book"/>
              </a:rPr>
              <a:t>destroyed</a:t>
            </a:r>
            <a:r>
              <a:rPr sz="2000" spc="-25" dirty="0">
                <a:solidFill>
                  <a:srgbClr val="231F20"/>
                </a:solidFill>
                <a:latin typeface="Avenir Book"/>
                <a:cs typeface="Avenir Book"/>
              </a:rPr>
              <a:t> </a:t>
            </a:r>
            <a:r>
              <a:rPr sz="2000" dirty="0">
                <a:solidFill>
                  <a:srgbClr val="231F20"/>
                </a:solidFill>
                <a:latin typeface="Avenir Book"/>
                <a:cs typeface="Avenir Book"/>
              </a:rPr>
              <a:t>or</a:t>
            </a:r>
            <a:r>
              <a:rPr sz="2000" spc="-20" dirty="0">
                <a:solidFill>
                  <a:srgbClr val="231F20"/>
                </a:solidFill>
                <a:latin typeface="Avenir Book"/>
                <a:cs typeface="Avenir Book"/>
              </a:rPr>
              <a:t> </a:t>
            </a:r>
            <a:r>
              <a:rPr sz="2000" dirty="0">
                <a:solidFill>
                  <a:srgbClr val="231F20"/>
                </a:solidFill>
                <a:latin typeface="Avenir Book"/>
                <a:cs typeface="Avenir Book"/>
              </a:rPr>
              <a:t>removed</a:t>
            </a:r>
            <a:r>
              <a:rPr sz="2000" spc="-20" dirty="0">
                <a:solidFill>
                  <a:srgbClr val="231F20"/>
                </a:solidFill>
                <a:latin typeface="Avenir Book"/>
                <a:cs typeface="Avenir Book"/>
              </a:rPr>
              <a:t> </a:t>
            </a:r>
            <a:r>
              <a:rPr sz="2000" dirty="0">
                <a:solidFill>
                  <a:srgbClr val="231F20"/>
                </a:solidFill>
                <a:latin typeface="Avenir Book"/>
                <a:cs typeface="Avenir Book"/>
              </a:rPr>
              <a:t>from</a:t>
            </a:r>
            <a:r>
              <a:rPr sz="2000" spc="-20" dirty="0">
                <a:solidFill>
                  <a:srgbClr val="231F20"/>
                </a:solidFill>
                <a:latin typeface="Avenir Book"/>
                <a:cs typeface="Avenir Book"/>
              </a:rPr>
              <a:t> </a:t>
            </a:r>
            <a:r>
              <a:rPr sz="2000" spc="-25" dirty="0">
                <a:solidFill>
                  <a:srgbClr val="231F20"/>
                </a:solidFill>
                <a:latin typeface="Avenir Book"/>
                <a:cs typeface="Avenir Book"/>
              </a:rPr>
              <a:t>the </a:t>
            </a:r>
            <a:r>
              <a:rPr sz="2000" spc="-10" dirty="0">
                <a:solidFill>
                  <a:srgbClr val="231F20"/>
                </a:solidFill>
                <a:latin typeface="Avenir Book"/>
                <a:cs typeface="Avenir Book"/>
              </a:rPr>
              <a:t>body.</a:t>
            </a:r>
            <a:endParaRPr sz="2000">
              <a:latin typeface="Avenir Book"/>
              <a:cs typeface="Avenir Book"/>
            </a:endParaRPr>
          </a:p>
        </p:txBody>
      </p:sp>
      <p:sp>
        <p:nvSpPr>
          <p:cNvPr id="7" name="object 7"/>
          <p:cNvSpPr txBox="1"/>
          <p:nvPr/>
        </p:nvSpPr>
        <p:spPr>
          <a:xfrm>
            <a:off x="292100" y="7315200"/>
            <a:ext cx="5270500" cy="182101"/>
          </a:xfrm>
          <a:prstGeom prst="rect">
            <a:avLst/>
          </a:prstGeom>
        </p:spPr>
        <p:txBody>
          <a:bodyPr vert="horz" wrap="square" lIns="0" tIns="12700" rIns="0" bIns="0" rtlCol="0">
            <a:spAutoFit/>
          </a:bodyPr>
          <a:lstStyle/>
          <a:p>
            <a:pPr marL="12700">
              <a:lnSpc>
                <a:spcPct val="100000"/>
              </a:lnSpc>
              <a:spcBef>
                <a:spcPts val="100"/>
              </a:spcBef>
            </a:pPr>
            <a:r>
              <a:rPr sz="1100" dirty="0">
                <a:solidFill>
                  <a:srgbClr val="004E71"/>
                </a:solidFill>
                <a:latin typeface="Avenir Next Medium"/>
                <a:cs typeface="Avenir Next Medium"/>
              </a:rPr>
              <a:t>P</a:t>
            </a:r>
            <a:r>
              <a:rPr sz="1100" spc="-70" dirty="0">
                <a:solidFill>
                  <a:srgbClr val="004E71"/>
                </a:solidFill>
                <a:latin typeface="Avenir Next Medium"/>
                <a:cs typeface="Avenir Next Medium"/>
              </a:rPr>
              <a:t> </a:t>
            </a:r>
            <a:r>
              <a:rPr sz="1100" dirty="0">
                <a:solidFill>
                  <a:srgbClr val="004E71"/>
                </a:solidFill>
                <a:latin typeface="Avenir Next Medium"/>
                <a:cs typeface="Avenir Next Medium"/>
              </a:rPr>
              <a:t>E</a:t>
            </a:r>
            <a:r>
              <a:rPr sz="1100" spc="-60" dirty="0">
                <a:solidFill>
                  <a:srgbClr val="004E71"/>
                </a:solidFill>
                <a:latin typeface="Avenir Next Medium"/>
                <a:cs typeface="Avenir Next Medium"/>
              </a:rPr>
              <a:t> </a:t>
            </a:r>
            <a:r>
              <a:rPr sz="1100" dirty="0">
                <a:solidFill>
                  <a:srgbClr val="004E71"/>
                </a:solidFill>
                <a:latin typeface="Avenir Next Medium"/>
                <a:cs typeface="Avenir Next Medium"/>
              </a:rPr>
              <a:t>D</a:t>
            </a:r>
            <a:r>
              <a:rPr sz="1100" spc="-50" dirty="0">
                <a:solidFill>
                  <a:srgbClr val="004E71"/>
                </a:solidFill>
                <a:latin typeface="Avenir Next Medium"/>
                <a:cs typeface="Avenir Next Medium"/>
              </a:rPr>
              <a:t> </a:t>
            </a:r>
            <a:r>
              <a:rPr sz="1100" spc="105" dirty="0">
                <a:solidFill>
                  <a:srgbClr val="004E71"/>
                </a:solidFill>
                <a:latin typeface="Avenir Next Medium"/>
                <a:cs typeface="Avenir Next Medium"/>
              </a:rPr>
              <a:t>IA</a:t>
            </a:r>
            <a:r>
              <a:rPr sz="1100" spc="-130" dirty="0">
                <a:solidFill>
                  <a:srgbClr val="004E71"/>
                </a:solidFill>
                <a:latin typeface="Avenir Next Medium"/>
                <a:cs typeface="Avenir Next Medium"/>
              </a:rPr>
              <a:t> </a:t>
            </a:r>
            <a:r>
              <a:rPr sz="1100" dirty="0">
                <a:solidFill>
                  <a:srgbClr val="004E71"/>
                </a:solidFill>
                <a:latin typeface="Avenir Next Medium"/>
                <a:cs typeface="Avenir Next Medium"/>
              </a:rPr>
              <a:t>T</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R</a:t>
            </a:r>
            <a:r>
              <a:rPr sz="1100" spc="-45" dirty="0">
                <a:solidFill>
                  <a:srgbClr val="004E71"/>
                </a:solidFill>
                <a:latin typeface="Avenir Next Medium"/>
                <a:cs typeface="Avenir Next Medium"/>
              </a:rPr>
              <a:t> </a:t>
            </a:r>
            <a:r>
              <a:rPr sz="1100" dirty="0">
                <a:solidFill>
                  <a:srgbClr val="004E71"/>
                </a:solidFill>
                <a:latin typeface="Avenir Next Medium"/>
                <a:cs typeface="Avenir Next Medium"/>
              </a:rPr>
              <a:t>I</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C</a:t>
            </a:r>
            <a:r>
              <a:rPr sz="1100" spc="440" dirty="0">
                <a:solidFill>
                  <a:srgbClr val="004E71"/>
                </a:solidFill>
                <a:latin typeface="Avenir Next Medium"/>
                <a:cs typeface="Avenir Next Medium"/>
              </a:rPr>
              <a:t> </a:t>
            </a:r>
            <a:r>
              <a:rPr sz="1100" dirty="0">
                <a:solidFill>
                  <a:srgbClr val="004E71"/>
                </a:solidFill>
                <a:latin typeface="Avenir Next Medium"/>
                <a:cs typeface="Avenir Next Medium"/>
              </a:rPr>
              <a:t>E</a:t>
            </a:r>
            <a:r>
              <a:rPr sz="1100" spc="-60" dirty="0">
                <a:solidFill>
                  <a:srgbClr val="004E71"/>
                </a:solidFill>
                <a:latin typeface="Avenir Next Medium"/>
                <a:cs typeface="Avenir Next Medium"/>
              </a:rPr>
              <a:t> </a:t>
            </a:r>
            <a:r>
              <a:rPr sz="1100" dirty="0">
                <a:solidFill>
                  <a:srgbClr val="004E71"/>
                </a:solidFill>
                <a:latin typeface="Avenir Next Medium"/>
                <a:cs typeface="Avenir Next Medium"/>
              </a:rPr>
              <a:t>N</a:t>
            </a:r>
            <a:r>
              <a:rPr sz="1100" spc="-45" dirty="0">
                <a:solidFill>
                  <a:srgbClr val="004E71"/>
                </a:solidFill>
                <a:latin typeface="Avenir Next Medium"/>
                <a:cs typeface="Avenir Next Medium"/>
              </a:rPr>
              <a:t> </a:t>
            </a:r>
            <a:r>
              <a:rPr sz="1100" dirty="0">
                <a:solidFill>
                  <a:srgbClr val="004E71"/>
                </a:solidFill>
                <a:latin typeface="Avenir Next Medium"/>
                <a:cs typeface="Avenir Next Medium"/>
              </a:rPr>
              <a:t>V</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I</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R</a:t>
            </a:r>
            <a:r>
              <a:rPr sz="1100" spc="-60" dirty="0">
                <a:solidFill>
                  <a:srgbClr val="004E71"/>
                </a:solidFill>
                <a:latin typeface="Avenir Next Medium"/>
                <a:cs typeface="Avenir Next Medium"/>
              </a:rPr>
              <a:t> </a:t>
            </a:r>
            <a:r>
              <a:rPr sz="1100" spc="165" dirty="0">
                <a:solidFill>
                  <a:srgbClr val="004E71"/>
                </a:solidFill>
                <a:latin typeface="Avenir Next Medium"/>
                <a:cs typeface="Avenir Next Medium"/>
              </a:rPr>
              <a:t>ONME</a:t>
            </a:r>
            <a:r>
              <a:rPr sz="1100" spc="-60" dirty="0">
                <a:solidFill>
                  <a:srgbClr val="004E71"/>
                </a:solidFill>
                <a:latin typeface="Avenir Next Medium"/>
                <a:cs typeface="Avenir Next Medium"/>
              </a:rPr>
              <a:t> </a:t>
            </a:r>
            <a:r>
              <a:rPr sz="1100" dirty="0">
                <a:solidFill>
                  <a:srgbClr val="004E71"/>
                </a:solidFill>
                <a:latin typeface="Avenir Next Medium"/>
                <a:cs typeface="Avenir Next Medium"/>
              </a:rPr>
              <a:t>N</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T</a:t>
            </a:r>
            <a:r>
              <a:rPr sz="1100" spc="-130" dirty="0">
                <a:solidFill>
                  <a:srgbClr val="004E71"/>
                </a:solidFill>
                <a:latin typeface="Avenir Next Medium"/>
                <a:cs typeface="Avenir Next Medium"/>
              </a:rPr>
              <a:t> </a:t>
            </a:r>
            <a:r>
              <a:rPr sz="1100" spc="105" dirty="0">
                <a:solidFill>
                  <a:srgbClr val="004E71"/>
                </a:solidFill>
                <a:latin typeface="Avenir Next Medium"/>
                <a:cs typeface="Avenir Next Medium"/>
              </a:rPr>
              <a:t>AL</a:t>
            </a:r>
            <a:r>
              <a:rPr sz="1100" spc="440" dirty="0">
                <a:solidFill>
                  <a:srgbClr val="004E71"/>
                </a:solidFill>
                <a:latin typeface="Avenir Next Medium"/>
                <a:cs typeface="Avenir Next Medium"/>
              </a:rPr>
              <a:t> </a:t>
            </a:r>
            <a:r>
              <a:rPr sz="1100" dirty="0">
                <a:solidFill>
                  <a:srgbClr val="004E71"/>
                </a:solidFill>
                <a:latin typeface="Avenir Next Medium"/>
                <a:cs typeface="Avenir Next Medium"/>
              </a:rPr>
              <a:t>H</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E</a:t>
            </a:r>
            <a:r>
              <a:rPr sz="1100" spc="-25" dirty="0">
                <a:solidFill>
                  <a:srgbClr val="004E71"/>
                </a:solidFill>
                <a:latin typeface="Avenir Next Medium"/>
                <a:cs typeface="Avenir Next Medium"/>
              </a:rPr>
              <a:t> </a:t>
            </a:r>
            <a:r>
              <a:rPr sz="1100" spc="105" dirty="0">
                <a:solidFill>
                  <a:srgbClr val="004E71"/>
                </a:solidFill>
                <a:latin typeface="Avenir Next Medium"/>
                <a:cs typeface="Avenir Next Medium"/>
              </a:rPr>
              <a:t>AL</a:t>
            </a:r>
            <a:r>
              <a:rPr sz="1100" spc="-130" dirty="0">
                <a:solidFill>
                  <a:srgbClr val="004E71"/>
                </a:solidFill>
                <a:latin typeface="Avenir Next Medium"/>
                <a:cs typeface="Avenir Next Medium"/>
              </a:rPr>
              <a:t> </a:t>
            </a:r>
            <a:r>
              <a:rPr sz="1100" dirty="0">
                <a:solidFill>
                  <a:srgbClr val="004E71"/>
                </a:solidFill>
                <a:latin typeface="Avenir Next Medium"/>
                <a:cs typeface="Avenir Next Medium"/>
              </a:rPr>
              <a:t>T</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H</a:t>
            </a:r>
            <a:r>
              <a:rPr sz="1100" spc="440" dirty="0">
                <a:solidFill>
                  <a:srgbClr val="004E71"/>
                </a:solidFill>
                <a:latin typeface="Avenir Next Medium"/>
                <a:cs typeface="Avenir Next Medium"/>
              </a:rPr>
              <a:t> </a:t>
            </a:r>
            <a:r>
              <a:rPr sz="1100" dirty="0">
                <a:solidFill>
                  <a:srgbClr val="004E71"/>
                </a:solidFill>
                <a:latin typeface="Avenir Next Medium"/>
                <a:cs typeface="Avenir Next Medium"/>
              </a:rPr>
              <a:t>S</a:t>
            </a:r>
            <a:r>
              <a:rPr sz="1100" spc="-60" dirty="0">
                <a:solidFill>
                  <a:srgbClr val="004E71"/>
                </a:solidFill>
                <a:latin typeface="Avenir Next Medium"/>
                <a:cs typeface="Avenir Next Medium"/>
              </a:rPr>
              <a:t> </a:t>
            </a:r>
            <a:r>
              <a:rPr sz="1100" dirty="0">
                <a:solidFill>
                  <a:srgbClr val="004E71"/>
                </a:solidFill>
                <a:latin typeface="Avenir Next Medium"/>
                <a:cs typeface="Avenir Next Medium"/>
              </a:rPr>
              <a:t>P</a:t>
            </a:r>
            <a:r>
              <a:rPr sz="1100" spc="-65" dirty="0">
                <a:solidFill>
                  <a:srgbClr val="004E71"/>
                </a:solidFill>
                <a:latin typeface="Avenir Next Medium"/>
                <a:cs typeface="Avenir Next Medium"/>
              </a:rPr>
              <a:t> </a:t>
            </a:r>
            <a:r>
              <a:rPr sz="1100" spc="-10" dirty="0">
                <a:solidFill>
                  <a:srgbClr val="004E71"/>
                </a:solidFill>
                <a:latin typeface="Avenir Next Medium"/>
                <a:cs typeface="Avenir Next Medium"/>
              </a:rPr>
              <a:t>E</a:t>
            </a:r>
            <a:r>
              <a:rPr sz="1100" spc="-70" dirty="0">
                <a:solidFill>
                  <a:srgbClr val="004E71"/>
                </a:solidFill>
                <a:latin typeface="Avenir Next Medium"/>
                <a:cs typeface="Avenir Next Medium"/>
              </a:rPr>
              <a:t> </a:t>
            </a:r>
            <a:r>
              <a:rPr sz="1100" dirty="0">
                <a:solidFill>
                  <a:srgbClr val="004E71"/>
                </a:solidFill>
                <a:latin typeface="Avenir Next Medium"/>
                <a:cs typeface="Avenir Next Medium"/>
              </a:rPr>
              <a:t>C</a:t>
            </a:r>
            <a:r>
              <a:rPr sz="1100" spc="-55" dirty="0">
                <a:solidFill>
                  <a:srgbClr val="004E71"/>
                </a:solidFill>
                <a:latin typeface="Avenir Next Medium"/>
                <a:cs typeface="Avenir Next Medium"/>
              </a:rPr>
              <a:t> </a:t>
            </a:r>
            <a:r>
              <a:rPr sz="1100" spc="140" dirty="0">
                <a:solidFill>
                  <a:srgbClr val="004E71"/>
                </a:solidFill>
                <a:latin typeface="Avenir Next Medium"/>
                <a:cs typeface="Avenir Next Medium"/>
              </a:rPr>
              <a:t>IAL</a:t>
            </a:r>
            <a:r>
              <a:rPr sz="1100" spc="-130" dirty="0">
                <a:solidFill>
                  <a:srgbClr val="004E71"/>
                </a:solidFill>
                <a:latin typeface="Avenir Next Medium"/>
                <a:cs typeface="Avenir Next Medium"/>
              </a:rPr>
              <a:t> </a:t>
            </a:r>
            <a:r>
              <a:rPr sz="1100" dirty="0">
                <a:solidFill>
                  <a:srgbClr val="004E71"/>
                </a:solidFill>
                <a:latin typeface="Avenir Next Medium"/>
                <a:cs typeface="Avenir Next Medium"/>
              </a:rPr>
              <a:t>T Y</a:t>
            </a:r>
            <a:r>
              <a:rPr sz="1100" spc="440" dirty="0">
                <a:solidFill>
                  <a:srgbClr val="004E71"/>
                </a:solidFill>
                <a:latin typeface="Avenir Next Medium"/>
                <a:cs typeface="Avenir Next Medium"/>
              </a:rPr>
              <a:t> </a:t>
            </a:r>
            <a:r>
              <a:rPr sz="1100" spc="100" dirty="0">
                <a:solidFill>
                  <a:srgbClr val="004E71"/>
                </a:solidFill>
                <a:latin typeface="Avenir Next Medium"/>
                <a:cs typeface="Avenir Next Medium"/>
              </a:rPr>
              <a:t>UN</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I</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T</a:t>
            </a:r>
            <a:r>
              <a:rPr sz="1100" spc="-45" dirty="0">
                <a:solidFill>
                  <a:srgbClr val="004E71"/>
                </a:solidFill>
                <a:latin typeface="Avenir Next Medium"/>
                <a:cs typeface="Avenir Next Medium"/>
              </a:rPr>
              <a:t> </a:t>
            </a:r>
            <a:r>
              <a:rPr sz="1100" spc="-50" dirty="0">
                <a:solidFill>
                  <a:srgbClr val="004E71"/>
                </a:solidFill>
                <a:latin typeface="Avenir Next Medium"/>
                <a:cs typeface="Avenir Next Medium"/>
              </a:rPr>
              <a:t>S</a:t>
            </a:r>
            <a:endParaRPr sz="1100">
              <a:latin typeface="Avenir Next Medium"/>
              <a:cs typeface="Avenir Next Medium"/>
            </a:endParaRPr>
          </a:p>
        </p:txBody>
      </p:sp>
      <p:sp>
        <p:nvSpPr>
          <p:cNvPr id="8" name="object 8"/>
          <p:cNvSpPr txBox="1"/>
          <p:nvPr/>
        </p:nvSpPr>
        <p:spPr>
          <a:xfrm>
            <a:off x="7975600" y="7146035"/>
            <a:ext cx="1803400" cy="482600"/>
          </a:xfrm>
          <a:prstGeom prst="rect">
            <a:avLst/>
          </a:prstGeom>
        </p:spPr>
        <p:txBody>
          <a:bodyPr vert="horz" wrap="square" lIns="0" tIns="12700" rIns="0" bIns="0" rtlCol="0">
            <a:spAutoFit/>
          </a:bodyPr>
          <a:lstStyle/>
          <a:p>
            <a:pPr marL="12700">
              <a:lnSpc>
                <a:spcPct val="100000"/>
              </a:lnSpc>
              <a:spcBef>
                <a:spcPts val="100"/>
              </a:spcBef>
              <a:tabLst>
                <a:tab pos="1563370" algn="l"/>
              </a:tabLst>
            </a:pPr>
            <a:r>
              <a:rPr sz="2000" spc="-10" dirty="0">
                <a:solidFill>
                  <a:srgbClr val="004E71"/>
                </a:solidFill>
                <a:latin typeface="Avenir Next Medium"/>
                <a:cs typeface="Avenir Next Medium"/>
              </a:rPr>
              <a:t>Educator</a:t>
            </a:r>
            <a:r>
              <a:rPr sz="2000" dirty="0">
                <a:solidFill>
                  <a:srgbClr val="004E71"/>
                </a:solidFill>
                <a:latin typeface="Avenir Next Medium"/>
                <a:cs typeface="Avenir Next Medium"/>
              </a:rPr>
              <a:t>	</a:t>
            </a:r>
            <a:r>
              <a:rPr sz="3000" spc="-50" dirty="0">
                <a:solidFill>
                  <a:srgbClr val="004E71"/>
                </a:solidFill>
                <a:latin typeface="Avenir Next Medium"/>
                <a:cs typeface="Avenir Next Medium"/>
              </a:rPr>
              <a:t>1</a:t>
            </a:r>
            <a:endParaRPr sz="3000">
              <a:latin typeface="Avenir Next Medium"/>
              <a:cs typeface="Avenir Next Medium"/>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590804" y="757429"/>
            <a:ext cx="8502650" cy="423545"/>
          </a:xfrm>
          <a:prstGeom prst="rect">
            <a:avLst/>
          </a:prstGeom>
        </p:spPr>
        <p:txBody>
          <a:bodyPr vert="horz" wrap="square" lIns="0" tIns="13970" rIns="0" bIns="0" rtlCol="0">
            <a:spAutoFit/>
          </a:bodyPr>
          <a:lstStyle/>
          <a:p>
            <a:pPr marL="12700">
              <a:lnSpc>
                <a:spcPct val="100000"/>
              </a:lnSpc>
              <a:spcBef>
                <a:spcPts val="110"/>
              </a:spcBef>
            </a:pPr>
            <a:r>
              <a:rPr sz="2600" spc="70" dirty="0"/>
              <a:t>Why</a:t>
            </a:r>
            <a:r>
              <a:rPr sz="2600" spc="125" dirty="0"/>
              <a:t> </a:t>
            </a:r>
            <a:r>
              <a:rPr sz="2600" dirty="0"/>
              <a:t>you</a:t>
            </a:r>
            <a:r>
              <a:rPr sz="2600" spc="130" dirty="0"/>
              <a:t> </a:t>
            </a:r>
            <a:r>
              <a:rPr sz="2600" dirty="0"/>
              <a:t>should</a:t>
            </a:r>
            <a:r>
              <a:rPr sz="2600" spc="130" dirty="0"/>
              <a:t> </a:t>
            </a:r>
            <a:r>
              <a:rPr sz="2600" spc="55" dirty="0"/>
              <a:t>be</a:t>
            </a:r>
            <a:r>
              <a:rPr sz="2600" spc="130" dirty="0"/>
              <a:t> </a:t>
            </a:r>
            <a:r>
              <a:rPr sz="2600" dirty="0"/>
              <a:t>careful</a:t>
            </a:r>
            <a:r>
              <a:rPr sz="2600" spc="130" dirty="0"/>
              <a:t> </a:t>
            </a:r>
            <a:r>
              <a:rPr sz="2600" spc="80" dirty="0"/>
              <a:t>about</a:t>
            </a:r>
            <a:r>
              <a:rPr sz="2600" spc="125" dirty="0"/>
              <a:t> </a:t>
            </a:r>
            <a:r>
              <a:rPr sz="2600" dirty="0"/>
              <a:t>buying</a:t>
            </a:r>
            <a:r>
              <a:rPr sz="2600" spc="130" dirty="0"/>
              <a:t> </a:t>
            </a:r>
            <a:r>
              <a:rPr sz="2600" spc="114" dirty="0"/>
              <a:t>and</a:t>
            </a:r>
            <a:r>
              <a:rPr sz="2600" spc="130" dirty="0"/>
              <a:t> </a:t>
            </a:r>
            <a:r>
              <a:rPr sz="2600" dirty="0"/>
              <a:t>using</a:t>
            </a:r>
            <a:r>
              <a:rPr sz="2600" spc="130" dirty="0"/>
              <a:t> </a:t>
            </a:r>
            <a:r>
              <a:rPr sz="2600" spc="-10" dirty="0"/>
              <a:t>pesticides</a:t>
            </a:r>
            <a:endParaRPr sz="2600"/>
          </a:p>
        </p:txBody>
      </p:sp>
      <p:sp>
        <p:nvSpPr>
          <p:cNvPr id="3" name="object 3"/>
          <p:cNvSpPr txBox="1"/>
          <p:nvPr/>
        </p:nvSpPr>
        <p:spPr>
          <a:xfrm>
            <a:off x="590772" y="2384299"/>
            <a:ext cx="143510" cy="185420"/>
          </a:xfrm>
          <a:prstGeom prst="rect">
            <a:avLst/>
          </a:prstGeom>
        </p:spPr>
        <p:txBody>
          <a:bodyPr vert="horz" wrap="square" lIns="0" tIns="12700" rIns="0" bIns="0" rtlCol="0">
            <a:spAutoFit/>
          </a:bodyPr>
          <a:lstStyle/>
          <a:p>
            <a:pPr marL="12700">
              <a:lnSpc>
                <a:spcPct val="100000"/>
              </a:lnSpc>
              <a:spcBef>
                <a:spcPts val="100"/>
              </a:spcBef>
            </a:pPr>
            <a:r>
              <a:rPr sz="1050" spc="-50" dirty="0">
                <a:solidFill>
                  <a:srgbClr val="E16C25"/>
                </a:solidFill>
                <a:latin typeface="Apple Symbols"/>
                <a:cs typeface="Apple Symbols"/>
              </a:rPr>
              <a:t>■</a:t>
            </a:r>
            <a:endParaRPr sz="1050">
              <a:latin typeface="Apple Symbols"/>
              <a:cs typeface="Apple Symbols"/>
            </a:endParaRPr>
          </a:p>
        </p:txBody>
      </p:sp>
      <p:sp>
        <p:nvSpPr>
          <p:cNvPr id="4" name="object 4"/>
          <p:cNvSpPr txBox="1"/>
          <p:nvPr/>
        </p:nvSpPr>
        <p:spPr>
          <a:xfrm>
            <a:off x="590772" y="3362199"/>
            <a:ext cx="143510" cy="185420"/>
          </a:xfrm>
          <a:prstGeom prst="rect">
            <a:avLst/>
          </a:prstGeom>
        </p:spPr>
        <p:txBody>
          <a:bodyPr vert="horz" wrap="square" lIns="0" tIns="12700" rIns="0" bIns="0" rtlCol="0">
            <a:spAutoFit/>
          </a:bodyPr>
          <a:lstStyle/>
          <a:p>
            <a:pPr marL="12700">
              <a:lnSpc>
                <a:spcPct val="100000"/>
              </a:lnSpc>
              <a:spcBef>
                <a:spcPts val="100"/>
              </a:spcBef>
            </a:pPr>
            <a:r>
              <a:rPr sz="1050" spc="-50" dirty="0">
                <a:solidFill>
                  <a:srgbClr val="E16C25"/>
                </a:solidFill>
                <a:latin typeface="Apple Symbols"/>
                <a:cs typeface="Apple Symbols"/>
              </a:rPr>
              <a:t>■</a:t>
            </a:r>
            <a:endParaRPr sz="1050">
              <a:latin typeface="Apple Symbols"/>
              <a:cs typeface="Apple Symbols"/>
            </a:endParaRPr>
          </a:p>
        </p:txBody>
      </p:sp>
      <p:sp>
        <p:nvSpPr>
          <p:cNvPr id="5" name="object 5"/>
          <p:cNvSpPr txBox="1"/>
          <p:nvPr/>
        </p:nvSpPr>
        <p:spPr>
          <a:xfrm>
            <a:off x="590772" y="1298449"/>
            <a:ext cx="4304030" cy="2870200"/>
          </a:xfrm>
          <a:prstGeom prst="rect">
            <a:avLst/>
          </a:prstGeom>
        </p:spPr>
        <p:txBody>
          <a:bodyPr vert="horz" wrap="square" lIns="0" tIns="33020" rIns="0" bIns="0" rtlCol="0">
            <a:spAutoFit/>
          </a:bodyPr>
          <a:lstStyle/>
          <a:p>
            <a:pPr marL="234315" marR="193040" indent="-222250">
              <a:lnSpc>
                <a:spcPts val="2300"/>
              </a:lnSpc>
              <a:spcBef>
                <a:spcPts val="260"/>
              </a:spcBef>
              <a:buClr>
                <a:srgbClr val="E16C25"/>
              </a:buClr>
              <a:buSzPct val="52500"/>
              <a:buFont typeface="Apple Symbols"/>
              <a:buChar char="■"/>
              <a:tabLst>
                <a:tab pos="235585" algn="l"/>
              </a:tabLst>
            </a:pPr>
            <a:r>
              <a:rPr sz="2000" dirty="0">
                <a:solidFill>
                  <a:srgbClr val="231F20"/>
                </a:solidFill>
                <a:latin typeface="Avenir Book"/>
                <a:cs typeface="Avenir Book"/>
              </a:rPr>
              <a:t>Even</a:t>
            </a:r>
            <a:r>
              <a:rPr sz="2000" spc="-40" dirty="0">
                <a:solidFill>
                  <a:srgbClr val="231F20"/>
                </a:solidFill>
                <a:latin typeface="Avenir Book"/>
                <a:cs typeface="Avenir Book"/>
              </a:rPr>
              <a:t> </a:t>
            </a:r>
            <a:r>
              <a:rPr sz="2000" dirty="0">
                <a:solidFill>
                  <a:srgbClr val="231F20"/>
                </a:solidFill>
                <a:latin typeface="Avenir Book"/>
                <a:cs typeface="Avenir Book"/>
              </a:rPr>
              <a:t>though</a:t>
            </a:r>
            <a:r>
              <a:rPr sz="2000" spc="-40" dirty="0">
                <a:solidFill>
                  <a:srgbClr val="231F20"/>
                </a:solidFill>
                <a:latin typeface="Avenir Book"/>
                <a:cs typeface="Avenir Book"/>
              </a:rPr>
              <a:t> </a:t>
            </a:r>
            <a:r>
              <a:rPr sz="2000" dirty="0">
                <a:solidFill>
                  <a:srgbClr val="231F20"/>
                </a:solidFill>
                <a:latin typeface="Avenir Book"/>
                <a:cs typeface="Avenir Book"/>
              </a:rPr>
              <a:t>pesticides</a:t>
            </a:r>
            <a:r>
              <a:rPr sz="2000" spc="-40" dirty="0">
                <a:solidFill>
                  <a:srgbClr val="231F20"/>
                </a:solidFill>
                <a:latin typeface="Avenir Book"/>
                <a:cs typeface="Avenir Book"/>
              </a:rPr>
              <a:t> </a:t>
            </a:r>
            <a:r>
              <a:rPr sz="2000" dirty="0">
                <a:solidFill>
                  <a:srgbClr val="231F20"/>
                </a:solidFill>
                <a:latin typeface="Avenir Book"/>
                <a:cs typeface="Avenir Book"/>
              </a:rPr>
              <a:t>are</a:t>
            </a:r>
            <a:r>
              <a:rPr sz="2000" spc="-40" dirty="0">
                <a:solidFill>
                  <a:srgbClr val="231F20"/>
                </a:solidFill>
                <a:latin typeface="Avenir Book"/>
                <a:cs typeface="Avenir Book"/>
              </a:rPr>
              <a:t> </a:t>
            </a:r>
            <a:r>
              <a:rPr sz="2000" spc="-10" dirty="0">
                <a:solidFill>
                  <a:srgbClr val="231F20"/>
                </a:solidFill>
                <a:latin typeface="Avenir Book"/>
                <a:cs typeface="Avenir Book"/>
              </a:rPr>
              <a:t>widely 	</a:t>
            </a:r>
            <a:r>
              <a:rPr sz="2000" dirty="0">
                <a:solidFill>
                  <a:srgbClr val="231F20"/>
                </a:solidFill>
                <a:latin typeface="Avenir Book"/>
                <a:cs typeface="Avenir Book"/>
              </a:rPr>
              <a:t>available</a:t>
            </a:r>
            <a:r>
              <a:rPr sz="2000" spc="-20" dirty="0">
                <a:solidFill>
                  <a:srgbClr val="231F20"/>
                </a:solidFill>
                <a:latin typeface="Avenir Book"/>
                <a:cs typeface="Avenir Book"/>
              </a:rPr>
              <a:t> </a:t>
            </a:r>
            <a:r>
              <a:rPr sz="2000" dirty="0">
                <a:solidFill>
                  <a:srgbClr val="231F20"/>
                </a:solidFill>
                <a:latin typeface="Avenir Book"/>
                <a:cs typeface="Avenir Book"/>
              </a:rPr>
              <a:t>to</a:t>
            </a:r>
            <a:r>
              <a:rPr sz="2000" spc="-15" dirty="0">
                <a:solidFill>
                  <a:srgbClr val="231F20"/>
                </a:solidFill>
                <a:latin typeface="Avenir Book"/>
                <a:cs typeface="Avenir Book"/>
              </a:rPr>
              <a:t> </a:t>
            </a:r>
            <a:r>
              <a:rPr sz="2000" spc="-25" dirty="0">
                <a:solidFill>
                  <a:srgbClr val="231F20"/>
                </a:solidFill>
                <a:latin typeface="Avenir Book"/>
                <a:cs typeface="Avenir Book"/>
              </a:rPr>
              <a:t>buy,</a:t>
            </a:r>
            <a:r>
              <a:rPr sz="2000" spc="-20" dirty="0">
                <a:solidFill>
                  <a:srgbClr val="231F20"/>
                </a:solidFill>
                <a:latin typeface="Avenir Book"/>
                <a:cs typeface="Avenir Book"/>
              </a:rPr>
              <a:t> </a:t>
            </a:r>
            <a:r>
              <a:rPr sz="2000" dirty="0">
                <a:solidFill>
                  <a:srgbClr val="231F20"/>
                </a:solidFill>
                <a:latin typeface="Avenir Book"/>
                <a:cs typeface="Avenir Book"/>
              </a:rPr>
              <a:t>they</a:t>
            </a:r>
            <a:r>
              <a:rPr sz="2000" spc="-15" dirty="0">
                <a:solidFill>
                  <a:srgbClr val="231F20"/>
                </a:solidFill>
                <a:latin typeface="Avenir Book"/>
                <a:cs typeface="Avenir Book"/>
              </a:rPr>
              <a:t> </a:t>
            </a:r>
            <a:r>
              <a:rPr sz="2000" dirty="0">
                <a:solidFill>
                  <a:srgbClr val="231F20"/>
                </a:solidFill>
                <a:latin typeface="Avenir Book"/>
                <a:cs typeface="Avenir Book"/>
              </a:rPr>
              <a:t>can</a:t>
            </a:r>
            <a:r>
              <a:rPr sz="2000" spc="-20" dirty="0">
                <a:solidFill>
                  <a:srgbClr val="231F20"/>
                </a:solidFill>
                <a:latin typeface="Avenir Book"/>
                <a:cs typeface="Avenir Book"/>
              </a:rPr>
              <a:t> </a:t>
            </a:r>
            <a:r>
              <a:rPr sz="2000" dirty="0">
                <a:solidFill>
                  <a:srgbClr val="231F20"/>
                </a:solidFill>
                <a:latin typeface="Avenir Book"/>
                <a:cs typeface="Avenir Book"/>
              </a:rPr>
              <a:t>still</a:t>
            </a:r>
            <a:r>
              <a:rPr sz="2000" spc="-15" dirty="0">
                <a:solidFill>
                  <a:srgbClr val="231F20"/>
                </a:solidFill>
                <a:latin typeface="Avenir Book"/>
                <a:cs typeface="Avenir Book"/>
              </a:rPr>
              <a:t> </a:t>
            </a:r>
            <a:r>
              <a:rPr sz="2000" spc="-25" dirty="0">
                <a:solidFill>
                  <a:srgbClr val="231F20"/>
                </a:solidFill>
                <a:latin typeface="Avenir Book"/>
                <a:cs typeface="Avenir Book"/>
              </a:rPr>
              <a:t>be 	</a:t>
            </a:r>
            <a:r>
              <a:rPr sz="2000" dirty="0">
                <a:solidFill>
                  <a:srgbClr val="231F20"/>
                </a:solidFill>
                <a:latin typeface="Avenir Book"/>
                <a:cs typeface="Avenir Book"/>
              </a:rPr>
              <a:t>dangerous</a:t>
            </a:r>
            <a:r>
              <a:rPr sz="2000" spc="-50" dirty="0">
                <a:solidFill>
                  <a:srgbClr val="231F20"/>
                </a:solidFill>
                <a:latin typeface="Avenir Book"/>
                <a:cs typeface="Avenir Book"/>
              </a:rPr>
              <a:t> </a:t>
            </a:r>
            <a:r>
              <a:rPr sz="2000" dirty="0">
                <a:solidFill>
                  <a:srgbClr val="231F20"/>
                </a:solidFill>
                <a:latin typeface="Avenir Book"/>
                <a:cs typeface="Avenir Book"/>
              </a:rPr>
              <a:t>to</a:t>
            </a:r>
            <a:r>
              <a:rPr sz="2000" spc="-50" dirty="0">
                <a:solidFill>
                  <a:srgbClr val="231F20"/>
                </a:solidFill>
                <a:latin typeface="Avenir Book"/>
                <a:cs typeface="Avenir Book"/>
              </a:rPr>
              <a:t> </a:t>
            </a:r>
            <a:r>
              <a:rPr sz="2000" dirty="0">
                <a:solidFill>
                  <a:srgbClr val="231F20"/>
                </a:solidFill>
                <a:latin typeface="Avenir Book"/>
                <a:cs typeface="Avenir Book"/>
              </a:rPr>
              <a:t>children</a:t>
            </a:r>
            <a:r>
              <a:rPr sz="2000" spc="-50" dirty="0">
                <a:solidFill>
                  <a:srgbClr val="231F20"/>
                </a:solidFill>
                <a:latin typeface="Avenir Book"/>
                <a:cs typeface="Avenir Book"/>
              </a:rPr>
              <a:t> </a:t>
            </a:r>
            <a:r>
              <a:rPr sz="2000" dirty="0">
                <a:solidFill>
                  <a:srgbClr val="231F20"/>
                </a:solidFill>
                <a:latin typeface="Avenir Book"/>
                <a:cs typeface="Avenir Book"/>
              </a:rPr>
              <a:t>and</a:t>
            </a:r>
            <a:r>
              <a:rPr sz="2000" spc="-50" dirty="0">
                <a:solidFill>
                  <a:srgbClr val="231F20"/>
                </a:solidFill>
                <a:latin typeface="Avenir Book"/>
                <a:cs typeface="Avenir Book"/>
              </a:rPr>
              <a:t> </a:t>
            </a:r>
            <a:r>
              <a:rPr sz="2000" spc="-10" dirty="0">
                <a:solidFill>
                  <a:srgbClr val="231F20"/>
                </a:solidFill>
                <a:latin typeface="Avenir Book"/>
                <a:cs typeface="Avenir Book"/>
              </a:rPr>
              <a:t>adults.</a:t>
            </a:r>
            <a:endParaRPr sz="2000">
              <a:latin typeface="Avenir Book"/>
              <a:cs typeface="Avenir Book"/>
            </a:endParaRPr>
          </a:p>
          <a:p>
            <a:pPr marL="235585" marR="448309">
              <a:lnSpc>
                <a:spcPts val="2300"/>
              </a:lnSpc>
              <a:spcBef>
                <a:spcPts val="800"/>
              </a:spcBef>
            </a:pPr>
            <a:r>
              <a:rPr sz="2000" dirty="0">
                <a:solidFill>
                  <a:srgbClr val="231F20"/>
                </a:solidFill>
                <a:latin typeface="Avenir Book"/>
                <a:cs typeface="Avenir Book"/>
              </a:rPr>
              <a:t>Pesticides can contribute </a:t>
            </a:r>
            <a:r>
              <a:rPr sz="2000" spc="-25" dirty="0">
                <a:solidFill>
                  <a:srgbClr val="231F20"/>
                </a:solidFill>
                <a:latin typeface="Avenir Book"/>
                <a:cs typeface="Avenir Book"/>
              </a:rPr>
              <a:t>to </a:t>
            </a:r>
            <a:r>
              <a:rPr sz="2000" dirty="0">
                <a:solidFill>
                  <a:srgbClr val="231F20"/>
                </a:solidFill>
                <a:latin typeface="Avenir Book"/>
                <a:cs typeface="Avenir Book"/>
              </a:rPr>
              <a:t>poisoning</a:t>
            </a:r>
            <a:r>
              <a:rPr sz="2000" spc="-10" dirty="0">
                <a:solidFill>
                  <a:srgbClr val="231F20"/>
                </a:solidFill>
                <a:latin typeface="Avenir Book"/>
                <a:cs typeface="Avenir Book"/>
              </a:rPr>
              <a:t> </a:t>
            </a:r>
            <a:r>
              <a:rPr sz="2000" dirty="0">
                <a:solidFill>
                  <a:srgbClr val="231F20"/>
                </a:solidFill>
                <a:latin typeface="Avenir Book"/>
                <a:cs typeface="Avenir Book"/>
              </a:rPr>
              <a:t>or</a:t>
            </a:r>
            <a:r>
              <a:rPr sz="2000" spc="-10" dirty="0">
                <a:solidFill>
                  <a:srgbClr val="231F20"/>
                </a:solidFill>
                <a:latin typeface="Avenir Book"/>
                <a:cs typeface="Avenir Book"/>
              </a:rPr>
              <a:t> </a:t>
            </a:r>
            <a:r>
              <a:rPr sz="2000" dirty="0">
                <a:solidFill>
                  <a:srgbClr val="231F20"/>
                </a:solidFill>
                <a:latin typeface="Avenir Book"/>
                <a:cs typeface="Avenir Book"/>
              </a:rPr>
              <a:t>health</a:t>
            </a:r>
            <a:r>
              <a:rPr sz="2000" spc="-10" dirty="0">
                <a:solidFill>
                  <a:srgbClr val="231F20"/>
                </a:solidFill>
                <a:latin typeface="Avenir Book"/>
                <a:cs typeface="Avenir Book"/>
              </a:rPr>
              <a:t> </a:t>
            </a:r>
            <a:r>
              <a:rPr sz="2000" dirty="0">
                <a:solidFill>
                  <a:srgbClr val="231F20"/>
                </a:solidFill>
                <a:latin typeface="Avenir Book"/>
                <a:cs typeface="Avenir Book"/>
              </a:rPr>
              <a:t>effects</a:t>
            </a:r>
            <a:r>
              <a:rPr sz="2000" spc="-10" dirty="0">
                <a:solidFill>
                  <a:srgbClr val="231F20"/>
                </a:solidFill>
                <a:latin typeface="Avenir Book"/>
                <a:cs typeface="Avenir Book"/>
              </a:rPr>
              <a:t> right </a:t>
            </a:r>
            <a:r>
              <a:rPr sz="2000" dirty="0">
                <a:solidFill>
                  <a:srgbClr val="231F20"/>
                </a:solidFill>
                <a:latin typeface="Avenir Book"/>
                <a:cs typeface="Avenir Book"/>
              </a:rPr>
              <a:t>away</a:t>
            </a:r>
            <a:r>
              <a:rPr sz="2000" spc="-55" dirty="0">
                <a:solidFill>
                  <a:srgbClr val="231F20"/>
                </a:solidFill>
                <a:latin typeface="Avenir Book"/>
                <a:cs typeface="Avenir Book"/>
              </a:rPr>
              <a:t> </a:t>
            </a:r>
            <a:r>
              <a:rPr sz="2000" dirty="0">
                <a:solidFill>
                  <a:srgbClr val="231F20"/>
                </a:solidFill>
                <a:latin typeface="Avenir Book"/>
                <a:cs typeface="Avenir Book"/>
              </a:rPr>
              <a:t>(“acute</a:t>
            </a:r>
            <a:r>
              <a:rPr sz="2000" spc="-55" dirty="0">
                <a:solidFill>
                  <a:srgbClr val="231F20"/>
                </a:solidFill>
                <a:latin typeface="Avenir Book"/>
                <a:cs typeface="Avenir Book"/>
              </a:rPr>
              <a:t> </a:t>
            </a:r>
            <a:r>
              <a:rPr sz="2000" spc="-10" dirty="0">
                <a:solidFill>
                  <a:srgbClr val="231F20"/>
                </a:solidFill>
                <a:latin typeface="Avenir Book"/>
                <a:cs typeface="Avenir Book"/>
              </a:rPr>
              <a:t>effects”).</a:t>
            </a:r>
            <a:endParaRPr sz="2000">
              <a:latin typeface="Avenir Book"/>
              <a:cs typeface="Avenir Book"/>
            </a:endParaRPr>
          </a:p>
          <a:p>
            <a:pPr marL="235585" marR="5080">
              <a:lnSpc>
                <a:spcPts val="2300"/>
              </a:lnSpc>
              <a:spcBef>
                <a:spcPts val="800"/>
              </a:spcBef>
            </a:pPr>
            <a:r>
              <a:rPr sz="2000" dirty="0">
                <a:solidFill>
                  <a:srgbClr val="231F20"/>
                </a:solidFill>
                <a:latin typeface="Avenir Book"/>
                <a:cs typeface="Avenir Book"/>
              </a:rPr>
              <a:t>They</a:t>
            </a:r>
            <a:r>
              <a:rPr sz="2000" spc="-10" dirty="0">
                <a:solidFill>
                  <a:srgbClr val="231F20"/>
                </a:solidFill>
                <a:latin typeface="Avenir Book"/>
                <a:cs typeface="Avenir Book"/>
              </a:rPr>
              <a:t> </a:t>
            </a:r>
            <a:r>
              <a:rPr sz="2000" dirty="0">
                <a:solidFill>
                  <a:srgbClr val="231F20"/>
                </a:solidFill>
                <a:latin typeface="Avenir Book"/>
                <a:cs typeface="Avenir Book"/>
              </a:rPr>
              <a:t>can</a:t>
            </a:r>
            <a:r>
              <a:rPr sz="2000" spc="-10" dirty="0">
                <a:solidFill>
                  <a:srgbClr val="231F20"/>
                </a:solidFill>
                <a:latin typeface="Avenir Book"/>
                <a:cs typeface="Avenir Book"/>
              </a:rPr>
              <a:t> </a:t>
            </a:r>
            <a:r>
              <a:rPr sz="2000" dirty="0">
                <a:solidFill>
                  <a:srgbClr val="231F20"/>
                </a:solidFill>
                <a:latin typeface="Avenir Book"/>
                <a:cs typeface="Avenir Book"/>
              </a:rPr>
              <a:t>also</a:t>
            </a:r>
            <a:r>
              <a:rPr sz="2000" spc="-10" dirty="0">
                <a:solidFill>
                  <a:srgbClr val="231F20"/>
                </a:solidFill>
                <a:latin typeface="Avenir Book"/>
                <a:cs typeface="Avenir Book"/>
              </a:rPr>
              <a:t> </a:t>
            </a:r>
            <a:r>
              <a:rPr sz="2000" dirty="0">
                <a:solidFill>
                  <a:srgbClr val="231F20"/>
                </a:solidFill>
                <a:latin typeface="Avenir Book"/>
                <a:cs typeface="Avenir Book"/>
              </a:rPr>
              <a:t>cause</a:t>
            </a:r>
            <a:r>
              <a:rPr sz="2000" spc="-5" dirty="0">
                <a:solidFill>
                  <a:srgbClr val="231F20"/>
                </a:solidFill>
                <a:latin typeface="Avenir Book"/>
                <a:cs typeface="Avenir Book"/>
              </a:rPr>
              <a:t> </a:t>
            </a:r>
            <a:r>
              <a:rPr sz="2000" dirty="0">
                <a:solidFill>
                  <a:srgbClr val="231F20"/>
                </a:solidFill>
                <a:latin typeface="Avenir Book"/>
                <a:cs typeface="Avenir Book"/>
              </a:rPr>
              <a:t>illnesses</a:t>
            </a:r>
            <a:r>
              <a:rPr sz="2000" spc="-10" dirty="0">
                <a:solidFill>
                  <a:srgbClr val="231F20"/>
                </a:solidFill>
                <a:latin typeface="Avenir Book"/>
                <a:cs typeface="Avenir Book"/>
              </a:rPr>
              <a:t> </a:t>
            </a:r>
            <a:r>
              <a:rPr sz="2000" spc="-25" dirty="0">
                <a:solidFill>
                  <a:srgbClr val="231F20"/>
                </a:solidFill>
                <a:latin typeface="Avenir Book"/>
                <a:cs typeface="Avenir Book"/>
              </a:rPr>
              <a:t>or </a:t>
            </a:r>
            <a:r>
              <a:rPr sz="2000" dirty="0">
                <a:solidFill>
                  <a:srgbClr val="231F20"/>
                </a:solidFill>
                <a:latin typeface="Avenir Book"/>
                <a:cs typeface="Avenir Book"/>
              </a:rPr>
              <a:t>affect</a:t>
            </a:r>
            <a:r>
              <a:rPr sz="2000" spc="-15" dirty="0">
                <a:solidFill>
                  <a:srgbClr val="231F20"/>
                </a:solidFill>
                <a:latin typeface="Avenir Book"/>
                <a:cs typeface="Avenir Book"/>
              </a:rPr>
              <a:t> </a:t>
            </a:r>
            <a:r>
              <a:rPr sz="2000" dirty="0">
                <a:solidFill>
                  <a:srgbClr val="231F20"/>
                </a:solidFill>
                <a:latin typeface="Avenir Book"/>
                <a:cs typeface="Avenir Book"/>
              </a:rPr>
              <a:t>development</a:t>
            </a:r>
            <a:r>
              <a:rPr sz="2000" spc="-15" dirty="0">
                <a:solidFill>
                  <a:srgbClr val="231F20"/>
                </a:solidFill>
                <a:latin typeface="Avenir Book"/>
                <a:cs typeface="Avenir Book"/>
              </a:rPr>
              <a:t> </a:t>
            </a:r>
            <a:r>
              <a:rPr sz="2000" dirty="0">
                <a:solidFill>
                  <a:srgbClr val="231F20"/>
                </a:solidFill>
                <a:latin typeface="Avenir Book"/>
                <a:cs typeface="Avenir Book"/>
              </a:rPr>
              <a:t>long</a:t>
            </a:r>
            <a:r>
              <a:rPr sz="2000" spc="-10" dirty="0">
                <a:solidFill>
                  <a:srgbClr val="231F20"/>
                </a:solidFill>
                <a:latin typeface="Avenir Book"/>
                <a:cs typeface="Avenir Book"/>
              </a:rPr>
              <a:t> after </a:t>
            </a:r>
            <a:r>
              <a:rPr sz="2000" dirty="0">
                <a:solidFill>
                  <a:srgbClr val="231F20"/>
                </a:solidFill>
                <a:latin typeface="Avenir Book"/>
                <a:cs typeface="Avenir Book"/>
              </a:rPr>
              <a:t>exposure,</a:t>
            </a:r>
            <a:r>
              <a:rPr sz="2000" spc="-65" dirty="0">
                <a:solidFill>
                  <a:srgbClr val="231F20"/>
                </a:solidFill>
                <a:latin typeface="Avenir Book"/>
                <a:cs typeface="Avenir Book"/>
              </a:rPr>
              <a:t> </a:t>
            </a:r>
            <a:r>
              <a:rPr sz="2000" dirty="0">
                <a:solidFill>
                  <a:srgbClr val="231F20"/>
                </a:solidFill>
                <a:latin typeface="Avenir Book"/>
                <a:cs typeface="Avenir Book"/>
              </a:rPr>
              <a:t>sometimes</a:t>
            </a:r>
            <a:r>
              <a:rPr sz="2000" spc="-60" dirty="0">
                <a:solidFill>
                  <a:srgbClr val="231F20"/>
                </a:solidFill>
                <a:latin typeface="Avenir Book"/>
                <a:cs typeface="Avenir Book"/>
              </a:rPr>
              <a:t> </a:t>
            </a:r>
            <a:r>
              <a:rPr sz="2000" dirty="0">
                <a:solidFill>
                  <a:srgbClr val="231F20"/>
                </a:solidFill>
                <a:latin typeface="Avenir Book"/>
                <a:cs typeface="Avenir Book"/>
              </a:rPr>
              <a:t>decades</a:t>
            </a:r>
            <a:r>
              <a:rPr sz="2000" spc="-65" dirty="0">
                <a:solidFill>
                  <a:srgbClr val="231F20"/>
                </a:solidFill>
                <a:latin typeface="Avenir Book"/>
                <a:cs typeface="Avenir Book"/>
              </a:rPr>
              <a:t> </a:t>
            </a:r>
            <a:r>
              <a:rPr sz="2000" spc="-10" dirty="0">
                <a:solidFill>
                  <a:srgbClr val="231F20"/>
                </a:solidFill>
                <a:latin typeface="Avenir Book"/>
                <a:cs typeface="Avenir Book"/>
              </a:rPr>
              <a:t>later.</a:t>
            </a:r>
            <a:endParaRPr sz="2000">
              <a:latin typeface="Avenir Book"/>
              <a:cs typeface="Avenir Book"/>
            </a:endParaRPr>
          </a:p>
        </p:txBody>
      </p:sp>
      <p:sp>
        <p:nvSpPr>
          <p:cNvPr id="6" name="object 6"/>
          <p:cNvSpPr txBox="1"/>
          <p:nvPr/>
        </p:nvSpPr>
        <p:spPr>
          <a:xfrm>
            <a:off x="5129244" y="2968499"/>
            <a:ext cx="143510" cy="185420"/>
          </a:xfrm>
          <a:prstGeom prst="rect">
            <a:avLst/>
          </a:prstGeom>
        </p:spPr>
        <p:txBody>
          <a:bodyPr vert="horz" wrap="square" lIns="0" tIns="12700" rIns="0" bIns="0" rtlCol="0">
            <a:spAutoFit/>
          </a:bodyPr>
          <a:lstStyle/>
          <a:p>
            <a:pPr marL="12700">
              <a:lnSpc>
                <a:spcPct val="100000"/>
              </a:lnSpc>
              <a:spcBef>
                <a:spcPts val="100"/>
              </a:spcBef>
            </a:pPr>
            <a:r>
              <a:rPr sz="1050" spc="-50" dirty="0">
                <a:solidFill>
                  <a:srgbClr val="E16C25"/>
                </a:solidFill>
                <a:latin typeface="Apple Symbols"/>
                <a:cs typeface="Apple Symbols"/>
              </a:rPr>
              <a:t>■</a:t>
            </a:r>
            <a:endParaRPr sz="1050">
              <a:latin typeface="Apple Symbols"/>
              <a:cs typeface="Apple Symbols"/>
            </a:endParaRPr>
          </a:p>
        </p:txBody>
      </p:sp>
      <p:sp>
        <p:nvSpPr>
          <p:cNvPr id="7" name="object 7"/>
          <p:cNvSpPr txBox="1"/>
          <p:nvPr/>
        </p:nvSpPr>
        <p:spPr>
          <a:xfrm>
            <a:off x="5129244" y="1298449"/>
            <a:ext cx="4298315" cy="2768600"/>
          </a:xfrm>
          <a:prstGeom prst="rect">
            <a:avLst/>
          </a:prstGeom>
        </p:spPr>
        <p:txBody>
          <a:bodyPr vert="horz" wrap="square" lIns="0" tIns="33020" rIns="0" bIns="0" rtlCol="0">
            <a:spAutoFit/>
          </a:bodyPr>
          <a:lstStyle/>
          <a:p>
            <a:pPr marL="234315" marR="5080" indent="-222250">
              <a:lnSpc>
                <a:spcPts val="2300"/>
              </a:lnSpc>
              <a:spcBef>
                <a:spcPts val="260"/>
              </a:spcBef>
              <a:buClr>
                <a:srgbClr val="E16C25"/>
              </a:buClr>
              <a:buSzPct val="52500"/>
              <a:buFont typeface="Apple Symbols"/>
              <a:buChar char="■"/>
              <a:tabLst>
                <a:tab pos="235585" algn="l"/>
              </a:tabLst>
            </a:pPr>
            <a:r>
              <a:rPr sz="2000" dirty="0">
                <a:solidFill>
                  <a:srgbClr val="231F20"/>
                </a:solidFill>
                <a:latin typeface="Avenir Book"/>
                <a:cs typeface="Avenir Book"/>
              </a:rPr>
              <a:t>Pesticide</a:t>
            </a:r>
            <a:r>
              <a:rPr sz="2000" spc="-30" dirty="0">
                <a:solidFill>
                  <a:srgbClr val="231F20"/>
                </a:solidFill>
                <a:latin typeface="Avenir Book"/>
                <a:cs typeface="Avenir Book"/>
              </a:rPr>
              <a:t> </a:t>
            </a:r>
            <a:r>
              <a:rPr sz="2000" dirty="0">
                <a:solidFill>
                  <a:srgbClr val="231F20"/>
                </a:solidFill>
                <a:latin typeface="Avenir Book"/>
                <a:cs typeface="Avenir Book"/>
              </a:rPr>
              <a:t>exposure</a:t>
            </a:r>
            <a:r>
              <a:rPr sz="2000" spc="-25" dirty="0">
                <a:solidFill>
                  <a:srgbClr val="231F20"/>
                </a:solidFill>
                <a:latin typeface="Avenir Book"/>
                <a:cs typeface="Avenir Book"/>
              </a:rPr>
              <a:t> </a:t>
            </a:r>
            <a:r>
              <a:rPr sz="2000" spc="-10" dirty="0">
                <a:solidFill>
                  <a:srgbClr val="231F20"/>
                </a:solidFill>
                <a:latin typeface="Avenir Book"/>
                <a:cs typeface="Avenir Book"/>
              </a:rPr>
              <a:t>during 	</a:t>
            </a:r>
            <a:r>
              <a:rPr sz="2000" dirty="0">
                <a:solidFill>
                  <a:srgbClr val="231F20"/>
                </a:solidFill>
                <a:latin typeface="Avenir Book"/>
                <a:cs typeface="Avenir Book"/>
              </a:rPr>
              <a:t>pregnancy</a:t>
            </a:r>
            <a:r>
              <a:rPr sz="2000" spc="-45" dirty="0">
                <a:solidFill>
                  <a:srgbClr val="231F20"/>
                </a:solidFill>
                <a:latin typeface="Avenir Book"/>
                <a:cs typeface="Avenir Book"/>
              </a:rPr>
              <a:t> </a:t>
            </a:r>
            <a:r>
              <a:rPr sz="2000" dirty="0">
                <a:solidFill>
                  <a:srgbClr val="231F20"/>
                </a:solidFill>
                <a:latin typeface="Avenir Book"/>
                <a:cs typeface="Avenir Book"/>
              </a:rPr>
              <a:t>and</a:t>
            </a:r>
            <a:r>
              <a:rPr sz="2000" spc="-40" dirty="0">
                <a:solidFill>
                  <a:srgbClr val="231F20"/>
                </a:solidFill>
                <a:latin typeface="Avenir Book"/>
                <a:cs typeface="Avenir Book"/>
              </a:rPr>
              <a:t> </a:t>
            </a:r>
            <a:r>
              <a:rPr sz="2000" dirty="0">
                <a:solidFill>
                  <a:srgbClr val="231F20"/>
                </a:solidFill>
                <a:latin typeface="Avenir Book"/>
                <a:cs typeface="Avenir Book"/>
              </a:rPr>
              <a:t>early</a:t>
            </a:r>
            <a:r>
              <a:rPr sz="2000" spc="-45" dirty="0">
                <a:solidFill>
                  <a:srgbClr val="231F20"/>
                </a:solidFill>
                <a:latin typeface="Avenir Book"/>
                <a:cs typeface="Avenir Book"/>
              </a:rPr>
              <a:t> </a:t>
            </a:r>
            <a:r>
              <a:rPr sz="2000" dirty="0">
                <a:solidFill>
                  <a:srgbClr val="231F20"/>
                </a:solidFill>
                <a:latin typeface="Avenir Book"/>
                <a:cs typeface="Avenir Book"/>
              </a:rPr>
              <a:t>childhood</a:t>
            </a:r>
            <a:r>
              <a:rPr sz="2000" spc="-40" dirty="0">
                <a:solidFill>
                  <a:srgbClr val="231F20"/>
                </a:solidFill>
                <a:latin typeface="Avenir Book"/>
                <a:cs typeface="Avenir Book"/>
              </a:rPr>
              <a:t> </a:t>
            </a:r>
            <a:r>
              <a:rPr sz="2000" spc="-25" dirty="0">
                <a:solidFill>
                  <a:srgbClr val="231F20"/>
                </a:solidFill>
                <a:latin typeface="Avenir Book"/>
                <a:cs typeface="Avenir Book"/>
              </a:rPr>
              <a:t>has 	</a:t>
            </a:r>
            <a:r>
              <a:rPr sz="2000" dirty="0">
                <a:solidFill>
                  <a:srgbClr val="231F20"/>
                </a:solidFill>
                <a:latin typeface="Avenir Book"/>
                <a:cs typeface="Avenir Book"/>
              </a:rPr>
              <a:t>been</a:t>
            </a:r>
            <a:r>
              <a:rPr sz="2000" spc="-30" dirty="0">
                <a:solidFill>
                  <a:srgbClr val="231F20"/>
                </a:solidFill>
                <a:latin typeface="Avenir Book"/>
                <a:cs typeface="Avenir Book"/>
              </a:rPr>
              <a:t> </a:t>
            </a:r>
            <a:r>
              <a:rPr sz="2000" dirty="0">
                <a:solidFill>
                  <a:srgbClr val="231F20"/>
                </a:solidFill>
                <a:latin typeface="Avenir Book"/>
                <a:cs typeface="Avenir Book"/>
              </a:rPr>
              <a:t>linked</a:t>
            </a:r>
            <a:r>
              <a:rPr sz="2000" spc="-30" dirty="0">
                <a:solidFill>
                  <a:srgbClr val="231F20"/>
                </a:solidFill>
                <a:latin typeface="Avenir Book"/>
                <a:cs typeface="Avenir Book"/>
              </a:rPr>
              <a:t> </a:t>
            </a:r>
            <a:r>
              <a:rPr sz="2000" dirty="0">
                <a:solidFill>
                  <a:srgbClr val="231F20"/>
                </a:solidFill>
                <a:latin typeface="Avenir Book"/>
                <a:cs typeface="Avenir Book"/>
              </a:rPr>
              <a:t>to</a:t>
            </a:r>
            <a:r>
              <a:rPr sz="2000" spc="-25" dirty="0">
                <a:solidFill>
                  <a:srgbClr val="231F20"/>
                </a:solidFill>
                <a:latin typeface="Avenir Book"/>
                <a:cs typeface="Avenir Book"/>
              </a:rPr>
              <a:t> </a:t>
            </a:r>
            <a:r>
              <a:rPr sz="2000" dirty="0">
                <a:solidFill>
                  <a:srgbClr val="231F20"/>
                </a:solidFill>
                <a:latin typeface="Avenir Book"/>
                <a:cs typeface="Avenir Book"/>
              </a:rPr>
              <a:t>increased</a:t>
            </a:r>
            <a:r>
              <a:rPr sz="2000" spc="-30" dirty="0">
                <a:solidFill>
                  <a:srgbClr val="231F20"/>
                </a:solidFill>
                <a:latin typeface="Avenir Book"/>
                <a:cs typeface="Avenir Book"/>
              </a:rPr>
              <a:t> </a:t>
            </a:r>
            <a:r>
              <a:rPr sz="2000" dirty="0">
                <a:solidFill>
                  <a:srgbClr val="231F20"/>
                </a:solidFill>
                <a:latin typeface="Avenir Book"/>
                <a:cs typeface="Avenir Book"/>
              </a:rPr>
              <a:t>risk</a:t>
            </a:r>
            <a:r>
              <a:rPr sz="2000" spc="-25" dirty="0">
                <a:solidFill>
                  <a:srgbClr val="231F20"/>
                </a:solidFill>
                <a:latin typeface="Avenir Book"/>
                <a:cs typeface="Avenir Book"/>
              </a:rPr>
              <a:t> for 	</a:t>
            </a:r>
            <a:r>
              <a:rPr sz="2000" dirty="0">
                <a:solidFill>
                  <a:srgbClr val="231F20"/>
                </a:solidFill>
                <a:latin typeface="Avenir Book"/>
                <a:cs typeface="Avenir Book"/>
              </a:rPr>
              <a:t>getting leukemia, brain tumors, </a:t>
            </a:r>
            <a:r>
              <a:rPr sz="2000" spc="-25" dirty="0">
                <a:solidFill>
                  <a:srgbClr val="231F20"/>
                </a:solidFill>
                <a:latin typeface="Avenir Book"/>
                <a:cs typeface="Avenir Book"/>
              </a:rPr>
              <a:t>and 	</a:t>
            </a:r>
            <a:r>
              <a:rPr sz="2000" dirty="0">
                <a:solidFill>
                  <a:srgbClr val="231F20"/>
                </a:solidFill>
                <a:latin typeface="Avenir Book"/>
                <a:cs typeface="Avenir Book"/>
              </a:rPr>
              <a:t>other childhood </a:t>
            </a:r>
            <a:r>
              <a:rPr sz="2000" spc="-10" dirty="0">
                <a:solidFill>
                  <a:srgbClr val="231F20"/>
                </a:solidFill>
                <a:latin typeface="Avenir Book"/>
                <a:cs typeface="Avenir Book"/>
              </a:rPr>
              <a:t>cancers.</a:t>
            </a:r>
            <a:endParaRPr sz="2000">
              <a:latin typeface="Avenir Book"/>
              <a:cs typeface="Avenir Book"/>
            </a:endParaRPr>
          </a:p>
          <a:p>
            <a:pPr marL="235585" marR="403225">
              <a:lnSpc>
                <a:spcPts val="2300"/>
              </a:lnSpc>
              <a:spcBef>
                <a:spcPts val="800"/>
              </a:spcBef>
            </a:pPr>
            <a:r>
              <a:rPr sz="2000" dirty="0">
                <a:solidFill>
                  <a:srgbClr val="231F20"/>
                </a:solidFill>
                <a:latin typeface="Avenir Book"/>
                <a:cs typeface="Avenir Book"/>
              </a:rPr>
              <a:t>Fathers’</a:t>
            </a:r>
            <a:r>
              <a:rPr sz="2000" spc="-45" dirty="0">
                <a:solidFill>
                  <a:srgbClr val="231F20"/>
                </a:solidFill>
                <a:latin typeface="Avenir Book"/>
                <a:cs typeface="Avenir Book"/>
              </a:rPr>
              <a:t> </a:t>
            </a:r>
            <a:r>
              <a:rPr sz="2000" dirty="0">
                <a:solidFill>
                  <a:srgbClr val="231F20"/>
                </a:solidFill>
                <a:latin typeface="Avenir Book"/>
                <a:cs typeface="Avenir Book"/>
              </a:rPr>
              <a:t>exposure</a:t>
            </a:r>
            <a:r>
              <a:rPr sz="2000" spc="-40" dirty="0">
                <a:solidFill>
                  <a:srgbClr val="231F20"/>
                </a:solidFill>
                <a:latin typeface="Avenir Book"/>
                <a:cs typeface="Avenir Book"/>
              </a:rPr>
              <a:t> </a:t>
            </a:r>
            <a:r>
              <a:rPr sz="2000" dirty="0">
                <a:solidFill>
                  <a:srgbClr val="231F20"/>
                </a:solidFill>
                <a:latin typeface="Avenir Book"/>
                <a:cs typeface="Avenir Book"/>
              </a:rPr>
              <a:t>to</a:t>
            </a:r>
            <a:r>
              <a:rPr sz="2000" spc="-40" dirty="0">
                <a:solidFill>
                  <a:srgbClr val="231F20"/>
                </a:solidFill>
                <a:latin typeface="Avenir Book"/>
                <a:cs typeface="Avenir Book"/>
              </a:rPr>
              <a:t> </a:t>
            </a:r>
            <a:r>
              <a:rPr sz="2000" spc="-10" dirty="0">
                <a:solidFill>
                  <a:srgbClr val="231F20"/>
                </a:solidFill>
                <a:latin typeface="Avenir Book"/>
                <a:cs typeface="Avenir Book"/>
              </a:rPr>
              <a:t>pesticides </a:t>
            </a:r>
            <a:r>
              <a:rPr sz="2000" i="1" dirty="0">
                <a:solidFill>
                  <a:srgbClr val="231F20"/>
                </a:solidFill>
                <a:latin typeface="Avenir Book"/>
                <a:cs typeface="Avenir Book"/>
              </a:rPr>
              <a:t>before</a:t>
            </a:r>
            <a:r>
              <a:rPr sz="2000" i="1" spc="-20" dirty="0">
                <a:solidFill>
                  <a:srgbClr val="231F20"/>
                </a:solidFill>
                <a:latin typeface="Avenir Book"/>
                <a:cs typeface="Avenir Book"/>
              </a:rPr>
              <a:t> </a:t>
            </a:r>
            <a:r>
              <a:rPr sz="2000" i="1" dirty="0">
                <a:solidFill>
                  <a:srgbClr val="231F20"/>
                </a:solidFill>
                <a:latin typeface="Avenir Book"/>
                <a:cs typeface="Avenir Book"/>
              </a:rPr>
              <a:t>conception</a:t>
            </a:r>
            <a:r>
              <a:rPr sz="2000" i="1" spc="-15" dirty="0">
                <a:solidFill>
                  <a:srgbClr val="231F20"/>
                </a:solidFill>
                <a:latin typeface="Avenir Book"/>
                <a:cs typeface="Avenir Book"/>
              </a:rPr>
              <a:t> </a:t>
            </a:r>
            <a:r>
              <a:rPr sz="2000" dirty="0">
                <a:solidFill>
                  <a:srgbClr val="231F20"/>
                </a:solidFill>
                <a:latin typeface="Avenir Book"/>
                <a:cs typeface="Avenir Book"/>
              </a:rPr>
              <a:t>has</a:t>
            </a:r>
            <a:r>
              <a:rPr sz="2000" spc="-20" dirty="0">
                <a:solidFill>
                  <a:srgbClr val="231F20"/>
                </a:solidFill>
                <a:latin typeface="Avenir Book"/>
                <a:cs typeface="Avenir Book"/>
              </a:rPr>
              <a:t> also </a:t>
            </a:r>
            <a:r>
              <a:rPr sz="2000" dirty="0">
                <a:solidFill>
                  <a:srgbClr val="231F20"/>
                </a:solidFill>
                <a:latin typeface="Avenir Book"/>
                <a:cs typeface="Avenir Book"/>
              </a:rPr>
              <a:t>been</a:t>
            </a:r>
            <a:r>
              <a:rPr sz="2000" spc="-20" dirty="0">
                <a:solidFill>
                  <a:srgbClr val="231F20"/>
                </a:solidFill>
                <a:latin typeface="Avenir Book"/>
                <a:cs typeface="Avenir Book"/>
              </a:rPr>
              <a:t> </a:t>
            </a:r>
            <a:r>
              <a:rPr sz="2000" dirty="0">
                <a:solidFill>
                  <a:srgbClr val="231F20"/>
                </a:solidFill>
                <a:latin typeface="Avenir Book"/>
                <a:cs typeface="Avenir Book"/>
              </a:rPr>
              <a:t>linked</a:t>
            </a:r>
            <a:r>
              <a:rPr sz="2000" spc="-20" dirty="0">
                <a:solidFill>
                  <a:srgbClr val="231F20"/>
                </a:solidFill>
                <a:latin typeface="Avenir Book"/>
                <a:cs typeface="Avenir Book"/>
              </a:rPr>
              <a:t> </a:t>
            </a:r>
            <a:r>
              <a:rPr sz="2000" dirty="0">
                <a:solidFill>
                  <a:srgbClr val="231F20"/>
                </a:solidFill>
                <a:latin typeface="Avenir Book"/>
                <a:cs typeface="Avenir Book"/>
              </a:rPr>
              <a:t>to</a:t>
            </a:r>
            <a:r>
              <a:rPr sz="2000" spc="-20" dirty="0">
                <a:solidFill>
                  <a:srgbClr val="231F20"/>
                </a:solidFill>
                <a:latin typeface="Avenir Book"/>
                <a:cs typeface="Avenir Book"/>
              </a:rPr>
              <a:t> </a:t>
            </a:r>
            <a:r>
              <a:rPr sz="2000" dirty="0">
                <a:solidFill>
                  <a:srgbClr val="231F20"/>
                </a:solidFill>
                <a:latin typeface="Avenir Book"/>
                <a:cs typeface="Avenir Book"/>
              </a:rPr>
              <a:t>their</a:t>
            </a:r>
            <a:r>
              <a:rPr sz="2000" spc="-20" dirty="0">
                <a:solidFill>
                  <a:srgbClr val="231F20"/>
                </a:solidFill>
                <a:latin typeface="Avenir Book"/>
                <a:cs typeface="Avenir Book"/>
              </a:rPr>
              <a:t> </a:t>
            </a:r>
            <a:r>
              <a:rPr sz="2000" dirty="0">
                <a:solidFill>
                  <a:srgbClr val="231F20"/>
                </a:solidFill>
                <a:latin typeface="Avenir Book"/>
                <a:cs typeface="Avenir Book"/>
              </a:rPr>
              <a:t>future</a:t>
            </a:r>
            <a:r>
              <a:rPr sz="2000" spc="-20" dirty="0">
                <a:solidFill>
                  <a:srgbClr val="231F20"/>
                </a:solidFill>
                <a:latin typeface="Avenir Book"/>
                <a:cs typeface="Avenir Book"/>
              </a:rPr>
              <a:t> </a:t>
            </a:r>
            <a:r>
              <a:rPr sz="2000" spc="-10" dirty="0">
                <a:solidFill>
                  <a:srgbClr val="231F20"/>
                </a:solidFill>
                <a:latin typeface="Avenir Book"/>
                <a:cs typeface="Avenir Book"/>
              </a:rPr>
              <a:t>child </a:t>
            </a:r>
            <a:r>
              <a:rPr sz="2000" dirty="0">
                <a:solidFill>
                  <a:srgbClr val="231F20"/>
                </a:solidFill>
                <a:latin typeface="Avenir Book"/>
                <a:cs typeface="Avenir Book"/>
              </a:rPr>
              <a:t>developing</a:t>
            </a:r>
            <a:r>
              <a:rPr sz="2000" spc="-60" dirty="0">
                <a:solidFill>
                  <a:srgbClr val="231F20"/>
                </a:solidFill>
                <a:latin typeface="Avenir Book"/>
                <a:cs typeface="Avenir Book"/>
              </a:rPr>
              <a:t> </a:t>
            </a:r>
            <a:r>
              <a:rPr sz="2000" dirty="0">
                <a:solidFill>
                  <a:srgbClr val="231F20"/>
                </a:solidFill>
                <a:latin typeface="Avenir Book"/>
                <a:cs typeface="Avenir Book"/>
              </a:rPr>
              <a:t>childhood</a:t>
            </a:r>
            <a:r>
              <a:rPr sz="2000" spc="-50" dirty="0">
                <a:solidFill>
                  <a:srgbClr val="231F20"/>
                </a:solidFill>
                <a:latin typeface="Avenir Book"/>
                <a:cs typeface="Avenir Book"/>
              </a:rPr>
              <a:t> </a:t>
            </a:r>
            <a:r>
              <a:rPr sz="2000" spc="-10" dirty="0">
                <a:solidFill>
                  <a:srgbClr val="231F20"/>
                </a:solidFill>
                <a:latin typeface="Avenir Book"/>
                <a:cs typeface="Avenir Book"/>
              </a:rPr>
              <a:t>leukemia.</a:t>
            </a:r>
            <a:endParaRPr sz="2000">
              <a:latin typeface="Avenir Book"/>
              <a:cs typeface="Avenir Book"/>
            </a:endParaRPr>
          </a:p>
        </p:txBody>
      </p:sp>
      <p:sp>
        <p:nvSpPr>
          <p:cNvPr id="8" name="object 8"/>
          <p:cNvSpPr txBox="1"/>
          <p:nvPr/>
        </p:nvSpPr>
        <p:spPr>
          <a:xfrm>
            <a:off x="590905" y="4301999"/>
            <a:ext cx="6197600" cy="330200"/>
          </a:xfrm>
          <a:prstGeom prst="rect">
            <a:avLst/>
          </a:prstGeom>
        </p:spPr>
        <p:txBody>
          <a:bodyPr vert="horz" wrap="square" lIns="0" tIns="12700" rIns="0" bIns="0" rtlCol="0">
            <a:spAutoFit/>
          </a:bodyPr>
          <a:lstStyle/>
          <a:p>
            <a:pPr marL="12700">
              <a:lnSpc>
                <a:spcPct val="100000"/>
              </a:lnSpc>
              <a:spcBef>
                <a:spcPts val="100"/>
              </a:spcBef>
            </a:pPr>
            <a:r>
              <a:rPr sz="2000" spc="-35" dirty="0">
                <a:solidFill>
                  <a:srgbClr val="231F20"/>
                </a:solidFill>
                <a:latin typeface="Avenir Book"/>
                <a:cs typeface="Avenir Book"/>
              </a:rPr>
              <a:t>Typically,</a:t>
            </a:r>
            <a:r>
              <a:rPr sz="2000" spc="-20" dirty="0">
                <a:solidFill>
                  <a:srgbClr val="231F20"/>
                </a:solidFill>
                <a:latin typeface="Avenir Book"/>
                <a:cs typeface="Avenir Book"/>
              </a:rPr>
              <a:t> </a:t>
            </a:r>
            <a:r>
              <a:rPr sz="2000" dirty="0">
                <a:solidFill>
                  <a:srgbClr val="231F20"/>
                </a:solidFill>
                <a:latin typeface="Avenir Book"/>
                <a:cs typeface="Avenir Book"/>
              </a:rPr>
              <a:t>the</a:t>
            </a:r>
            <a:r>
              <a:rPr sz="2000" spc="-20" dirty="0">
                <a:solidFill>
                  <a:srgbClr val="231F20"/>
                </a:solidFill>
                <a:latin typeface="Avenir Book"/>
                <a:cs typeface="Avenir Book"/>
              </a:rPr>
              <a:t> </a:t>
            </a:r>
            <a:r>
              <a:rPr sz="2000" dirty="0">
                <a:solidFill>
                  <a:srgbClr val="231F20"/>
                </a:solidFill>
                <a:latin typeface="Avenir Book"/>
                <a:cs typeface="Avenir Book"/>
              </a:rPr>
              <a:t>harmful</a:t>
            </a:r>
            <a:r>
              <a:rPr sz="2000" spc="-15" dirty="0">
                <a:solidFill>
                  <a:srgbClr val="231F20"/>
                </a:solidFill>
                <a:latin typeface="Avenir Book"/>
                <a:cs typeface="Avenir Book"/>
              </a:rPr>
              <a:t> </a:t>
            </a:r>
            <a:r>
              <a:rPr sz="2000" dirty="0">
                <a:solidFill>
                  <a:srgbClr val="231F20"/>
                </a:solidFill>
                <a:latin typeface="Avenir Book"/>
                <a:cs typeface="Avenir Book"/>
              </a:rPr>
              <a:t>effects</a:t>
            </a:r>
            <a:r>
              <a:rPr sz="2000" spc="-20" dirty="0">
                <a:solidFill>
                  <a:srgbClr val="231F20"/>
                </a:solidFill>
                <a:latin typeface="Avenir Book"/>
                <a:cs typeface="Avenir Book"/>
              </a:rPr>
              <a:t> </a:t>
            </a:r>
            <a:r>
              <a:rPr sz="2000" dirty="0">
                <a:solidFill>
                  <a:srgbClr val="231F20"/>
                </a:solidFill>
                <a:latin typeface="Avenir Book"/>
                <a:cs typeface="Avenir Book"/>
              </a:rPr>
              <a:t>of</a:t>
            </a:r>
            <a:r>
              <a:rPr sz="2000" spc="-15" dirty="0">
                <a:solidFill>
                  <a:srgbClr val="231F20"/>
                </a:solidFill>
                <a:latin typeface="Avenir Book"/>
                <a:cs typeface="Avenir Book"/>
              </a:rPr>
              <a:t> </a:t>
            </a:r>
            <a:r>
              <a:rPr sz="2000" dirty="0">
                <a:solidFill>
                  <a:srgbClr val="231F20"/>
                </a:solidFill>
                <a:latin typeface="Avenir Book"/>
                <a:cs typeface="Avenir Book"/>
              </a:rPr>
              <a:t>a</a:t>
            </a:r>
            <a:r>
              <a:rPr sz="2000" spc="-20" dirty="0">
                <a:solidFill>
                  <a:srgbClr val="231F20"/>
                </a:solidFill>
                <a:latin typeface="Avenir Book"/>
                <a:cs typeface="Avenir Book"/>
              </a:rPr>
              <a:t> </a:t>
            </a:r>
            <a:r>
              <a:rPr sz="2000" dirty="0">
                <a:solidFill>
                  <a:srgbClr val="231F20"/>
                </a:solidFill>
                <a:latin typeface="Avenir Book"/>
                <a:cs typeface="Avenir Book"/>
              </a:rPr>
              <a:t>pesticide</a:t>
            </a:r>
            <a:r>
              <a:rPr sz="2000" spc="-15" dirty="0">
                <a:solidFill>
                  <a:srgbClr val="231F20"/>
                </a:solidFill>
                <a:latin typeface="Avenir Book"/>
                <a:cs typeface="Avenir Book"/>
              </a:rPr>
              <a:t> </a:t>
            </a:r>
            <a:r>
              <a:rPr sz="2000" dirty="0">
                <a:solidFill>
                  <a:srgbClr val="231F20"/>
                </a:solidFill>
                <a:latin typeface="Avenir Book"/>
                <a:cs typeface="Avenir Book"/>
              </a:rPr>
              <a:t>depend</a:t>
            </a:r>
            <a:r>
              <a:rPr sz="2000" spc="-20" dirty="0">
                <a:solidFill>
                  <a:srgbClr val="231F20"/>
                </a:solidFill>
                <a:latin typeface="Avenir Book"/>
                <a:cs typeface="Avenir Book"/>
              </a:rPr>
              <a:t> </a:t>
            </a:r>
            <a:r>
              <a:rPr sz="2000" spc="-25" dirty="0">
                <a:solidFill>
                  <a:srgbClr val="231F20"/>
                </a:solidFill>
                <a:latin typeface="Avenir Book"/>
                <a:cs typeface="Avenir Book"/>
              </a:rPr>
              <a:t>on:</a:t>
            </a:r>
            <a:endParaRPr sz="2000">
              <a:latin typeface="Avenir Book"/>
              <a:cs typeface="Avenir Book"/>
            </a:endParaRPr>
          </a:p>
        </p:txBody>
      </p:sp>
      <p:sp>
        <p:nvSpPr>
          <p:cNvPr id="9" name="object 9"/>
          <p:cNvSpPr txBox="1"/>
          <p:nvPr/>
        </p:nvSpPr>
        <p:spPr>
          <a:xfrm>
            <a:off x="590772" y="4873499"/>
            <a:ext cx="143510" cy="185420"/>
          </a:xfrm>
          <a:prstGeom prst="rect">
            <a:avLst/>
          </a:prstGeom>
        </p:spPr>
        <p:txBody>
          <a:bodyPr vert="horz" wrap="square" lIns="0" tIns="12700" rIns="0" bIns="0" rtlCol="0">
            <a:spAutoFit/>
          </a:bodyPr>
          <a:lstStyle/>
          <a:p>
            <a:pPr marL="12700">
              <a:lnSpc>
                <a:spcPct val="100000"/>
              </a:lnSpc>
              <a:spcBef>
                <a:spcPts val="100"/>
              </a:spcBef>
            </a:pPr>
            <a:r>
              <a:rPr sz="1050" spc="-50" dirty="0">
                <a:solidFill>
                  <a:srgbClr val="E16C25"/>
                </a:solidFill>
                <a:latin typeface="Apple Symbols"/>
                <a:cs typeface="Apple Symbols"/>
              </a:rPr>
              <a:t>■</a:t>
            </a:r>
            <a:endParaRPr sz="1050">
              <a:latin typeface="Apple Symbols"/>
              <a:cs typeface="Apple Symbols"/>
            </a:endParaRPr>
          </a:p>
        </p:txBody>
      </p:sp>
      <p:sp>
        <p:nvSpPr>
          <p:cNvPr id="10" name="object 10"/>
          <p:cNvSpPr txBox="1"/>
          <p:nvPr/>
        </p:nvSpPr>
        <p:spPr>
          <a:xfrm>
            <a:off x="813917" y="4765549"/>
            <a:ext cx="4136390" cy="1308100"/>
          </a:xfrm>
          <a:prstGeom prst="rect">
            <a:avLst/>
          </a:prstGeom>
        </p:spPr>
        <p:txBody>
          <a:bodyPr vert="horz" wrap="square" lIns="0" tIns="33019" rIns="0" bIns="0" rtlCol="0">
            <a:spAutoFit/>
          </a:bodyPr>
          <a:lstStyle/>
          <a:p>
            <a:pPr marL="12700" marR="32384">
              <a:lnSpc>
                <a:spcPts val="2300"/>
              </a:lnSpc>
              <a:spcBef>
                <a:spcPts val="259"/>
              </a:spcBef>
            </a:pPr>
            <a:r>
              <a:rPr sz="2000" dirty="0">
                <a:solidFill>
                  <a:srgbClr val="231F20"/>
                </a:solidFill>
                <a:latin typeface="Avenir Book"/>
                <a:cs typeface="Avenir Book"/>
              </a:rPr>
              <a:t>How</a:t>
            </a:r>
            <a:r>
              <a:rPr sz="2000" spc="-20" dirty="0">
                <a:solidFill>
                  <a:srgbClr val="231F20"/>
                </a:solidFill>
                <a:latin typeface="Avenir Book"/>
                <a:cs typeface="Avenir Book"/>
              </a:rPr>
              <a:t> </a:t>
            </a:r>
            <a:r>
              <a:rPr sz="2000" dirty="0">
                <a:solidFill>
                  <a:srgbClr val="231F20"/>
                </a:solidFill>
                <a:latin typeface="Avenir Book"/>
                <a:cs typeface="Avenir Book"/>
              </a:rPr>
              <a:t>poisonous</a:t>
            </a:r>
            <a:r>
              <a:rPr sz="2000" spc="-15" dirty="0">
                <a:solidFill>
                  <a:srgbClr val="231F20"/>
                </a:solidFill>
                <a:latin typeface="Avenir Book"/>
                <a:cs typeface="Avenir Book"/>
              </a:rPr>
              <a:t> </a:t>
            </a:r>
            <a:r>
              <a:rPr sz="2000" dirty="0">
                <a:solidFill>
                  <a:srgbClr val="231F20"/>
                </a:solidFill>
                <a:latin typeface="Avenir Book"/>
                <a:cs typeface="Avenir Book"/>
              </a:rPr>
              <a:t>it</a:t>
            </a:r>
            <a:r>
              <a:rPr sz="2000" spc="-15" dirty="0">
                <a:solidFill>
                  <a:srgbClr val="231F20"/>
                </a:solidFill>
                <a:latin typeface="Avenir Book"/>
                <a:cs typeface="Avenir Book"/>
              </a:rPr>
              <a:t> </a:t>
            </a:r>
            <a:r>
              <a:rPr sz="2000" dirty="0">
                <a:solidFill>
                  <a:srgbClr val="231F20"/>
                </a:solidFill>
                <a:latin typeface="Avenir Book"/>
                <a:cs typeface="Avenir Book"/>
              </a:rPr>
              <a:t>is.</a:t>
            </a:r>
            <a:r>
              <a:rPr sz="2000" spc="-15" dirty="0">
                <a:solidFill>
                  <a:srgbClr val="231F20"/>
                </a:solidFill>
                <a:latin typeface="Avenir Book"/>
                <a:cs typeface="Avenir Book"/>
              </a:rPr>
              <a:t> </a:t>
            </a:r>
            <a:r>
              <a:rPr sz="2000" dirty="0">
                <a:solidFill>
                  <a:srgbClr val="231F20"/>
                </a:solidFill>
                <a:latin typeface="Avenir Book"/>
                <a:cs typeface="Avenir Book"/>
              </a:rPr>
              <a:t>Some</a:t>
            </a:r>
            <a:r>
              <a:rPr sz="2000" spc="-15" dirty="0">
                <a:solidFill>
                  <a:srgbClr val="231F20"/>
                </a:solidFill>
                <a:latin typeface="Avenir Book"/>
                <a:cs typeface="Avenir Book"/>
              </a:rPr>
              <a:t> </a:t>
            </a:r>
            <a:r>
              <a:rPr sz="2000" dirty="0">
                <a:solidFill>
                  <a:srgbClr val="231F20"/>
                </a:solidFill>
                <a:latin typeface="Avenir Book"/>
                <a:cs typeface="Avenir Book"/>
              </a:rPr>
              <a:t>are</a:t>
            </a:r>
            <a:r>
              <a:rPr sz="2000" spc="-15" dirty="0">
                <a:solidFill>
                  <a:srgbClr val="231F20"/>
                </a:solidFill>
                <a:latin typeface="Avenir Book"/>
                <a:cs typeface="Avenir Book"/>
              </a:rPr>
              <a:t> </a:t>
            </a:r>
            <a:r>
              <a:rPr sz="2000" spc="-20" dirty="0">
                <a:solidFill>
                  <a:srgbClr val="231F20"/>
                </a:solidFill>
                <a:latin typeface="Avenir Book"/>
                <a:cs typeface="Avenir Book"/>
              </a:rPr>
              <a:t>more </a:t>
            </a:r>
            <a:r>
              <a:rPr sz="2000" dirty="0">
                <a:solidFill>
                  <a:srgbClr val="231F20"/>
                </a:solidFill>
                <a:latin typeface="Avenir Book"/>
                <a:cs typeface="Avenir Book"/>
              </a:rPr>
              <a:t>poisonous than </a:t>
            </a:r>
            <a:r>
              <a:rPr sz="2000" spc="-10" dirty="0">
                <a:solidFill>
                  <a:srgbClr val="231F20"/>
                </a:solidFill>
                <a:latin typeface="Avenir Book"/>
                <a:cs typeface="Avenir Book"/>
              </a:rPr>
              <a:t>others.</a:t>
            </a:r>
            <a:endParaRPr sz="2000">
              <a:latin typeface="Avenir Book"/>
              <a:cs typeface="Avenir Book"/>
            </a:endParaRPr>
          </a:p>
          <a:p>
            <a:pPr marL="12700" marR="5080">
              <a:lnSpc>
                <a:spcPts val="2300"/>
              </a:lnSpc>
              <a:spcBef>
                <a:spcPts val="800"/>
              </a:spcBef>
            </a:pPr>
            <a:r>
              <a:rPr sz="2000" dirty="0">
                <a:solidFill>
                  <a:srgbClr val="231F20"/>
                </a:solidFill>
                <a:latin typeface="Avenir Book"/>
                <a:cs typeface="Avenir Book"/>
              </a:rPr>
              <a:t>How</a:t>
            </a:r>
            <a:r>
              <a:rPr sz="2000" spc="-15" dirty="0">
                <a:solidFill>
                  <a:srgbClr val="231F20"/>
                </a:solidFill>
                <a:latin typeface="Avenir Book"/>
                <a:cs typeface="Avenir Book"/>
              </a:rPr>
              <a:t> </a:t>
            </a:r>
            <a:r>
              <a:rPr sz="2000" dirty="0">
                <a:solidFill>
                  <a:srgbClr val="231F20"/>
                </a:solidFill>
                <a:latin typeface="Avenir Book"/>
                <a:cs typeface="Avenir Book"/>
              </a:rPr>
              <a:t>long</a:t>
            </a:r>
            <a:r>
              <a:rPr sz="2000" spc="-15" dirty="0">
                <a:solidFill>
                  <a:srgbClr val="231F20"/>
                </a:solidFill>
                <a:latin typeface="Avenir Book"/>
                <a:cs typeface="Avenir Book"/>
              </a:rPr>
              <a:t> </a:t>
            </a:r>
            <a:r>
              <a:rPr sz="2000" dirty="0">
                <a:solidFill>
                  <a:srgbClr val="231F20"/>
                </a:solidFill>
                <a:latin typeface="Avenir Book"/>
                <a:cs typeface="Avenir Book"/>
              </a:rPr>
              <a:t>a</a:t>
            </a:r>
            <a:r>
              <a:rPr sz="2000" spc="-15" dirty="0">
                <a:solidFill>
                  <a:srgbClr val="231F20"/>
                </a:solidFill>
                <a:latin typeface="Avenir Book"/>
                <a:cs typeface="Avenir Book"/>
              </a:rPr>
              <a:t> </a:t>
            </a:r>
            <a:r>
              <a:rPr sz="2000" dirty="0">
                <a:solidFill>
                  <a:srgbClr val="231F20"/>
                </a:solidFill>
                <a:latin typeface="Avenir Book"/>
                <a:cs typeface="Avenir Book"/>
              </a:rPr>
              <a:t>person</a:t>
            </a:r>
            <a:r>
              <a:rPr sz="2000" spc="-15" dirty="0">
                <a:solidFill>
                  <a:srgbClr val="231F20"/>
                </a:solidFill>
                <a:latin typeface="Avenir Book"/>
                <a:cs typeface="Avenir Book"/>
              </a:rPr>
              <a:t> </a:t>
            </a:r>
            <a:r>
              <a:rPr sz="2000" dirty="0">
                <a:solidFill>
                  <a:srgbClr val="231F20"/>
                </a:solidFill>
                <a:latin typeface="Avenir Book"/>
                <a:cs typeface="Avenir Book"/>
              </a:rPr>
              <a:t>is</a:t>
            </a:r>
            <a:r>
              <a:rPr sz="2000" spc="-15" dirty="0">
                <a:solidFill>
                  <a:srgbClr val="231F20"/>
                </a:solidFill>
                <a:latin typeface="Avenir Book"/>
                <a:cs typeface="Avenir Book"/>
              </a:rPr>
              <a:t> </a:t>
            </a:r>
            <a:r>
              <a:rPr sz="2000" dirty="0">
                <a:solidFill>
                  <a:srgbClr val="231F20"/>
                </a:solidFill>
                <a:latin typeface="Avenir Book"/>
                <a:cs typeface="Avenir Book"/>
              </a:rPr>
              <a:t>in</a:t>
            </a:r>
            <a:r>
              <a:rPr sz="2000" spc="-15" dirty="0">
                <a:solidFill>
                  <a:srgbClr val="231F20"/>
                </a:solidFill>
                <a:latin typeface="Avenir Book"/>
                <a:cs typeface="Avenir Book"/>
              </a:rPr>
              <a:t> </a:t>
            </a:r>
            <a:r>
              <a:rPr sz="2000" dirty="0">
                <a:solidFill>
                  <a:srgbClr val="231F20"/>
                </a:solidFill>
                <a:latin typeface="Avenir Book"/>
                <a:cs typeface="Avenir Book"/>
              </a:rPr>
              <a:t>contact</a:t>
            </a:r>
            <a:r>
              <a:rPr sz="2000" spc="-15" dirty="0">
                <a:solidFill>
                  <a:srgbClr val="231F20"/>
                </a:solidFill>
                <a:latin typeface="Avenir Book"/>
                <a:cs typeface="Avenir Book"/>
              </a:rPr>
              <a:t> </a:t>
            </a:r>
            <a:r>
              <a:rPr sz="2000" spc="-20" dirty="0">
                <a:solidFill>
                  <a:srgbClr val="231F20"/>
                </a:solidFill>
                <a:latin typeface="Avenir Book"/>
                <a:cs typeface="Avenir Book"/>
              </a:rPr>
              <a:t>with </a:t>
            </a:r>
            <a:r>
              <a:rPr sz="2000" dirty="0">
                <a:solidFill>
                  <a:srgbClr val="231F20"/>
                </a:solidFill>
                <a:latin typeface="Avenir Book"/>
                <a:cs typeface="Avenir Book"/>
              </a:rPr>
              <a:t>the </a:t>
            </a:r>
            <a:r>
              <a:rPr sz="2000" spc="-10" dirty="0">
                <a:solidFill>
                  <a:srgbClr val="231F20"/>
                </a:solidFill>
                <a:latin typeface="Avenir Book"/>
                <a:cs typeface="Avenir Book"/>
              </a:rPr>
              <a:t>pesticide.</a:t>
            </a:r>
            <a:endParaRPr sz="2000">
              <a:latin typeface="Avenir Book"/>
              <a:cs typeface="Avenir Book"/>
            </a:endParaRPr>
          </a:p>
        </p:txBody>
      </p:sp>
      <p:sp>
        <p:nvSpPr>
          <p:cNvPr id="11" name="object 11"/>
          <p:cNvSpPr txBox="1"/>
          <p:nvPr/>
        </p:nvSpPr>
        <p:spPr>
          <a:xfrm>
            <a:off x="590772" y="5559299"/>
            <a:ext cx="143510" cy="185420"/>
          </a:xfrm>
          <a:prstGeom prst="rect">
            <a:avLst/>
          </a:prstGeom>
        </p:spPr>
        <p:txBody>
          <a:bodyPr vert="horz" wrap="square" lIns="0" tIns="12700" rIns="0" bIns="0" rtlCol="0">
            <a:spAutoFit/>
          </a:bodyPr>
          <a:lstStyle/>
          <a:p>
            <a:pPr marL="12700">
              <a:lnSpc>
                <a:spcPct val="100000"/>
              </a:lnSpc>
              <a:spcBef>
                <a:spcPts val="100"/>
              </a:spcBef>
            </a:pPr>
            <a:r>
              <a:rPr sz="1050" spc="-50" dirty="0">
                <a:solidFill>
                  <a:srgbClr val="E16C25"/>
                </a:solidFill>
                <a:latin typeface="Apple Symbols"/>
                <a:cs typeface="Apple Symbols"/>
              </a:rPr>
              <a:t>■</a:t>
            </a:r>
            <a:endParaRPr sz="1050">
              <a:latin typeface="Apple Symbols"/>
              <a:cs typeface="Apple Symbols"/>
            </a:endParaRPr>
          </a:p>
        </p:txBody>
      </p:sp>
      <p:sp>
        <p:nvSpPr>
          <p:cNvPr id="12" name="object 12"/>
          <p:cNvSpPr txBox="1"/>
          <p:nvPr/>
        </p:nvSpPr>
        <p:spPr>
          <a:xfrm>
            <a:off x="5129244" y="4873499"/>
            <a:ext cx="143510" cy="185420"/>
          </a:xfrm>
          <a:prstGeom prst="rect">
            <a:avLst/>
          </a:prstGeom>
        </p:spPr>
        <p:txBody>
          <a:bodyPr vert="horz" wrap="square" lIns="0" tIns="12700" rIns="0" bIns="0" rtlCol="0">
            <a:spAutoFit/>
          </a:bodyPr>
          <a:lstStyle/>
          <a:p>
            <a:pPr marL="12700">
              <a:lnSpc>
                <a:spcPct val="100000"/>
              </a:lnSpc>
              <a:spcBef>
                <a:spcPts val="100"/>
              </a:spcBef>
            </a:pPr>
            <a:r>
              <a:rPr sz="1050" spc="-50" dirty="0">
                <a:solidFill>
                  <a:srgbClr val="E16C25"/>
                </a:solidFill>
                <a:latin typeface="Apple Symbols"/>
                <a:cs typeface="Apple Symbols"/>
              </a:rPr>
              <a:t>■</a:t>
            </a:r>
            <a:endParaRPr sz="1050">
              <a:latin typeface="Apple Symbols"/>
              <a:cs typeface="Apple Symbols"/>
            </a:endParaRPr>
          </a:p>
        </p:txBody>
      </p:sp>
      <p:sp>
        <p:nvSpPr>
          <p:cNvPr id="13" name="object 13"/>
          <p:cNvSpPr txBox="1"/>
          <p:nvPr/>
        </p:nvSpPr>
        <p:spPr>
          <a:xfrm>
            <a:off x="5352389" y="4765549"/>
            <a:ext cx="3628390" cy="914400"/>
          </a:xfrm>
          <a:prstGeom prst="rect">
            <a:avLst/>
          </a:prstGeom>
        </p:spPr>
        <p:txBody>
          <a:bodyPr vert="horz" wrap="square" lIns="0" tIns="33019" rIns="0" bIns="0" rtlCol="0">
            <a:spAutoFit/>
          </a:bodyPr>
          <a:lstStyle/>
          <a:p>
            <a:pPr marL="12700" marR="5080" algn="just">
              <a:lnSpc>
                <a:spcPts val="2300"/>
              </a:lnSpc>
              <a:spcBef>
                <a:spcPts val="259"/>
              </a:spcBef>
            </a:pPr>
            <a:r>
              <a:rPr sz="2000" dirty="0">
                <a:solidFill>
                  <a:srgbClr val="231F20"/>
                </a:solidFill>
                <a:latin typeface="Avenir Book"/>
                <a:cs typeface="Avenir Book"/>
              </a:rPr>
              <a:t>How</a:t>
            </a:r>
            <a:r>
              <a:rPr sz="2000" spc="-10" dirty="0">
                <a:solidFill>
                  <a:srgbClr val="231F20"/>
                </a:solidFill>
                <a:latin typeface="Avenir Book"/>
                <a:cs typeface="Avenir Book"/>
              </a:rPr>
              <a:t> </a:t>
            </a:r>
            <a:r>
              <a:rPr sz="2000" dirty="0">
                <a:solidFill>
                  <a:srgbClr val="231F20"/>
                </a:solidFill>
                <a:latin typeface="Avenir Book"/>
                <a:cs typeface="Avenir Book"/>
              </a:rPr>
              <a:t>much</a:t>
            </a:r>
            <a:r>
              <a:rPr sz="2000" spc="-10" dirty="0">
                <a:solidFill>
                  <a:srgbClr val="231F20"/>
                </a:solidFill>
                <a:latin typeface="Avenir Book"/>
                <a:cs typeface="Avenir Book"/>
              </a:rPr>
              <a:t> </a:t>
            </a:r>
            <a:r>
              <a:rPr sz="2000" dirty="0">
                <a:solidFill>
                  <a:srgbClr val="231F20"/>
                </a:solidFill>
                <a:latin typeface="Avenir Book"/>
                <a:cs typeface="Avenir Book"/>
              </a:rPr>
              <a:t>of</a:t>
            </a:r>
            <a:r>
              <a:rPr sz="2000" spc="-5" dirty="0">
                <a:solidFill>
                  <a:srgbClr val="231F20"/>
                </a:solidFill>
                <a:latin typeface="Avenir Book"/>
                <a:cs typeface="Avenir Book"/>
              </a:rPr>
              <a:t> </a:t>
            </a:r>
            <a:r>
              <a:rPr sz="2000" dirty="0">
                <a:solidFill>
                  <a:srgbClr val="231F20"/>
                </a:solidFill>
                <a:latin typeface="Avenir Book"/>
                <a:cs typeface="Avenir Book"/>
              </a:rPr>
              <a:t>the</a:t>
            </a:r>
            <a:r>
              <a:rPr sz="2000" spc="-10" dirty="0">
                <a:solidFill>
                  <a:srgbClr val="231F20"/>
                </a:solidFill>
                <a:latin typeface="Avenir Book"/>
                <a:cs typeface="Avenir Book"/>
              </a:rPr>
              <a:t> </a:t>
            </a:r>
            <a:r>
              <a:rPr sz="2000" dirty="0">
                <a:solidFill>
                  <a:srgbClr val="231F20"/>
                </a:solidFill>
                <a:latin typeface="Avenir Book"/>
                <a:cs typeface="Avenir Book"/>
              </a:rPr>
              <a:t>pesticide</a:t>
            </a:r>
            <a:r>
              <a:rPr sz="2000" spc="-10" dirty="0">
                <a:solidFill>
                  <a:srgbClr val="231F20"/>
                </a:solidFill>
                <a:latin typeface="Avenir Book"/>
                <a:cs typeface="Avenir Book"/>
              </a:rPr>
              <a:t> </a:t>
            </a:r>
            <a:r>
              <a:rPr sz="2000" spc="-20" dirty="0">
                <a:solidFill>
                  <a:srgbClr val="231F20"/>
                </a:solidFill>
                <a:latin typeface="Avenir Book"/>
                <a:cs typeface="Avenir Book"/>
              </a:rPr>
              <a:t>gets </a:t>
            </a:r>
            <a:r>
              <a:rPr sz="2000" dirty="0">
                <a:solidFill>
                  <a:srgbClr val="231F20"/>
                </a:solidFill>
                <a:latin typeface="Avenir Book"/>
                <a:cs typeface="Avenir Book"/>
              </a:rPr>
              <a:t>inside</a:t>
            </a:r>
            <a:r>
              <a:rPr sz="2000" spc="-10" dirty="0">
                <a:solidFill>
                  <a:srgbClr val="231F20"/>
                </a:solidFill>
                <a:latin typeface="Avenir Book"/>
                <a:cs typeface="Avenir Book"/>
              </a:rPr>
              <a:t> </a:t>
            </a:r>
            <a:r>
              <a:rPr sz="2000" dirty="0">
                <a:solidFill>
                  <a:srgbClr val="231F20"/>
                </a:solidFill>
                <a:latin typeface="Avenir Book"/>
                <a:cs typeface="Avenir Book"/>
              </a:rPr>
              <a:t>the</a:t>
            </a:r>
            <a:r>
              <a:rPr sz="2000" spc="-10" dirty="0">
                <a:solidFill>
                  <a:srgbClr val="231F20"/>
                </a:solidFill>
                <a:latin typeface="Avenir Book"/>
                <a:cs typeface="Avenir Book"/>
              </a:rPr>
              <a:t> </a:t>
            </a:r>
            <a:r>
              <a:rPr sz="2000" dirty="0">
                <a:solidFill>
                  <a:srgbClr val="231F20"/>
                </a:solidFill>
                <a:latin typeface="Avenir Book"/>
                <a:cs typeface="Avenir Book"/>
              </a:rPr>
              <a:t>body</a:t>
            </a:r>
            <a:r>
              <a:rPr sz="2000" spc="-10" dirty="0">
                <a:solidFill>
                  <a:srgbClr val="231F20"/>
                </a:solidFill>
                <a:latin typeface="Avenir Book"/>
                <a:cs typeface="Avenir Book"/>
              </a:rPr>
              <a:t> </a:t>
            </a:r>
            <a:r>
              <a:rPr sz="2000" dirty="0">
                <a:solidFill>
                  <a:srgbClr val="231F20"/>
                </a:solidFill>
                <a:latin typeface="Avenir Book"/>
                <a:cs typeface="Avenir Book"/>
              </a:rPr>
              <a:t>of</a:t>
            </a:r>
            <a:r>
              <a:rPr sz="2000" spc="-10" dirty="0">
                <a:solidFill>
                  <a:srgbClr val="231F20"/>
                </a:solidFill>
                <a:latin typeface="Avenir Book"/>
                <a:cs typeface="Avenir Book"/>
              </a:rPr>
              <a:t> </a:t>
            </a:r>
            <a:r>
              <a:rPr sz="2000" dirty="0">
                <a:solidFill>
                  <a:srgbClr val="231F20"/>
                </a:solidFill>
                <a:latin typeface="Avenir Book"/>
                <a:cs typeface="Avenir Book"/>
              </a:rPr>
              <a:t>the</a:t>
            </a:r>
            <a:r>
              <a:rPr sz="2000" spc="-10" dirty="0">
                <a:solidFill>
                  <a:srgbClr val="231F20"/>
                </a:solidFill>
                <a:latin typeface="Avenir Book"/>
                <a:cs typeface="Avenir Book"/>
              </a:rPr>
              <a:t> exposed person.</a:t>
            </a:r>
            <a:endParaRPr sz="2000">
              <a:latin typeface="Avenir Book"/>
              <a:cs typeface="Avenir Book"/>
            </a:endParaRPr>
          </a:p>
        </p:txBody>
      </p:sp>
      <p:sp>
        <p:nvSpPr>
          <p:cNvPr id="14" name="object 14"/>
          <p:cNvSpPr txBox="1"/>
          <p:nvPr/>
        </p:nvSpPr>
        <p:spPr>
          <a:xfrm>
            <a:off x="554329" y="6250941"/>
            <a:ext cx="8181975" cy="330200"/>
          </a:xfrm>
          <a:prstGeom prst="rect">
            <a:avLst/>
          </a:prstGeom>
        </p:spPr>
        <p:txBody>
          <a:bodyPr vert="horz" wrap="square" lIns="0" tIns="12700" rIns="0" bIns="0" rtlCol="0">
            <a:spAutoFit/>
          </a:bodyPr>
          <a:lstStyle/>
          <a:p>
            <a:pPr marL="12700">
              <a:lnSpc>
                <a:spcPct val="100000"/>
              </a:lnSpc>
              <a:spcBef>
                <a:spcPts val="100"/>
              </a:spcBef>
            </a:pPr>
            <a:r>
              <a:rPr sz="2000" dirty="0">
                <a:solidFill>
                  <a:srgbClr val="231F20"/>
                </a:solidFill>
                <a:latin typeface="Avenir Book"/>
                <a:cs typeface="Avenir Book"/>
              </a:rPr>
              <a:t>Pesticides</a:t>
            </a:r>
            <a:r>
              <a:rPr sz="2000" spc="-35" dirty="0">
                <a:solidFill>
                  <a:srgbClr val="231F20"/>
                </a:solidFill>
                <a:latin typeface="Avenir Book"/>
                <a:cs typeface="Avenir Book"/>
              </a:rPr>
              <a:t> </a:t>
            </a:r>
            <a:r>
              <a:rPr sz="2000" dirty="0">
                <a:solidFill>
                  <a:srgbClr val="231F20"/>
                </a:solidFill>
                <a:latin typeface="Avenir Book"/>
                <a:cs typeface="Avenir Book"/>
              </a:rPr>
              <a:t>can</a:t>
            </a:r>
            <a:r>
              <a:rPr sz="2000" spc="-30" dirty="0">
                <a:solidFill>
                  <a:srgbClr val="231F20"/>
                </a:solidFill>
                <a:latin typeface="Avenir Book"/>
                <a:cs typeface="Avenir Book"/>
              </a:rPr>
              <a:t> </a:t>
            </a:r>
            <a:r>
              <a:rPr sz="2000" dirty="0">
                <a:solidFill>
                  <a:srgbClr val="231F20"/>
                </a:solidFill>
                <a:latin typeface="Avenir Book"/>
                <a:cs typeface="Avenir Book"/>
              </a:rPr>
              <a:t>be</a:t>
            </a:r>
            <a:r>
              <a:rPr sz="2000" spc="-30" dirty="0">
                <a:solidFill>
                  <a:srgbClr val="231F20"/>
                </a:solidFill>
                <a:latin typeface="Avenir Book"/>
                <a:cs typeface="Avenir Book"/>
              </a:rPr>
              <a:t> </a:t>
            </a:r>
            <a:r>
              <a:rPr sz="2000" dirty="0">
                <a:solidFill>
                  <a:srgbClr val="231F20"/>
                </a:solidFill>
                <a:latin typeface="Avenir Book"/>
                <a:cs typeface="Avenir Book"/>
              </a:rPr>
              <a:t>swallowed,</a:t>
            </a:r>
            <a:r>
              <a:rPr sz="2000" spc="-35" dirty="0">
                <a:solidFill>
                  <a:srgbClr val="231F20"/>
                </a:solidFill>
                <a:latin typeface="Avenir Book"/>
                <a:cs typeface="Avenir Book"/>
              </a:rPr>
              <a:t> </a:t>
            </a:r>
            <a:r>
              <a:rPr sz="2000" dirty="0">
                <a:solidFill>
                  <a:srgbClr val="231F20"/>
                </a:solidFill>
                <a:latin typeface="Avenir Book"/>
                <a:cs typeface="Avenir Book"/>
              </a:rPr>
              <a:t>breathed</a:t>
            </a:r>
            <a:r>
              <a:rPr sz="2000" spc="-30" dirty="0">
                <a:solidFill>
                  <a:srgbClr val="231F20"/>
                </a:solidFill>
                <a:latin typeface="Avenir Book"/>
                <a:cs typeface="Avenir Book"/>
              </a:rPr>
              <a:t> </a:t>
            </a:r>
            <a:r>
              <a:rPr sz="2000" dirty="0">
                <a:solidFill>
                  <a:srgbClr val="231F20"/>
                </a:solidFill>
                <a:latin typeface="Avenir Book"/>
                <a:cs typeface="Avenir Book"/>
              </a:rPr>
              <a:t>in,</a:t>
            </a:r>
            <a:r>
              <a:rPr sz="2000" spc="-30" dirty="0">
                <a:solidFill>
                  <a:srgbClr val="231F20"/>
                </a:solidFill>
                <a:latin typeface="Avenir Book"/>
                <a:cs typeface="Avenir Book"/>
              </a:rPr>
              <a:t> </a:t>
            </a:r>
            <a:r>
              <a:rPr sz="2000" dirty="0">
                <a:solidFill>
                  <a:srgbClr val="231F20"/>
                </a:solidFill>
                <a:latin typeface="Avenir Book"/>
                <a:cs typeface="Avenir Book"/>
              </a:rPr>
              <a:t>or</a:t>
            </a:r>
            <a:r>
              <a:rPr sz="2000" spc="-35" dirty="0">
                <a:solidFill>
                  <a:srgbClr val="231F20"/>
                </a:solidFill>
                <a:latin typeface="Avenir Book"/>
                <a:cs typeface="Avenir Book"/>
              </a:rPr>
              <a:t> </a:t>
            </a:r>
            <a:r>
              <a:rPr sz="2000" dirty="0">
                <a:solidFill>
                  <a:srgbClr val="231F20"/>
                </a:solidFill>
                <a:latin typeface="Avenir Book"/>
                <a:cs typeface="Avenir Book"/>
              </a:rPr>
              <a:t>absorbed</a:t>
            </a:r>
            <a:r>
              <a:rPr sz="2000" spc="-30" dirty="0">
                <a:solidFill>
                  <a:srgbClr val="231F20"/>
                </a:solidFill>
                <a:latin typeface="Avenir Book"/>
                <a:cs typeface="Avenir Book"/>
              </a:rPr>
              <a:t> </a:t>
            </a:r>
            <a:r>
              <a:rPr sz="2000" dirty="0">
                <a:solidFill>
                  <a:srgbClr val="231F20"/>
                </a:solidFill>
                <a:latin typeface="Avenir Book"/>
                <a:cs typeface="Avenir Book"/>
              </a:rPr>
              <a:t>through</a:t>
            </a:r>
            <a:r>
              <a:rPr sz="2000" spc="-30" dirty="0">
                <a:solidFill>
                  <a:srgbClr val="231F20"/>
                </a:solidFill>
                <a:latin typeface="Avenir Book"/>
                <a:cs typeface="Avenir Book"/>
              </a:rPr>
              <a:t> </a:t>
            </a:r>
            <a:r>
              <a:rPr sz="2000" dirty="0">
                <a:solidFill>
                  <a:srgbClr val="231F20"/>
                </a:solidFill>
                <a:latin typeface="Avenir Book"/>
                <a:cs typeface="Avenir Book"/>
              </a:rPr>
              <a:t>the</a:t>
            </a:r>
            <a:r>
              <a:rPr sz="2000" spc="-35" dirty="0">
                <a:solidFill>
                  <a:srgbClr val="231F20"/>
                </a:solidFill>
                <a:latin typeface="Avenir Book"/>
                <a:cs typeface="Avenir Book"/>
              </a:rPr>
              <a:t> </a:t>
            </a:r>
            <a:r>
              <a:rPr sz="2000" spc="-10" dirty="0">
                <a:solidFill>
                  <a:srgbClr val="231F20"/>
                </a:solidFill>
                <a:latin typeface="Avenir Book"/>
                <a:cs typeface="Avenir Book"/>
              </a:rPr>
              <a:t>skin.</a:t>
            </a:r>
            <a:endParaRPr sz="2000">
              <a:latin typeface="Avenir Book"/>
              <a:cs typeface="Avenir Book"/>
            </a:endParaRPr>
          </a:p>
        </p:txBody>
      </p:sp>
      <p:sp>
        <p:nvSpPr>
          <p:cNvPr id="15" name="object 15"/>
          <p:cNvSpPr txBox="1"/>
          <p:nvPr/>
        </p:nvSpPr>
        <p:spPr>
          <a:xfrm>
            <a:off x="292100" y="7298691"/>
            <a:ext cx="5270500" cy="182101"/>
          </a:xfrm>
          <a:prstGeom prst="rect">
            <a:avLst/>
          </a:prstGeom>
        </p:spPr>
        <p:txBody>
          <a:bodyPr vert="horz" wrap="square" lIns="0" tIns="12700" rIns="0" bIns="0" rtlCol="0">
            <a:spAutoFit/>
          </a:bodyPr>
          <a:lstStyle/>
          <a:p>
            <a:pPr marL="12700">
              <a:lnSpc>
                <a:spcPct val="100000"/>
              </a:lnSpc>
              <a:spcBef>
                <a:spcPts val="100"/>
              </a:spcBef>
            </a:pPr>
            <a:r>
              <a:rPr sz="1100" dirty="0">
                <a:solidFill>
                  <a:srgbClr val="004E71"/>
                </a:solidFill>
                <a:latin typeface="Avenir Next Medium"/>
                <a:cs typeface="Avenir Next Medium"/>
              </a:rPr>
              <a:t>P</a:t>
            </a:r>
            <a:r>
              <a:rPr sz="1100" spc="-70" dirty="0">
                <a:solidFill>
                  <a:srgbClr val="004E71"/>
                </a:solidFill>
                <a:latin typeface="Avenir Next Medium"/>
                <a:cs typeface="Avenir Next Medium"/>
              </a:rPr>
              <a:t> </a:t>
            </a:r>
            <a:r>
              <a:rPr sz="1100" dirty="0">
                <a:solidFill>
                  <a:srgbClr val="004E71"/>
                </a:solidFill>
                <a:latin typeface="Avenir Next Medium"/>
                <a:cs typeface="Avenir Next Medium"/>
              </a:rPr>
              <a:t>E</a:t>
            </a:r>
            <a:r>
              <a:rPr sz="1100" spc="-60" dirty="0">
                <a:solidFill>
                  <a:srgbClr val="004E71"/>
                </a:solidFill>
                <a:latin typeface="Avenir Next Medium"/>
                <a:cs typeface="Avenir Next Medium"/>
              </a:rPr>
              <a:t> </a:t>
            </a:r>
            <a:r>
              <a:rPr sz="1100" dirty="0">
                <a:solidFill>
                  <a:srgbClr val="004E71"/>
                </a:solidFill>
                <a:latin typeface="Avenir Next Medium"/>
                <a:cs typeface="Avenir Next Medium"/>
              </a:rPr>
              <a:t>D</a:t>
            </a:r>
            <a:r>
              <a:rPr sz="1100" spc="-50" dirty="0">
                <a:solidFill>
                  <a:srgbClr val="004E71"/>
                </a:solidFill>
                <a:latin typeface="Avenir Next Medium"/>
                <a:cs typeface="Avenir Next Medium"/>
              </a:rPr>
              <a:t> </a:t>
            </a:r>
            <a:r>
              <a:rPr sz="1100" spc="105" dirty="0">
                <a:solidFill>
                  <a:srgbClr val="004E71"/>
                </a:solidFill>
                <a:latin typeface="Avenir Next Medium"/>
                <a:cs typeface="Avenir Next Medium"/>
              </a:rPr>
              <a:t>IA</a:t>
            </a:r>
            <a:r>
              <a:rPr sz="1100" spc="-130" dirty="0">
                <a:solidFill>
                  <a:srgbClr val="004E71"/>
                </a:solidFill>
                <a:latin typeface="Avenir Next Medium"/>
                <a:cs typeface="Avenir Next Medium"/>
              </a:rPr>
              <a:t> </a:t>
            </a:r>
            <a:r>
              <a:rPr sz="1100" dirty="0">
                <a:solidFill>
                  <a:srgbClr val="004E71"/>
                </a:solidFill>
                <a:latin typeface="Avenir Next Medium"/>
                <a:cs typeface="Avenir Next Medium"/>
              </a:rPr>
              <a:t>T</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R</a:t>
            </a:r>
            <a:r>
              <a:rPr sz="1100" spc="-45" dirty="0">
                <a:solidFill>
                  <a:srgbClr val="004E71"/>
                </a:solidFill>
                <a:latin typeface="Avenir Next Medium"/>
                <a:cs typeface="Avenir Next Medium"/>
              </a:rPr>
              <a:t> </a:t>
            </a:r>
            <a:r>
              <a:rPr sz="1100" dirty="0">
                <a:solidFill>
                  <a:srgbClr val="004E71"/>
                </a:solidFill>
                <a:latin typeface="Avenir Next Medium"/>
                <a:cs typeface="Avenir Next Medium"/>
              </a:rPr>
              <a:t>I</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C</a:t>
            </a:r>
            <a:r>
              <a:rPr sz="1100" spc="440" dirty="0">
                <a:solidFill>
                  <a:srgbClr val="004E71"/>
                </a:solidFill>
                <a:latin typeface="Avenir Next Medium"/>
                <a:cs typeface="Avenir Next Medium"/>
              </a:rPr>
              <a:t> </a:t>
            </a:r>
            <a:r>
              <a:rPr sz="1100" dirty="0">
                <a:solidFill>
                  <a:srgbClr val="004E71"/>
                </a:solidFill>
                <a:latin typeface="Avenir Next Medium"/>
                <a:cs typeface="Avenir Next Medium"/>
              </a:rPr>
              <a:t>E</a:t>
            </a:r>
            <a:r>
              <a:rPr sz="1100" spc="-60" dirty="0">
                <a:solidFill>
                  <a:srgbClr val="004E71"/>
                </a:solidFill>
                <a:latin typeface="Avenir Next Medium"/>
                <a:cs typeface="Avenir Next Medium"/>
              </a:rPr>
              <a:t> </a:t>
            </a:r>
            <a:r>
              <a:rPr sz="1100" dirty="0">
                <a:solidFill>
                  <a:srgbClr val="004E71"/>
                </a:solidFill>
                <a:latin typeface="Avenir Next Medium"/>
                <a:cs typeface="Avenir Next Medium"/>
              </a:rPr>
              <a:t>N</a:t>
            </a:r>
            <a:r>
              <a:rPr sz="1100" spc="-45" dirty="0">
                <a:solidFill>
                  <a:srgbClr val="004E71"/>
                </a:solidFill>
                <a:latin typeface="Avenir Next Medium"/>
                <a:cs typeface="Avenir Next Medium"/>
              </a:rPr>
              <a:t> </a:t>
            </a:r>
            <a:r>
              <a:rPr sz="1100" dirty="0">
                <a:solidFill>
                  <a:srgbClr val="004E71"/>
                </a:solidFill>
                <a:latin typeface="Avenir Next Medium"/>
                <a:cs typeface="Avenir Next Medium"/>
              </a:rPr>
              <a:t>V</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I</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R</a:t>
            </a:r>
            <a:r>
              <a:rPr sz="1100" spc="-60" dirty="0">
                <a:solidFill>
                  <a:srgbClr val="004E71"/>
                </a:solidFill>
                <a:latin typeface="Avenir Next Medium"/>
                <a:cs typeface="Avenir Next Medium"/>
              </a:rPr>
              <a:t> </a:t>
            </a:r>
            <a:r>
              <a:rPr sz="1100" spc="165" dirty="0">
                <a:solidFill>
                  <a:srgbClr val="004E71"/>
                </a:solidFill>
                <a:latin typeface="Avenir Next Medium"/>
                <a:cs typeface="Avenir Next Medium"/>
              </a:rPr>
              <a:t>ONME</a:t>
            </a:r>
            <a:r>
              <a:rPr sz="1100" spc="-60" dirty="0">
                <a:solidFill>
                  <a:srgbClr val="004E71"/>
                </a:solidFill>
                <a:latin typeface="Avenir Next Medium"/>
                <a:cs typeface="Avenir Next Medium"/>
              </a:rPr>
              <a:t> </a:t>
            </a:r>
            <a:r>
              <a:rPr sz="1100" dirty="0">
                <a:solidFill>
                  <a:srgbClr val="004E71"/>
                </a:solidFill>
                <a:latin typeface="Avenir Next Medium"/>
                <a:cs typeface="Avenir Next Medium"/>
              </a:rPr>
              <a:t>N</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T</a:t>
            </a:r>
            <a:r>
              <a:rPr sz="1100" spc="-130" dirty="0">
                <a:solidFill>
                  <a:srgbClr val="004E71"/>
                </a:solidFill>
                <a:latin typeface="Avenir Next Medium"/>
                <a:cs typeface="Avenir Next Medium"/>
              </a:rPr>
              <a:t> </a:t>
            </a:r>
            <a:r>
              <a:rPr sz="1100" spc="105" dirty="0">
                <a:solidFill>
                  <a:srgbClr val="004E71"/>
                </a:solidFill>
                <a:latin typeface="Avenir Next Medium"/>
                <a:cs typeface="Avenir Next Medium"/>
              </a:rPr>
              <a:t>AL</a:t>
            </a:r>
            <a:r>
              <a:rPr sz="1100" spc="440" dirty="0">
                <a:solidFill>
                  <a:srgbClr val="004E71"/>
                </a:solidFill>
                <a:latin typeface="Avenir Next Medium"/>
                <a:cs typeface="Avenir Next Medium"/>
              </a:rPr>
              <a:t> </a:t>
            </a:r>
            <a:r>
              <a:rPr sz="1100" dirty="0">
                <a:solidFill>
                  <a:srgbClr val="004E71"/>
                </a:solidFill>
                <a:latin typeface="Avenir Next Medium"/>
                <a:cs typeface="Avenir Next Medium"/>
              </a:rPr>
              <a:t>H</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E</a:t>
            </a:r>
            <a:r>
              <a:rPr sz="1100" spc="-25" dirty="0">
                <a:solidFill>
                  <a:srgbClr val="004E71"/>
                </a:solidFill>
                <a:latin typeface="Avenir Next Medium"/>
                <a:cs typeface="Avenir Next Medium"/>
              </a:rPr>
              <a:t> </a:t>
            </a:r>
            <a:r>
              <a:rPr sz="1100" spc="105" dirty="0">
                <a:solidFill>
                  <a:srgbClr val="004E71"/>
                </a:solidFill>
                <a:latin typeface="Avenir Next Medium"/>
                <a:cs typeface="Avenir Next Medium"/>
              </a:rPr>
              <a:t>AL</a:t>
            </a:r>
            <a:r>
              <a:rPr sz="1100" spc="-130" dirty="0">
                <a:solidFill>
                  <a:srgbClr val="004E71"/>
                </a:solidFill>
                <a:latin typeface="Avenir Next Medium"/>
                <a:cs typeface="Avenir Next Medium"/>
              </a:rPr>
              <a:t> </a:t>
            </a:r>
            <a:r>
              <a:rPr sz="1100" dirty="0">
                <a:solidFill>
                  <a:srgbClr val="004E71"/>
                </a:solidFill>
                <a:latin typeface="Avenir Next Medium"/>
                <a:cs typeface="Avenir Next Medium"/>
              </a:rPr>
              <a:t>T</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H</a:t>
            </a:r>
            <a:r>
              <a:rPr sz="1100" spc="440" dirty="0">
                <a:solidFill>
                  <a:srgbClr val="004E71"/>
                </a:solidFill>
                <a:latin typeface="Avenir Next Medium"/>
                <a:cs typeface="Avenir Next Medium"/>
              </a:rPr>
              <a:t> </a:t>
            </a:r>
            <a:r>
              <a:rPr sz="1100" dirty="0">
                <a:solidFill>
                  <a:srgbClr val="004E71"/>
                </a:solidFill>
                <a:latin typeface="Avenir Next Medium"/>
                <a:cs typeface="Avenir Next Medium"/>
              </a:rPr>
              <a:t>S</a:t>
            </a:r>
            <a:r>
              <a:rPr sz="1100" spc="-60" dirty="0">
                <a:solidFill>
                  <a:srgbClr val="004E71"/>
                </a:solidFill>
                <a:latin typeface="Avenir Next Medium"/>
                <a:cs typeface="Avenir Next Medium"/>
              </a:rPr>
              <a:t> </a:t>
            </a:r>
            <a:r>
              <a:rPr sz="1100" dirty="0">
                <a:solidFill>
                  <a:srgbClr val="004E71"/>
                </a:solidFill>
                <a:latin typeface="Avenir Next Medium"/>
                <a:cs typeface="Avenir Next Medium"/>
              </a:rPr>
              <a:t>P</a:t>
            </a:r>
            <a:r>
              <a:rPr sz="1100" spc="-65" dirty="0">
                <a:solidFill>
                  <a:srgbClr val="004E71"/>
                </a:solidFill>
                <a:latin typeface="Avenir Next Medium"/>
                <a:cs typeface="Avenir Next Medium"/>
              </a:rPr>
              <a:t> </a:t>
            </a:r>
            <a:r>
              <a:rPr sz="1100" spc="-10" dirty="0">
                <a:solidFill>
                  <a:srgbClr val="004E71"/>
                </a:solidFill>
                <a:latin typeface="Avenir Next Medium"/>
                <a:cs typeface="Avenir Next Medium"/>
              </a:rPr>
              <a:t>E</a:t>
            </a:r>
            <a:r>
              <a:rPr sz="1100" spc="-70" dirty="0">
                <a:solidFill>
                  <a:srgbClr val="004E71"/>
                </a:solidFill>
                <a:latin typeface="Avenir Next Medium"/>
                <a:cs typeface="Avenir Next Medium"/>
              </a:rPr>
              <a:t> </a:t>
            </a:r>
            <a:r>
              <a:rPr sz="1100" dirty="0">
                <a:solidFill>
                  <a:srgbClr val="004E71"/>
                </a:solidFill>
                <a:latin typeface="Avenir Next Medium"/>
                <a:cs typeface="Avenir Next Medium"/>
              </a:rPr>
              <a:t>C</a:t>
            </a:r>
            <a:r>
              <a:rPr sz="1100" spc="-55" dirty="0">
                <a:solidFill>
                  <a:srgbClr val="004E71"/>
                </a:solidFill>
                <a:latin typeface="Avenir Next Medium"/>
                <a:cs typeface="Avenir Next Medium"/>
              </a:rPr>
              <a:t> </a:t>
            </a:r>
            <a:r>
              <a:rPr sz="1100" spc="140" dirty="0">
                <a:solidFill>
                  <a:srgbClr val="004E71"/>
                </a:solidFill>
                <a:latin typeface="Avenir Next Medium"/>
                <a:cs typeface="Avenir Next Medium"/>
              </a:rPr>
              <a:t>IAL</a:t>
            </a:r>
            <a:r>
              <a:rPr sz="1100" spc="-130" dirty="0">
                <a:solidFill>
                  <a:srgbClr val="004E71"/>
                </a:solidFill>
                <a:latin typeface="Avenir Next Medium"/>
                <a:cs typeface="Avenir Next Medium"/>
              </a:rPr>
              <a:t> </a:t>
            </a:r>
            <a:r>
              <a:rPr sz="1100" dirty="0">
                <a:solidFill>
                  <a:srgbClr val="004E71"/>
                </a:solidFill>
                <a:latin typeface="Avenir Next Medium"/>
                <a:cs typeface="Avenir Next Medium"/>
              </a:rPr>
              <a:t>T Y</a:t>
            </a:r>
            <a:r>
              <a:rPr sz="1100" spc="440" dirty="0">
                <a:solidFill>
                  <a:srgbClr val="004E71"/>
                </a:solidFill>
                <a:latin typeface="Avenir Next Medium"/>
                <a:cs typeface="Avenir Next Medium"/>
              </a:rPr>
              <a:t> </a:t>
            </a:r>
            <a:r>
              <a:rPr sz="1100" spc="100" dirty="0">
                <a:solidFill>
                  <a:srgbClr val="004E71"/>
                </a:solidFill>
                <a:latin typeface="Avenir Next Medium"/>
                <a:cs typeface="Avenir Next Medium"/>
              </a:rPr>
              <a:t>UN</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I</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T</a:t>
            </a:r>
            <a:r>
              <a:rPr sz="1100" spc="-45" dirty="0">
                <a:solidFill>
                  <a:srgbClr val="004E71"/>
                </a:solidFill>
                <a:latin typeface="Avenir Next Medium"/>
                <a:cs typeface="Avenir Next Medium"/>
              </a:rPr>
              <a:t> </a:t>
            </a:r>
            <a:r>
              <a:rPr sz="1100" spc="-50" dirty="0">
                <a:solidFill>
                  <a:srgbClr val="004E71"/>
                </a:solidFill>
                <a:latin typeface="Avenir Next Medium"/>
                <a:cs typeface="Avenir Next Medium"/>
              </a:rPr>
              <a:t>S</a:t>
            </a:r>
            <a:endParaRPr sz="1100">
              <a:latin typeface="Avenir Next Medium"/>
              <a:cs typeface="Avenir Next Medium"/>
            </a:endParaRPr>
          </a:p>
        </p:txBody>
      </p:sp>
      <p:sp>
        <p:nvSpPr>
          <p:cNvPr id="16" name="object 16"/>
          <p:cNvSpPr txBox="1"/>
          <p:nvPr/>
        </p:nvSpPr>
        <p:spPr>
          <a:xfrm>
            <a:off x="7975600" y="7146035"/>
            <a:ext cx="1790700" cy="482600"/>
          </a:xfrm>
          <a:prstGeom prst="rect">
            <a:avLst/>
          </a:prstGeom>
        </p:spPr>
        <p:txBody>
          <a:bodyPr vert="horz" wrap="square" lIns="0" tIns="12700" rIns="0" bIns="0" rtlCol="0">
            <a:spAutoFit/>
          </a:bodyPr>
          <a:lstStyle/>
          <a:p>
            <a:pPr marL="12700">
              <a:lnSpc>
                <a:spcPct val="100000"/>
              </a:lnSpc>
              <a:spcBef>
                <a:spcPts val="100"/>
              </a:spcBef>
              <a:tabLst>
                <a:tab pos="1364615" algn="l"/>
              </a:tabLst>
            </a:pPr>
            <a:r>
              <a:rPr sz="2000" spc="-10" dirty="0">
                <a:solidFill>
                  <a:srgbClr val="004E71"/>
                </a:solidFill>
                <a:latin typeface="Avenir Next Medium"/>
                <a:cs typeface="Avenir Next Medium"/>
              </a:rPr>
              <a:t>Educator</a:t>
            </a:r>
            <a:r>
              <a:rPr sz="2000" dirty="0">
                <a:solidFill>
                  <a:srgbClr val="004E71"/>
                </a:solidFill>
                <a:latin typeface="Avenir Next Medium"/>
                <a:cs typeface="Avenir Next Medium"/>
              </a:rPr>
              <a:t>	</a:t>
            </a:r>
            <a:r>
              <a:rPr sz="3000" spc="-135" dirty="0">
                <a:solidFill>
                  <a:srgbClr val="004E71"/>
                </a:solidFill>
                <a:latin typeface="Avenir Next Medium"/>
                <a:cs typeface="Avenir Next Medium"/>
              </a:rPr>
              <a:t>28</a:t>
            </a:r>
            <a:endParaRPr sz="3000">
              <a:latin typeface="Avenir Next Medium"/>
              <a:cs typeface="Avenir Next Medium"/>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974852" y="3520949"/>
            <a:ext cx="5669280" cy="777240"/>
          </a:xfrm>
          <a:prstGeom prst="rect">
            <a:avLst/>
          </a:prstGeom>
        </p:spPr>
        <p:txBody>
          <a:bodyPr vert="horz" wrap="square" lIns="0" tIns="61594" rIns="0" bIns="0" rtlCol="0">
            <a:spAutoFit/>
          </a:bodyPr>
          <a:lstStyle/>
          <a:p>
            <a:pPr marL="12700" marR="5080">
              <a:lnSpc>
                <a:spcPts val="2780"/>
              </a:lnSpc>
              <a:spcBef>
                <a:spcPts val="484"/>
              </a:spcBef>
            </a:pPr>
            <a:r>
              <a:rPr sz="2600" spc="70" dirty="0">
                <a:solidFill>
                  <a:srgbClr val="004A91"/>
                </a:solidFill>
                <a:latin typeface="Times New Roman"/>
                <a:cs typeface="Times New Roman"/>
              </a:rPr>
              <a:t>Why</a:t>
            </a:r>
            <a:r>
              <a:rPr sz="2600" spc="130" dirty="0">
                <a:solidFill>
                  <a:srgbClr val="004A91"/>
                </a:solidFill>
                <a:latin typeface="Times New Roman"/>
                <a:cs typeface="Times New Roman"/>
              </a:rPr>
              <a:t> </a:t>
            </a:r>
            <a:r>
              <a:rPr sz="2600" dirty="0">
                <a:solidFill>
                  <a:srgbClr val="004A91"/>
                </a:solidFill>
                <a:latin typeface="Times New Roman"/>
                <a:cs typeface="Times New Roman"/>
              </a:rPr>
              <a:t>you</a:t>
            </a:r>
            <a:r>
              <a:rPr sz="2600" spc="135" dirty="0">
                <a:solidFill>
                  <a:srgbClr val="004A91"/>
                </a:solidFill>
                <a:latin typeface="Times New Roman"/>
                <a:cs typeface="Times New Roman"/>
              </a:rPr>
              <a:t> </a:t>
            </a:r>
            <a:r>
              <a:rPr sz="2600" dirty="0">
                <a:solidFill>
                  <a:srgbClr val="004A91"/>
                </a:solidFill>
                <a:latin typeface="Times New Roman"/>
                <a:cs typeface="Times New Roman"/>
              </a:rPr>
              <a:t>should</a:t>
            </a:r>
            <a:r>
              <a:rPr sz="2600" spc="130" dirty="0">
                <a:solidFill>
                  <a:srgbClr val="004A91"/>
                </a:solidFill>
                <a:latin typeface="Times New Roman"/>
                <a:cs typeface="Times New Roman"/>
              </a:rPr>
              <a:t> </a:t>
            </a:r>
            <a:r>
              <a:rPr sz="2600" spc="55" dirty="0">
                <a:solidFill>
                  <a:srgbClr val="004A91"/>
                </a:solidFill>
                <a:latin typeface="Times New Roman"/>
                <a:cs typeface="Times New Roman"/>
              </a:rPr>
              <a:t>be</a:t>
            </a:r>
            <a:r>
              <a:rPr sz="2600" spc="135" dirty="0">
                <a:solidFill>
                  <a:srgbClr val="004A91"/>
                </a:solidFill>
                <a:latin typeface="Times New Roman"/>
                <a:cs typeface="Times New Roman"/>
              </a:rPr>
              <a:t> </a:t>
            </a:r>
            <a:r>
              <a:rPr sz="2600" dirty="0">
                <a:solidFill>
                  <a:srgbClr val="004A91"/>
                </a:solidFill>
                <a:latin typeface="Times New Roman"/>
                <a:cs typeface="Times New Roman"/>
              </a:rPr>
              <a:t>careful</a:t>
            </a:r>
            <a:r>
              <a:rPr sz="2600" spc="130" dirty="0">
                <a:solidFill>
                  <a:srgbClr val="004A91"/>
                </a:solidFill>
                <a:latin typeface="Times New Roman"/>
                <a:cs typeface="Times New Roman"/>
              </a:rPr>
              <a:t> </a:t>
            </a:r>
            <a:r>
              <a:rPr sz="2600" spc="80" dirty="0">
                <a:solidFill>
                  <a:srgbClr val="004A91"/>
                </a:solidFill>
                <a:latin typeface="Times New Roman"/>
                <a:cs typeface="Times New Roman"/>
              </a:rPr>
              <a:t>about</a:t>
            </a:r>
            <a:r>
              <a:rPr sz="2600" spc="135" dirty="0">
                <a:solidFill>
                  <a:srgbClr val="004A91"/>
                </a:solidFill>
                <a:latin typeface="Times New Roman"/>
                <a:cs typeface="Times New Roman"/>
              </a:rPr>
              <a:t> </a:t>
            </a:r>
            <a:r>
              <a:rPr sz="2600" spc="-10" dirty="0">
                <a:solidFill>
                  <a:srgbClr val="004A91"/>
                </a:solidFill>
                <a:latin typeface="Times New Roman"/>
                <a:cs typeface="Times New Roman"/>
              </a:rPr>
              <a:t>buying </a:t>
            </a:r>
            <a:r>
              <a:rPr sz="2600" spc="114" dirty="0">
                <a:solidFill>
                  <a:srgbClr val="004A91"/>
                </a:solidFill>
                <a:latin typeface="Times New Roman"/>
                <a:cs typeface="Times New Roman"/>
              </a:rPr>
              <a:t>and</a:t>
            </a:r>
            <a:r>
              <a:rPr sz="2600" spc="80" dirty="0">
                <a:solidFill>
                  <a:srgbClr val="004A91"/>
                </a:solidFill>
                <a:latin typeface="Times New Roman"/>
                <a:cs typeface="Times New Roman"/>
              </a:rPr>
              <a:t> </a:t>
            </a:r>
            <a:r>
              <a:rPr sz="2600" dirty="0">
                <a:solidFill>
                  <a:srgbClr val="004A91"/>
                </a:solidFill>
                <a:latin typeface="Times New Roman"/>
                <a:cs typeface="Times New Roman"/>
              </a:rPr>
              <a:t>using</a:t>
            </a:r>
            <a:r>
              <a:rPr sz="2600" spc="80" dirty="0">
                <a:solidFill>
                  <a:srgbClr val="004A91"/>
                </a:solidFill>
                <a:latin typeface="Times New Roman"/>
                <a:cs typeface="Times New Roman"/>
              </a:rPr>
              <a:t> </a:t>
            </a:r>
            <a:r>
              <a:rPr sz="2600" spc="-10" dirty="0">
                <a:solidFill>
                  <a:srgbClr val="004A91"/>
                </a:solidFill>
                <a:latin typeface="Times New Roman"/>
                <a:cs typeface="Times New Roman"/>
              </a:rPr>
              <a:t>pesticides</a:t>
            </a:r>
            <a:endParaRPr sz="2600">
              <a:latin typeface="Times New Roman"/>
              <a:cs typeface="Times New Roman"/>
            </a:endParaRPr>
          </a:p>
        </p:txBody>
      </p:sp>
      <p:sp>
        <p:nvSpPr>
          <p:cNvPr id="3" name="object 3"/>
          <p:cNvSpPr txBox="1"/>
          <p:nvPr/>
        </p:nvSpPr>
        <p:spPr>
          <a:xfrm>
            <a:off x="974820" y="5431538"/>
            <a:ext cx="143510" cy="185420"/>
          </a:xfrm>
          <a:prstGeom prst="rect">
            <a:avLst/>
          </a:prstGeom>
        </p:spPr>
        <p:txBody>
          <a:bodyPr vert="horz" wrap="square" lIns="0" tIns="12700" rIns="0" bIns="0" rtlCol="0">
            <a:spAutoFit/>
          </a:bodyPr>
          <a:lstStyle/>
          <a:p>
            <a:pPr marL="12700">
              <a:lnSpc>
                <a:spcPct val="100000"/>
              </a:lnSpc>
              <a:spcBef>
                <a:spcPts val="100"/>
              </a:spcBef>
            </a:pPr>
            <a:r>
              <a:rPr sz="1050" spc="-50" dirty="0">
                <a:solidFill>
                  <a:srgbClr val="E16C25"/>
                </a:solidFill>
                <a:latin typeface="Apple Symbols"/>
                <a:cs typeface="Apple Symbols"/>
              </a:rPr>
              <a:t>■</a:t>
            </a:r>
            <a:endParaRPr sz="1050">
              <a:latin typeface="Apple Symbols"/>
              <a:cs typeface="Apple Symbols"/>
            </a:endParaRPr>
          </a:p>
        </p:txBody>
      </p:sp>
      <p:sp>
        <p:nvSpPr>
          <p:cNvPr id="4" name="object 4"/>
          <p:cNvSpPr txBox="1"/>
          <p:nvPr/>
        </p:nvSpPr>
        <p:spPr>
          <a:xfrm>
            <a:off x="974820" y="6409438"/>
            <a:ext cx="143510" cy="185420"/>
          </a:xfrm>
          <a:prstGeom prst="rect">
            <a:avLst/>
          </a:prstGeom>
        </p:spPr>
        <p:txBody>
          <a:bodyPr vert="horz" wrap="square" lIns="0" tIns="12700" rIns="0" bIns="0" rtlCol="0">
            <a:spAutoFit/>
          </a:bodyPr>
          <a:lstStyle/>
          <a:p>
            <a:pPr marL="12700">
              <a:lnSpc>
                <a:spcPct val="100000"/>
              </a:lnSpc>
              <a:spcBef>
                <a:spcPts val="100"/>
              </a:spcBef>
            </a:pPr>
            <a:r>
              <a:rPr sz="1050" spc="-50" dirty="0">
                <a:solidFill>
                  <a:srgbClr val="E16C25"/>
                </a:solidFill>
                <a:latin typeface="Apple Symbols"/>
                <a:cs typeface="Apple Symbols"/>
              </a:rPr>
              <a:t>■</a:t>
            </a:r>
            <a:endParaRPr sz="1050">
              <a:latin typeface="Apple Symbols"/>
              <a:cs typeface="Apple Symbols"/>
            </a:endParaRPr>
          </a:p>
        </p:txBody>
      </p:sp>
      <p:sp>
        <p:nvSpPr>
          <p:cNvPr id="5" name="object 5"/>
          <p:cNvSpPr txBox="1"/>
          <p:nvPr/>
        </p:nvSpPr>
        <p:spPr>
          <a:xfrm>
            <a:off x="974820" y="4345688"/>
            <a:ext cx="7595234" cy="2578100"/>
          </a:xfrm>
          <a:prstGeom prst="rect">
            <a:avLst/>
          </a:prstGeom>
        </p:spPr>
        <p:txBody>
          <a:bodyPr vert="horz" wrap="square" lIns="0" tIns="33020" rIns="0" bIns="0" rtlCol="0">
            <a:spAutoFit/>
          </a:bodyPr>
          <a:lstStyle/>
          <a:p>
            <a:pPr marL="234315" marR="549275" indent="-222250">
              <a:lnSpc>
                <a:spcPts val="2300"/>
              </a:lnSpc>
              <a:spcBef>
                <a:spcPts val="260"/>
              </a:spcBef>
              <a:buClr>
                <a:srgbClr val="E16C25"/>
              </a:buClr>
              <a:buSzPct val="52500"/>
              <a:buFont typeface="Apple Symbols"/>
              <a:buChar char="■"/>
              <a:tabLst>
                <a:tab pos="235585" algn="l"/>
              </a:tabLst>
            </a:pPr>
            <a:r>
              <a:rPr sz="2000" dirty="0">
                <a:solidFill>
                  <a:srgbClr val="231F20"/>
                </a:solidFill>
                <a:latin typeface="Avenir Book"/>
                <a:cs typeface="Avenir Book"/>
              </a:rPr>
              <a:t>Pesticides</a:t>
            </a:r>
            <a:r>
              <a:rPr sz="2000" spc="-5" dirty="0">
                <a:solidFill>
                  <a:srgbClr val="231F20"/>
                </a:solidFill>
                <a:latin typeface="Avenir Book"/>
                <a:cs typeface="Avenir Book"/>
              </a:rPr>
              <a:t> </a:t>
            </a:r>
            <a:r>
              <a:rPr sz="2000" dirty="0">
                <a:solidFill>
                  <a:srgbClr val="231F20"/>
                </a:solidFill>
                <a:latin typeface="Avenir Book"/>
                <a:cs typeface="Avenir Book"/>
              </a:rPr>
              <a:t>can</a:t>
            </a:r>
            <a:r>
              <a:rPr sz="2000" spc="-5" dirty="0">
                <a:solidFill>
                  <a:srgbClr val="231F20"/>
                </a:solidFill>
                <a:latin typeface="Avenir Book"/>
                <a:cs typeface="Avenir Book"/>
              </a:rPr>
              <a:t> </a:t>
            </a:r>
            <a:r>
              <a:rPr sz="2000" dirty="0">
                <a:solidFill>
                  <a:srgbClr val="231F20"/>
                </a:solidFill>
                <a:latin typeface="Avenir Book"/>
                <a:cs typeface="Avenir Book"/>
              </a:rPr>
              <a:t>cause</a:t>
            </a:r>
            <a:r>
              <a:rPr sz="2000" spc="-5" dirty="0">
                <a:solidFill>
                  <a:srgbClr val="231F20"/>
                </a:solidFill>
                <a:latin typeface="Avenir Book"/>
                <a:cs typeface="Avenir Book"/>
              </a:rPr>
              <a:t> </a:t>
            </a:r>
            <a:r>
              <a:rPr sz="2000" dirty="0">
                <a:solidFill>
                  <a:srgbClr val="231F20"/>
                </a:solidFill>
                <a:latin typeface="Avenir Book"/>
                <a:cs typeface="Avenir Book"/>
              </a:rPr>
              <a:t>poisoning</a:t>
            </a:r>
            <a:r>
              <a:rPr sz="2000" spc="-5" dirty="0">
                <a:solidFill>
                  <a:srgbClr val="231F20"/>
                </a:solidFill>
                <a:latin typeface="Avenir Book"/>
                <a:cs typeface="Avenir Book"/>
              </a:rPr>
              <a:t> </a:t>
            </a:r>
            <a:r>
              <a:rPr sz="2000" dirty="0">
                <a:solidFill>
                  <a:srgbClr val="231F20"/>
                </a:solidFill>
                <a:latin typeface="Avenir Book"/>
                <a:cs typeface="Avenir Book"/>
              </a:rPr>
              <a:t>or</a:t>
            </a:r>
            <a:r>
              <a:rPr sz="2000" spc="-5" dirty="0">
                <a:solidFill>
                  <a:srgbClr val="231F20"/>
                </a:solidFill>
                <a:latin typeface="Avenir Book"/>
                <a:cs typeface="Avenir Book"/>
              </a:rPr>
              <a:t> </a:t>
            </a:r>
            <a:r>
              <a:rPr sz="2000" dirty="0">
                <a:solidFill>
                  <a:srgbClr val="231F20"/>
                </a:solidFill>
                <a:latin typeface="Avenir Book"/>
                <a:cs typeface="Avenir Book"/>
              </a:rPr>
              <a:t>health</a:t>
            </a:r>
            <a:r>
              <a:rPr sz="2000" spc="-5" dirty="0">
                <a:solidFill>
                  <a:srgbClr val="231F20"/>
                </a:solidFill>
                <a:latin typeface="Avenir Book"/>
                <a:cs typeface="Avenir Book"/>
              </a:rPr>
              <a:t> </a:t>
            </a:r>
            <a:r>
              <a:rPr sz="2000" dirty="0">
                <a:solidFill>
                  <a:srgbClr val="231F20"/>
                </a:solidFill>
                <a:latin typeface="Avenir Book"/>
                <a:cs typeface="Avenir Book"/>
              </a:rPr>
              <a:t>effects</a:t>
            </a:r>
            <a:r>
              <a:rPr sz="2000" spc="-5" dirty="0">
                <a:solidFill>
                  <a:srgbClr val="231F20"/>
                </a:solidFill>
                <a:latin typeface="Avenir Book"/>
                <a:cs typeface="Avenir Book"/>
              </a:rPr>
              <a:t> </a:t>
            </a:r>
            <a:r>
              <a:rPr sz="2000" dirty="0">
                <a:solidFill>
                  <a:srgbClr val="231F20"/>
                </a:solidFill>
                <a:latin typeface="Avenir Book"/>
                <a:cs typeface="Avenir Book"/>
              </a:rPr>
              <a:t>right</a:t>
            </a:r>
            <a:r>
              <a:rPr sz="2000" spc="-5" dirty="0">
                <a:solidFill>
                  <a:srgbClr val="231F20"/>
                </a:solidFill>
                <a:latin typeface="Avenir Book"/>
                <a:cs typeface="Avenir Book"/>
              </a:rPr>
              <a:t> </a:t>
            </a:r>
            <a:r>
              <a:rPr sz="2000" spc="-20" dirty="0">
                <a:solidFill>
                  <a:srgbClr val="231F20"/>
                </a:solidFill>
                <a:latin typeface="Avenir Book"/>
                <a:cs typeface="Avenir Book"/>
              </a:rPr>
              <a:t>away 	</a:t>
            </a:r>
            <a:r>
              <a:rPr sz="2000" dirty="0">
                <a:solidFill>
                  <a:srgbClr val="231F20"/>
                </a:solidFill>
                <a:latin typeface="Avenir Book"/>
                <a:cs typeface="Avenir Book"/>
              </a:rPr>
              <a:t>(“acute</a:t>
            </a:r>
            <a:r>
              <a:rPr sz="2000" spc="-20" dirty="0">
                <a:solidFill>
                  <a:srgbClr val="231F20"/>
                </a:solidFill>
                <a:latin typeface="Avenir Book"/>
                <a:cs typeface="Avenir Book"/>
              </a:rPr>
              <a:t> </a:t>
            </a:r>
            <a:r>
              <a:rPr sz="2000" dirty="0">
                <a:solidFill>
                  <a:srgbClr val="231F20"/>
                </a:solidFill>
                <a:latin typeface="Avenir Book"/>
                <a:cs typeface="Avenir Book"/>
              </a:rPr>
              <a:t>effects”).</a:t>
            </a:r>
            <a:r>
              <a:rPr sz="2000" spc="-20" dirty="0">
                <a:solidFill>
                  <a:srgbClr val="231F20"/>
                </a:solidFill>
                <a:latin typeface="Avenir Book"/>
                <a:cs typeface="Avenir Book"/>
              </a:rPr>
              <a:t> </a:t>
            </a:r>
            <a:r>
              <a:rPr sz="2000" dirty="0">
                <a:solidFill>
                  <a:srgbClr val="231F20"/>
                </a:solidFill>
                <a:latin typeface="Avenir Book"/>
                <a:cs typeface="Avenir Book"/>
              </a:rPr>
              <a:t>They</a:t>
            </a:r>
            <a:r>
              <a:rPr sz="2000" spc="-20" dirty="0">
                <a:solidFill>
                  <a:srgbClr val="231F20"/>
                </a:solidFill>
                <a:latin typeface="Avenir Book"/>
                <a:cs typeface="Avenir Book"/>
              </a:rPr>
              <a:t> </a:t>
            </a:r>
            <a:r>
              <a:rPr sz="2000" dirty="0">
                <a:solidFill>
                  <a:srgbClr val="231F20"/>
                </a:solidFill>
                <a:latin typeface="Avenir Book"/>
                <a:cs typeface="Avenir Book"/>
              </a:rPr>
              <a:t>can</a:t>
            </a:r>
            <a:r>
              <a:rPr sz="2000" spc="-15" dirty="0">
                <a:solidFill>
                  <a:srgbClr val="231F20"/>
                </a:solidFill>
                <a:latin typeface="Avenir Book"/>
                <a:cs typeface="Avenir Book"/>
              </a:rPr>
              <a:t> </a:t>
            </a:r>
            <a:r>
              <a:rPr sz="2000" dirty="0">
                <a:solidFill>
                  <a:srgbClr val="231F20"/>
                </a:solidFill>
                <a:latin typeface="Avenir Book"/>
                <a:cs typeface="Avenir Book"/>
              </a:rPr>
              <a:t>also</a:t>
            </a:r>
            <a:r>
              <a:rPr sz="2000" spc="-20" dirty="0">
                <a:solidFill>
                  <a:srgbClr val="231F20"/>
                </a:solidFill>
                <a:latin typeface="Avenir Book"/>
                <a:cs typeface="Avenir Book"/>
              </a:rPr>
              <a:t> </a:t>
            </a:r>
            <a:r>
              <a:rPr sz="2000" dirty="0">
                <a:solidFill>
                  <a:srgbClr val="231F20"/>
                </a:solidFill>
                <a:latin typeface="Avenir Book"/>
                <a:cs typeface="Avenir Book"/>
              </a:rPr>
              <a:t>cause</a:t>
            </a:r>
            <a:r>
              <a:rPr sz="2000" spc="-20" dirty="0">
                <a:solidFill>
                  <a:srgbClr val="231F20"/>
                </a:solidFill>
                <a:latin typeface="Avenir Book"/>
                <a:cs typeface="Avenir Book"/>
              </a:rPr>
              <a:t> </a:t>
            </a:r>
            <a:r>
              <a:rPr sz="2000" dirty="0">
                <a:solidFill>
                  <a:srgbClr val="231F20"/>
                </a:solidFill>
                <a:latin typeface="Avenir Book"/>
                <a:cs typeface="Avenir Book"/>
              </a:rPr>
              <a:t>illnesses</a:t>
            </a:r>
            <a:r>
              <a:rPr sz="2000" spc="-15" dirty="0">
                <a:solidFill>
                  <a:srgbClr val="231F20"/>
                </a:solidFill>
                <a:latin typeface="Avenir Book"/>
                <a:cs typeface="Avenir Book"/>
              </a:rPr>
              <a:t> </a:t>
            </a:r>
            <a:r>
              <a:rPr sz="2000" dirty="0">
                <a:solidFill>
                  <a:srgbClr val="231F20"/>
                </a:solidFill>
                <a:latin typeface="Avenir Book"/>
                <a:cs typeface="Avenir Book"/>
              </a:rPr>
              <a:t>or</a:t>
            </a:r>
            <a:r>
              <a:rPr sz="2000" spc="-20" dirty="0">
                <a:solidFill>
                  <a:srgbClr val="231F20"/>
                </a:solidFill>
                <a:latin typeface="Avenir Book"/>
                <a:cs typeface="Avenir Book"/>
              </a:rPr>
              <a:t> </a:t>
            </a:r>
            <a:r>
              <a:rPr sz="2000" spc="-10" dirty="0">
                <a:solidFill>
                  <a:srgbClr val="231F20"/>
                </a:solidFill>
                <a:latin typeface="Avenir Book"/>
                <a:cs typeface="Avenir Book"/>
              </a:rPr>
              <a:t>affect 	</a:t>
            </a:r>
            <a:r>
              <a:rPr sz="2000" dirty="0">
                <a:solidFill>
                  <a:srgbClr val="231F20"/>
                </a:solidFill>
                <a:latin typeface="Avenir Book"/>
                <a:cs typeface="Avenir Book"/>
              </a:rPr>
              <a:t>development</a:t>
            </a:r>
            <a:r>
              <a:rPr sz="2000" spc="-20" dirty="0">
                <a:solidFill>
                  <a:srgbClr val="231F20"/>
                </a:solidFill>
                <a:latin typeface="Avenir Book"/>
                <a:cs typeface="Avenir Book"/>
              </a:rPr>
              <a:t> </a:t>
            </a:r>
            <a:r>
              <a:rPr sz="2000" dirty="0">
                <a:solidFill>
                  <a:srgbClr val="231F20"/>
                </a:solidFill>
                <a:latin typeface="Avenir Book"/>
                <a:cs typeface="Avenir Book"/>
              </a:rPr>
              <a:t>long</a:t>
            </a:r>
            <a:r>
              <a:rPr sz="2000" spc="-20" dirty="0">
                <a:solidFill>
                  <a:srgbClr val="231F20"/>
                </a:solidFill>
                <a:latin typeface="Avenir Book"/>
                <a:cs typeface="Avenir Book"/>
              </a:rPr>
              <a:t> </a:t>
            </a:r>
            <a:r>
              <a:rPr sz="2000" dirty="0">
                <a:solidFill>
                  <a:srgbClr val="231F20"/>
                </a:solidFill>
                <a:latin typeface="Avenir Book"/>
                <a:cs typeface="Avenir Book"/>
              </a:rPr>
              <a:t>after</a:t>
            </a:r>
            <a:r>
              <a:rPr sz="2000" spc="-20" dirty="0">
                <a:solidFill>
                  <a:srgbClr val="231F20"/>
                </a:solidFill>
                <a:latin typeface="Avenir Book"/>
                <a:cs typeface="Avenir Book"/>
              </a:rPr>
              <a:t> </a:t>
            </a:r>
            <a:r>
              <a:rPr sz="2000" dirty="0">
                <a:solidFill>
                  <a:srgbClr val="231F20"/>
                </a:solidFill>
                <a:latin typeface="Avenir Book"/>
                <a:cs typeface="Avenir Book"/>
              </a:rPr>
              <a:t>exposure,</a:t>
            </a:r>
            <a:r>
              <a:rPr sz="2000" spc="-20" dirty="0">
                <a:solidFill>
                  <a:srgbClr val="231F20"/>
                </a:solidFill>
                <a:latin typeface="Avenir Book"/>
                <a:cs typeface="Avenir Book"/>
              </a:rPr>
              <a:t> </a:t>
            </a:r>
            <a:r>
              <a:rPr sz="2000" dirty="0">
                <a:solidFill>
                  <a:srgbClr val="231F20"/>
                </a:solidFill>
                <a:latin typeface="Avenir Book"/>
                <a:cs typeface="Avenir Book"/>
              </a:rPr>
              <a:t>sometimes</a:t>
            </a:r>
            <a:r>
              <a:rPr sz="2000" spc="-20" dirty="0">
                <a:solidFill>
                  <a:srgbClr val="231F20"/>
                </a:solidFill>
                <a:latin typeface="Avenir Book"/>
                <a:cs typeface="Avenir Book"/>
              </a:rPr>
              <a:t> </a:t>
            </a:r>
            <a:r>
              <a:rPr sz="2000" dirty="0">
                <a:solidFill>
                  <a:srgbClr val="231F20"/>
                </a:solidFill>
                <a:latin typeface="Avenir Book"/>
                <a:cs typeface="Avenir Book"/>
              </a:rPr>
              <a:t>decades</a:t>
            </a:r>
            <a:r>
              <a:rPr sz="2000" spc="-20" dirty="0">
                <a:solidFill>
                  <a:srgbClr val="231F20"/>
                </a:solidFill>
                <a:latin typeface="Avenir Book"/>
                <a:cs typeface="Avenir Book"/>
              </a:rPr>
              <a:t> </a:t>
            </a:r>
            <a:r>
              <a:rPr sz="2000" spc="-10" dirty="0">
                <a:solidFill>
                  <a:srgbClr val="231F20"/>
                </a:solidFill>
                <a:latin typeface="Avenir Book"/>
                <a:cs typeface="Avenir Book"/>
              </a:rPr>
              <a:t>later.</a:t>
            </a:r>
            <a:endParaRPr sz="2000">
              <a:latin typeface="Avenir Book"/>
              <a:cs typeface="Avenir Book"/>
            </a:endParaRPr>
          </a:p>
          <a:p>
            <a:pPr marL="235585" marR="5080">
              <a:lnSpc>
                <a:spcPts val="2300"/>
              </a:lnSpc>
              <a:spcBef>
                <a:spcPts val="800"/>
              </a:spcBef>
            </a:pPr>
            <a:r>
              <a:rPr sz="2000" dirty="0">
                <a:solidFill>
                  <a:srgbClr val="231F20"/>
                </a:solidFill>
                <a:latin typeface="Avenir Book"/>
                <a:cs typeface="Avenir Book"/>
              </a:rPr>
              <a:t>Pesticide</a:t>
            </a:r>
            <a:r>
              <a:rPr sz="2000" spc="-35" dirty="0">
                <a:solidFill>
                  <a:srgbClr val="231F20"/>
                </a:solidFill>
                <a:latin typeface="Avenir Book"/>
                <a:cs typeface="Avenir Book"/>
              </a:rPr>
              <a:t> </a:t>
            </a:r>
            <a:r>
              <a:rPr sz="2000" dirty="0">
                <a:solidFill>
                  <a:srgbClr val="231F20"/>
                </a:solidFill>
                <a:latin typeface="Avenir Book"/>
                <a:cs typeface="Avenir Book"/>
              </a:rPr>
              <a:t>exposure</a:t>
            </a:r>
            <a:r>
              <a:rPr sz="2000" spc="-30" dirty="0">
                <a:solidFill>
                  <a:srgbClr val="231F20"/>
                </a:solidFill>
                <a:latin typeface="Avenir Book"/>
                <a:cs typeface="Avenir Book"/>
              </a:rPr>
              <a:t> </a:t>
            </a:r>
            <a:r>
              <a:rPr sz="2000" dirty="0">
                <a:solidFill>
                  <a:srgbClr val="231F20"/>
                </a:solidFill>
                <a:latin typeface="Avenir Book"/>
                <a:cs typeface="Avenir Book"/>
              </a:rPr>
              <a:t>during</a:t>
            </a:r>
            <a:r>
              <a:rPr sz="2000" spc="-30" dirty="0">
                <a:solidFill>
                  <a:srgbClr val="231F20"/>
                </a:solidFill>
                <a:latin typeface="Avenir Book"/>
                <a:cs typeface="Avenir Book"/>
              </a:rPr>
              <a:t> </a:t>
            </a:r>
            <a:r>
              <a:rPr sz="2000" dirty="0">
                <a:solidFill>
                  <a:srgbClr val="231F20"/>
                </a:solidFill>
                <a:latin typeface="Avenir Book"/>
                <a:cs typeface="Avenir Book"/>
              </a:rPr>
              <a:t>pregnancy</a:t>
            </a:r>
            <a:r>
              <a:rPr sz="2000" spc="-35" dirty="0">
                <a:solidFill>
                  <a:srgbClr val="231F20"/>
                </a:solidFill>
                <a:latin typeface="Avenir Book"/>
                <a:cs typeface="Avenir Book"/>
              </a:rPr>
              <a:t> </a:t>
            </a:r>
            <a:r>
              <a:rPr sz="2000" dirty="0">
                <a:solidFill>
                  <a:srgbClr val="231F20"/>
                </a:solidFill>
                <a:latin typeface="Avenir Book"/>
                <a:cs typeface="Avenir Book"/>
              </a:rPr>
              <a:t>and</a:t>
            </a:r>
            <a:r>
              <a:rPr sz="2000" spc="-30" dirty="0">
                <a:solidFill>
                  <a:srgbClr val="231F20"/>
                </a:solidFill>
                <a:latin typeface="Avenir Book"/>
                <a:cs typeface="Avenir Book"/>
              </a:rPr>
              <a:t> </a:t>
            </a:r>
            <a:r>
              <a:rPr sz="2000" dirty="0">
                <a:solidFill>
                  <a:srgbClr val="231F20"/>
                </a:solidFill>
                <a:latin typeface="Avenir Book"/>
                <a:cs typeface="Avenir Book"/>
              </a:rPr>
              <a:t>early</a:t>
            </a:r>
            <a:r>
              <a:rPr sz="2000" spc="-30" dirty="0">
                <a:solidFill>
                  <a:srgbClr val="231F20"/>
                </a:solidFill>
                <a:latin typeface="Avenir Book"/>
                <a:cs typeface="Avenir Book"/>
              </a:rPr>
              <a:t> </a:t>
            </a:r>
            <a:r>
              <a:rPr sz="2000" dirty="0">
                <a:solidFill>
                  <a:srgbClr val="231F20"/>
                </a:solidFill>
                <a:latin typeface="Avenir Book"/>
                <a:cs typeface="Avenir Book"/>
              </a:rPr>
              <a:t>childhood</a:t>
            </a:r>
            <a:r>
              <a:rPr sz="2000" spc="-30" dirty="0">
                <a:solidFill>
                  <a:srgbClr val="231F20"/>
                </a:solidFill>
                <a:latin typeface="Avenir Book"/>
                <a:cs typeface="Avenir Book"/>
              </a:rPr>
              <a:t> </a:t>
            </a:r>
            <a:r>
              <a:rPr sz="2000" spc="-25" dirty="0">
                <a:solidFill>
                  <a:srgbClr val="231F20"/>
                </a:solidFill>
                <a:latin typeface="Avenir Book"/>
                <a:cs typeface="Avenir Book"/>
              </a:rPr>
              <a:t>has </a:t>
            </a:r>
            <a:r>
              <a:rPr sz="2000" dirty="0">
                <a:solidFill>
                  <a:srgbClr val="231F20"/>
                </a:solidFill>
                <a:latin typeface="Avenir Book"/>
                <a:cs typeface="Avenir Book"/>
              </a:rPr>
              <a:t>been</a:t>
            </a:r>
            <a:r>
              <a:rPr sz="2000" spc="-20" dirty="0">
                <a:solidFill>
                  <a:srgbClr val="231F20"/>
                </a:solidFill>
                <a:latin typeface="Avenir Book"/>
                <a:cs typeface="Avenir Book"/>
              </a:rPr>
              <a:t> </a:t>
            </a:r>
            <a:r>
              <a:rPr sz="2000" dirty="0">
                <a:solidFill>
                  <a:srgbClr val="231F20"/>
                </a:solidFill>
                <a:latin typeface="Avenir Book"/>
                <a:cs typeface="Avenir Book"/>
              </a:rPr>
              <a:t>linked</a:t>
            </a:r>
            <a:r>
              <a:rPr sz="2000" spc="-15" dirty="0">
                <a:solidFill>
                  <a:srgbClr val="231F20"/>
                </a:solidFill>
                <a:latin typeface="Avenir Book"/>
                <a:cs typeface="Avenir Book"/>
              </a:rPr>
              <a:t> </a:t>
            </a:r>
            <a:r>
              <a:rPr sz="2000" dirty="0">
                <a:solidFill>
                  <a:srgbClr val="231F20"/>
                </a:solidFill>
                <a:latin typeface="Avenir Book"/>
                <a:cs typeface="Avenir Book"/>
              </a:rPr>
              <a:t>to</a:t>
            </a:r>
            <a:r>
              <a:rPr sz="2000" spc="-15" dirty="0">
                <a:solidFill>
                  <a:srgbClr val="231F20"/>
                </a:solidFill>
                <a:latin typeface="Avenir Book"/>
                <a:cs typeface="Avenir Book"/>
              </a:rPr>
              <a:t> </a:t>
            </a:r>
            <a:r>
              <a:rPr sz="2000" dirty="0">
                <a:solidFill>
                  <a:srgbClr val="231F20"/>
                </a:solidFill>
                <a:latin typeface="Avenir Book"/>
                <a:cs typeface="Avenir Book"/>
              </a:rPr>
              <a:t>increased</a:t>
            </a:r>
            <a:r>
              <a:rPr sz="2000" spc="-15" dirty="0">
                <a:solidFill>
                  <a:srgbClr val="231F20"/>
                </a:solidFill>
                <a:latin typeface="Avenir Book"/>
                <a:cs typeface="Avenir Book"/>
              </a:rPr>
              <a:t> </a:t>
            </a:r>
            <a:r>
              <a:rPr sz="2000" dirty="0">
                <a:solidFill>
                  <a:srgbClr val="231F20"/>
                </a:solidFill>
                <a:latin typeface="Avenir Book"/>
                <a:cs typeface="Avenir Book"/>
              </a:rPr>
              <a:t>risk</a:t>
            </a:r>
            <a:r>
              <a:rPr sz="2000" spc="-15" dirty="0">
                <a:solidFill>
                  <a:srgbClr val="231F20"/>
                </a:solidFill>
                <a:latin typeface="Avenir Book"/>
                <a:cs typeface="Avenir Book"/>
              </a:rPr>
              <a:t> </a:t>
            </a:r>
            <a:r>
              <a:rPr sz="2000" dirty="0">
                <a:solidFill>
                  <a:srgbClr val="231F20"/>
                </a:solidFill>
                <a:latin typeface="Avenir Book"/>
                <a:cs typeface="Avenir Book"/>
              </a:rPr>
              <a:t>for</a:t>
            </a:r>
            <a:r>
              <a:rPr sz="2000" spc="-15" dirty="0">
                <a:solidFill>
                  <a:srgbClr val="231F20"/>
                </a:solidFill>
                <a:latin typeface="Avenir Book"/>
                <a:cs typeface="Avenir Book"/>
              </a:rPr>
              <a:t> </a:t>
            </a:r>
            <a:r>
              <a:rPr sz="2000" dirty="0">
                <a:solidFill>
                  <a:srgbClr val="231F20"/>
                </a:solidFill>
                <a:latin typeface="Avenir Book"/>
                <a:cs typeface="Avenir Book"/>
              </a:rPr>
              <a:t>getting</a:t>
            </a:r>
            <a:r>
              <a:rPr sz="2000" spc="-15" dirty="0">
                <a:solidFill>
                  <a:srgbClr val="231F20"/>
                </a:solidFill>
                <a:latin typeface="Avenir Book"/>
                <a:cs typeface="Avenir Book"/>
              </a:rPr>
              <a:t> </a:t>
            </a:r>
            <a:r>
              <a:rPr sz="2000" dirty="0">
                <a:solidFill>
                  <a:srgbClr val="231F20"/>
                </a:solidFill>
                <a:latin typeface="Avenir Book"/>
                <a:cs typeface="Avenir Book"/>
              </a:rPr>
              <a:t>leukemias,</a:t>
            </a:r>
            <a:r>
              <a:rPr sz="2000" spc="-15" dirty="0">
                <a:solidFill>
                  <a:srgbClr val="231F20"/>
                </a:solidFill>
                <a:latin typeface="Avenir Book"/>
                <a:cs typeface="Avenir Book"/>
              </a:rPr>
              <a:t> </a:t>
            </a:r>
            <a:r>
              <a:rPr sz="2000" dirty="0">
                <a:solidFill>
                  <a:srgbClr val="231F20"/>
                </a:solidFill>
                <a:latin typeface="Avenir Book"/>
                <a:cs typeface="Avenir Book"/>
              </a:rPr>
              <a:t>brain</a:t>
            </a:r>
            <a:r>
              <a:rPr sz="2000" spc="-15" dirty="0">
                <a:solidFill>
                  <a:srgbClr val="231F20"/>
                </a:solidFill>
                <a:latin typeface="Avenir Book"/>
                <a:cs typeface="Avenir Book"/>
              </a:rPr>
              <a:t> </a:t>
            </a:r>
            <a:r>
              <a:rPr sz="2000" spc="-10" dirty="0">
                <a:solidFill>
                  <a:srgbClr val="231F20"/>
                </a:solidFill>
                <a:latin typeface="Avenir Book"/>
                <a:cs typeface="Avenir Book"/>
              </a:rPr>
              <a:t>tumors, </a:t>
            </a:r>
            <a:r>
              <a:rPr sz="2000" dirty="0">
                <a:solidFill>
                  <a:srgbClr val="231F20"/>
                </a:solidFill>
                <a:latin typeface="Avenir Book"/>
                <a:cs typeface="Avenir Book"/>
              </a:rPr>
              <a:t>and</a:t>
            </a:r>
            <a:r>
              <a:rPr sz="2000" spc="-15" dirty="0">
                <a:solidFill>
                  <a:srgbClr val="231F20"/>
                </a:solidFill>
                <a:latin typeface="Avenir Book"/>
                <a:cs typeface="Avenir Book"/>
              </a:rPr>
              <a:t> </a:t>
            </a:r>
            <a:r>
              <a:rPr sz="2000" dirty="0">
                <a:solidFill>
                  <a:srgbClr val="231F20"/>
                </a:solidFill>
                <a:latin typeface="Avenir Book"/>
                <a:cs typeface="Avenir Book"/>
              </a:rPr>
              <a:t>other</a:t>
            </a:r>
            <a:r>
              <a:rPr sz="2000" spc="-10" dirty="0">
                <a:solidFill>
                  <a:srgbClr val="231F20"/>
                </a:solidFill>
                <a:latin typeface="Avenir Book"/>
                <a:cs typeface="Avenir Book"/>
              </a:rPr>
              <a:t> </a:t>
            </a:r>
            <a:r>
              <a:rPr sz="2000" dirty="0">
                <a:solidFill>
                  <a:srgbClr val="231F20"/>
                </a:solidFill>
                <a:latin typeface="Avenir Book"/>
                <a:cs typeface="Avenir Book"/>
              </a:rPr>
              <a:t>childhood</a:t>
            </a:r>
            <a:r>
              <a:rPr sz="2000" spc="-10" dirty="0">
                <a:solidFill>
                  <a:srgbClr val="231F20"/>
                </a:solidFill>
                <a:latin typeface="Avenir Book"/>
                <a:cs typeface="Avenir Book"/>
              </a:rPr>
              <a:t> cancers.</a:t>
            </a:r>
            <a:endParaRPr sz="2000">
              <a:latin typeface="Avenir Book"/>
              <a:cs typeface="Avenir Book"/>
            </a:endParaRPr>
          </a:p>
          <a:p>
            <a:pPr marL="235585" marR="49530">
              <a:lnSpc>
                <a:spcPts val="2300"/>
              </a:lnSpc>
              <a:spcBef>
                <a:spcPts val="800"/>
              </a:spcBef>
            </a:pPr>
            <a:r>
              <a:rPr sz="2000" dirty="0">
                <a:solidFill>
                  <a:srgbClr val="231F20"/>
                </a:solidFill>
                <a:latin typeface="Avenir Book"/>
                <a:cs typeface="Avenir Book"/>
              </a:rPr>
              <a:t>Fathers’</a:t>
            </a:r>
            <a:r>
              <a:rPr sz="2000" spc="-25" dirty="0">
                <a:solidFill>
                  <a:srgbClr val="231F20"/>
                </a:solidFill>
                <a:latin typeface="Avenir Book"/>
                <a:cs typeface="Avenir Book"/>
              </a:rPr>
              <a:t> </a:t>
            </a:r>
            <a:r>
              <a:rPr sz="2000" dirty="0">
                <a:solidFill>
                  <a:srgbClr val="231F20"/>
                </a:solidFill>
                <a:latin typeface="Avenir Book"/>
                <a:cs typeface="Avenir Book"/>
              </a:rPr>
              <a:t>exposure</a:t>
            </a:r>
            <a:r>
              <a:rPr sz="2000" spc="-20" dirty="0">
                <a:solidFill>
                  <a:srgbClr val="231F20"/>
                </a:solidFill>
                <a:latin typeface="Avenir Book"/>
                <a:cs typeface="Avenir Book"/>
              </a:rPr>
              <a:t> </a:t>
            </a:r>
            <a:r>
              <a:rPr sz="2000" dirty="0">
                <a:solidFill>
                  <a:srgbClr val="231F20"/>
                </a:solidFill>
                <a:latin typeface="Avenir Book"/>
                <a:cs typeface="Avenir Book"/>
              </a:rPr>
              <a:t>to</a:t>
            </a:r>
            <a:r>
              <a:rPr sz="2000" spc="-20" dirty="0">
                <a:solidFill>
                  <a:srgbClr val="231F20"/>
                </a:solidFill>
                <a:latin typeface="Avenir Book"/>
                <a:cs typeface="Avenir Book"/>
              </a:rPr>
              <a:t> </a:t>
            </a:r>
            <a:r>
              <a:rPr sz="2000" dirty="0">
                <a:solidFill>
                  <a:srgbClr val="231F20"/>
                </a:solidFill>
                <a:latin typeface="Avenir Book"/>
                <a:cs typeface="Avenir Book"/>
              </a:rPr>
              <a:t>pesticides</a:t>
            </a:r>
            <a:r>
              <a:rPr sz="2000" spc="-25" dirty="0">
                <a:solidFill>
                  <a:srgbClr val="231F20"/>
                </a:solidFill>
                <a:latin typeface="Avenir Book"/>
                <a:cs typeface="Avenir Book"/>
              </a:rPr>
              <a:t> </a:t>
            </a:r>
            <a:r>
              <a:rPr sz="2000" i="1" dirty="0">
                <a:solidFill>
                  <a:srgbClr val="231F20"/>
                </a:solidFill>
                <a:latin typeface="Avenir Book"/>
                <a:cs typeface="Avenir Book"/>
              </a:rPr>
              <a:t>before</a:t>
            </a:r>
            <a:r>
              <a:rPr sz="2000" i="1" spc="-20" dirty="0">
                <a:solidFill>
                  <a:srgbClr val="231F20"/>
                </a:solidFill>
                <a:latin typeface="Avenir Book"/>
                <a:cs typeface="Avenir Book"/>
              </a:rPr>
              <a:t> </a:t>
            </a:r>
            <a:r>
              <a:rPr sz="2000" i="1" dirty="0">
                <a:solidFill>
                  <a:srgbClr val="231F20"/>
                </a:solidFill>
                <a:latin typeface="Avenir Book"/>
                <a:cs typeface="Avenir Book"/>
              </a:rPr>
              <a:t>conception</a:t>
            </a:r>
            <a:r>
              <a:rPr sz="2000" i="1" spc="-20" dirty="0">
                <a:solidFill>
                  <a:srgbClr val="231F20"/>
                </a:solidFill>
                <a:latin typeface="Avenir Book"/>
                <a:cs typeface="Avenir Book"/>
              </a:rPr>
              <a:t> </a:t>
            </a:r>
            <a:r>
              <a:rPr sz="2000" dirty="0">
                <a:solidFill>
                  <a:srgbClr val="231F20"/>
                </a:solidFill>
                <a:latin typeface="Avenir Book"/>
                <a:cs typeface="Avenir Book"/>
              </a:rPr>
              <a:t>has</a:t>
            </a:r>
            <a:r>
              <a:rPr sz="2000" spc="-25" dirty="0">
                <a:solidFill>
                  <a:srgbClr val="231F20"/>
                </a:solidFill>
                <a:latin typeface="Avenir Book"/>
                <a:cs typeface="Avenir Book"/>
              </a:rPr>
              <a:t> </a:t>
            </a:r>
            <a:r>
              <a:rPr sz="2000" dirty="0">
                <a:solidFill>
                  <a:srgbClr val="231F20"/>
                </a:solidFill>
                <a:latin typeface="Avenir Book"/>
                <a:cs typeface="Avenir Book"/>
              </a:rPr>
              <a:t>also</a:t>
            </a:r>
            <a:r>
              <a:rPr sz="2000" spc="-20" dirty="0">
                <a:solidFill>
                  <a:srgbClr val="231F20"/>
                </a:solidFill>
                <a:latin typeface="Avenir Book"/>
                <a:cs typeface="Avenir Book"/>
              </a:rPr>
              <a:t> been </a:t>
            </a:r>
            <a:r>
              <a:rPr sz="2000" dirty="0">
                <a:solidFill>
                  <a:srgbClr val="231F20"/>
                </a:solidFill>
                <a:latin typeface="Avenir Book"/>
                <a:cs typeface="Avenir Book"/>
              </a:rPr>
              <a:t>linked</a:t>
            </a:r>
            <a:r>
              <a:rPr sz="2000" spc="-10" dirty="0">
                <a:solidFill>
                  <a:srgbClr val="231F20"/>
                </a:solidFill>
                <a:latin typeface="Avenir Book"/>
                <a:cs typeface="Avenir Book"/>
              </a:rPr>
              <a:t> </a:t>
            </a:r>
            <a:r>
              <a:rPr sz="2000" dirty="0">
                <a:solidFill>
                  <a:srgbClr val="231F20"/>
                </a:solidFill>
                <a:latin typeface="Avenir Book"/>
                <a:cs typeface="Avenir Book"/>
              </a:rPr>
              <a:t>to</a:t>
            </a:r>
            <a:r>
              <a:rPr sz="2000" spc="-5" dirty="0">
                <a:solidFill>
                  <a:srgbClr val="231F20"/>
                </a:solidFill>
                <a:latin typeface="Avenir Book"/>
                <a:cs typeface="Avenir Book"/>
              </a:rPr>
              <a:t> </a:t>
            </a:r>
            <a:r>
              <a:rPr sz="2000" dirty="0">
                <a:solidFill>
                  <a:srgbClr val="231F20"/>
                </a:solidFill>
                <a:latin typeface="Avenir Book"/>
                <a:cs typeface="Avenir Book"/>
              </a:rPr>
              <a:t>their</a:t>
            </a:r>
            <a:r>
              <a:rPr sz="2000" spc="-10" dirty="0">
                <a:solidFill>
                  <a:srgbClr val="231F20"/>
                </a:solidFill>
                <a:latin typeface="Avenir Book"/>
                <a:cs typeface="Avenir Book"/>
              </a:rPr>
              <a:t> </a:t>
            </a:r>
            <a:r>
              <a:rPr sz="2000" dirty="0">
                <a:solidFill>
                  <a:srgbClr val="231F20"/>
                </a:solidFill>
                <a:latin typeface="Avenir Book"/>
                <a:cs typeface="Avenir Book"/>
              </a:rPr>
              <a:t>future</a:t>
            </a:r>
            <a:r>
              <a:rPr sz="2000" spc="-5" dirty="0">
                <a:solidFill>
                  <a:srgbClr val="231F20"/>
                </a:solidFill>
                <a:latin typeface="Avenir Book"/>
                <a:cs typeface="Avenir Book"/>
              </a:rPr>
              <a:t> </a:t>
            </a:r>
            <a:r>
              <a:rPr sz="2000" dirty="0">
                <a:solidFill>
                  <a:srgbClr val="231F20"/>
                </a:solidFill>
                <a:latin typeface="Avenir Book"/>
                <a:cs typeface="Avenir Book"/>
              </a:rPr>
              <a:t>child</a:t>
            </a:r>
            <a:r>
              <a:rPr sz="2000" spc="-10" dirty="0">
                <a:solidFill>
                  <a:srgbClr val="231F20"/>
                </a:solidFill>
                <a:latin typeface="Avenir Book"/>
                <a:cs typeface="Avenir Book"/>
              </a:rPr>
              <a:t> </a:t>
            </a:r>
            <a:r>
              <a:rPr sz="2000" dirty="0">
                <a:solidFill>
                  <a:srgbClr val="231F20"/>
                </a:solidFill>
                <a:latin typeface="Avenir Book"/>
                <a:cs typeface="Avenir Book"/>
              </a:rPr>
              <a:t>developing</a:t>
            </a:r>
            <a:r>
              <a:rPr sz="2000" spc="-5" dirty="0">
                <a:solidFill>
                  <a:srgbClr val="231F20"/>
                </a:solidFill>
                <a:latin typeface="Avenir Book"/>
                <a:cs typeface="Avenir Book"/>
              </a:rPr>
              <a:t> </a:t>
            </a:r>
            <a:r>
              <a:rPr sz="2000" dirty="0">
                <a:solidFill>
                  <a:srgbClr val="231F20"/>
                </a:solidFill>
                <a:latin typeface="Avenir Book"/>
                <a:cs typeface="Avenir Book"/>
              </a:rPr>
              <a:t>childhood</a:t>
            </a:r>
            <a:r>
              <a:rPr sz="2000" spc="-10" dirty="0">
                <a:solidFill>
                  <a:srgbClr val="231F20"/>
                </a:solidFill>
                <a:latin typeface="Avenir Book"/>
                <a:cs typeface="Avenir Book"/>
              </a:rPr>
              <a:t> leukemia.</a:t>
            </a:r>
            <a:endParaRPr sz="2000">
              <a:latin typeface="Avenir Book"/>
              <a:cs typeface="Avenir Book"/>
            </a:endParaRPr>
          </a:p>
        </p:txBody>
      </p:sp>
      <p:grpSp>
        <p:nvGrpSpPr>
          <p:cNvPr id="6" name="object 6"/>
          <p:cNvGrpSpPr/>
          <p:nvPr/>
        </p:nvGrpSpPr>
        <p:grpSpPr>
          <a:xfrm>
            <a:off x="114300" y="293295"/>
            <a:ext cx="9829800" cy="2886075"/>
            <a:chOff x="114300" y="293295"/>
            <a:chExt cx="9829800" cy="2886075"/>
          </a:xfrm>
        </p:grpSpPr>
        <p:sp>
          <p:nvSpPr>
            <p:cNvPr id="7" name="object 7"/>
            <p:cNvSpPr/>
            <p:nvPr/>
          </p:nvSpPr>
          <p:spPr>
            <a:xfrm>
              <a:off x="114300" y="571500"/>
              <a:ext cx="9829800" cy="2423160"/>
            </a:xfrm>
            <a:custGeom>
              <a:avLst/>
              <a:gdLst/>
              <a:ahLst/>
              <a:cxnLst/>
              <a:rect l="l" t="t" r="r" b="b"/>
              <a:pathLst>
                <a:path w="9829800" h="2423160">
                  <a:moveTo>
                    <a:pt x="9829800" y="0"/>
                  </a:moveTo>
                  <a:lnTo>
                    <a:pt x="0" y="0"/>
                  </a:lnTo>
                  <a:lnTo>
                    <a:pt x="0" y="2423160"/>
                  </a:lnTo>
                  <a:lnTo>
                    <a:pt x="9829800" y="2423160"/>
                  </a:lnTo>
                  <a:lnTo>
                    <a:pt x="9829800" y="0"/>
                  </a:lnTo>
                  <a:close/>
                </a:path>
              </a:pathLst>
            </a:custGeom>
            <a:solidFill>
              <a:srgbClr val="FFFFFF"/>
            </a:solidFill>
          </p:spPr>
          <p:txBody>
            <a:bodyPr wrap="square" lIns="0" tIns="0" rIns="0" bIns="0" rtlCol="0"/>
            <a:lstStyle/>
            <a:p>
              <a:endParaRPr/>
            </a:p>
          </p:txBody>
        </p:sp>
        <p:pic>
          <p:nvPicPr>
            <p:cNvPr id="8" name="object 8"/>
            <p:cNvPicPr/>
            <p:nvPr/>
          </p:nvPicPr>
          <p:blipFill>
            <a:blip r:embed="rId2" cstate="print"/>
            <a:stretch>
              <a:fillRect/>
            </a:stretch>
          </p:blipFill>
          <p:spPr>
            <a:xfrm>
              <a:off x="411479" y="293295"/>
              <a:ext cx="3017520" cy="2886035"/>
            </a:xfrm>
            <a:prstGeom prst="rect">
              <a:avLst/>
            </a:prstGeom>
          </p:spPr>
        </p:pic>
        <p:pic>
          <p:nvPicPr>
            <p:cNvPr id="9" name="object 9"/>
            <p:cNvPicPr/>
            <p:nvPr/>
          </p:nvPicPr>
          <p:blipFill>
            <a:blip r:embed="rId3" cstate="print"/>
            <a:stretch>
              <a:fillRect/>
            </a:stretch>
          </p:blipFill>
          <p:spPr>
            <a:xfrm>
              <a:off x="3451859" y="822959"/>
              <a:ext cx="4163517" cy="2231136"/>
            </a:xfrm>
            <a:prstGeom prst="rect">
              <a:avLst/>
            </a:prstGeom>
          </p:spPr>
        </p:pic>
        <p:pic>
          <p:nvPicPr>
            <p:cNvPr id="10" name="object 10"/>
            <p:cNvPicPr/>
            <p:nvPr/>
          </p:nvPicPr>
          <p:blipFill>
            <a:blip r:embed="rId4" cstate="print"/>
            <a:stretch>
              <a:fillRect/>
            </a:stretch>
          </p:blipFill>
          <p:spPr>
            <a:xfrm>
              <a:off x="7589519" y="731519"/>
              <a:ext cx="1184795" cy="2409558"/>
            </a:xfrm>
            <a:prstGeom prst="rect">
              <a:avLst/>
            </a:prstGeom>
          </p:spPr>
        </p:pic>
      </p:grpSp>
      <p:sp>
        <p:nvSpPr>
          <p:cNvPr id="11" name="object 11"/>
          <p:cNvSpPr txBox="1"/>
          <p:nvPr/>
        </p:nvSpPr>
        <p:spPr>
          <a:xfrm>
            <a:off x="331214" y="7387338"/>
            <a:ext cx="4393185" cy="182101"/>
          </a:xfrm>
          <a:prstGeom prst="rect">
            <a:avLst/>
          </a:prstGeom>
        </p:spPr>
        <p:txBody>
          <a:bodyPr vert="horz" wrap="square" lIns="0" tIns="12700" rIns="0" bIns="0" rtlCol="0">
            <a:spAutoFit/>
          </a:bodyPr>
          <a:lstStyle/>
          <a:p>
            <a:pPr marL="12700">
              <a:lnSpc>
                <a:spcPct val="100000"/>
              </a:lnSpc>
              <a:spcBef>
                <a:spcPts val="100"/>
              </a:spcBef>
            </a:pPr>
            <a:r>
              <a:rPr sz="1100" dirty="0">
                <a:solidFill>
                  <a:srgbClr val="004E71"/>
                </a:solidFill>
                <a:latin typeface="Avenir Next Medium"/>
                <a:cs typeface="Avenir Next Medium"/>
              </a:rPr>
              <a:t>C</a:t>
            </a:r>
            <a:r>
              <a:rPr sz="1100" spc="-60" dirty="0">
                <a:solidFill>
                  <a:srgbClr val="004E71"/>
                </a:solidFill>
                <a:latin typeface="Avenir Next Medium"/>
                <a:cs typeface="Avenir Next Medium"/>
              </a:rPr>
              <a:t> </a:t>
            </a:r>
            <a:r>
              <a:rPr sz="1100" dirty="0">
                <a:solidFill>
                  <a:srgbClr val="004E71"/>
                </a:solidFill>
                <a:latin typeface="Avenir Next Medium"/>
                <a:cs typeface="Avenir Next Medium"/>
              </a:rPr>
              <a:t>H</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I</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L</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D</a:t>
            </a:r>
            <a:r>
              <a:rPr sz="1100" spc="-55" dirty="0">
                <a:solidFill>
                  <a:srgbClr val="004E71"/>
                </a:solidFill>
                <a:latin typeface="Avenir Next Medium"/>
                <a:cs typeface="Avenir Next Medium"/>
              </a:rPr>
              <a:t> </a:t>
            </a:r>
            <a:r>
              <a:rPr sz="1100" dirty="0">
                <a:solidFill>
                  <a:srgbClr val="004E71"/>
                </a:solidFill>
                <a:latin typeface="Avenir Next Medium"/>
                <a:cs typeface="Avenir Next Medium"/>
              </a:rPr>
              <a:t>H</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O</a:t>
            </a:r>
            <a:r>
              <a:rPr sz="1100" spc="-55" dirty="0">
                <a:solidFill>
                  <a:srgbClr val="004E71"/>
                </a:solidFill>
                <a:latin typeface="Avenir Next Medium"/>
                <a:cs typeface="Avenir Next Medium"/>
              </a:rPr>
              <a:t> </a:t>
            </a:r>
            <a:r>
              <a:rPr sz="1100" spc="100" dirty="0">
                <a:solidFill>
                  <a:srgbClr val="004E71"/>
                </a:solidFill>
                <a:latin typeface="Avenir Next Medium"/>
                <a:cs typeface="Avenir Next Medium"/>
              </a:rPr>
              <a:t>OD</a:t>
            </a:r>
            <a:r>
              <a:rPr sz="1100" spc="434" dirty="0">
                <a:solidFill>
                  <a:srgbClr val="004E71"/>
                </a:solidFill>
                <a:latin typeface="Avenir Next Medium"/>
                <a:cs typeface="Avenir Next Medium"/>
              </a:rPr>
              <a:t> </a:t>
            </a:r>
            <a:r>
              <a:rPr sz="1100" dirty="0">
                <a:solidFill>
                  <a:srgbClr val="004E71"/>
                </a:solidFill>
                <a:latin typeface="Avenir Next Medium"/>
                <a:cs typeface="Avenir Next Medium"/>
              </a:rPr>
              <a:t>C</a:t>
            </a:r>
            <a:r>
              <a:rPr sz="1100" spc="-30" dirty="0">
                <a:solidFill>
                  <a:srgbClr val="004E71"/>
                </a:solidFill>
                <a:latin typeface="Avenir Next Medium"/>
                <a:cs typeface="Avenir Next Medium"/>
              </a:rPr>
              <a:t> </a:t>
            </a:r>
            <a:r>
              <a:rPr sz="1100" spc="140" dirty="0">
                <a:solidFill>
                  <a:srgbClr val="004E71"/>
                </a:solidFill>
                <a:latin typeface="Avenir Next Medium"/>
                <a:cs typeface="Avenir Next Medium"/>
              </a:rPr>
              <a:t>ANC</a:t>
            </a:r>
            <a:r>
              <a:rPr sz="1100" spc="-55" dirty="0">
                <a:solidFill>
                  <a:srgbClr val="004E71"/>
                </a:solidFill>
                <a:latin typeface="Avenir Next Medium"/>
                <a:cs typeface="Avenir Next Medium"/>
              </a:rPr>
              <a:t> </a:t>
            </a:r>
            <a:r>
              <a:rPr sz="1100" dirty="0">
                <a:solidFill>
                  <a:srgbClr val="004E71"/>
                </a:solidFill>
                <a:latin typeface="Avenir Next Medium"/>
                <a:cs typeface="Avenir Next Medium"/>
              </a:rPr>
              <a:t>E</a:t>
            </a:r>
            <a:r>
              <a:rPr sz="1100" spc="-60" dirty="0">
                <a:solidFill>
                  <a:srgbClr val="004E71"/>
                </a:solidFill>
                <a:latin typeface="Avenir Next Medium"/>
                <a:cs typeface="Avenir Next Medium"/>
              </a:rPr>
              <a:t> </a:t>
            </a:r>
            <a:r>
              <a:rPr sz="1100" dirty="0">
                <a:solidFill>
                  <a:srgbClr val="004E71"/>
                </a:solidFill>
                <a:latin typeface="Avenir Next Medium"/>
                <a:cs typeface="Avenir Next Medium"/>
              </a:rPr>
              <a:t>R</a:t>
            </a:r>
            <a:r>
              <a:rPr sz="1100" spc="434" dirty="0">
                <a:solidFill>
                  <a:srgbClr val="004E71"/>
                </a:solidFill>
                <a:latin typeface="Avenir Next Medium"/>
                <a:cs typeface="Avenir Next Medium"/>
              </a:rPr>
              <a:t> </a:t>
            </a:r>
            <a:r>
              <a:rPr sz="1100" spc="140" dirty="0">
                <a:solidFill>
                  <a:srgbClr val="004E71"/>
                </a:solidFill>
                <a:latin typeface="Avenir Next Medium"/>
                <a:cs typeface="Avenir Next Medium"/>
              </a:rPr>
              <a:t>AND</a:t>
            </a:r>
            <a:r>
              <a:rPr sz="1100" spc="434" dirty="0">
                <a:solidFill>
                  <a:srgbClr val="004E71"/>
                </a:solidFill>
                <a:latin typeface="Avenir Next Medium"/>
                <a:cs typeface="Avenir Next Medium"/>
              </a:rPr>
              <a:t> </a:t>
            </a:r>
            <a:r>
              <a:rPr sz="1100" dirty="0">
                <a:solidFill>
                  <a:srgbClr val="004E71"/>
                </a:solidFill>
                <a:latin typeface="Avenir Next Medium"/>
                <a:cs typeface="Avenir Next Medium"/>
              </a:rPr>
              <a:t>T</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H</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E</a:t>
            </a:r>
            <a:r>
              <a:rPr sz="1100" spc="434" dirty="0">
                <a:solidFill>
                  <a:srgbClr val="004E71"/>
                </a:solidFill>
                <a:latin typeface="Avenir Next Medium"/>
                <a:cs typeface="Avenir Next Medium"/>
              </a:rPr>
              <a:t> </a:t>
            </a:r>
            <a:r>
              <a:rPr sz="1100" dirty="0">
                <a:solidFill>
                  <a:srgbClr val="004E71"/>
                </a:solidFill>
                <a:latin typeface="Avenir Next Medium"/>
                <a:cs typeface="Avenir Next Medium"/>
              </a:rPr>
              <a:t>E</a:t>
            </a:r>
            <a:r>
              <a:rPr sz="1100" spc="-60" dirty="0">
                <a:solidFill>
                  <a:srgbClr val="004E71"/>
                </a:solidFill>
                <a:latin typeface="Avenir Next Medium"/>
                <a:cs typeface="Avenir Next Medium"/>
              </a:rPr>
              <a:t> </a:t>
            </a:r>
            <a:r>
              <a:rPr sz="1100" dirty="0">
                <a:solidFill>
                  <a:srgbClr val="004E71"/>
                </a:solidFill>
                <a:latin typeface="Avenir Next Medium"/>
                <a:cs typeface="Avenir Next Medium"/>
              </a:rPr>
              <a:t>N</a:t>
            </a:r>
            <a:r>
              <a:rPr sz="1100" spc="-45" dirty="0">
                <a:solidFill>
                  <a:srgbClr val="004E71"/>
                </a:solidFill>
                <a:latin typeface="Avenir Next Medium"/>
                <a:cs typeface="Avenir Next Medium"/>
              </a:rPr>
              <a:t> </a:t>
            </a:r>
            <a:r>
              <a:rPr sz="1100" dirty="0">
                <a:solidFill>
                  <a:srgbClr val="004E71"/>
                </a:solidFill>
                <a:latin typeface="Avenir Next Medium"/>
                <a:cs typeface="Avenir Next Medium"/>
              </a:rPr>
              <a:t>V</a:t>
            </a:r>
            <a:r>
              <a:rPr sz="1100" spc="-45" dirty="0">
                <a:solidFill>
                  <a:srgbClr val="004E71"/>
                </a:solidFill>
                <a:latin typeface="Avenir Next Medium"/>
                <a:cs typeface="Avenir Next Medium"/>
              </a:rPr>
              <a:t> </a:t>
            </a:r>
            <a:r>
              <a:rPr sz="1100" dirty="0">
                <a:solidFill>
                  <a:srgbClr val="004E71"/>
                </a:solidFill>
                <a:latin typeface="Avenir Next Medium"/>
                <a:cs typeface="Avenir Next Medium"/>
              </a:rPr>
              <a:t>I</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R</a:t>
            </a:r>
            <a:r>
              <a:rPr sz="1100" spc="-65" dirty="0">
                <a:solidFill>
                  <a:srgbClr val="004E71"/>
                </a:solidFill>
                <a:latin typeface="Avenir Next Medium"/>
                <a:cs typeface="Avenir Next Medium"/>
              </a:rPr>
              <a:t> </a:t>
            </a:r>
            <a:r>
              <a:rPr sz="1100" spc="165" dirty="0">
                <a:solidFill>
                  <a:srgbClr val="004E71"/>
                </a:solidFill>
                <a:latin typeface="Avenir Next Medium"/>
                <a:cs typeface="Avenir Next Medium"/>
              </a:rPr>
              <a:t>ONME</a:t>
            </a:r>
            <a:r>
              <a:rPr sz="1100" spc="-60" dirty="0">
                <a:solidFill>
                  <a:srgbClr val="004E71"/>
                </a:solidFill>
                <a:latin typeface="Avenir Next Medium"/>
                <a:cs typeface="Avenir Next Medium"/>
              </a:rPr>
              <a:t> </a:t>
            </a:r>
            <a:r>
              <a:rPr sz="1100" dirty="0">
                <a:solidFill>
                  <a:srgbClr val="004E71"/>
                </a:solidFill>
                <a:latin typeface="Avenir Next Medium"/>
                <a:cs typeface="Avenir Next Medium"/>
              </a:rPr>
              <a:t>N</a:t>
            </a:r>
            <a:r>
              <a:rPr sz="1100" spc="-50" dirty="0">
                <a:solidFill>
                  <a:srgbClr val="004E71"/>
                </a:solidFill>
                <a:latin typeface="Avenir Next Medium"/>
                <a:cs typeface="Avenir Next Medium"/>
              </a:rPr>
              <a:t> T</a:t>
            </a:r>
            <a:endParaRPr sz="1100" dirty="0">
              <a:latin typeface="Avenir Next Medium"/>
              <a:cs typeface="Avenir Next Medium"/>
            </a:endParaRPr>
          </a:p>
        </p:txBody>
      </p:sp>
      <p:sp>
        <p:nvSpPr>
          <p:cNvPr id="12" name="object 12"/>
          <p:cNvSpPr txBox="1"/>
          <p:nvPr/>
        </p:nvSpPr>
        <p:spPr>
          <a:xfrm>
            <a:off x="8230616" y="7142480"/>
            <a:ext cx="1485900" cy="482600"/>
          </a:xfrm>
          <a:prstGeom prst="rect">
            <a:avLst/>
          </a:prstGeom>
        </p:spPr>
        <p:txBody>
          <a:bodyPr vert="horz" wrap="square" lIns="0" tIns="12700" rIns="0" bIns="0" rtlCol="0">
            <a:spAutoFit/>
          </a:bodyPr>
          <a:lstStyle/>
          <a:p>
            <a:pPr marL="12700">
              <a:lnSpc>
                <a:spcPct val="100000"/>
              </a:lnSpc>
              <a:spcBef>
                <a:spcPts val="100"/>
              </a:spcBef>
            </a:pPr>
            <a:r>
              <a:rPr sz="2000" dirty="0">
                <a:solidFill>
                  <a:srgbClr val="004E71"/>
                </a:solidFill>
                <a:latin typeface="Avenir Next Medium"/>
                <a:cs typeface="Avenir Next Medium"/>
              </a:rPr>
              <a:t>Learner</a:t>
            </a:r>
            <a:r>
              <a:rPr sz="2000" spc="70" dirty="0">
                <a:solidFill>
                  <a:srgbClr val="004E71"/>
                </a:solidFill>
                <a:latin typeface="Avenir Next Medium"/>
                <a:cs typeface="Avenir Next Medium"/>
              </a:rPr>
              <a:t>  </a:t>
            </a:r>
            <a:r>
              <a:rPr sz="3000" spc="-105" dirty="0">
                <a:solidFill>
                  <a:srgbClr val="004E71"/>
                </a:solidFill>
                <a:latin typeface="Avenir Next Medium"/>
                <a:cs typeface="Avenir Next Medium"/>
              </a:rPr>
              <a:t>28</a:t>
            </a:r>
            <a:endParaRPr sz="3000">
              <a:latin typeface="Avenir Next Medium"/>
              <a:cs typeface="Avenir Next Medium"/>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089152" y="796038"/>
            <a:ext cx="7526020" cy="777240"/>
          </a:xfrm>
          <a:prstGeom prst="rect">
            <a:avLst/>
          </a:prstGeom>
        </p:spPr>
        <p:txBody>
          <a:bodyPr vert="horz" wrap="square" lIns="0" tIns="61594" rIns="0" bIns="0" rtlCol="0">
            <a:spAutoFit/>
          </a:bodyPr>
          <a:lstStyle/>
          <a:p>
            <a:pPr marL="12700" marR="5080">
              <a:lnSpc>
                <a:spcPts val="2780"/>
              </a:lnSpc>
              <a:spcBef>
                <a:spcPts val="484"/>
              </a:spcBef>
            </a:pPr>
            <a:r>
              <a:rPr sz="2600" spc="55" dirty="0"/>
              <a:t>Children</a:t>
            </a:r>
            <a:r>
              <a:rPr sz="2600" spc="30" dirty="0"/>
              <a:t> </a:t>
            </a:r>
            <a:r>
              <a:rPr sz="2600" spc="114" dirty="0"/>
              <a:t>and</a:t>
            </a:r>
            <a:r>
              <a:rPr sz="2600" spc="35" dirty="0"/>
              <a:t> </a:t>
            </a:r>
            <a:r>
              <a:rPr sz="2600" dirty="0"/>
              <a:t>babies</a:t>
            </a:r>
            <a:r>
              <a:rPr sz="2600" spc="35" dirty="0"/>
              <a:t> </a:t>
            </a:r>
            <a:r>
              <a:rPr sz="2600" spc="65" dirty="0"/>
              <a:t>in</a:t>
            </a:r>
            <a:r>
              <a:rPr sz="2600" spc="30" dirty="0"/>
              <a:t> </a:t>
            </a:r>
            <a:r>
              <a:rPr sz="2600" spc="65" dirty="0"/>
              <a:t>the</a:t>
            </a:r>
            <a:r>
              <a:rPr sz="2600" spc="35" dirty="0"/>
              <a:t> </a:t>
            </a:r>
            <a:r>
              <a:rPr sz="2600" spc="85" dirty="0"/>
              <a:t>womb</a:t>
            </a:r>
            <a:r>
              <a:rPr sz="2600" spc="35" dirty="0"/>
              <a:t> </a:t>
            </a:r>
            <a:r>
              <a:rPr sz="2600" spc="75" dirty="0"/>
              <a:t>are</a:t>
            </a:r>
            <a:r>
              <a:rPr sz="2600" spc="35" dirty="0"/>
              <a:t> </a:t>
            </a:r>
            <a:r>
              <a:rPr sz="2600" dirty="0"/>
              <a:t>especially</a:t>
            </a:r>
            <a:r>
              <a:rPr sz="2600" spc="30" dirty="0"/>
              <a:t> </a:t>
            </a:r>
            <a:r>
              <a:rPr sz="2600" spc="95" dirty="0"/>
              <a:t>at</a:t>
            </a:r>
            <a:r>
              <a:rPr sz="2600" spc="35" dirty="0"/>
              <a:t> </a:t>
            </a:r>
            <a:r>
              <a:rPr sz="2600" spc="-20" dirty="0"/>
              <a:t>risk </a:t>
            </a:r>
            <a:r>
              <a:rPr sz="2600" spc="65" dirty="0"/>
              <a:t>from</a:t>
            </a:r>
            <a:r>
              <a:rPr sz="2600" spc="60" dirty="0"/>
              <a:t> </a:t>
            </a:r>
            <a:r>
              <a:rPr sz="2600" dirty="0"/>
              <a:t>pesticide</a:t>
            </a:r>
            <a:r>
              <a:rPr sz="2600" spc="65" dirty="0"/>
              <a:t> </a:t>
            </a:r>
            <a:r>
              <a:rPr sz="2600" spc="40" dirty="0"/>
              <a:t>exposure.</a:t>
            </a:r>
            <a:endParaRPr sz="2600"/>
          </a:p>
        </p:txBody>
      </p:sp>
      <p:sp>
        <p:nvSpPr>
          <p:cNvPr id="3" name="object 3"/>
          <p:cNvSpPr txBox="1"/>
          <p:nvPr/>
        </p:nvSpPr>
        <p:spPr>
          <a:xfrm>
            <a:off x="1089152" y="1747776"/>
            <a:ext cx="6191250" cy="330200"/>
          </a:xfrm>
          <a:prstGeom prst="rect">
            <a:avLst/>
          </a:prstGeom>
        </p:spPr>
        <p:txBody>
          <a:bodyPr vert="horz" wrap="square" lIns="0" tIns="12700" rIns="0" bIns="0" rtlCol="0">
            <a:spAutoFit/>
          </a:bodyPr>
          <a:lstStyle/>
          <a:p>
            <a:pPr marL="12700">
              <a:lnSpc>
                <a:spcPct val="100000"/>
              </a:lnSpc>
              <a:spcBef>
                <a:spcPts val="100"/>
              </a:spcBef>
            </a:pPr>
            <a:r>
              <a:rPr sz="2000" dirty="0">
                <a:solidFill>
                  <a:srgbClr val="231F20"/>
                </a:solidFill>
                <a:latin typeface="Avenir Book"/>
                <a:cs typeface="Avenir Book"/>
              </a:rPr>
              <a:t>Possible</a:t>
            </a:r>
            <a:r>
              <a:rPr sz="2000" spc="-5" dirty="0">
                <a:solidFill>
                  <a:srgbClr val="231F20"/>
                </a:solidFill>
                <a:latin typeface="Avenir Book"/>
                <a:cs typeface="Avenir Book"/>
              </a:rPr>
              <a:t> </a:t>
            </a:r>
            <a:r>
              <a:rPr sz="2000" dirty="0">
                <a:solidFill>
                  <a:srgbClr val="231F20"/>
                </a:solidFill>
                <a:latin typeface="Avenir Book"/>
                <a:cs typeface="Avenir Book"/>
              </a:rPr>
              <a:t>long term health effects of pesticides </a:t>
            </a:r>
            <a:r>
              <a:rPr sz="2000" spc="-10" dirty="0">
                <a:solidFill>
                  <a:srgbClr val="231F20"/>
                </a:solidFill>
                <a:latin typeface="Avenir Book"/>
                <a:cs typeface="Avenir Book"/>
              </a:rPr>
              <a:t>include:</a:t>
            </a:r>
            <a:endParaRPr sz="2000">
              <a:latin typeface="Avenir Book"/>
              <a:cs typeface="Avenir Book"/>
            </a:endParaRPr>
          </a:p>
        </p:txBody>
      </p:sp>
      <p:sp>
        <p:nvSpPr>
          <p:cNvPr id="4" name="object 4"/>
          <p:cNvSpPr txBox="1"/>
          <p:nvPr/>
        </p:nvSpPr>
        <p:spPr>
          <a:xfrm>
            <a:off x="1089120" y="2643126"/>
            <a:ext cx="143510" cy="185420"/>
          </a:xfrm>
          <a:prstGeom prst="rect">
            <a:avLst/>
          </a:prstGeom>
        </p:spPr>
        <p:txBody>
          <a:bodyPr vert="horz" wrap="square" lIns="0" tIns="12700" rIns="0" bIns="0" rtlCol="0">
            <a:spAutoFit/>
          </a:bodyPr>
          <a:lstStyle/>
          <a:p>
            <a:pPr marL="12700">
              <a:lnSpc>
                <a:spcPct val="100000"/>
              </a:lnSpc>
              <a:spcBef>
                <a:spcPts val="100"/>
              </a:spcBef>
            </a:pPr>
            <a:r>
              <a:rPr sz="1050" spc="-50" dirty="0">
                <a:solidFill>
                  <a:srgbClr val="E16C25"/>
                </a:solidFill>
                <a:latin typeface="Apple Symbols"/>
                <a:cs typeface="Apple Symbols"/>
              </a:rPr>
              <a:t>■</a:t>
            </a:r>
            <a:endParaRPr sz="1050">
              <a:latin typeface="Apple Symbols"/>
              <a:cs typeface="Apple Symbols"/>
            </a:endParaRPr>
          </a:p>
        </p:txBody>
      </p:sp>
      <p:sp>
        <p:nvSpPr>
          <p:cNvPr id="5" name="object 5"/>
          <p:cNvSpPr txBox="1"/>
          <p:nvPr/>
        </p:nvSpPr>
        <p:spPr>
          <a:xfrm>
            <a:off x="1089120" y="3036826"/>
            <a:ext cx="143510" cy="185420"/>
          </a:xfrm>
          <a:prstGeom prst="rect">
            <a:avLst/>
          </a:prstGeom>
        </p:spPr>
        <p:txBody>
          <a:bodyPr vert="horz" wrap="square" lIns="0" tIns="12700" rIns="0" bIns="0" rtlCol="0">
            <a:spAutoFit/>
          </a:bodyPr>
          <a:lstStyle/>
          <a:p>
            <a:pPr marL="12700">
              <a:lnSpc>
                <a:spcPct val="100000"/>
              </a:lnSpc>
              <a:spcBef>
                <a:spcPts val="100"/>
              </a:spcBef>
            </a:pPr>
            <a:r>
              <a:rPr sz="1050" spc="-50" dirty="0">
                <a:solidFill>
                  <a:srgbClr val="E16C25"/>
                </a:solidFill>
                <a:latin typeface="Apple Symbols"/>
                <a:cs typeface="Apple Symbols"/>
              </a:rPr>
              <a:t>■</a:t>
            </a:r>
            <a:endParaRPr sz="1050">
              <a:latin typeface="Apple Symbols"/>
              <a:cs typeface="Apple Symbols"/>
            </a:endParaRPr>
          </a:p>
        </p:txBody>
      </p:sp>
      <p:sp>
        <p:nvSpPr>
          <p:cNvPr id="6" name="object 6"/>
          <p:cNvSpPr txBox="1"/>
          <p:nvPr/>
        </p:nvSpPr>
        <p:spPr>
          <a:xfrm>
            <a:off x="1089120" y="3430526"/>
            <a:ext cx="143510" cy="185420"/>
          </a:xfrm>
          <a:prstGeom prst="rect">
            <a:avLst/>
          </a:prstGeom>
        </p:spPr>
        <p:txBody>
          <a:bodyPr vert="horz" wrap="square" lIns="0" tIns="12700" rIns="0" bIns="0" rtlCol="0">
            <a:spAutoFit/>
          </a:bodyPr>
          <a:lstStyle/>
          <a:p>
            <a:pPr marL="12700">
              <a:lnSpc>
                <a:spcPct val="100000"/>
              </a:lnSpc>
              <a:spcBef>
                <a:spcPts val="100"/>
              </a:spcBef>
            </a:pPr>
            <a:r>
              <a:rPr sz="1050" spc="-50" dirty="0">
                <a:solidFill>
                  <a:srgbClr val="E16C25"/>
                </a:solidFill>
                <a:latin typeface="Apple Symbols"/>
                <a:cs typeface="Apple Symbols"/>
              </a:rPr>
              <a:t>■</a:t>
            </a:r>
            <a:endParaRPr sz="1050">
              <a:latin typeface="Apple Symbols"/>
              <a:cs typeface="Apple Symbols"/>
            </a:endParaRPr>
          </a:p>
        </p:txBody>
      </p:sp>
      <p:sp>
        <p:nvSpPr>
          <p:cNvPr id="7" name="object 7"/>
          <p:cNvSpPr txBox="1"/>
          <p:nvPr/>
        </p:nvSpPr>
        <p:spPr>
          <a:xfrm>
            <a:off x="1089120" y="3824226"/>
            <a:ext cx="143510" cy="185420"/>
          </a:xfrm>
          <a:prstGeom prst="rect">
            <a:avLst/>
          </a:prstGeom>
        </p:spPr>
        <p:txBody>
          <a:bodyPr vert="horz" wrap="square" lIns="0" tIns="12700" rIns="0" bIns="0" rtlCol="0">
            <a:spAutoFit/>
          </a:bodyPr>
          <a:lstStyle/>
          <a:p>
            <a:pPr marL="12700">
              <a:lnSpc>
                <a:spcPct val="100000"/>
              </a:lnSpc>
              <a:spcBef>
                <a:spcPts val="100"/>
              </a:spcBef>
            </a:pPr>
            <a:r>
              <a:rPr sz="1050" spc="-50" dirty="0">
                <a:solidFill>
                  <a:srgbClr val="E16C25"/>
                </a:solidFill>
                <a:latin typeface="Apple Symbols"/>
                <a:cs typeface="Apple Symbols"/>
              </a:rPr>
              <a:t>■</a:t>
            </a:r>
            <a:endParaRPr sz="1050">
              <a:latin typeface="Apple Symbols"/>
              <a:cs typeface="Apple Symbols"/>
            </a:endParaRPr>
          </a:p>
        </p:txBody>
      </p:sp>
      <p:sp>
        <p:nvSpPr>
          <p:cNvPr id="8" name="object 8"/>
          <p:cNvSpPr txBox="1"/>
          <p:nvPr/>
        </p:nvSpPr>
        <p:spPr>
          <a:xfrm>
            <a:off x="1089120" y="4217926"/>
            <a:ext cx="143510" cy="185420"/>
          </a:xfrm>
          <a:prstGeom prst="rect">
            <a:avLst/>
          </a:prstGeom>
        </p:spPr>
        <p:txBody>
          <a:bodyPr vert="horz" wrap="square" lIns="0" tIns="12700" rIns="0" bIns="0" rtlCol="0">
            <a:spAutoFit/>
          </a:bodyPr>
          <a:lstStyle/>
          <a:p>
            <a:pPr marL="12700">
              <a:lnSpc>
                <a:spcPct val="100000"/>
              </a:lnSpc>
              <a:spcBef>
                <a:spcPts val="100"/>
              </a:spcBef>
            </a:pPr>
            <a:r>
              <a:rPr sz="1050" spc="-50" dirty="0">
                <a:solidFill>
                  <a:srgbClr val="E16C25"/>
                </a:solidFill>
                <a:latin typeface="Apple Symbols"/>
                <a:cs typeface="Apple Symbols"/>
              </a:rPr>
              <a:t>■</a:t>
            </a:r>
            <a:endParaRPr sz="1050">
              <a:latin typeface="Apple Symbols"/>
              <a:cs typeface="Apple Symbols"/>
            </a:endParaRPr>
          </a:p>
        </p:txBody>
      </p:sp>
      <p:sp>
        <p:nvSpPr>
          <p:cNvPr id="9" name="object 9"/>
          <p:cNvSpPr txBox="1"/>
          <p:nvPr/>
        </p:nvSpPr>
        <p:spPr>
          <a:xfrm>
            <a:off x="1089120" y="2052576"/>
            <a:ext cx="6886480" cy="2396041"/>
          </a:xfrm>
          <a:prstGeom prst="rect">
            <a:avLst/>
          </a:prstGeom>
        </p:spPr>
        <p:txBody>
          <a:bodyPr vert="horz" wrap="square" lIns="0" tIns="12700" rIns="0" bIns="0" rtlCol="0">
            <a:spAutoFit/>
          </a:bodyPr>
          <a:lstStyle/>
          <a:p>
            <a:pPr marL="234315" marR="5371465" indent="-222250">
              <a:lnSpc>
                <a:spcPct val="129200"/>
              </a:lnSpc>
              <a:spcBef>
                <a:spcPts val="100"/>
              </a:spcBef>
              <a:buClr>
                <a:srgbClr val="E16C25"/>
              </a:buClr>
              <a:buSzPct val="52500"/>
              <a:buFont typeface="Apple Symbols"/>
              <a:buChar char="■"/>
              <a:tabLst>
                <a:tab pos="235585" algn="l"/>
              </a:tabLst>
            </a:pPr>
            <a:r>
              <a:rPr sz="2000" spc="-10" dirty="0">
                <a:solidFill>
                  <a:srgbClr val="231F20"/>
                </a:solidFill>
                <a:latin typeface="Avenir Book"/>
                <a:cs typeface="Avenir Book"/>
              </a:rPr>
              <a:t>Asthma 	</a:t>
            </a:r>
            <a:r>
              <a:rPr sz="2000" spc="-10" dirty="0" smtClean="0">
                <a:solidFill>
                  <a:srgbClr val="231F20"/>
                </a:solidFill>
                <a:latin typeface="Avenir Book"/>
                <a:cs typeface="Avenir Book"/>
              </a:rPr>
              <a:t>Cance</a:t>
            </a:r>
            <a:r>
              <a:rPr lang="en-US" sz="2000" spc="-10" dirty="0" smtClean="0">
                <a:solidFill>
                  <a:srgbClr val="231F20"/>
                </a:solidFill>
                <a:latin typeface="Avenir Book"/>
                <a:cs typeface="Avenir Book"/>
              </a:rPr>
              <a:t>rs</a:t>
            </a:r>
            <a:endParaRPr sz="2000" dirty="0">
              <a:latin typeface="Avenir Book"/>
              <a:cs typeface="Avenir Book"/>
            </a:endParaRPr>
          </a:p>
          <a:p>
            <a:pPr marL="235585" marR="3091815">
              <a:lnSpc>
                <a:spcPct val="129200"/>
              </a:lnSpc>
            </a:pPr>
            <a:r>
              <a:rPr sz="2000" dirty="0">
                <a:solidFill>
                  <a:srgbClr val="231F20"/>
                </a:solidFill>
                <a:latin typeface="Avenir Book"/>
                <a:cs typeface="Avenir Book"/>
              </a:rPr>
              <a:t>Low</a:t>
            </a:r>
            <a:r>
              <a:rPr sz="2000" spc="-35" dirty="0">
                <a:solidFill>
                  <a:srgbClr val="231F20"/>
                </a:solidFill>
                <a:latin typeface="Avenir Book"/>
                <a:cs typeface="Avenir Book"/>
              </a:rPr>
              <a:t> </a:t>
            </a:r>
            <a:r>
              <a:rPr sz="2000" dirty="0">
                <a:solidFill>
                  <a:srgbClr val="231F20"/>
                </a:solidFill>
                <a:latin typeface="Avenir Book"/>
                <a:cs typeface="Avenir Book"/>
              </a:rPr>
              <a:t>birth</a:t>
            </a:r>
            <a:r>
              <a:rPr sz="2000" spc="-35" dirty="0">
                <a:solidFill>
                  <a:srgbClr val="231F20"/>
                </a:solidFill>
                <a:latin typeface="Avenir Book"/>
                <a:cs typeface="Avenir Book"/>
              </a:rPr>
              <a:t> </a:t>
            </a:r>
            <a:r>
              <a:rPr sz="2000" dirty="0">
                <a:solidFill>
                  <a:srgbClr val="231F20"/>
                </a:solidFill>
                <a:latin typeface="Avenir Book"/>
                <a:cs typeface="Avenir Book"/>
              </a:rPr>
              <a:t>weight</a:t>
            </a:r>
            <a:r>
              <a:rPr sz="2000" spc="-30" dirty="0">
                <a:solidFill>
                  <a:srgbClr val="231F20"/>
                </a:solidFill>
                <a:latin typeface="Avenir Book"/>
                <a:cs typeface="Avenir Book"/>
              </a:rPr>
              <a:t> </a:t>
            </a:r>
            <a:r>
              <a:rPr sz="2000" dirty="0">
                <a:solidFill>
                  <a:srgbClr val="231F20"/>
                </a:solidFill>
                <a:latin typeface="Avenir Book"/>
                <a:cs typeface="Avenir Book"/>
              </a:rPr>
              <a:t>and</a:t>
            </a:r>
            <a:r>
              <a:rPr sz="2000" spc="-35" dirty="0">
                <a:solidFill>
                  <a:srgbClr val="231F20"/>
                </a:solidFill>
                <a:latin typeface="Avenir Book"/>
                <a:cs typeface="Avenir Book"/>
              </a:rPr>
              <a:t> </a:t>
            </a:r>
            <a:r>
              <a:rPr sz="2000" spc="-10" dirty="0">
                <a:solidFill>
                  <a:srgbClr val="231F20"/>
                </a:solidFill>
                <a:latin typeface="Avenir Book"/>
                <a:cs typeface="Avenir Book"/>
              </a:rPr>
              <a:t>length </a:t>
            </a:r>
            <a:r>
              <a:rPr sz="2000" dirty="0">
                <a:solidFill>
                  <a:srgbClr val="231F20"/>
                </a:solidFill>
                <a:latin typeface="Avenir Book"/>
                <a:cs typeface="Avenir Book"/>
              </a:rPr>
              <a:t>Birth </a:t>
            </a:r>
            <a:r>
              <a:rPr sz="2000" spc="-10" dirty="0">
                <a:solidFill>
                  <a:srgbClr val="231F20"/>
                </a:solidFill>
                <a:latin typeface="Avenir Book"/>
                <a:cs typeface="Avenir Book"/>
              </a:rPr>
              <a:t>defects</a:t>
            </a:r>
            <a:endParaRPr sz="2000" dirty="0">
              <a:latin typeface="Avenir Book"/>
              <a:cs typeface="Avenir Book"/>
            </a:endParaRPr>
          </a:p>
          <a:p>
            <a:pPr marL="235585">
              <a:lnSpc>
                <a:spcPct val="100000"/>
              </a:lnSpc>
              <a:spcBef>
                <a:spcPts val="695"/>
              </a:spcBef>
            </a:pPr>
            <a:r>
              <a:rPr sz="2000" dirty="0">
                <a:solidFill>
                  <a:srgbClr val="231F20"/>
                </a:solidFill>
                <a:latin typeface="Avenir Book"/>
                <a:cs typeface="Avenir Book"/>
              </a:rPr>
              <a:t>Learning</a:t>
            </a:r>
            <a:r>
              <a:rPr sz="2000" spc="35" dirty="0">
                <a:solidFill>
                  <a:srgbClr val="231F20"/>
                </a:solidFill>
                <a:latin typeface="Avenir Book"/>
                <a:cs typeface="Avenir Book"/>
              </a:rPr>
              <a:t> </a:t>
            </a:r>
            <a:r>
              <a:rPr sz="2000" spc="-10" dirty="0">
                <a:solidFill>
                  <a:srgbClr val="231F20"/>
                </a:solidFill>
                <a:latin typeface="Avenir Book"/>
                <a:cs typeface="Avenir Book"/>
              </a:rPr>
              <a:t>disabilities</a:t>
            </a:r>
            <a:endParaRPr sz="2000" dirty="0">
              <a:latin typeface="Avenir Book"/>
              <a:cs typeface="Avenir Book"/>
            </a:endParaRPr>
          </a:p>
          <a:p>
            <a:pPr marL="235585">
              <a:lnSpc>
                <a:spcPct val="100000"/>
              </a:lnSpc>
              <a:spcBef>
                <a:spcPts val="700"/>
              </a:spcBef>
            </a:pPr>
            <a:r>
              <a:rPr sz="2000" dirty="0" smtClean="0">
                <a:solidFill>
                  <a:srgbClr val="231F20"/>
                </a:solidFill>
                <a:latin typeface="Avenir Book"/>
                <a:cs typeface="Avenir Book"/>
              </a:rPr>
              <a:t>Hormonal </a:t>
            </a:r>
            <a:r>
              <a:rPr sz="2000" dirty="0">
                <a:solidFill>
                  <a:srgbClr val="231F20"/>
                </a:solidFill>
                <a:latin typeface="Avenir Book"/>
                <a:cs typeface="Avenir Book"/>
              </a:rPr>
              <a:t>changes (disruption of the endocrine </a:t>
            </a:r>
            <a:r>
              <a:rPr sz="2000" spc="-10" dirty="0">
                <a:solidFill>
                  <a:srgbClr val="231F20"/>
                </a:solidFill>
                <a:latin typeface="Avenir Book"/>
                <a:cs typeface="Avenir Book"/>
              </a:rPr>
              <a:t>system)</a:t>
            </a:r>
            <a:endParaRPr sz="2000" dirty="0">
              <a:latin typeface="Avenir Book"/>
              <a:cs typeface="Avenir Book"/>
            </a:endParaRPr>
          </a:p>
        </p:txBody>
      </p:sp>
      <p:sp>
        <p:nvSpPr>
          <p:cNvPr id="10" name="object 10"/>
          <p:cNvSpPr txBox="1"/>
          <p:nvPr/>
        </p:nvSpPr>
        <p:spPr>
          <a:xfrm>
            <a:off x="1089152" y="4950967"/>
            <a:ext cx="6378448" cy="1311128"/>
          </a:xfrm>
          <a:prstGeom prst="rect">
            <a:avLst/>
          </a:prstGeom>
        </p:spPr>
        <p:txBody>
          <a:bodyPr vert="horz" wrap="square" lIns="0" tIns="116205" rIns="0" bIns="0" rtlCol="0">
            <a:spAutoFit/>
          </a:bodyPr>
          <a:lstStyle/>
          <a:p>
            <a:pPr marL="12700">
              <a:lnSpc>
                <a:spcPct val="100000"/>
              </a:lnSpc>
              <a:spcBef>
                <a:spcPts val="915"/>
              </a:spcBef>
            </a:pPr>
            <a:r>
              <a:rPr sz="1500" i="1" dirty="0">
                <a:solidFill>
                  <a:srgbClr val="231F20"/>
                </a:solidFill>
                <a:latin typeface="Avenir Book"/>
                <a:cs typeface="Avenir Book"/>
              </a:rPr>
              <a:t>From</a:t>
            </a:r>
            <a:r>
              <a:rPr sz="1500" i="1" spc="-35" dirty="0">
                <a:solidFill>
                  <a:srgbClr val="231F20"/>
                </a:solidFill>
                <a:latin typeface="Avenir Book"/>
                <a:cs typeface="Avenir Book"/>
              </a:rPr>
              <a:t> </a:t>
            </a:r>
            <a:r>
              <a:rPr sz="1500" i="1" dirty="0">
                <a:solidFill>
                  <a:srgbClr val="231F20"/>
                </a:solidFill>
                <a:latin typeface="Avenir Book"/>
                <a:cs typeface="Avenir Book"/>
              </a:rPr>
              <a:t>the</a:t>
            </a:r>
            <a:r>
              <a:rPr sz="1500" i="1" spc="-35" dirty="0">
                <a:solidFill>
                  <a:srgbClr val="231F20"/>
                </a:solidFill>
                <a:latin typeface="Avenir Book"/>
                <a:cs typeface="Avenir Book"/>
              </a:rPr>
              <a:t> </a:t>
            </a:r>
            <a:r>
              <a:rPr sz="1500" i="1" spc="-10" dirty="0">
                <a:solidFill>
                  <a:srgbClr val="231F20"/>
                </a:solidFill>
                <a:latin typeface="Avenir Book"/>
                <a:cs typeface="Avenir Book"/>
              </a:rPr>
              <a:t>graphic:</a:t>
            </a:r>
            <a:endParaRPr sz="1500" dirty="0">
              <a:latin typeface="Avenir Book"/>
              <a:cs typeface="Avenir Book"/>
            </a:endParaRPr>
          </a:p>
          <a:p>
            <a:pPr marL="12700" marR="5080">
              <a:lnSpc>
                <a:spcPct val="101800"/>
              </a:lnSpc>
              <a:spcBef>
                <a:spcPts val="940"/>
              </a:spcBef>
            </a:pPr>
            <a:r>
              <a:rPr sz="1800" dirty="0">
                <a:solidFill>
                  <a:srgbClr val="231F20"/>
                </a:solidFill>
                <a:latin typeface="Avenir Book"/>
                <a:cs typeface="Avenir Book"/>
              </a:rPr>
              <a:t>If</a:t>
            </a:r>
            <a:r>
              <a:rPr sz="1800" spc="-40" dirty="0">
                <a:solidFill>
                  <a:srgbClr val="231F20"/>
                </a:solidFill>
                <a:latin typeface="Avenir Book"/>
                <a:cs typeface="Avenir Book"/>
              </a:rPr>
              <a:t> </a:t>
            </a:r>
            <a:r>
              <a:rPr sz="1800" dirty="0">
                <a:solidFill>
                  <a:srgbClr val="231F20"/>
                </a:solidFill>
                <a:latin typeface="Avenir Book"/>
                <a:cs typeface="Avenir Book"/>
              </a:rPr>
              <a:t>a</a:t>
            </a:r>
            <a:r>
              <a:rPr sz="1800" spc="-35" dirty="0">
                <a:solidFill>
                  <a:srgbClr val="231F20"/>
                </a:solidFill>
                <a:latin typeface="Avenir Book"/>
                <a:cs typeface="Avenir Book"/>
              </a:rPr>
              <a:t> </a:t>
            </a:r>
            <a:r>
              <a:rPr sz="1800" dirty="0">
                <a:solidFill>
                  <a:srgbClr val="231F20"/>
                </a:solidFill>
                <a:latin typeface="Avenir Book"/>
                <a:cs typeface="Avenir Book"/>
              </a:rPr>
              <a:t>pesticide</a:t>
            </a:r>
            <a:r>
              <a:rPr sz="1800" spc="-35" dirty="0">
                <a:solidFill>
                  <a:srgbClr val="231F20"/>
                </a:solidFill>
                <a:latin typeface="Avenir Book"/>
                <a:cs typeface="Avenir Book"/>
              </a:rPr>
              <a:t> </a:t>
            </a:r>
            <a:r>
              <a:rPr sz="1800" dirty="0">
                <a:solidFill>
                  <a:srgbClr val="231F20"/>
                </a:solidFill>
                <a:latin typeface="Avenir Book"/>
                <a:cs typeface="Avenir Book"/>
              </a:rPr>
              <a:t>is</a:t>
            </a:r>
            <a:r>
              <a:rPr sz="1800" spc="-40" dirty="0">
                <a:solidFill>
                  <a:srgbClr val="231F20"/>
                </a:solidFill>
                <a:latin typeface="Avenir Book"/>
                <a:cs typeface="Avenir Book"/>
              </a:rPr>
              <a:t> </a:t>
            </a:r>
            <a:r>
              <a:rPr sz="1800" dirty="0">
                <a:solidFill>
                  <a:srgbClr val="231F20"/>
                </a:solidFill>
                <a:latin typeface="Avenir Book"/>
                <a:cs typeface="Avenir Book"/>
              </a:rPr>
              <a:t>present</a:t>
            </a:r>
            <a:r>
              <a:rPr sz="1800" spc="-35" dirty="0">
                <a:solidFill>
                  <a:srgbClr val="231F20"/>
                </a:solidFill>
                <a:latin typeface="Avenir Book"/>
                <a:cs typeface="Avenir Book"/>
              </a:rPr>
              <a:t> </a:t>
            </a:r>
            <a:r>
              <a:rPr sz="1800" dirty="0">
                <a:solidFill>
                  <a:srgbClr val="231F20"/>
                </a:solidFill>
                <a:latin typeface="Avenir Book"/>
                <a:cs typeface="Avenir Book"/>
              </a:rPr>
              <a:t>in</a:t>
            </a:r>
            <a:r>
              <a:rPr sz="1800" spc="-35" dirty="0">
                <a:solidFill>
                  <a:srgbClr val="231F20"/>
                </a:solidFill>
                <a:latin typeface="Avenir Book"/>
                <a:cs typeface="Avenir Book"/>
              </a:rPr>
              <a:t> </a:t>
            </a:r>
            <a:r>
              <a:rPr sz="1800" spc="-25" dirty="0">
                <a:solidFill>
                  <a:srgbClr val="231F20"/>
                </a:solidFill>
                <a:latin typeface="Avenir Book"/>
                <a:cs typeface="Avenir Book"/>
              </a:rPr>
              <a:t>air,</a:t>
            </a:r>
            <a:r>
              <a:rPr sz="1800" spc="-35" dirty="0">
                <a:solidFill>
                  <a:srgbClr val="231F20"/>
                </a:solidFill>
                <a:latin typeface="Avenir Book"/>
                <a:cs typeface="Avenir Book"/>
              </a:rPr>
              <a:t> </a:t>
            </a:r>
            <a:r>
              <a:rPr sz="1800" dirty="0">
                <a:solidFill>
                  <a:srgbClr val="231F20"/>
                </a:solidFill>
                <a:latin typeface="Avenir Book"/>
                <a:cs typeface="Avenir Book"/>
              </a:rPr>
              <a:t>food</a:t>
            </a:r>
            <a:r>
              <a:rPr sz="1800" spc="-40" dirty="0">
                <a:solidFill>
                  <a:srgbClr val="231F20"/>
                </a:solidFill>
                <a:latin typeface="Avenir Book"/>
                <a:cs typeface="Avenir Book"/>
              </a:rPr>
              <a:t> </a:t>
            </a:r>
            <a:r>
              <a:rPr sz="1800" dirty="0">
                <a:solidFill>
                  <a:srgbClr val="231F20"/>
                </a:solidFill>
                <a:latin typeface="Avenir Book"/>
                <a:cs typeface="Avenir Book"/>
              </a:rPr>
              <a:t>or</a:t>
            </a:r>
            <a:r>
              <a:rPr sz="1800" spc="-35" dirty="0">
                <a:solidFill>
                  <a:srgbClr val="231F20"/>
                </a:solidFill>
                <a:latin typeface="Avenir Book"/>
                <a:cs typeface="Avenir Book"/>
              </a:rPr>
              <a:t> </a:t>
            </a:r>
            <a:r>
              <a:rPr sz="1800" spc="-20" dirty="0">
                <a:solidFill>
                  <a:srgbClr val="231F20"/>
                </a:solidFill>
                <a:latin typeface="Avenir Book"/>
                <a:cs typeface="Avenir Book"/>
              </a:rPr>
              <a:t>water,</a:t>
            </a:r>
            <a:r>
              <a:rPr sz="1800" spc="-35" dirty="0">
                <a:solidFill>
                  <a:srgbClr val="231F20"/>
                </a:solidFill>
                <a:latin typeface="Avenir Book"/>
                <a:cs typeface="Avenir Book"/>
              </a:rPr>
              <a:t> </a:t>
            </a:r>
            <a:r>
              <a:rPr sz="1800" dirty="0">
                <a:solidFill>
                  <a:srgbClr val="231F20"/>
                </a:solidFill>
                <a:latin typeface="Avenir Book"/>
                <a:cs typeface="Avenir Book"/>
              </a:rPr>
              <a:t>a</a:t>
            </a:r>
            <a:r>
              <a:rPr sz="1800" spc="-35" dirty="0">
                <a:solidFill>
                  <a:srgbClr val="231F20"/>
                </a:solidFill>
                <a:latin typeface="Avenir Book"/>
                <a:cs typeface="Avenir Book"/>
              </a:rPr>
              <a:t> </a:t>
            </a:r>
            <a:r>
              <a:rPr sz="1800" dirty="0">
                <a:solidFill>
                  <a:srgbClr val="231F20"/>
                </a:solidFill>
                <a:latin typeface="Avenir Book"/>
                <a:cs typeface="Avenir Book"/>
              </a:rPr>
              <a:t>greater</a:t>
            </a:r>
            <a:r>
              <a:rPr sz="1800" spc="-40" dirty="0">
                <a:solidFill>
                  <a:srgbClr val="231F20"/>
                </a:solidFill>
                <a:latin typeface="Avenir Book"/>
                <a:cs typeface="Avenir Book"/>
              </a:rPr>
              <a:t> </a:t>
            </a:r>
            <a:r>
              <a:rPr sz="1800" dirty="0">
                <a:solidFill>
                  <a:srgbClr val="231F20"/>
                </a:solidFill>
                <a:latin typeface="Avenir Book"/>
                <a:cs typeface="Avenir Book"/>
              </a:rPr>
              <a:t>amount</a:t>
            </a:r>
            <a:r>
              <a:rPr sz="1800" spc="-35" dirty="0">
                <a:solidFill>
                  <a:srgbClr val="231F20"/>
                </a:solidFill>
                <a:latin typeface="Avenir Book"/>
                <a:cs typeface="Avenir Book"/>
              </a:rPr>
              <a:t> </a:t>
            </a:r>
            <a:r>
              <a:rPr sz="1800" dirty="0">
                <a:solidFill>
                  <a:srgbClr val="231F20"/>
                </a:solidFill>
                <a:latin typeface="Avenir Book"/>
                <a:cs typeface="Avenir Book"/>
              </a:rPr>
              <a:t>will</a:t>
            </a:r>
            <a:r>
              <a:rPr sz="1800" spc="-35" dirty="0">
                <a:solidFill>
                  <a:srgbClr val="231F20"/>
                </a:solidFill>
                <a:latin typeface="Avenir Book"/>
                <a:cs typeface="Avenir Book"/>
              </a:rPr>
              <a:t> </a:t>
            </a:r>
            <a:r>
              <a:rPr sz="1800" dirty="0">
                <a:solidFill>
                  <a:srgbClr val="231F20"/>
                </a:solidFill>
                <a:latin typeface="Avenir Book"/>
                <a:cs typeface="Avenir Book"/>
              </a:rPr>
              <a:t>be</a:t>
            </a:r>
            <a:r>
              <a:rPr sz="1800" spc="-40" dirty="0">
                <a:solidFill>
                  <a:srgbClr val="231F20"/>
                </a:solidFill>
                <a:latin typeface="Avenir Book"/>
                <a:cs typeface="Avenir Book"/>
              </a:rPr>
              <a:t> </a:t>
            </a:r>
            <a:r>
              <a:rPr sz="1800" spc="-10" dirty="0">
                <a:solidFill>
                  <a:srgbClr val="231F20"/>
                </a:solidFill>
                <a:latin typeface="Avenir Book"/>
                <a:cs typeface="Avenir Book"/>
              </a:rPr>
              <a:t>taken </a:t>
            </a:r>
            <a:r>
              <a:rPr sz="1800" dirty="0">
                <a:solidFill>
                  <a:srgbClr val="231F20"/>
                </a:solidFill>
                <a:latin typeface="Avenir Book"/>
                <a:cs typeface="Avenir Book"/>
              </a:rPr>
              <a:t>in</a:t>
            </a:r>
            <a:r>
              <a:rPr sz="1800" spc="-20" dirty="0">
                <a:solidFill>
                  <a:srgbClr val="231F20"/>
                </a:solidFill>
                <a:latin typeface="Avenir Book"/>
                <a:cs typeface="Avenir Book"/>
              </a:rPr>
              <a:t> </a:t>
            </a:r>
            <a:r>
              <a:rPr sz="1800" dirty="0">
                <a:solidFill>
                  <a:srgbClr val="231F20"/>
                </a:solidFill>
                <a:latin typeface="Avenir Book"/>
                <a:cs typeface="Avenir Book"/>
              </a:rPr>
              <a:t>by</a:t>
            </a:r>
            <a:r>
              <a:rPr sz="1800" spc="-20" dirty="0">
                <a:solidFill>
                  <a:srgbClr val="231F20"/>
                </a:solidFill>
                <a:latin typeface="Avenir Book"/>
                <a:cs typeface="Avenir Book"/>
              </a:rPr>
              <a:t> </a:t>
            </a:r>
            <a:r>
              <a:rPr sz="1800" dirty="0">
                <a:solidFill>
                  <a:srgbClr val="231F20"/>
                </a:solidFill>
                <a:latin typeface="Avenir Book"/>
                <a:cs typeface="Avenir Book"/>
              </a:rPr>
              <a:t>a</a:t>
            </a:r>
            <a:r>
              <a:rPr sz="1800" spc="-15" dirty="0">
                <a:solidFill>
                  <a:srgbClr val="231F20"/>
                </a:solidFill>
                <a:latin typeface="Avenir Book"/>
                <a:cs typeface="Avenir Book"/>
              </a:rPr>
              <a:t> </a:t>
            </a:r>
            <a:r>
              <a:rPr sz="1800" dirty="0">
                <a:solidFill>
                  <a:srgbClr val="231F20"/>
                </a:solidFill>
                <a:latin typeface="Avenir Book"/>
                <a:cs typeface="Avenir Book"/>
              </a:rPr>
              <a:t>child</a:t>
            </a:r>
            <a:r>
              <a:rPr sz="1800" spc="-20" dirty="0">
                <a:solidFill>
                  <a:srgbClr val="231F20"/>
                </a:solidFill>
                <a:latin typeface="Avenir Book"/>
                <a:cs typeface="Avenir Book"/>
              </a:rPr>
              <a:t> </a:t>
            </a:r>
            <a:r>
              <a:rPr sz="1800" dirty="0">
                <a:solidFill>
                  <a:srgbClr val="231F20"/>
                </a:solidFill>
                <a:latin typeface="Avenir Book"/>
                <a:cs typeface="Avenir Book"/>
              </a:rPr>
              <a:t>in</a:t>
            </a:r>
            <a:r>
              <a:rPr sz="1800" spc="-20" dirty="0">
                <a:solidFill>
                  <a:srgbClr val="231F20"/>
                </a:solidFill>
                <a:latin typeface="Avenir Book"/>
                <a:cs typeface="Avenir Book"/>
              </a:rPr>
              <a:t> </a:t>
            </a:r>
            <a:r>
              <a:rPr sz="1800" dirty="0">
                <a:solidFill>
                  <a:srgbClr val="231F20"/>
                </a:solidFill>
                <a:latin typeface="Avenir Book"/>
                <a:cs typeface="Avenir Book"/>
              </a:rPr>
              <a:t>proportion</a:t>
            </a:r>
            <a:r>
              <a:rPr sz="1800" spc="-15" dirty="0">
                <a:solidFill>
                  <a:srgbClr val="231F20"/>
                </a:solidFill>
                <a:latin typeface="Avenir Book"/>
                <a:cs typeface="Avenir Book"/>
              </a:rPr>
              <a:t> </a:t>
            </a:r>
            <a:r>
              <a:rPr sz="1800" dirty="0">
                <a:solidFill>
                  <a:srgbClr val="231F20"/>
                </a:solidFill>
                <a:latin typeface="Avenir Book"/>
                <a:cs typeface="Avenir Book"/>
              </a:rPr>
              <a:t>to</a:t>
            </a:r>
            <a:r>
              <a:rPr sz="1800" spc="-20" dirty="0">
                <a:solidFill>
                  <a:srgbClr val="231F20"/>
                </a:solidFill>
                <a:latin typeface="Avenir Book"/>
                <a:cs typeface="Avenir Book"/>
              </a:rPr>
              <a:t> </a:t>
            </a:r>
            <a:r>
              <a:rPr sz="1800" dirty="0">
                <a:solidFill>
                  <a:srgbClr val="231F20"/>
                </a:solidFill>
                <a:latin typeface="Avenir Book"/>
                <a:cs typeface="Avenir Book"/>
              </a:rPr>
              <a:t>their</a:t>
            </a:r>
            <a:r>
              <a:rPr sz="1800" spc="-20" dirty="0">
                <a:solidFill>
                  <a:srgbClr val="231F20"/>
                </a:solidFill>
                <a:latin typeface="Avenir Book"/>
                <a:cs typeface="Avenir Book"/>
              </a:rPr>
              <a:t> </a:t>
            </a:r>
            <a:r>
              <a:rPr sz="1800" dirty="0">
                <a:solidFill>
                  <a:srgbClr val="231F20"/>
                </a:solidFill>
                <a:latin typeface="Avenir Book"/>
                <a:cs typeface="Avenir Book"/>
              </a:rPr>
              <a:t>body</a:t>
            </a:r>
            <a:r>
              <a:rPr sz="1800" spc="-15" dirty="0">
                <a:solidFill>
                  <a:srgbClr val="231F20"/>
                </a:solidFill>
                <a:latin typeface="Avenir Book"/>
                <a:cs typeface="Avenir Book"/>
              </a:rPr>
              <a:t> </a:t>
            </a:r>
            <a:r>
              <a:rPr sz="1800" dirty="0">
                <a:solidFill>
                  <a:srgbClr val="231F20"/>
                </a:solidFill>
                <a:latin typeface="Avenir Book"/>
                <a:cs typeface="Avenir Book"/>
              </a:rPr>
              <a:t>size</a:t>
            </a:r>
            <a:r>
              <a:rPr sz="1800" spc="-20" dirty="0">
                <a:solidFill>
                  <a:srgbClr val="231F20"/>
                </a:solidFill>
                <a:latin typeface="Avenir Book"/>
                <a:cs typeface="Avenir Book"/>
              </a:rPr>
              <a:t> </a:t>
            </a:r>
            <a:r>
              <a:rPr sz="1800" dirty="0">
                <a:solidFill>
                  <a:srgbClr val="231F20"/>
                </a:solidFill>
                <a:latin typeface="Avenir Book"/>
                <a:cs typeface="Avenir Book"/>
              </a:rPr>
              <a:t>or</a:t>
            </a:r>
            <a:r>
              <a:rPr sz="1800" spc="-20" dirty="0">
                <a:solidFill>
                  <a:srgbClr val="231F20"/>
                </a:solidFill>
                <a:latin typeface="Avenir Book"/>
                <a:cs typeface="Avenir Book"/>
              </a:rPr>
              <a:t> </a:t>
            </a:r>
            <a:r>
              <a:rPr sz="1800" dirty="0">
                <a:solidFill>
                  <a:srgbClr val="231F20"/>
                </a:solidFill>
                <a:latin typeface="Avenir Book"/>
                <a:cs typeface="Avenir Book"/>
              </a:rPr>
              <a:t>weight</a:t>
            </a:r>
            <a:r>
              <a:rPr sz="1800" spc="-15" dirty="0">
                <a:solidFill>
                  <a:srgbClr val="231F20"/>
                </a:solidFill>
                <a:latin typeface="Avenir Book"/>
                <a:cs typeface="Avenir Book"/>
              </a:rPr>
              <a:t> </a:t>
            </a:r>
            <a:r>
              <a:rPr sz="1800" dirty="0">
                <a:solidFill>
                  <a:srgbClr val="231F20"/>
                </a:solidFill>
                <a:latin typeface="Avenir Book"/>
                <a:cs typeface="Avenir Book"/>
              </a:rPr>
              <a:t>than</a:t>
            </a:r>
            <a:r>
              <a:rPr sz="1800" spc="-20" dirty="0">
                <a:solidFill>
                  <a:srgbClr val="231F20"/>
                </a:solidFill>
                <a:latin typeface="Avenir Book"/>
                <a:cs typeface="Avenir Book"/>
              </a:rPr>
              <a:t> </a:t>
            </a:r>
            <a:r>
              <a:rPr sz="1800" dirty="0">
                <a:solidFill>
                  <a:srgbClr val="231F20"/>
                </a:solidFill>
                <a:latin typeface="Avenir Book"/>
                <a:cs typeface="Avenir Book"/>
              </a:rPr>
              <a:t>by</a:t>
            </a:r>
            <a:r>
              <a:rPr sz="1800" spc="-20" dirty="0">
                <a:solidFill>
                  <a:srgbClr val="231F20"/>
                </a:solidFill>
                <a:latin typeface="Avenir Book"/>
                <a:cs typeface="Avenir Book"/>
              </a:rPr>
              <a:t> </a:t>
            </a:r>
            <a:r>
              <a:rPr sz="1800" dirty="0">
                <a:solidFill>
                  <a:srgbClr val="231F20"/>
                </a:solidFill>
                <a:latin typeface="Avenir Book"/>
                <a:cs typeface="Avenir Book"/>
              </a:rPr>
              <a:t>an</a:t>
            </a:r>
            <a:r>
              <a:rPr sz="1800" spc="-15" dirty="0">
                <a:solidFill>
                  <a:srgbClr val="231F20"/>
                </a:solidFill>
                <a:latin typeface="Avenir Book"/>
                <a:cs typeface="Avenir Book"/>
              </a:rPr>
              <a:t> </a:t>
            </a:r>
            <a:r>
              <a:rPr sz="1800" spc="-10" dirty="0">
                <a:solidFill>
                  <a:srgbClr val="231F20"/>
                </a:solidFill>
                <a:latin typeface="Avenir Book"/>
                <a:cs typeface="Avenir Book"/>
              </a:rPr>
              <a:t>adult.</a:t>
            </a:r>
            <a:endParaRPr sz="1800" dirty="0">
              <a:latin typeface="Avenir Book"/>
              <a:cs typeface="Avenir Book"/>
            </a:endParaRPr>
          </a:p>
        </p:txBody>
      </p:sp>
      <p:sp>
        <p:nvSpPr>
          <p:cNvPr id="11" name="object 11"/>
          <p:cNvSpPr txBox="1"/>
          <p:nvPr/>
        </p:nvSpPr>
        <p:spPr>
          <a:xfrm>
            <a:off x="292100" y="7391399"/>
            <a:ext cx="5346700" cy="188975"/>
          </a:xfrm>
          <a:prstGeom prst="rect">
            <a:avLst/>
          </a:prstGeom>
        </p:spPr>
        <p:txBody>
          <a:bodyPr vert="horz" wrap="square" lIns="0" tIns="12700" rIns="0" bIns="0" rtlCol="0">
            <a:spAutoFit/>
          </a:bodyPr>
          <a:lstStyle/>
          <a:p>
            <a:pPr marL="12700">
              <a:lnSpc>
                <a:spcPct val="100000"/>
              </a:lnSpc>
              <a:spcBef>
                <a:spcPts val="100"/>
              </a:spcBef>
            </a:pPr>
            <a:r>
              <a:rPr sz="1100" dirty="0">
                <a:solidFill>
                  <a:srgbClr val="004E71"/>
                </a:solidFill>
                <a:latin typeface="Avenir Next Medium"/>
                <a:cs typeface="Avenir Next Medium"/>
              </a:rPr>
              <a:t>P</a:t>
            </a:r>
            <a:r>
              <a:rPr sz="1100" spc="-70" dirty="0">
                <a:solidFill>
                  <a:srgbClr val="004E71"/>
                </a:solidFill>
                <a:latin typeface="Avenir Next Medium"/>
                <a:cs typeface="Avenir Next Medium"/>
              </a:rPr>
              <a:t> </a:t>
            </a:r>
            <a:r>
              <a:rPr sz="1100" dirty="0">
                <a:solidFill>
                  <a:srgbClr val="004E71"/>
                </a:solidFill>
                <a:latin typeface="Avenir Next Medium"/>
                <a:cs typeface="Avenir Next Medium"/>
              </a:rPr>
              <a:t>E</a:t>
            </a:r>
            <a:r>
              <a:rPr sz="1100" spc="-60" dirty="0">
                <a:solidFill>
                  <a:srgbClr val="004E71"/>
                </a:solidFill>
                <a:latin typeface="Avenir Next Medium"/>
                <a:cs typeface="Avenir Next Medium"/>
              </a:rPr>
              <a:t> </a:t>
            </a:r>
            <a:r>
              <a:rPr sz="1100" dirty="0">
                <a:solidFill>
                  <a:srgbClr val="004E71"/>
                </a:solidFill>
                <a:latin typeface="Avenir Next Medium"/>
                <a:cs typeface="Avenir Next Medium"/>
              </a:rPr>
              <a:t>D</a:t>
            </a:r>
            <a:r>
              <a:rPr sz="1100" spc="-50" dirty="0">
                <a:solidFill>
                  <a:srgbClr val="004E71"/>
                </a:solidFill>
                <a:latin typeface="Avenir Next Medium"/>
                <a:cs typeface="Avenir Next Medium"/>
              </a:rPr>
              <a:t> </a:t>
            </a:r>
            <a:r>
              <a:rPr sz="1100" spc="105" dirty="0">
                <a:solidFill>
                  <a:srgbClr val="004E71"/>
                </a:solidFill>
                <a:latin typeface="Avenir Next Medium"/>
                <a:cs typeface="Avenir Next Medium"/>
              </a:rPr>
              <a:t>IA</a:t>
            </a:r>
            <a:r>
              <a:rPr sz="1100" spc="-130" dirty="0">
                <a:solidFill>
                  <a:srgbClr val="004E71"/>
                </a:solidFill>
                <a:latin typeface="Avenir Next Medium"/>
                <a:cs typeface="Avenir Next Medium"/>
              </a:rPr>
              <a:t> </a:t>
            </a:r>
            <a:r>
              <a:rPr sz="1100" dirty="0">
                <a:solidFill>
                  <a:srgbClr val="004E71"/>
                </a:solidFill>
                <a:latin typeface="Avenir Next Medium"/>
                <a:cs typeface="Avenir Next Medium"/>
              </a:rPr>
              <a:t>T</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R</a:t>
            </a:r>
            <a:r>
              <a:rPr sz="1100" spc="-45" dirty="0">
                <a:solidFill>
                  <a:srgbClr val="004E71"/>
                </a:solidFill>
                <a:latin typeface="Avenir Next Medium"/>
                <a:cs typeface="Avenir Next Medium"/>
              </a:rPr>
              <a:t> </a:t>
            </a:r>
            <a:r>
              <a:rPr sz="1100" dirty="0">
                <a:solidFill>
                  <a:srgbClr val="004E71"/>
                </a:solidFill>
                <a:latin typeface="Avenir Next Medium"/>
                <a:cs typeface="Avenir Next Medium"/>
              </a:rPr>
              <a:t>I</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C</a:t>
            </a:r>
            <a:r>
              <a:rPr sz="1100" spc="440" dirty="0">
                <a:solidFill>
                  <a:srgbClr val="004E71"/>
                </a:solidFill>
                <a:latin typeface="Avenir Next Medium"/>
                <a:cs typeface="Avenir Next Medium"/>
              </a:rPr>
              <a:t> </a:t>
            </a:r>
            <a:r>
              <a:rPr sz="1100" dirty="0">
                <a:solidFill>
                  <a:srgbClr val="004E71"/>
                </a:solidFill>
                <a:latin typeface="Avenir Next Medium"/>
                <a:cs typeface="Avenir Next Medium"/>
              </a:rPr>
              <a:t>E</a:t>
            </a:r>
            <a:r>
              <a:rPr sz="1100" spc="-60" dirty="0">
                <a:solidFill>
                  <a:srgbClr val="004E71"/>
                </a:solidFill>
                <a:latin typeface="Avenir Next Medium"/>
                <a:cs typeface="Avenir Next Medium"/>
              </a:rPr>
              <a:t> </a:t>
            </a:r>
            <a:r>
              <a:rPr sz="1100" dirty="0">
                <a:solidFill>
                  <a:srgbClr val="004E71"/>
                </a:solidFill>
                <a:latin typeface="Avenir Next Medium"/>
                <a:cs typeface="Avenir Next Medium"/>
              </a:rPr>
              <a:t>N</a:t>
            </a:r>
            <a:r>
              <a:rPr sz="1100" spc="-45" dirty="0">
                <a:solidFill>
                  <a:srgbClr val="004E71"/>
                </a:solidFill>
                <a:latin typeface="Avenir Next Medium"/>
                <a:cs typeface="Avenir Next Medium"/>
              </a:rPr>
              <a:t> </a:t>
            </a:r>
            <a:r>
              <a:rPr sz="1100" dirty="0">
                <a:solidFill>
                  <a:srgbClr val="004E71"/>
                </a:solidFill>
                <a:latin typeface="Avenir Next Medium"/>
                <a:cs typeface="Avenir Next Medium"/>
              </a:rPr>
              <a:t>V</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I</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R</a:t>
            </a:r>
            <a:r>
              <a:rPr sz="1100" spc="-60" dirty="0">
                <a:solidFill>
                  <a:srgbClr val="004E71"/>
                </a:solidFill>
                <a:latin typeface="Avenir Next Medium"/>
                <a:cs typeface="Avenir Next Medium"/>
              </a:rPr>
              <a:t> </a:t>
            </a:r>
            <a:r>
              <a:rPr sz="1100" spc="165" dirty="0">
                <a:solidFill>
                  <a:srgbClr val="004E71"/>
                </a:solidFill>
                <a:latin typeface="Avenir Next Medium"/>
                <a:cs typeface="Avenir Next Medium"/>
              </a:rPr>
              <a:t>ONME</a:t>
            </a:r>
            <a:r>
              <a:rPr sz="1100" spc="-60" dirty="0">
                <a:solidFill>
                  <a:srgbClr val="004E71"/>
                </a:solidFill>
                <a:latin typeface="Avenir Next Medium"/>
                <a:cs typeface="Avenir Next Medium"/>
              </a:rPr>
              <a:t> </a:t>
            </a:r>
            <a:r>
              <a:rPr sz="1100" dirty="0">
                <a:solidFill>
                  <a:srgbClr val="004E71"/>
                </a:solidFill>
                <a:latin typeface="Avenir Next Medium"/>
                <a:cs typeface="Avenir Next Medium"/>
              </a:rPr>
              <a:t>N</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T</a:t>
            </a:r>
            <a:r>
              <a:rPr sz="1100" spc="-130" dirty="0">
                <a:solidFill>
                  <a:srgbClr val="004E71"/>
                </a:solidFill>
                <a:latin typeface="Avenir Next Medium"/>
                <a:cs typeface="Avenir Next Medium"/>
              </a:rPr>
              <a:t> </a:t>
            </a:r>
            <a:r>
              <a:rPr sz="1100" spc="105" dirty="0">
                <a:solidFill>
                  <a:srgbClr val="004E71"/>
                </a:solidFill>
                <a:latin typeface="Avenir Next Medium"/>
                <a:cs typeface="Avenir Next Medium"/>
              </a:rPr>
              <a:t>AL</a:t>
            </a:r>
            <a:r>
              <a:rPr sz="1100" spc="440" dirty="0">
                <a:solidFill>
                  <a:srgbClr val="004E71"/>
                </a:solidFill>
                <a:latin typeface="Avenir Next Medium"/>
                <a:cs typeface="Avenir Next Medium"/>
              </a:rPr>
              <a:t> </a:t>
            </a:r>
            <a:r>
              <a:rPr sz="1100" dirty="0">
                <a:solidFill>
                  <a:srgbClr val="004E71"/>
                </a:solidFill>
                <a:latin typeface="Avenir Next Medium"/>
                <a:cs typeface="Avenir Next Medium"/>
              </a:rPr>
              <a:t>H</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E</a:t>
            </a:r>
            <a:r>
              <a:rPr sz="1100" spc="-25" dirty="0">
                <a:solidFill>
                  <a:srgbClr val="004E71"/>
                </a:solidFill>
                <a:latin typeface="Avenir Next Medium"/>
                <a:cs typeface="Avenir Next Medium"/>
              </a:rPr>
              <a:t> </a:t>
            </a:r>
            <a:r>
              <a:rPr sz="1100" spc="105" dirty="0">
                <a:solidFill>
                  <a:srgbClr val="004E71"/>
                </a:solidFill>
                <a:latin typeface="Avenir Next Medium"/>
                <a:cs typeface="Avenir Next Medium"/>
              </a:rPr>
              <a:t>AL</a:t>
            </a:r>
            <a:r>
              <a:rPr sz="1100" spc="-130" dirty="0">
                <a:solidFill>
                  <a:srgbClr val="004E71"/>
                </a:solidFill>
                <a:latin typeface="Avenir Next Medium"/>
                <a:cs typeface="Avenir Next Medium"/>
              </a:rPr>
              <a:t> </a:t>
            </a:r>
            <a:r>
              <a:rPr sz="1100" dirty="0">
                <a:solidFill>
                  <a:srgbClr val="004E71"/>
                </a:solidFill>
                <a:latin typeface="Avenir Next Medium"/>
                <a:cs typeface="Avenir Next Medium"/>
              </a:rPr>
              <a:t>T</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H</a:t>
            </a:r>
            <a:r>
              <a:rPr sz="1100" spc="440" dirty="0">
                <a:solidFill>
                  <a:srgbClr val="004E71"/>
                </a:solidFill>
                <a:latin typeface="Avenir Next Medium"/>
                <a:cs typeface="Avenir Next Medium"/>
              </a:rPr>
              <a:t> </a:t>
            </a:r>
            <a:r>
              <a:rPr sz="1100" dirty="0">
                <a:solidFill>
                  <a:srgbClr val="004E71"/>
                </a:solidFill>
                <a:latin typeface="Avenir Next Medium"/>
                <a:cs typeface="Avenir Next Medium"/>
              </a:rPr>
              <a:t>S</a:t>
            </a:r>
            <a:r>
              <a:rPr sz="1100" spc="-60" dirty="0">
                <a:solidFill>
                  <a:srgbClr val="004E71"/>
                </a:solidFill>
                <a:latin typeface="Avenir Next Medium"/>
                <a:cs typeface="Avenir Next Medium"/>
              </a:rPr>
              <a:t> </a:t>
            </a:r>
            <a:r>
              <a:rPr sz="1100" dirty="0">
                <a:solidFill>
                  <a:srgbClr val="004E71"/>
                </a:solidFill>
                <a:latin typeface="Avenir Next Medium"/>
                <a:cs typeface="Avenir Next Medium"/>
              </a:rPr>
              <a:t>P</a:t>
            </a:r>
            <a:r>
              <a:rPr sz="1100" spc="-65" dirty="0">
                <a:solidFill>
                  <a:srgbClr val="004E71"/>
                </a:solidFill>
                <a:latin typeface="Avenir Next Medium"/>
                <a:cs typeface="Avenir Next Medium"/>
              </a:rPr>
              <a:t> </a:t>
            </a:r>
            <a:r>
              <a:rPr sz="1100" spc="-10" dirty="0">
                <a:solidFill>
                  <a:srgbClr val="004E71"/>
                </a:solidFill>
                <a:latin typeface="Avenir Next Medium"/>
                <a:cs typeface="Avenir Next Medium"/>
              </a:rPr>
              <a:t>E</a:t>
            </a:r>
            <a:r>
              <a:rPr sz="1100" spc="-70" dirty="0">
                <a:solidFill>
                  <a:srgbClr val="004E71"/>
                </a:solidFill>
                <a:latin typeface="Avenir Next Medium"/>
                <a:cs typeface="Avenir Next Medium"/>
              </a:rPr>
              <a:t> </a:t>
            </a:r>
            <a:r>
              <a:rPr sz="1100" dirty="0">
                <a:solidFill>
                  <a:srgbClr val="004E71"/>
                </a:solidFill>
                <a:latin typeface="Avenir Next Medium"/>
                <a:cs typeface="Avenir Next Medium"/>
              </a:rPr>
              <a:t>C</a:t>
            </a:r>
            <a:r>
              <a:rPr sz="1100" spc="-55" dirty="0">
                <a:solidFill>
                  <a:srgbClr val="004E71"/>
                </a:solidFill>
                <a:latin typeface="Avenir Next Medium"/>
                <a:cs typeface="Avenir Next Medium"/>
              </a:rPr>
              <a:t> </a:t>
            </a:r>
            <a:r>
              <a:rPr sz="1100" spc="140" dirty="0">
                <a:solidFill>
                  <a:srgbClr val="004E71"/>
                </a:solidFill>
                <a:latin typeface="Avenir Next Medium"/>
                <a:cs typeface="Avenir Next Medium"/>
              </a:rPr>
              <a:t>IAL</a:t>
            </a:r>
            <a:r>
              <a:rPr sz="1100" spc="-130" dirty="0">
                <a:solidFill>
                  <a:srgbClr val="004E71"/>
                </a:solidFill>
                <a:latin typeface="Avenir Next Medium"/>
                <a:cs typeface="Avenir Next Medium"/>
              </a:rPr>
              <a:t> </a:t>
            </a:r>
            <a:r>
              <a:rPr sz="1100" dirty="0">
                <a:solidFill>
                  <a:srgbClr val="004E71"/>
                </a:solidFill>
                <a:latin typeface="Avenir Next Medium"/>
                <a:cs typeface="Avenir Next Medium"/>
              </a:rPr>
              <a:t>T Y</a:t>
            </a:r>
            <a:r>
              <a:rPr sz="1100" spc="440" dirty="0">
                <a:solidFill>
                  <a:srgbClr val="004E71"/>
                </a:solidFill>
                <a:latin typeface="Avenir Next Medium"/>
                <a:cs typeface="Avenir Next Medium"/>
              </a:rPr>
              <a:t> </a:t>
            </a:r>
            <a:r>
              <a:rPr sz="1100" spc="100" dirty="0">
                <a:solidFill>
                  <a:srgbClr val="004E71"/>
                </a:solidFill>
                <a:latin typeface="Avenir Next Medium"/>
                <a:cs typeface="Avenir Next Medium"/>
              </a:rPr>
              <a:t>UN</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I</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T</a:t>
            </a:r>
            <a:r>
              <a:rPr sz="1100" spc="-45" dirty="0">
                <a:solidFill>
                  <a:srgbClr val="004E71"/>
                </a:solidFill>
                <a:latin typeface="Avenir Next Medium"/>
                <a:cs typeface="Avenir Next Medium"/>
              </a:rPr>
              <a:t> </a:t>
            </a:r>
            <a:r>
              <a:rPr sz="1100" spc="-50" dirty="0">
                <a:solidFill>
                  <a:srgbClr val="004E71"/>
                </a:solidFill>
                <a:latin typeface="Avenir Next Medium"/>
                <a:cs typeface="Avenir Next Medium"/>
              </a:rPr>
              <a:t>S</a:t>
            </a:r>
            <a:endParaRPr sz="1100" dirty="0">
              <a:latin typeface="Avenir Next Medium"/>
              <a:cs typeface="Avenir Next Medium"/>
            </a:endParaRPr>
          </a:p>
        </p:txBody>
      </p:sp>
      <p:sp>
        <p:nvSpPr>
          <p:cNvPr id="12" name="object 12"/>
          <p:cNvSpPr txBox="1"/>
          <p:nvPr/>
        </p:nvSpPr>
        <p:spPr>
          <a:xfrm>
            <a:off x="7975600" y="7146035"/>
            <a:ext cx="1790700" cy="482600"/>
          </a:xfrm>
          <a:prstGeom prst="rect">
            <a:avLst/>
          </a:prstGeom>
        </p:spPr>
        <p:txBody>
          <a:bodyPr vert="horz" wrap="square" lIns="0" tIns="12700" rIns="0" bIns="0" rtlCol="0">
            <a:spAutoFit/>
          </a:bodyPr>
          <a:lstStyle/>
          <a:p>
            <a:pPr marL="12700">
              <a:lnSpc>
                <a:spcPct val="100000"/>
              </a:lnSpc>
              <a:spcBef>
                <a:spcPts val="100"/>
              </a:spcBef>
              <a:tabLst>
                <a:tab pos="1360170" algn="l"/>
              </a:tabLst>
            </a:pPr>
            <a:r>
              <a:rPr sz="2000" spc="-10" dirty="0">
                <a:solidFill>
                  <a:srgbClr val="004E71"/>
                </a:solidFill>
                <a:latin typeface="Avenir Next Medium"/>
                <a:cs typeface="Avenir Next Medium"/>
              </a:rPr>
              <a:t>Educator</a:t>
            </a:r>
            <a:r>
              <a:rPr sz="2000" dirty="0">
                <a:solidFill>
                  <a:srgbClr val="004E71"/>
                </a:solidFill>
                <a:latin typeface="Avenir Next Medium"/>
                <a:cs typeface="Avenir Next Medium"/>
              </a:rPr>
              <a:t>	</a:t>
            </a:r>
            <a:r>
              <a:rPr sz="3000" spc="-125" dirty="0">
                <a:solidFill>
                  <a:srgbClr val="004E71"/>
                </a:solidFill>
                <a:latin typeface="Avenir Next Medium"/>
                <a:cs typeface="Avenir Next Medium"/>
              </a:rPr>
              <a:t>29</a:t>
            </a:r>
            <a:endParaRPr sz="3000">
              <a:latin typeface="Avenir Next Medium"/>
              <a:cs typeface="Avenir Next Medium"/>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76200" y="81280"/>
            <a:ext cx="9829800" cy="7543800"/>
            <a:chOff x="114299" y="114300"/>
            <a:chExt cx="9829800" cy="7543800"/>
          </a:xfrm>
        </p:grpSpPr>
        <p:pic>
          <p:nvPicPr>
            <p:cNvPr id="3" name="object 3"/>
            <p:cNvPicPr/>
            <p:nvPr/>
          </p:nvPicPr>
          <p:blipFill>
            <a:blip r:embed="rId2" cstate="print"/>
            <a:stretch>
              <a:fillRect/>
            </a:stretch>
          </p:blipFill>
          <p:spPr>
            <a:xfrm>
              <a:off x="2534763" y="484381"/>
              <a:ext cx="4237446" cy="5398419"/>
            </a:xfrm>
            <a:prstGeom prst="rect">
              <a:avLst/>
            </a:prstGeom>
          </p:spPr>
        </p:pic>
        <p:pic>
          <p:nvPicPr>
            <p:cNvPr id="4" name="object 4"/>
            <p:cNvPicPr/>
            <p:nvPr/>
          </p:nvPicPr>
          <p:blipFill>
            <a:blip r:embed="rId3" cstate="print"/>
            <a:stretch>
              <a:fillRect/>
            </a:stretch>
          </p:blipFill>
          <p:spPr>
            <a:xfrm>
              <a:off x="114299" y="114300"/>
              <a:ext cx="9829799" cy="7543800"/>
            </a:xfrm>
            <a:prstGeom prst="rect">
              <a:avLst/>
            </a:prstGeom>
          </p:spPr>
        </p:pic>
      </p:grpSp>
      <p:sp>
        <p:nvSpPr>
          <p:cNvPr id="5" name="object 5"/>
          <p:cNvSpPr txBox="1"/>
          <p:nvPr/>
        </p:nvSpPr>
        <p:spPr>
          <a:xfrm>
            <a:off x="1450339" y="6195570"/>
            <a:ext cx="5770245" cy="777240"/>
          </a:xfrm>
          <a:prstGeom prst="rect">
            <a:avLst/>
          </a:prstGeom>
        </p:spPr>
        <p:txBody>
          <a:bodyPr vert="horz" wrap="square" lIns="0" tIns="61594" rIns="0" bIns="0" rtlCol="0">
            <a:spAutoFit/>
          </a:bodyPr>
          <a:lstStyle/>
          <a:p>
            <a:pPr marL="12700" marR="5080">
              <a:lnSpc>
                <a:spcPts val="2780"/>
              </a:lnSpc>
              <a:spcBef>
                <a:spcPts val="484"/>
              </a:spcBef>
            </a:pPr>
            <a:r>
              <a:rPr sz="2600" spc="55" dirty="0">
                <a:solidFill>
                  <a:srgbClr val="004A91"/>
                </a:solidFill>
                <a:latin typeface="Times New Roman"/>
                <a:cs typeface="Times New Roman"/>
              </a:rPr>
              <a:t>Children</a:t>
            </a:r>
            <a:r>
              <a:rPr sz="2600" spc="45" dirty="0">
                <a:solidFill>
                  <a:srgbClr val="004A91"/>
                </a:solidFill>
                <a:latin typeface="Times New Roman"/>
                <a:cs typeface="Times New Roman"/>
              </a:rPr>
              <a:t> </a:t>
            </a:r>
            <a:r>
              <a:rPr sz="2600" spc="114" dirty="0">
                <a:solidFill>
                  <a:srgbClr val="004A91"/>
                </a:solidFill>
                <a:latin typeface="Times New Roman"/>
                <a:cs typeface="Times New Roman"/>
              </a:rPr>
              <a:t>and</a:t>
            </a:r>
            <a:r>
              <a:rPr sz="2600" spc="50" dirty="0">
                <a:solidFill>
                  <a:srgbClr val="004A91"/>
                </a:solidFill>
                <a:latin typeface="Times New Roman"/>
                <a:cs typeface="Times New Roman"/>
              </a:rPr>
              <a:t> </a:t>
            </a:r>
            <a:r>
              <a:rPr sz="2600" dirty="0">
                <a:solidFill>
                  <a:srgbClr val="004A91"/>
                </a:solidFill>
                <a:latin typeface="Times New Roman"/>
                <a:cs typeface="Times New Roman"/>
              </a:rPr>
              <a:t>babies</a:t>
            </a:r>
            <a:r>
              <a:rPr sz="2600" spc="50" dirty="0">
                <a:solidFill>
                  <a:srgbClr val="004A91"/>
                </a:solidFill>
                <a:latin typeface="Times New Roman"/>
                <a:cs typeface="Times New Roman"/>
              </a:rPr>
              <a:t> </a:t>
            </a:r>
            <a:r>
              <a:rPr sz="2600" spc="65" dirty="0">
                <a:solidFill>
                  <a:srgbClr val="004A91"/>
                </a:solidFill>
                <a:latin typeface="Times New Roman"/>
                <a:cs typeface="Times New Roman"/>
              </a:rPr>
              <a:t>in</a:t>
            </a:r>
            <a:r>
              <a:rPr sz="2600" spc="45" dirty="0">
                <a:solidFill>
                  <a:srgbClr val="004A91"/>
                </a:solidFill>
                <a:latin typeface="Times New Roman"/>
                <a:cs typeface="Times New Roman"/>
              </a:rPr>
              <a:t> </a:t>
            </a:r>
            <a:r>
              <a:rPr sz="2600" spc="65" dirty="0">
                <a:solidFill>
                  <a:srgbClr val="004A91"/>
                </a:solidFill>
                <a:latin typeface="Times New Roman"/>
                <a:cs typeface="Times New Roman"/>
              </a:rPr>
              <a:t>the</a:t>
            </a:r>
            <a:r>
              <a:rPr sz="2600" spc="50" dirty="0">
                <a:solidFill>
                  <a:srgbClr val="004A91"/>
                </a:solidFill>
                <a:latin typeface="Times New Roman"/>
                <a:cs typeface="Times New Roman"/>
              </a:rPr>
              <a:t> </a:t>
            </a:r>
            <a:r>
              <a:rPr sz="2600" spc="85" dirty="0">
                <a:solidFill>
                  <a:srgbClr val="004A91"/>
                </a:solidFill>
                <a:latin typeface="Times New Roman"/>
                <a:cs typeface="Times New Roman"/>
              </a:rPr>
              <a:t>womb</a:t>
            </a:r>
            <a:r>
              <a:rPr sz="2600" spc="50" dirty="0">
                <a:solidFill>
                  <a:srgbClr val="004A91"/>
                </a:solidFill>
                <a:latin typeface="Times New Roman"/>
                <a:cs typeface="Times New Roman"/>
              </a:rPr>
              <a:t> are </a:t>
            </a:r>
            <a:r>
              <a:rPr sz="2600" dirty="0">
                <a:solidFill>
                  <a:srgbClr val="004A91"/>
                </a:solidFill>
                <a:latin typeface="Times New Roman"/>
                <a:cs typeface="Times New Roman"/>
              </a:rPr>
              <a:t>especially</a:t>
            </a:r>
            <a:r>
              <a:rPr sz="2600" spc="55" dirty="0">
                <a:solidFill>
                  <a:srgbClr val="004A91"/>
                </a:solidFill>
                <a:latin typeface="Times New Roman"/>
                <a:cs typeface="Times New Roman"/>
              </a:rPr>
              <a:t> </a:t>
            </a:r>
            <a:r>
              <a:rPr sz="2600" spc="95" dirty="0">
                <a:solidFill>
                  <a:srgbClr val="004A91"/>
                </a:solidFill>
                <a:latin typeface="Times New Roman"/>
                <a:cs typeface="Times New Roman"/>
              </a:rPr>
              <a:t>at</a:t>
            </a:r>
            <a:r>
              <a:rPr sz="2600" spc="60" dirty="0">
                <a:solidFill>
                  <a:srgbClr val="004A91"/>
                </a:solidFill>
                <a:latin typeface="Times New Roman"/>
                <a:cs typeface="Times New Roman"/>
              </a:rPr>
              <a:t> </a:t>
            </a:r>
            <a:r>
              <a:rPr sz="2600" dirty="0">
                <a:solidFill>
                  <a:srgbClr val="004A91"/>
                </a:solidFill>
                <a:latin typeface="Times New Roman"/>
                <a:cs typeface="Times New Roman"/>
              </a:rPr>
              <a:t>risk</a:t>
            </a:r>
            <a:r>
              <a:rPr sz="2600" spc="60" dirty="0">
                <a:solidFill>
                  <a:srgbClr val="004A91"/>
                </a:solidFill>
                <a:latin typeface="Times New Roman"/>
                <a:cs typeface="Times New Roman"/>
              </a:rPr>
              <a:t> </a:t>
            </a:r>
            <a:r>
              <a:rPr sz="2600" spc="65" dirty="0">
                <a:solidFill>
                  <a:srgbClr val="004A91"/>
                </a:solidFill>
                <a:latin typeface="Times New Roman"/>
                <a:cs typeface="Times New Roman"/>
              </a:rPr>
              <a:t>from</a:t>
            </a:r>
            <a:r>
              <a:rPr sz="2600" spc="60" dirty="0">
                <a:solidFill>
                  <a:srgbClr val="004A91"/>
                </a:solidFill>
                <a:latin typeface="Times New Roman"/>
                <a:cs typeface="Times New Roman"/>
              </a:rPr>
              <a:t> </a:t>
            </a:r>
            <a:r>
              <a:rPr sz="2600" dirty="0">
                <a:solidFill>
                  <a:srgbClr val="004A91"/>
                </a:solidFill>
                <a:latin typeface="Times New Roman"/>
                <a:cs typeface="Times New Roman"/>
              </a:rPr>
              <a:t>pesticide</a:t>
            </a:r>
            <a:r>
              <a:rPr sz="2600" spc="55" dirty="0">
                <a:solidFill>
                  <a:srgbClr val="004A91"/>
                </a:solidFill>
                <a:latin typeface="Times New Roman"/>
                <a:cs typeface="Times New Roman"/>
              </a:rPr>
              <a:t> </a:t>
            </a:r>
            <a:r>
              <a:rPr sz="2600" spc="40" dirty="0">
                <a:solidFill>
                  <a:srgbClr val="004A91"/>
                </a:solidFill>
                <a:latin typeface="Times New Roman"/>
                <a:cs typeface="Times New Roman"/>
              </a:rPr>
              <a:t>exposure.</a:t>
            </a:r>
            <a:endParaRPr sz="2600">
              <a:latin typeface="Times New Roman"/>
              <a:cs typeface="Times New Roman"/>
            </a:endParaRPr>
          </a:p>
        </p:txBody>
      </p:sp>
      <p:sp>
        <p:nvSpPr>
          <p:cNvPr id="6" name="object 6"/>
          <p:cNvSpPr txBox="1"/>
          <p:nvPr/>
        </p:nvSpPr>
        <p:spPr>
          <a:xfrm>
            <a:off x="1267460" y="787400"/>
            <a:ext cx="2632075" cy="2082800"/>
          </a:xfrm>
          <a:prstGeom prst="rect">
            <a:avLst/>
          </a:prstGeom>
        </p:spPr>
        <p:txBody>
          <a:bodyPr vert="horz" wrap="square" lIns="0" tIns="33020" rIns="0" bIns="0" rtlCol="0">
            <a:spAutoFit/>
          </a:bodyPr>
          <a:lstStyle/>
          <a:p>
            <a:pPr marL="12700" marR="5080">
              <a:lnSpc>
                <a:spcPts val="2300"/>
              </a:lnSpc>
              <a:spcBef>
                <a:spcPts val="260"/>
              </a:spcBef>
            </a:pPr>
            <a:r>
              <a:rPr sz="2000" dirty="0">
                <a:solidFill>
                  <a:srgbClr val="231F20"/>
                </a:solidFill>
                <a:latin typeface="Avenir Book"/>
                <a:cs typeface="Avenir Book"/>
              </a:rPr>
              <a:t>If a pesticide is </a:t>
            </a:r>
            <a:r>
              <a:rPr sz="2000" spc="-10" dirty="0">
                <a:solidFill>
                  <a:srgbClr val="231F20"/>
                </a:solidFill>
                <a:latin typeface="Avenir Book"/>
                <a:cs typeface="Avenir Book"/>
              </a:rPr>
              <a:t>present </a:t>
            </a:r>
            <a:r>
              <a:rPr sz="2000" dirty="0">
                <a:solidFill>
                  <a:srgbClr val="231F20"/>
                </a:solidFill>
                <a:latin typeface="Avenir Book"/>
                <a:cs typeface="Avenir Book"/>
              </a:rPr>
              <a:t>in</a:t>
            </a:r>
            <a:r>
              <a:rPr sz="2000" spc="-40" dirty="0">
                <a:solidFill>
                  <a:srgbClr val="231F20"/>
                </a:solidFill>
                <a:latin typeface="Avenir Book"/>
                <a:cs typeface="Avenir Book"/>
              </a:rPr>
              <a:t> </a:t>
            </a:r>
            <a:r>
              <a:rPr sz="2000" spc="-20" dirty="0">
                <a:solidFill>
                  <a:srgbClr val="231F20"/>
                </a:solidFill>
                <a:latin typeface="Avenir Book"/>
                <a:cs typeface="Avenir Book"/>
              </a:rPr>
              <a:t>air,</a:t>
            </a:r>
            <a:r>
              <a:rPr sz="2000" spc="-35" dirty="0">
                <a:solidFill>
                  <a:srgbClr val="231F20"/>
                </a:solidFill>
                <a:latin typeface="Avenir Book"/>
                <a:cs typeface="Avenir Book"/>
              </a:rPr>
              <a:t> </a:t>
            </a:r>
            <a:r>
              <a:rPr sz="2000" dirty="0">
                <a:solidFill>
                  <a:srgbClr val="231F20"/>
                </a:solidFill>
                <a:latin typeface="Avenir Book"/>
                <a:cs typeface="Avenir Book"/>
              </a:rPr>
              <a:t>food</a:t>
            </a:r>
            <a:r>
              <a:rPr sz="2000" spc="-35" dirty="0">
                <a:solidFill>
                  <a:srgbClr val="231F20"/>
                </a:solidFill>
                <a:latin typeface="Avenir Book"/>
                <a:cs typeface="Avenir Book"/>
              </a:rPr>
              <a:t> </a:t>
            </a:r>
            <a:r>
              <a:rPr sz="2000" dirty="0">
                <a:solidFill>
                  <a:srgbClr val="231F20"/>
                </a:solidFill>
                <a:latin typeface="Avenir Book"/>
                <a:cs typeface="Avenir Book"/>
              </a:rPr>
              <a:t>or</a:t>
            </a:r>
            <a:r>
              <a:rPr sz="2000" spc="-35" dirty="0">
                <a:solidFill>
                  <a:srgbClr val="231F20"/>
                </a:solidFill>
                <a:latin typeface="Avenir Book"/>
                <a:cs typeface="Avenir Book"/>
              </a:rPr>
              <a:t> </a:t>
            </a:r>
            <a:r>
              <a:rPr sz="2000" spc="-10" dirty="0">
                <a:solidFill>
                  <a:srgbClr val="231F20"/>
                </a:solidFill>
                <a:latin typeface="Avenir Book"/>
                <a:cs typeface="Avenir Book"/>
              </a:rPr>
              <a:t>water,</a:t>
            </a:r>
            <a:endParaRPr sz="2000">
              <a:latin typeface="Avenir Book"/>
              <a:cs typeface="Avenir Book"/>
            </a:endParaRPr>
          </a:p>
          <a:p>
            <a:pPr marL="12700" marR="188595">
              <a:lnSpc>
                <a:spcPts val="2300"/>
              </a:lnSpc>
            </a:pPr>
            <a:r>
              <a:rPr sz="2000" dirty="0">
                <a:solidFill>
                  <a:srgbClr val="231F20"/>
                </a:solidFill>
                <a:latin typeface="Avenir Book"/>
                <a:cs typeface="Avenir Book"/>
              </a:rPr>
              <a:t>a</a:t>
            </a:r>
            <a:r>
              <a:rPr sz="2000" spc="-20" dirty="0">
                <a:solidFill>
                  <a:srgbClr val="231F20"/>
                </a:solidFill>
                <a:latin typeface="Avenir Book"/>
                <a:cs typeface="Avenir Book"/>
              </a:rPr>
              <a:t> </a:t>
            </a:r>
            <a:r>
              <a:rPr sz="2000" dirty="0">
                <a:solidFill>
                  <a:srgbClr val="231F20"/>
                </a:solidFill>
                <a:latin typeface="Avenir Book"/>
                <a:cs typeface="Avenir Book"/>
              </a:rPr>
              <a:t>greater</a:t>
            </a:r>
            <a:r>
              <a:rPr sz="2000" spc="-20" dirty="0">
                <a:solidFill>
                  <a:srgbClr val="231F20"/>
                </a:solidFill>
                <a:latin typeface="Avenir Book"/>
                <a:cs typeface="Avenir Book"/>
              </a:rPr>
              <a:t> </a:t>
            </a:r>
            <a:r>
              <a:rPr sz="2000" dirty="0">
                <a:solidFill>
                  <a:srgbClr val="231F20"/>
                </a:solidFill>
                <a:latin typeface="Avenir Book"/>
                <a:cs typeface="Avenir Book"/>
              </a:rPr>
              <a:t>amount</a:t>
            </a:r>
            <a:r>
              <a:rPr sz="2000" spc="-20" dirty="0">
                <a:solidFill>
                  <a:srgbClr val="231F20"/>
                </a:solidFill>
                <a:latin typeface="Avenir Book"/>
                <a:cs typeface="Avenir Book"/>
              </a:rPr>
              <a:t> will </a:t>
            </a:r>
            <a:r>
              <a:rPr sz="2000" dirty="0">
                <a:solidFill>
                  <a:srgbClr val="231F20"/>
                </a:solidFill>
                <a:latin typeface="Avenir Book"/>
                <a:cs typeface="Avenir Book"/>
              </a:rPr>
              <a:t>be</a:t>
            </a:r>
            <a:r>
              <a:rPr sz="2000" spc="-10" dirty="0">
                <a:solidFill>
                  <a:srgbClr val="231F20"/>
                </a:solidFill>
                <a:latin typeface="Avenir Book"/>
                <a:cs typeface="Avenir Book"/>
              </a:rPr>
              <a:t> </a:t>
            </a:r>
            <a:r>
              <a:rPr sz="2000" dirty="0">
                <a:solidFill>
                  <a:srgbClr val="231F20"/>
                </a:solidFill>
                <a:latin typeface="Avenir Book"/>
                <a:cs typeface="Avenir Book"/>
              </a:rPr>
              <a:t>taken</a:t>
            </a:r>
            <a:r>
              <a:rPr sz="2000" spc="-10" dirty="0">
                <a:solidFill>
                  <a:srgbClr val="231F20"/>
                </a:solidFill>
                <a:latin typeface="Avenir Book"/>
                <a:cs typeface="Avenir Book"/>
              </a:rPr>
              <a:t> </a:t>
            </a:r>
            <a:r>
              <a:rPr sz="2000" dirty="0">
                <a:solidFill>
                  <a:srgbClr val="231F20"/>
                </a:solidFill>
                <a:latin typeface="Avenir Book"/>
                <a:cs typeface="Avenir Book"/>
              </a:rPr>
              <a:t>in</a:t>
            </a:r>
            <a:r>
              <a:rPr sz="2000" spc="-10" dirty="0">
                <a:solidFill>
                  <a:srgbClr val="231F20"/>
                </a:solidFill>
                <a:latin typeface="Avenir Book"/>
                <a:cs typeface="Avenir Book"/>
              </a:rPr>
              <a:t> </a:t>
            </a:r>
            <a:r>
              <a:rPr sz="2000" dirty="0">
                <a:solidFill>
                  <a:srgbClr val="231F20"/>
                </a:solidFill>
                <a:latin typeface="Avenir Book"/>
                <a:cs typeface="Avenir Book"/>
              </a:rPr>
              <a:t>by</a:t>
            </a:r>
            <a:r>
              <a:rPr sz="2000" spc="-10" dirty="0">
                <a:solidFill>
                  <a:srgbClr val="231F20"/>
                </a:solidFill>
                <a:latin typeface="Avenir Book"/>
                <a:cs typeface="Avenir Book"/>
              </a:rPr>
              <a:t> </a:t>
            </a:r>
            <a:r>
              <a:rPr sz="2000" dirty="0">
                <a:solidFill>
                  <a:srgbClr val="231F20"/>
                </a:solidFill>
                <a:latin typeface="Avenir Book"/>
                <a:cs typeface="Avenir Book"/>
              </a:rPr>
              <a:t>a</a:t>
            </a:r>
            <a:r>
              <a:rPr sz="2000" spc="-10" dirty="0">
                <a:solidFill>
                  <a:srgbClr val="231F20"/>
                </a:solidFill>
                <a:latin typeface="Avenir Book"/>
                <a:cs typeface="Avenir Book"/>
              </a:rPr>
              <a:t> child </a:t>
            </a:r>
            <a:r>
              <a:rPr sz="2000" dirty="0">
                <a:solidFill>
                  <a:srgbClr val="231F20"/>
                </a:solidFill>
                <a:latin typeface="Avenir Book"/>
                <a:cs typeface="Avenir Book"/>
              </a:rPr>
              <a:t>in</a:t>
            </a:r>
            <a:r>
              <a:rPr sz="2000" spc="-20" dirty="0">
                <a:solidFill>
                  <a:srgbClr val="231F20"/>
                </a:solidFill>
                <a:latin typeface="Avenir Book"/>
                <a:cs typeface="Avenir Book"/>
              </a:rPr>
              <a:t> </a:t>
            </a:r>
            <a:r>
              <a:rPr sz="2000" dirty="0">
                <a:solidFill>
                  <a:srgbClr val="231F20"/>
                </a:solidFill>
                <a:latin typeface="Avenir Book"/>
                <a:cs typeface="Avenir Book"/>
              </a:rPr>
              <a:t>proportion</a:t>
            </a:r>
            <a:r>
              <a:rPr sz="2000" spc="-20" dirty="0">
                <a:solidFill>
                  <a:srgbClr val="231F20"/>
                </a:solidFill>
                <a:latin typeface="Avenir Book"/>
                <a:cs typeface="Avenir Book"/>
              </a:rPr>
              <a:t> </a:t>
            </a:r>
            <a:r>
              <a:rPr sz="2000" dirty="0">
                <a:solidFill>
                  <a:srgbClr val="231F20"/>
                </a:solidFill>
                <a:latin typeface="Avenir Book"/>
                <a:cs typeface="Avenir Book"/>
              </a:rPr>
              <a:t>to</a:t>
            </a:r>
            <a:r>
              <a:rPr sz="2000" spc="-20" dirty="0">
                <a:solidFill>
                  <a:srgbClr val="231F20"/>
                </a:solidFill>
                <a:latin typeface="Avenir Book"/>
                <a:cs typeface="Avenir Book"/>
              </a:rPr>
              <a:t> </a:t>
            </a:r>
            <a:r>
              <a:rPr sz="2000" spc="-10" dirty="0">
                <a:solidFill>
                  <a:srgbClr val="231F20"/>
                </a:solidFill>
                <a:latin typeface="Avenir Book"/>
                <a:cs typeface="Avenir Book"/>
              </a:rPr>
              <a:t>their </a:t>
            </a:r>
            <a:r>
              <a:rPr sz="2000" dirty="0">
                <a:solidFill>
                  <a:srgbClr val="231F20"/>
                </a:solidFill>
                <a:latin typeface="Avenir Book"/>
                <a:cs typeface="Avenir Book"/>
              </a:rPr>
              <a:t>body</a:t>
            </a:r>
            <a:r>
              <a:rPr sz="2000" spc="-20" dirty="0">
                <a:solidFill>
                  <a:srgbClr val="231F20"/>
                </a:solidFill>
                <a:latin typeface="Avenir Book"/>
                <a:cs typeface="Avenir Book"/>
              </a:rPr>
              <a:t> </a:t>
            </a:r>
            <a:r>
              <a:rPr sz="2000" dirty="0">
                <a:solidFill>
                  <a:srgbClr val="231F20"/>
                </a:solidFill>
                <a:latin typeface="Avenir Book"/>
                <a:cs typeface="Avenir Book"/>
              </a:rPr>
              <a:t>size</a:t>
            </a:r>
            <a:r>
              <a:rPr sz="2000" spc="-15" dirty="0">
                <a:solidFill>
                  <a:srgbClr val="231F20"/>
                </a:solidFill>
                <a:latin typeface="Avenir Book"/>
                <a:cs typeface="Avenir Book"/>
              </a:rPr>
              <a:t> </a:t>
            </a:r>
            <a:r>
              <a:rPr sz="2000" dirty="0">
                <a:solidFill>
                  <a:srgbClr val="231F20"/>
                </a:solidFill>
                <a:latin typeface="Avenir Book"/>
                <a:cs typeface="Avenir Book"/>
              </a:rPr>
              <a:t>or</a:t>
            </a:r>
            <a:r>
              <a:rPr sz="2000" spc="-15" dirty="0">
                <a:solidFill>
                  <a:srgbClr val="231F20"/>
                </a:solidFill>
                <a:latin typeface="Avenir Book"/>
                <a:cs typeface="Avenir Book"/>
              </a:rPr>
              <a:t> </a:t>
            </a:r>
            <a:r>
              <a:rPr sz="2000" spc="-10" dirty="0">
                <a:solidFill>
                  <a:srgbClr val="231F20"/>
                </a:solidFill>
                <a:latin typeface="Avenir Book"/>
                <a:cs typeface="Avenir Book"/>
              </a:rPr>
              <a:t>weight </a:t>
            </a:r>
            <a:r>
              <a:rPr sz="2000" dirty="0">
                <a:solidFill>
                  <a:srgbClr val="231F20"/>
                </a:solidFill>
                <a:latin typeface="Avenir Book"/>
                <a:cs typeface="Avenir Book"/>
              </a:rPr>
              <a:t>than</a:t>
            </a:r>
            <a:r>
              <a:rPr sz="2000" spc="-10" dirty="0">
                <a:solidFill>
                  <a:srgbClr val="231F20"/>
                </a:solidFill>
                <a:latin typeface="Avenir Book"/>
                <a:cs typeface="Avenir Book"/>
              </a:rPr>
              <a:t> </a:t>
            </a:r>
            <a:r>
              <a:rPr sz="2000" dirty="0">
                <a:solidFill>
                  <a:srgbClr val="231F20"/>
                </a:solidFill>
                <a:latin typeface="Avenir Book"/>
                <a:cs typeface="Avenir Book"/>
              </a:rPr>
              <a:t>by</a:t>
            </a:r>
            <a:r>
              <a:rPr sz="2000" spc="-5" dirty="0">
                <a:solidFill>
                  <a:srgbClr val="231F20"/>
                </a:solidFill>
                <a:latin typeface="Avenir Book"/>
                <a:cs typeface="Avenir Book"/>
              </a:rPr>
              <a:t> </a:t>
            </a:r>
            <a:r>
              <a:rPr sz="2000" dirty="0">
                <a:solidFill>
                  <a:srgbClr val="231F20"/>
                </a:solidFill>
                <a:latin typeface="Avenir Book"/>
                <a:cs typeface="Avenir Book"/>
              </a:rPr>
              <a:t>an</a:t>
            </a:r>
            <a:r>
              <a:rPr sz="2000" spc="-10" dirty="0">
                <a:solidFill>
                  <a:srgbClr val="231F20"/>
                </a:solidFill>
                <a:latin typeface="Avenir Book"/>
                <a:cs typeface="Avenir Book"/>
              </a:rPr>
              <a:t> adult.</a:t>
            </a:r>
            <a:endParaRPr sz="2000">
              <a:latin typeface="Avenir Book"/>
              <a:cs typeface="Avenir Book"/>
            </a:endParaRPr>
          </a:p>
        </p:txBody>
      </p:sp>
      <p:pic>
        <p:nvPicPr>
          <p:cNvPr id="7" name="object 7"/>
          <p:cNvPicPr/>
          <p:nvPr/>
        </p:nvPicPr>
        <p:blipFill>
          <a:blip r:embed="rId4" cstate="print"/>
          <a:stretch>
            <a:fillRect/>
          </a:stretch>
        </p:blipFill>
        <p:spPr>
          <a:xfrm>
            <a:off x="1618494" y="3403010"/>
            <a:ext cx="1146022" cy="2396998"/>
          </a:xfrm>
          <a:prstGeom prst="rect">
            <a:avLst/>
          </a:prstGeom>
        </p:spPr>
      </p:pic>
      <p:sp>
        <p:nvSpPr>
          <p:cNvPr id="8" name="object 8"/>
          <p:cNvSpPr txBox="1"/>
          <p:nvPr/>
        </p:nvSpPr>
        <p:spPr>
          <a:xfrm>
            <a:off x="331214" y="7318600"/>
            <a:ext cx="4774185" cy="182101"/>
          </a:xfrm>
          <a:prstGeom prst="rect">
            <a:avLst/>
          </a:prstGeom>
        </p:spPr>
        <p:txBody>
          <a:bodyPr vert="horz" wrap="square" lIns="0" tIns="12700" rIns="0" bIns="0" rtlCol="0">
            <a:spAutoFit/>
          </a:bodyPr>
          <a:lstStyle/>
          <a:p>
            <a:pPr marL="12700">
              <a:lnSpc>
                <a:spcPct val="100000"/>
              </a:lnSpc>
              <a:spcBef>
                <a:spcPts val="100"/>
              </a:spcBef>
            </a:pPr>
            <a:r>
              <a:rPr sz="1100" dirty="0">
                <a:solidFill>
                  <a:srgbClr val="004E71"/>
                </a:solidFill>
                <a:latin typeface="Avenir Next Medium"/>
                <a:cs typeface="Avenir Next Medium"/>
              </a:rPr>
              <a:t>C</a:t>
            </a:r>
            <a:r>
              <a:rPr sz="1100" spc="-60" dirty="0">
                <a:solidFill>
                  <a:srgbClr val="004E71"/>
                </a:solidFill>
                <a:latin typeface="Avenir Next Medium"/>
                <a:cs typeface="Avenir Next Medium"/>
              </a:rPr>
              <a:t> </a:t>
            </a:r>
            <a:r>
              <a:rPr sz="1100" dirty="0">
                <a:solidFill>
                  <a:srgbClr val="004E71"/>
                </a:solidFill>
                <a:latin typeface="Avenir Next Medium"/>
                <a:cs typeface="Avenir Next Medium"/>
              </a:rPr>
              <a:t>H</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I</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L</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D</a:t>
            </a:r>
            <a:r>
              <a:rPr sz="1100" spc="-55" dirty="0">
                <a:solidFill>
                  <a:srgbClr val="004E71"/>
                </a:solidFill>
                <a:latin typeface="Avenir Next Medium"/>
                <a:cs typeface="Avenir Next Medium"/>
              </a:rPr>
              <a:t> </a:t>
            </a:r>
            <a:r>
              <a:rPr sz="1100" dirty="0">
                <a:solidFill>
                  <a:srgbClr val="004E71"/>
                </a:solidFill>
                <a:latin typeface="Avenir Next Medium"/>
                <a:cs typeface="Avenir Next Medium"/>
              </a:rPr>
              <a:t>H</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O</a:t>
            </a:r>
            <a:r>
              <a:rPr sz="1100" spc="-55" dirty="0">
                <a:solidFill>
                  <a:srgbClr val="004E71"/>
                </a:solidFill>
                <a:latin typeface="Avenir Next Medium"/>
                <a:cs typeface="Avenir Next Medium"/>
              </a:rPr>
              <a:t> </a:t>
            </a:r>
            <a:r>
              <a:rPr sz="1100" spc="100" dirty="0">
                <a:solidFill>
                  <a:srgbClr val="004E71"/>
                </a:solidFill>
                <a:latin typeface="Avenir Next Medium"/>
                <a:cs typeface="Avenir Next Medium"/>
              </a:rPr>
              <a:t>OD</a:t>
            </a:r>
            <a:r>
              <a:rPr sz="1100" spc="434" dirty="0">
                <a:solidFill>
                  <a:srgbClr val="004E71"/>
                </a:solidFill>
                <a:latin typeface="Avenir Next Medium"/>
                <a:cs typeface="Avenir Next Medium"/>
              </a:rPr>
              <a:t> </a:t>
            </a:r>
            <a:r>
              <a:rPr sz="1100" dirty="0">
                <a:solidFill>
                  <a:srgbClr val="004E71"/>
                </a:solidFill>
                <a:latin typeface="Avenir Next Medium"/>
                <a:cs typeface="Avenir Next Medium"/>
              </a:rPr>
              <a:t>C</a:t>
            </a:r>
            <a:r>
              <a:rPr sz="1100" spc="-30" dirty="0">
                <a:solidFill>
                  <a:srgbClr val="004E71"/>
                </a:solidFill>
                <a:latin typeface="Avenir Next Medium"/>
                <a:cs typeface="Avenir Next Medium"/>
              </a:rPr>
              <a:t> </a:t>
            </a:r>
            <a:r>
              <a:rPr sz="1100" spc="140" dirty="0">
                <a:solidFill>
                  <a:srgbClr val="004E71"/>
                </a:solidFill>
                <a:latin typeface="Avenir Next Medium"/>
                <a:cs typeface="Avenir Next Medium"/>
              </a:rPr>
              <a:t>ANC</a:t>
            </a:r>
            <a:r>
              <a:rPr sz="1100" spc="-55" dirty="0">
                <a:solidFill>
                  <a:srgbClr val="004E71"/>
                </a:solidFill>
                <a:latin typeface="Avenir Next Medium"/>
                <a:cs typeface="Avenir Next Medium"/>
              </a:rPr>
              <a:t> </a:t>
            </a:r>
            <a:r>
              <a:rPr sz="1100" dirty="0">
                <a:solidFill>
                  <a:srgbClr val="004E71"/>
                </a:solidFill>
                <a:latin typeface="Avenir Next Medium"/>
                <a:cs typeface="Avenir Next Medium"/>
              </a:rPr>
              <a:t>E</a:t>
            </a:r>
            <a:r>
              <a:rPr sz="1100" spc="-60" dirty="0">
                <a:solidFill>
                  <a:srgbClr val="004E71"/>
                </a:solidFill>
                <a:latin typeface="Avenir Next Medium"/>
                <a:cs typeface="Avenir Next Medium"/>
              </a:rPr>
              <a:t> </a:t>
            </a:r>
            <a:r>
              <a:rPr sz="1100" dirty="0">
                <a:solidFill>
                  <a:srgbClr val="004E71"/>
                </a:solidFill>
                <a:latin typeface="Avenir Next Medium"/>
                <a:cs typeface="Avenir Next Medium"/>
              </a:rPr>
              <a:t>R</a:t>
            </a:r>
            <a:r>
              <a:rPr sz="1100" spc="434" dirty="0">
                <a:solidFill>
                  <a:srgbClr val="004E71"/>
                </a:solidFill>
                <a:latin typeface="Avenir Next Medium"/>
                <a:cs typeface="Avenir Next Medium"/>
              </a:rPr>
              <a:t> </a:t>
            </a:r>
            <a:r>
              <a:rPr sz="1100" spc="140" dirty="0">
                <a:solidFill>
                  <a:srgbClr val="004E71"/>
                </a:solidFill>
                <a:latin typeface="Avenir Next Medium"/>
                <a:cs typeface="Avenir Next Medium"/>
              </a:rPr>
              <a:t>AND</a:t>
            </a:r>
            <a:r>
              <a:rPr sz="1100" spc="434" dirty="0">
                <a:solidFill>
                  <a:srgbClr val="004E71"/>
                </a:solidFill>
                <a:latin typeface="Avenir Next Medium"/>
                <a:cs typeface="Avenir Next Medium"/>
              </a:rPr>
              <a:t> </a:t>
            </a:r>
            <a:r>
              <a:rPr sz="1100" dirty="0">
                <a:solidFill>
                  <a:srgbClr val="004E71"/>
                </a:solidFill>
                <a:latin typeface="Avenir Next Medium"/>
                <a:cs typeface="Avenir Next Medium"/>
              </a:rPr>
              <a:t>T</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H</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E</a:t>
            </a:r>
            <a:r>
              <a:rPr sz="1100" spc="434" dirty="0">
                <a:solidFill>
                  <a:srgbClr val="004E71"/>
                </a:solidFill>
                <a:latin typeface="Avenir Next Medium"/>
                <a:cs typeface="Avenir Next Medium"/>
              </a:rPr>
              <a:t> </a:t>
            </a:r>
            <a:r>
              <a:rPr sz="1100" dirty="0">
                <a:solidFill>
                  <a:srgbClr val="004E71"/>
                </a:solidFill>
                <a:latin typeface="Avenir Next Medium"/>
                <a:cs typeface="Avenir Next Medium"/>
              </a:rPr>
              <a:t>E</a:t>
            </a:r>
            <a:r>
              <a:rPr sz="1100" spc="-60" dirty="0">
                <a:solidFill>
                  <a:srgbClr val="004E71"/>
                </a:solidFill>
                <a:latin typeface="Avenir Next Medium"/>
                <a:cs typeface="Avenir Next Medium"/>
              </a:rPr>
              <a:t> </a:t>
            </a:r>
            <a:r>
              <a:rPr sz="1100" dirty="0">
                <a:solidFill>
                  <a:srgbClr val="004E71"/>
                </a:solidFill>
                <a:latin typeface="Avenir Next Medium"/>
                <a:cs typeface="Avenir Next Medium"/>
              </a:rPr>
              <a:t>N</a:t>
            </a:r>
            <a:r>
              <a:rPr sz="1100" spc="-45" dirty="0">
                <a:solidFill>
                  <a:srgbClr val="004E71"/>
                </a:solidFill>
                <a:latin typeface="Avenir Next Medium"/>
                <a:cs typeface="Avenir Next Medium"/>
              </a:rPr>
              <a:t> </a:t>
            </a:r>
            <a:r>
              <a:rPr sz="1100" dirty="0">
                <a:solidFill>
                  <a:srgbClr val="004E71"/>
                </a:solidFill>
                <a:latin typeface="Avenir Next Medium"/>
                <a:cs typeface="Avenir Next Medium"/>
              </a:rPr>
              <a:t>V</a:t>
            </a:r>
            <a:r>
              <a:rPr sz="1100" spc="-45" dirty="0">
                <a:solidFill>
                  <a:srgbClr val="004E71"/>
                </a:solidFill>
                <a:latin typeface="Avenir Next Medium"/>
                <a:cs typeface="Avenir Next Medium"/>
              </a:rPr>
              <a:t> </a:t>
            </a:r>
            <a:r>
              <a:rPr sz="1100" dirty="0">
                <a:solidFill>
                  <a:srgbClr val="004E71"/>
                </a:solidFill>
                <a:latin typeface="Avenir Next Medium"/>
                <a:cs typeface="Avenir Next Medium"/>
              </a:rPr>
              <a:t>I</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R</a:t>
            </a:r>
            <a:r>
              <a:rPr sz="1100" spc="-65" dirty="0">
                <a:solidFill>
                  <a:srgbClr val="004E71"/>
                </a:solidFill>
                <a:latin typeface="Avenir Next Medium"/>
                <a:cs typeface="Avenir Next Medium"/>
              </a:rPr>
              <a:t> </a:t>
            </a:r>
            <a:r>
              <a:rPr sz="1100" spc="165" dirty="0">
                <a:solidFill>
                  <a:srgbClr val="004E71"/>
                </a:solidFill>
                <a:latin typeface="Avenir Next Medium"/>
                <a:cs typeface="Avenir Next Medium"/>
              </a:rPr>
              <a:t>ONME</a:t>
            </a:r>
            <a:r>
              <a:rPr sz="1100" spc="-60" dirty="0">
                <a:solidFill>
                  <a:srgbClr val="004E71"/>
                </a:solidFill>
                <a:latin typeface="Avenir Next Medium"/>
                <a:cs typeface="Avenir Next Medium"/>
              </a:rPr>
              <a:t> </a:t>
            </a:r>
            <a:r>
              <a:rPr sz="1100" dirty="0">
                <a:solidFill>
                  <a:srgbClr val="004E71"/>
                </a:solidFill>
                <a:latin typeface="Avenir Next Medium"/>
                <a:cs typeface="Avenir Next Medium"/>
              </a:rPr>
              <a:t>N</a:t>
            </a:r>
            <a:r>
              <a:rPr sz="1100" spc="-50" dirty="0">
                <a:solidFill>
                  <a:srgbClr val="004E71"/>
                </a:solidFill>
                <a:latin typeface="Avenir Next Medium"/>
                <a:cs typeface="Avenir Next Medium"/>
              </a:rPr>
              <a:t> T</a:t>
            </a:r>
            <a:endParaRPr sz="1100" dirty="0">
              <a:latin typeface="Avenir Next Medium"/>
              <a:cs typeface="Avenir Next Medium"/>
            </a:endParaRPr>
          </a:p>
        </p:txBody>
      </p:sp>
      <p:sp>
        <p:nvSpPr>
          <p:cNvPr id="9" name="object 9"/>
          <p:cNvSpPr txBox="1"/>
          <p:nvPr/>
        </p:nvSpPr>
        <p:spPr>
          <a:xfrm>
            <a:off x="8230616" y="7142480"/>
            <a:ext cx="1485900" cy="482600"/>
          </a:xfrm>
          <a:prstGeom prst="rect">
            <a:avLst/>
          </a:prstGeom>
        </p:spPr>
        <p:txBody>
          <a:bodyPr vert="horz" wrap="square" lIns="0" tIns="12700" rIns="0" bIns="0" rtlCol="0">
            <a:spAutoFit/>
          </a:bodyPr>
          <a:lstStyle/>
          <a:p>
            <a:pPr marL="12700">
              <a:lnSpc>
                <a:spcPct val="100000"/>
              </a:lnSpc>
              <a:spcBef>
                <a:spcPts val="100"/>
              </a:spcBef>
            </a:pPr>
            <a:r>
              <a:rPr sz="2000" dirty="0">
                <a:solidFill>
                  <a:srgbClr val="004E71"/>
                </a:solidFill>
                <a:latin typeface="Avenir Next Medium"/>
                <a:cs typeface="Avenir Next Medium"/>
              </a:rPr>
              <a:t>Learner</a:t>
            </a:r>
            <a:r>
              <a:rPr sz="2000" spc="55" dirty="0">
                <a:solidFill>
                  <a:srgbClr val="004E71"/>
                </a:solidFill>
                <a:latin typeface="Avenir Next Medium"/>
                <a:cs typeface="Avenir Next Medium"/>
              </a:rPr>
              <a:t>  </a:t>
            </a:r>
            <a:r>
              <a:rPr sz="3000" spc="-90" dirty="0">
                <a:solidFill>
                  <a:srgbClr val="004E71"/>
                </a:solidFill>
                <a:latin typeface="Avenir Next Medium"/>
                <a:cs typeface="Avenir Next Medium"/>
              </a:rPr>
              <a:t>29</a:t>
            </a:r>
            <a:endParaRPr sz="3000">
              <a:latin typeface="Avenir Next Medium"/>
              <a:cs typeface="Avenir Next Medium"/>
            </a:endParaRPr>
          </a:p>
        </p:txBody>
      </p:sp>
      <p:pic>
        <p:nvPicPr>
          <p:cNvPr id="10" name="Picture 9"/>
          <p:cNvPicPr>
            <a:picLocks noChangeAspect="1"/>
          </p:cNvPicPr>
          <p:nvPr/>
        </p:nvPicPr>
        <p:blipFill>
          <a:blip r:embed="rId5"/>
          <a:stretch>
            <a:fillRect/>
          </a:stretch>
        </p:blipFill>
        <p:spPr>
          <a:xfrm>
            <a:off x="4191000" y="704419"/>
            <a:ext cx="4542605" cy="4958341"/>
          </a:xfrm>
          <a:prstGeom prst="rect">
            <a:avLst/>
          </a:prstGeom>
          <a:noFill/>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1089152" y="443647"/>
            <a:ext cx="6607048" cy="320601"/>
          </a:xfrm>
          <a:prstGeom prst="rect">
            <a:avLst/>
          </a:prstGeom>
        </p:spPr>
        <p:txBody>
          <a:bodyPr vert="horz" wrap="square" lIns="0" tIns="12700" rIns="0" bIns="0" rtlCol="0">
            <a:spAutoFit/>
          </a:bodyPr>
          <a:lstStyle/>
          <a:p>
            <a:pPr marL="12700">
              <a:lnSpc>
                <a:spcPct val="100000"/>
              </a:lnSpc>
              <a:spcBef>
                <a:spcPts val="100"/>
              </a:spcBef>
            </a:pPr>
            <a:r>
              <a:rPr sz="2000" b="1" dirty="0">
                <a:solidFill>
                  <a:srgbClr val="231F20"/>
                </a:solidFill>
                <a:latin typeface="Avenir Heavy"/>
                <a:cs typeface="Avenir Heavy"/>
              </a:rPr>
              <a:t>How</a:t>
            </a:r>
            <a:r>
              <a:rPr sz="2000" b="1" spc="-55" dirty="0">
                <a:solidFill>
                  <a:srgbClr val="231F20"/>
                </a:solidFill>
                <a:latin typeface="Avenir Heavy"/>
                <a:cs typeface="Avenir Heavy"/>
              </a:rPr>
              <a:t> </a:t>
            </a:r>
            <a:r>
              <a:rPr sz="2000" b="1" dirty="0">
                <a:solidFill>
                  <a:srgbClr val="231F20"/>
                </a:solidFill>
                <a:latin typeface="Avenir Heavy"/>
                <a:cs typeface="Avenir Heavy"/>
              </a:rPr>
              <a:t>you</a:t>
            </a:r>
            <a:r>
              <a:rPr sz="2000" b="1" spc="-55" dirty="0">
                <a:solidFill>
                  <a:srgbClr val="231F20"/>
                </a:solidFill>
                <a:latin typeface="Avenir Heavy"/>
                <a:cs typeface="Avenir Heavy"/>
              </a:rPr>
              <a:t> </a:t>
            </a:r>
            <a:r>
              <a:rPr sz="2000" b="1" dirty="0">
                <a:solidFill>
                  <a:srgbClr val="231F20"/>
                </a:solidFill>
                <a:latin typeface="Avenir Heavy"/>
                <a:cs typeface="Avenir Heavy"/>
              </a:rPr>
              <a:t>can</a:t>
            </a:r>
            <a:r>
              <a:rPr sz="2000" b="1" spc="-55" dirty="0">
                <a:solidFill>
                  <a:srgbClr val="231F20"/>
                </a:solidFill>
                <a:latin typeface="Avenir Heavy"/>
                <a:cs typeface="Avenir Heavy"/>
              </a:rPr>
              <a:t> </a:t>
            </a:r>
            <a:r>
              <a:rPr sz="2000" b="1" dirty="0">
                <a:solidFill>
                  <a:srgbClr val="231F20"/>
                </a:solidFill>
                <a:latin typeface="Avenir Heavy"/>
                <a:cs typeface="Avenir Heavy"/>
              </a:rPr>
              <a:t>decrease</a:t>
            </a:r>
            <a:r>
              <a:rPr sz="2000" b="1" spc="-55" dirty="0">
                <a:solidFill>
                  <a:srgbClr val="231F20"/>
                </a:solidFill>
                <a:latin typeface="Avenir Heavy"/>
                <a:cs typeface="Avenir Heavy"/>
              </a:rPr>
              <a:t> </a:t>
            </a:r>
            <a:r>
              <a:rPr sz="2000" b="1" dirty="0">
                <a:solidFill>
                  <a:srgbClr val="231F20"/>
                </a:solidFill>
                <a:latin typeface="Avenir Heavy"/>
                <a:cs typeface="Avenir Heavy"/>
              </a:rPr>
              <a:t>your</a:t>
            </a:r>
            <a:r>
              <a:rPr sz="2000" b="1" spc="-55" dirty="0">
                <a:solidFill>
                  <a:srgbClr val="231F20"/>
                </a:solidFill>
                <a:latin typeface="Avenir Heavy"/>
                <a:cs typeface="Avenir Heavy"/>
              </a:rPr>
              <a:t> </a:t>
            </a:r>
            <a:r>
              <a:rPr sz="2000" b="1" dirty="0">
                <a:solidFill>
                  <a:srgbClr val="231F20"/>
                </a:solidFill>
                <a:latin typeface="Avenir Heavy"/>
                <a:cs typeface="Avenir Heavy"/>
              </a:rPr>
              <a:t>exposure</a:t>
            </a:r>
            <a:r>
              <a:rPr sz="2000" b="1" spc="-55" dirty="0">
                <a:solidFill>
                  <a:srgbClr val="231F20"/>
                </a:solidFill>
                <a:latin typeface="Avenir Heavy"/>
                <a:cs typeface="Avenir Heavy"/>
              </a:rPr>
              <a:t> </a:t>
            </a:r>
            <a:r>
              <a:rPr sz="2000" b="1" dirty="0">
                <a:solidFill>
                  <a:srgbClr val="231F20"/>
                </a:solidFill>
                <a:latin typeface="Avenir Heavy"/>
                <a:cs typeface="Avenir Heavy"/>
              </a:rPr>
              <a:t>to</a:t>
            </a:r>
            <a:r>
              <a:rPr sz="2000" b="1" spc="-55" dirty="0">
                <a:solidFill>
                  <a:srgbClr val="231F20"/>
                </a:solidFill>
                <a:latin typeface="Avenir Heavy"/>
                <a:cs typeface="Avenir Heavy"/>
              </a:rPr>
              <a:t> </a:t>
            </a:r>
            <a:r>
              <a:rPr sz="2000" b="1" spc="-10" dirty="0">
                <a:solidFill>
                  <a:srgbClr val="231F20"/>
                </a:solidFill>
                <a:latin typeface="Avenir Heavy"/>
                <a:cs typeface="Avenir Heavy"/>
              </a:rPr>
              <a:t>pesticides</a:t>
            </a:r>
            <a:endParaRPr sz="2000" dirty="0">
              <a:latin typeface="Avenir Heavy"/>
              <a:cs typeface="Avenir Heavy"/>
            </a:endParaRPr>
          </a:p>
        </p:txBody>
      </p:sp>
      <p:sp>
        <p:nvSpPr>
          <p:cNvPr id="3" name="object 3"/>
          <p:cNvSpPr txBox="1">
            <a:spLocks noGrp="1"/>
          </p:cNvSpPr>
          <p:nvPr>
            <p:ph type="title"/>
          </p:nvPr>
        </p:nvSpPr>
        <p:spPr>
          <a:xfrm>
            <a:off x="1089152" y="944027"/>
            <a:ext cx="5464810" cy="423545"/>
          </a:xfrm>
          <a:prstGeom prst="rect">
            <a:avLst/>
          </a:prstGeom>
        </p:spPr>
        <p:txBody>
          <a:bodyPr vert="horz" wrap="square" lIns="0" tIns="13970" rIns="0" bIns="0" rtlCol="0">
            <a:spAutoFit/>
          </a:bodyPr>
          <a:lstStyle/>
          <a:p>
            <a:pPr marL="12700">
              <a:lnSpc>
                <a:spcPct val="100000"/>
              </a:lnSpc>
              <a:spcBef>
                <a:spcPts val="110"/>
              </a:spcBef>
            </a:pPr>
            <a:r>
              <a:rPr sz="2600" dirty="0"/>
              <a:t>Decrease</a:t>
            </a:r>
            <a:r>
              <a:rPr sz="2600" spc="90" dirty="0"/>
              <a:t> </a:t>
            </a:r>
            <a:r>
              <a:rPr sz="2600" dirty="0"/>
              <a:t>pesticide</a:t>
            </a:r>
            <a:r>
              <a:rPr sz="2600" spc="95" dirty="0"/>
              <a:t> </a:t>
            </a:r>
            <a:r>
              <a:rPr sz="2600" spc="55" dirty="0"/>
              <a:t>exposure</a:t>
            </a:r>
            <a:r>
              <a:rPr sz="2600" spc="90" dirty="0"/>
              <a:t> </a:t>
            </a:r>
            <a:r>
              <a:rPr sz="2600" spc="65" dirty="0"/>
              <a:t>from</a:t>
            </a:r>
            <a:r>
              <a:rPr sz="2600" spc="95" dirty="0"/>
              <a:t> </a:t>
            </a:r>
            <a:r>
              <a:rPr sz="2600" spc="50" dirty="0"/>
              <a:t>food.</a:t>
            </a:r>
            <a:endParaRPr sz="2600" dirty="0"/>
          </a:p>
        </p:txBody>
      </p:sp>
      <p:sp>
        <p:nvSpPr>
          <p:cNvPr id="4" name="object 4"/>
          <p:cNvSpPr txBox="1"/>
          <p:nvPr/>
        </p:nvSpPr>
        <p:spPr>
          <a:xfrm>
            <a:off x="1089120" y="1916847"/>
            <a:ext cx="143510" cy="185420"/>
          </a:xfrm>
          <a:prstGeom prst="rect">
            <a:avLst/>
          </a:prstGeom>
        </p:spPr>
        <p:txBody>
          <a:bodyPr vert="horz" wrap="square" lIns="0" tIns="12700" rIns="0" bIns="0" rtlCol="0">
            <a:spAutoFit/>
          </a:bodyPr>
          <a:lstStyle/>
          <a:p>
            <a:pPr marL="12700">
              <a:lnSpc>
                <a:spcPct val="100000"/>
              </a:lnSpc>
              <a:spcBef>
                <a:spcPts val="100"/>
              </a:spcBef>
            </a:pPr>
            <a:r>
              <a:rPr sz="1050" spc="-50" dirty="0">
                <a:solidFill>
                  <a:srgbClr val="E16C25"/>
                </a:solidFill>
                <a:latin typeface="Apple Symbols"/>
                <a:cs typeface="Apple Symbols"/>
              </a:rPr>
              <a:t>■</a:t>
            </a:r>
            <a:endParaRPr sz="1050">
              <a:latin typeface="Apple Symbols"/>
              <a:cs typeface="Apple Symbols"/>
            </a:endParaRPr>
          </a:p>
        </p:txBody>
      </p:sp>
      <p:sp>
        <p:nvSpPr>
          <p:cNvPr id="5" name="object 5"/>
          <p:cNvSpPr txBox="1"/>
          <p:nvPr/>
        </p:nvSpPr>
        <p:spPr>
          <a:xfrm>
            <a:off x="1089120" y="2602647"/>
            <a:ext cx="143510" cy="185420"/>
          </a:xfrm>
          <a:prstGeom prst="rect">
            <a:avLst/>
          </a:prstGeom>
        </p:spPr>
        <p:txBody>
          <a:bodyPr vert="horz" wrap="square" lIns="0" tIns="12700" rIns="0" bIns="0" rtlCol="0">
            <a:spAutoFit/>
          </a:bodyPr>
          <a:lstStyle/>
          <a:p>
            <a:pPr marL="12700">
              <a:lnSpc>
                <a:spcPct val="100000"/>
              </a:lnSpc>
              <a:spcBef>
                <a:spcPts val="100"/>
              </a:spcBef>
            </a:pPr>
            <a:r>
              <a:rPr sz="1050" spc="-50" dirty="0">
                <a:solidFill>
                  <a:srgbClr val="E16C25"/>
                </a:solidFill>
                <a:latin typeface="Apple Symbols"/>
                <a:cs typeface="Apple Symbols"/>
              </a:rPr>
              <a:t>■</a:t>
            </a:r>
            <a:endParaRPr sz="1050">
              <a:latin typeface="Apple Symbols"/>
              <a:cs typeface="Apple Symbols"/>
            </a:endParaRPr>
          </a:p>
        </p:txBody>
      </p:sp>
      <p:sp>
        <p:nvSpPr>
          <p:cNvPr id="6" name="object 6"/>
          <p:cNvSpPr txBox="1"/>
          <p:nvPr/>
        </p:nvSpPr>
        <p:spPr>
          <a:xfrm>
            <a:off x="1089120" y="3288447"/>
            <a:ext cx="143510" cy="185420"/>
          </a:xfrm>
          <a:prstGeom prst="rect">
            <a:avLst/>
          </a:prstGeom>
        </p:spPr>
        <p:txBody>
          <a:bodyPr vert="horz" wrap="square" lIns="0" tIns="12700" rIns="0" bIns="0" rtlCol="0">
            <a:spAutoFit/>
          </a:bodyPr>
          <a:lstStyle/>
          <a:p>
            <a:pPr marL="12700">
              <a:lnSpc>
                <a:spcPct val="100000"/>
              </a:lnSpc>
              <a:spcBef>
                <a:spcPts val="100"/>
              </a:spcBef>
            </a:pPr>
            <a:r>
              <a:rPr sz="1050" spc="-50" dirty="0">
                <a:solidFill>
                  <a:srgbClr val="E16C25"/>
                </a:solidFill>
                <a:latin typeface="Apple Symbols"/>
                <a:cs typeface="Apple Symbols"/>
              </a:rPr>
              <a:t>■</a:t>
            </a:r>
            <a:endParaRPr sz="1050">
              <a:latin typeface="Apple Symbols"/>
              <a:cs typeface="Apple Symbols"/>
            </a:endParaRPr>
          </a:p>
        </p:txBody>
      </p:sp>
      <p:sp>
        <p:nvSpPr>
          <p:cNvPr id="7" name="object 7"/>
          <p:cNvSpPr txBox="1"/>
          <p:nvPr/>
        </p:nvSpPr>
        <p:spPr>
          <a:xfrm>
            <a:off x="1089120" y="3974247"/>
            <a:ext cx="143510" cy="185420"/>
          </a:xfrm>
          <a:prstGeom prst="rect">
            <a:avLst/>
          </a:prstGeom>
        </p:spPr>
        <p:txBody>
          <a:bodyPr vert="horz" wrap="square" lIns="0" tIns="12700" rIns="0" bIns="0" rtlCol="0">
            <a:spAutoFit/>
          </a:bodyPr>
          <a:lstStyle/>
          <a:p>
            <a:pPr marL="12700">
              <a:lnSpc>
                <a:spcPct val="100000"/>
              </a:lnSpc>
              <a:spcBef>
                <a:spcPts val="100"/>
              </a:spcBef>
            </a:pPr>
            <a:r>
              <a:rPr sz="1050" spc="-50" dirty="0">
                <a:solidFill>
                  <a:srgbClr val="E16C25"/>
                </a:solidFill>
                <a:latin typeface="Apple Symbols"/>
                <a:cs typeface="Apple Symbols"/>
              </a:rPr>
              <a:t>■</a:t>
            </a:r>
            <a:endParaRPr sz="1050">
              <a:latin typeface="Apple Symbols"/>
              <a:cs typeface="Apple Symbols"/>
            </a:endParaRPr>
          </a:p>
        </p:txBody>
      </p:sp>
      <p:sp>
        <p:nvSpPr>
          <p:cNvPr id="8" name="object 8"/>
          <p:cNvSpPr txBox="1"/>
          <p:nvPr/>
        </p:nvSpPr>
        <p:spPr>
          <a:xfrm>
            <a:off x="1089120" y="1326297"/>
            <a:ext cx="7827645" cy="3454400"/>
          </a:xfrm>
          <a:prstGeom prst="rect">
            <a:avLst/>
          </a:prstGeom>
        </p:spPr>
        <p:txBody>
          <a:bodyPr vert="horz" wrap="square" lIns="0" tIns="101600" rIns="0" bIns="0" rtlCol="0">
            <a:spAutoFit/>
          </a:bodyPr>
          <a:lstStyle/>
          <a:p>
            <a:pPr marL="234950" indent="-222250" algn="just">
              <a:lnSpc>
                <a:spcPct val="100000"/>
              </a:lnSpc>
              <a:spcBef>
                <a:spcPts val="800"/>
              </a:spcBef>
              <a:buClr>
                <a:srgbClr val="E16C25"/>
              </a:buClr>
              <a:buSzPct val="52500"/>
              <a:buFont typeface="Apple Symbols"/>
              <a:buChar char="■"/>
              <a:tabLst>
                <a:tab pos="234950" algn="l"/>
              </a:tabLst>
            </a:pPr>
            <a:r>
              <a:rPr sz="2000" dirty="0">
                <a:solidFill>
                  <a:srgbClr val="231F20"/>
                </a:solidFill>
                <a:latin typeface="Avenir Book"/>
                <a:cs typeface="Avenir Book"/>
              </a:rPr>
              <a:t>Wash</a:t>
            </a:r>
            <a:r>
              <a:rPr sz="2000" spc="-45" dirty="0">
                <a:solidFill>
                  <a:srgbClr val="231F20"/>
                </a:solidFill>
                <a:latin typeface="Avenir Book"/>
                <a:cs typeface="Avenir Book"/>
              </a:rPr>
              <a:t> </a:t>
            </a:r>
            <a:r>
              <a:rPr sz="2000" dirty="0">
                <a:solidFill>
                  <a:srgbClr val="231F20"/>
                </a:solidFill>
                <a:latin typeface="Avenir Book"/>
                <a:cs typeface="Avenir Book"/>
              </a:rPr>
              <a:t>and</a:t>
            </a:r>
            <a:r>
              <a:rPr sz="2000" spc="-45" dirty="0">
                <a:solidFill>
                  <a:srgbClr val="231F20"/>
                </a:solidFill>
                <a:latin typeface="Avenir Book"/>
                <a:cs typeface="Avenir Book"/>
              </a:rPr>
              <a:t> </a:t>
            </a:r>
            <a:r>
              <a:rPr sz="2000" dirty="0">
                <a:solidFill>
                  <a:srgbClr val="231F20"/>
                </a:solidFill>
                <a:latin typeface="Avenir Book"/>
                <a:cs typeface="Avenir Book"/>
              </a:rPr>
              <a:t>scrub</a:t>
            </a:r>
            <a:r>
              <a:rPr sz="2000" spc="-45" dirty="0">
                <a:solidFill>
                  <a:srgbClr val="231F20"/>
                </a:solidFill>
                <a:latin typeface="Avenir Book"/>
                <a:cs typeface="Avenir Book"/>
              </a:rPr>
              <a:t> </a:t>
            </a:r>
            <a:r>
              <a:rPr sz="2000" dirty="0">
                <a:solidFill>
                  <a:srgbClr val="231F20"/>
                </a:solidFill>
                <a:latin typeface="Avenir Book"/>
                <a:cs typeface="Avenir Book"/>
              </a:rPr>
              <a:t>produce</a:t>
            </a:r>
            <a:r>
              <a:rPr sz="2000" spc="-45" dirty="0">
                <a:solidFill>
                  <a:srgbClr val="231F20"/>
                </a:solidFill>
                <a:latin typeface="Avenir Book"/>
                <a:cs typeface="Avenir Book"/>
              </a:rPr>
              <a:t> </a:t>
            </a:r>
            <a:r>
              <a:rPr sz="2000" dirty="0">
                <a:solidFill>
                  <a:srgbClr val="231F20"/>
                </a:solidFill>
                <a:latin typeface="Avenir Book"/>
                <a:cs typeface="Avenir Book"/>
              </a:rPr>
              <a:t>with</a:t>
            </a:r>
            <a:r>
              <a:rPr sz="2000" spc="-45" dirty="0">
                <a:solidFill>
                  <a:srgbClr val="231F20"/>
                </a:solidFill>
                <a:latin typeface="Avenir Book"/>
                <a:cs typeface="Avenir Book"/>
              </a:rPr>
              <a:t> </a:t>
            </a:r>
            <a:r>
              <a:rPr sz="2000" spc="-10" dirty="0">
                <a:solidFill>
                  <a:srgbClr val="231F20"/>
                </a:solidFill>
                <a:latin typeface="Avenir Book"/>
                <a:cs typeface="Avenir Book"/>
              </a:rPr>
              <a:t>water.</a:t>
            </a:r>
            <a:endParaRPr sz="2000">
              <a:latin typeface="Avenir Book"/>
              <a:cs typeface="Avenir Book"/>
            </a:endParaRPr>
          </a:p>
          <a:p>
            <a:pPr marL="235585" marR="288290" algn="just">
              <a:lnSpc>
                <a:spcPts val="2300"/>
              </a:lnSpc>
              <a:spcBef>
                <a:spcPts val="860"/>
              </a:spcBef>
            </a:pPr>
            <a:r>
              <a:rPr sz="2000" dirty="0">
                <a:solidFill>
                  <a:srgbClr val="231F20"/>
                </a:solidFill>
                <a:latin typeface="Avenir Book"/>
                <a:cs typeface="Avenir Book"/>
              </a:rPr>
              <a:t>Throw</a:t>
            </a:r>
            <a:r>
              <a:rPr sz="2000" spc="-30" dirty="0">
                <a:solidFill>
                  <a:srgbClr val="231F20"/>
                </a:solidFill>
                <a:latin typeface="Avenir Book"/>
                <a:cs typeface="Avenir Book"/>
              </a:rPr>
              <a:t> </a:t>
            </a:r>
            <a:r>
              <a:rPr sz="2000" dirty="0">
                <a:solidFill>
                  <a:srgbClr val="231F20"/>
                </a:solidFill>
                <a:latin typeface="Avenir Book"/>
                <a:cs typeface="Avenir Book"/>
              </a:rPr>
              <a:t>away</a:t>
            </a:r>
            <a:r>
              <a:rPr sz="2000" spc="-25" dirty="0">
                <a:solidFill>
                  <a:srgbClr val="231F20"/>
                </a:solidFill>
                <a:latin typeface="Avenir Book"/>
                <a:cs typeface="Avenir Book"/>
              </a:rPr>
              <a:t> </a:t>
            </a:r>
            <a:r>
              <a:rPr sz="2000" dirty="0">
                <a:solidFill>
                  <a:srgbClr val="231F20"/>
                </a:solidFill>
                <a:latin typeface="Avenir Book"/>
                <a:cs typeface="Avenir Book"/>
              </a:rPr>
              <a:t>the</a:t>
            </a:r>
            <a:r>
              <a:rPr sz="2000" spc="-25" dirty="0">
                <a:solidFill>
                  <a:srgbClr val="231F20"/>
                </a:solidFill>
                <a:latin typeface="Avenir Book"/>
                <a:cs typeface="Avenir Book"/>
              </a:rPr>
              <a:t> </a:t>
            </a:r>
            <a:r>
              <a:rPr sz="2000" dirty="0">
                <a:solidFill>
                  <a:srgbClr val="231F20"/>
                </a:solidFill>
                <a:latin typeface="Avenir Book"/>
                <a:cs typeface="Avenir Book"/>
              </a:rPr>
              <a:t>outer</a:t>
            </a:r>
            <a:r>
              <a:rPr sz="2000" spc="-25" dirty="0">
                <a:solidFill>
                  <a:srgbClr val="231F20"/>
                </a:solidFill>
                <a:latin typeface="Avenir Book"/>
                <a:cs typeface="Avenir Book"/>
              </a:rPr>
              <a:t> </a:t>
            </a:r>
            <a:r>
              <a:rPr sz="2000" dirty="0">
                <a:solidFill>
                  <a:srgbClr val="231F20"/>
                </a:solidFill>
                <a:latin typeface="Avenir Book"/>
                <a:cs typeface="Avenir Book"/>
              </a:rPr>
              <a:t>leaves</a:t>
            </a:r>
            <a:r>
              <a:rPr sz="2000" spc="-30" dirty="0">
                <a:solidFill>
                  <a:srgbClr val="231F20"/>
                </a:solidFill>
                <a:latin typeface="Avenir Book"/>
                <a:cs typeface="Avenir Book"/>
              </a:rPr>
              <a:t> </a:t>
            </a:r>
            <a:r>
              <a:rPr sz="2000" dirty="0">
                <a:solidFill>
                  <a:srgbClr val="231F20"/>
                </a:solidFill>
                <a:latin typeface="Avenir Book"/>
                <a:cs typeface="Avenir Book"/>
              </a:rPr>
              <a:t>of</a:t>
            </a:r>
            <a:r>
              <a:rPr sz="2000" spc="-25" dirty="0">
                <a:solidFill>
                  <a:srgbClr val="231F20"/>
                </a:solidFill>
                <a:latin typeface="Avenir Book"/>
                <a:cs typeface="Avenir Book"/>
              </a:rPr>
              <a:t> </a:t>
            </a:r>
            <a:r>
              <a:rPr sz="2000" dirty="0">
                <a:solidFill>
                  <a:srgbClr val="231F20"/>
                </a:solidFill>
                <a:latin typeface="Avenir Book"/>
                <a:cs typeface="Avenir Book"/>
              </a:rPr>
              <a:t>leafy</a:t>
            </a:r>
            <a:r>
              <a:rPr sz="2000" spc="-25" dirty="0">
                <a:solidFill>
                  <a:srgbClr val="231F20"/>
                </a:solidFill>
                <a:latin typeface="Avenir Book"/>
                <a:cs typeface="Avenir Book"/>
              </a:rPr>
              <a:t> </a:t>
            </a:r>
            <a:r>
              <a:rPr sz="2000" dirty="0">
                <a:solidFill>
                  <a:srgbClr val="231F20"/>
                </a:solidFill>
                <a:latin typeface="Avenir Book"/>
                <a:cs typeface="Avenir Book"/>
              </a:rPr>
              <a:t>vegetables</a:t>
            </a:r>
            <a:r>
              <a:rPr sz="2000" spc="-25" dirty="0">
                <a:solidFill>
                  <a:srgbClr val="231F20"/>
                </a:solidFill>
                <a:latin typeface="Avenir Book"/>
                <a:cs typeface="Avenir Book"/>
              </a:rPr>
              <a:t> </a:t>
            </a:r>
            <a:r>
              <a:rPr sz="2000" dirty="0">
                <a:solidFill>
                  <a:srgbClr val="231F20"/>
                </a:solidFill>
                <a:latin typeface="Avenir Book"/>
                <a:cs typeface="Avenir Book"/>
              </a:rPr>
              <a:t>where</a:t>
            </a:r>
            <a:r>
              <a:rPr sz="2000" spc="-25" dirty="0">
                <a:solidFill>
                  <a:srgbClr val="231F20"/>
                </a:solidFill>
                <a:latin typeface="Avenir Book"/>
                <a:cs typeface="Avenir Book"/>
              </a:rPr>
              <a:t> </a:t>
            </a:r>
            <a:r>
              <a:rPr sz="2000" spc="-10" dirty="0">
                <a:solidFill>
                  <a:srgbClr val="231F20"/>
                </a:solidFill>
                <a:latin typeface="Avenir Book"/>
                <a:cs typeface="Avenir Book"/>
              </a:rPr>
              <a:t>pesticide </a:t>
            </a:r>
            <a:r>
              <a:rPr sz="2000" dirty="0">
                <a:solidFill>
                  <a:srgbClr val="231F20"/>
                </a:solidFill>
                <a:latin typeface="Avenir Book"/>
                <a:cs typeface="Avenir Book"/>
              </a:rPr>
              <a:t>residues</a:t>
            </a:r>
            <a:r>
              <a:rPr sz="2000" spc="-50" dirty="0">
                <a:solidFill>
                  <a:srgbClr val="231F20"/>
                </a:solidFill>
                <a:latin typeface="Avenir Book"/>
                <a:cs typeface="Avenir Book"/>
              </a:rPr>
              <a:t> </a:t>
            </a:r>
            <a:r>
              <a:rPr sz="2000" dirty="0">
                <a:solidFill>
                  <a:srgbClr val="231F20"/>
                </a:solidFill>
                <a:latin typeface="Avenir Book"/>
                <a:cs typeface="Avenir Book"/>
              </a:rPr>
              <a:t>are</a:t>
            </a:r>
            <a:r>
              <a:rPr sz="2000" spc="-45" dirty="0">
                <a:solidFill>
                  <a:srgbClr val="231F20"/>
                </a:solidFill>
                <a:latin typeface="Avenir Book"/>
                <a:cs typeface="Avenir Book"/>
              </a:rPr>
              <a:t> </a:t>
            </a:r>
            <a:r>
              <a:rPr sz="2000" spc="-10" dirty="0">
                <a:solidFill>
                  <a:srgbClr val="231F20"/>
                </a:solidFill>
                <a:latin typeface="Avenir Book"/>
                <a:cs typeface="Avenir Book"/>
              </a:rPr>
              <a:t>highest.</a:t>
            </a:r>
            <a:endParaRPr sz="2000">
              <a:latin typeface="Avenir Book"/>
              <a:cs typeface="Avenir Book"/>
            </a:endParaRPr>
          </a:p>
          <a:p>
            <a:pPr marL="235585" marR="114935" algn="just">
              <a:lnSpc>
                <a:spcPts val="2300"/>
              </a:lnSpc>
              <a:spcBef>
                <a:spcPts val="800"/>
              </a:spcBef>
            </a:pPr>
            <a:r>
              <a:rPr sz="2000" spc="-20" dirty="0">
                <a:solidFill>
                  <a:srgbClr val="231F20"/>
                </a:solidFill>
                <a:latin typeface="Avenir Book"/>
                <a:cs typeface="Avenir Book"/>
              </a:rPr>
              <a:t>Trim</a:t>
            </a:r>
            <a:r>
              <a:rPr sz="2000" spc="-40" dirty="0">
                <a:solidFill>
                  <a:srgbClr val="231F20"/>
                </a:solidFill>
                <a:latin typeface="Avenir Book"/>
                <a:cs typeface="Avenir Book"/>
              </a:rPr>
              <a:t> </a:t>
            </a:r>
            <a:r>
              <a:rPr sz="2000" dirty="0">
                <a:solidFill>
                  <a:srgbClr val="231F20"/>
                </a:solidFill>
                <a:latin typeface="Avenir Book"/>
                <a:cs typeface="Avenir Book"/>
              </a:rPr>
              <a:t>the</a:t>
            </a:r>
            <a:r>
              <a:rPr sz="2000" spc="-40" dirty="0">
                <a:solidFill>
                  <a:srgbClr val="231F20"/>
                </a:solidFill>
                <a:latin typeface="Avenir Book"/>
                <a:cs typeface="Avenir Book"/>
              </a:rPr>
              <a:t> </a:t>
            </a:r>
            <a:r>
              <a:rPr sz="2000" dirty="0">
                <a:solidFill>
                  <a:srgbClr val="231F20"/>
                </a:solidFill>
                <a:latin typeface="Avenir Book"/>
                <a:cs typeface="Avenir Book"/>
              </a:rPr>
              <a:t>skin</a:t>
            </a:r>
            <a:r>
              <a:rPr sz="2000" spc="-35" dirty="0">
                <a:solidFill>
                  <a:srgbClr val="231F20"/>
                </a:solidFill>
                <a:latin typeface="Avenir Book"/>
                <a:cs typeface="Avenir Book"/>
              </a:rPr>
              <a:t> </a:t>
            </a:r>
            <a:r>
              <a:rPr sz="2000" dirty="0">
                <a:solidFill>
                  <a:srgbClr val="231F20"/>
                </a:solidFill>
                <a:latin typeface="Avenir Book"/>
                <a:cs typeface="Avenir Book"/>
              </a:rPr>
              <a:t>and</a:t>
            </a:r>
            <a:r>
              <a:rPr sz="2000" spc="-40" dirty="0">
                <a:solidFill>
                  <a:srgbClr val="231F20"/>
                </a:solidFill>
                <a:latin typeface="Avenir Book"/>
                <a:cs typeface="Avenir Book"/>
              </a:rPr>
              <a:t> </a:t>
            </a:r>
            <a:r>
              <a:rPr sz="2000" dirty="0">
                <a:solidFill>
                  <a:srgbClr val="231F20"/>
                </a:solidFill>
                <a:latin typeface="Avenir Book"/>
                <a:cs typeface="Avenir Book"/>
              </a:rPr>
              <a:t>fat</a:t>
            </a:r>
            <a:r>
              <a:rPr sz="2000" spc="-35" dirty="0">
                <a:solidFill>
                  <a:srgbClr val="231F20"/>
                </a:solidFill>
                <a:latin typeface="Avenir Book"/>
                <a:cs typeface="Avenir Book"/>
              </a:rPr>
              <a:t> </a:t>
            </a:r>
            <a:r>
              <a:rPr sz="2000" dirty="0">
                <a:solidFill>
                  <a:srgbClr val="231F20"/>
                </a:solidFill>
                <a:latin typeface="Avenir Book"/>
                <a:cs typeface="Avenir Book"/>
              </a:rPr>
              <a:t>from</a:t>
            </a:r>
            <a:r>
              <a:rPr sz="2000" spc="-40" dirty="0">
                <a:solidFill>
                  <a:srgbClr val="231F20"/>
                </a:solidFill>
                <a:latin typeface="Avenir Book"/>
                <a:cs typeface="Avenir Book"/>
              </a:rPr>
              <a:t> </a:t>
            </a:r>
            <a:r>
              <a:rPr sz="2000" spc="-10" dirty="0">
                <a:solidFill>
                  <a:srgbClr val="231F20"/>
                </a:solidFill>
                <a:latin typeface="Avenir Book"/>
                <a:cs typeface="Avenir Book"/>
              </a:rPr>
              <a:t>poultry,</a:t>
            </a:r>
            <a:r>
              <a:rPr sz="2000" spc="-40" dirty="0">
                <a:solidFill>
                  <a:srgbClr val="231F20"/>
                </a:solidFill>
                <a:latin typeface="Avenir Book"/>
                <a:cs typeface="Avenir Book"/>
              </a:rPr>
              <a:t> </a:t>
            </a:r>
            <a:r>
              <a:rPr sz="2000" dirty="0">
                <a:solidFill>
                  <a:srgbClr val="231F20"/>
                </a:solidFill>
                <a:latin typeface="Avenir Book"/>
                <a:cs typeface="Avenir Book"/>
              </a:rPr>
              <a:t>fish</a:t>
            </a:r>
            <a:r>
              <a:rPr sz="2000" spc="-35" dirty="0">
                <a:solidFill>
                  <a:srgbClr val="231F20"/>
                </a:solidFill>
                <a:latin typeface="Avenir Book"/>
                <a:cs typeface="Avenir Book"/>
              </a:rPr>
              <a:t> </a:t>
            </a:r>
            <a:r>
              <a:rPr sz="2000" dirty="0">
                <a:solidFill>
                  <a:srgbClr val="231F20"/>
                </a:solidFill>
                <a:latin typeface="Avenir Book"/>
                <a:cs typeface="Avenir Book"/>
              </a:rPr>
              <a:t>and</a:t>
            </a:r>
            <a:r>
              <a:rPr sz="2000" spc="-40" dirty="0">
                <a:solidFill>
                  <a:srgbClr val="231F20"/>
                </a:solidFill>
                <a:latin typeface="Avenir Book"/>
                <a:cs typeface="Avenir Book"/>
              </a:rPr>
              <a:t> </a:t>
            </a:r>
            <a:r>
              <a:rPr sz="2000" dirty="0">
                <a:solidFill>
                  <a:srgbClr val="231F20"/>
                </a:solidFill>
                <a:latin typeface="Avenir Book"/>
                <a:cs typeface="Avenir Book"/>
              </a:rPr>
              <a:t>meats</a:t>
            </a:r>
            <a:r>
              <a:rPr sz="2000" spc="-35" dirty="0">
                <a:solidFill>
                  <a:srgbClr val="231F20"/>
                </a:solidFill>
                <a:latin typeface="Avenir Book"/>
                <a:cs typeface="Avenir Book"/>
              </a:rPr>
              <a:t> </a:t>
            </a:r>
            <a:r>
              <a:rPr sz="2000" dirty="0">
                <a:solidFill>
                  <a:srgbClr val="231F20"/>
                </a:solidFill>
                <a:latin typeface="Avenir Book"/>
                <a:cs typeface="Avenir Book"/>
              </a:rPr>
              <a:t>where</a:t>
            </a:r>
            <a:r>
              <a:rPr sz="2000" spc="-40" dirty="0">
                <a:solidFill>
                  <a:srgbClr val="231F20"/>
                </a:solidFill>
                <a:latin typeface="Avenir Book"/>
                <a:cs typeface="Avenir Book"/>
              </a:rPr>
              <a:t> </a:t>
            </a:r>
            <a:r>
              <a:rPr sz="2000" spc="-10" dirty="0">
                <a:solidFill>
                  <a:srgbClr val="231F20"/>
                </a:solidFill>
                <a:latin typeface="Avenir Book"/>
                <a:cs typeface="Avenir Book"/>
              </a:rPr>
              <a:t>pesticides </a:t>
            </a:r>
            <a:r>
              <a:rPr sz="2000" dirty="0">
                <a:solidFill>
                  <a:srgbClr val="231F20"/>
                </a:solidFill>
                <a:latin typeface="Avenir Book"/>
                <a:cs typeface="Avenir Book"/>
              </a:rPr>
              <a:t>can </a:t>
            </a:r>
            <a:r>
              <a:rPr sz="2000" spc="-10" dirty="0">
                <a:solidFill>
                  <a:srgbClr val="231F20"/>
                </a:solidFill>
                <a:latin typeface="Avenir Book"/>
                <a:cs typeface="Avenir Book"/>
              </a:rPr>
              <a:t>collect.</a:t>
            </a:r>
            <a:endParaRPr sz="2000">
              <a:latin typeface="Avenir Book"/>
              <a:cs typeface="Avenir Book"/>
            </a:endParaRPr>
          </a:p>
          <a:p>
            <a:pPr marL="235585" marR="46990" algn="just">
              <a:lnSpc>
                <a:spcPts val="2300"/>
              </a:lnSpc>
              <a:spcBef>
                <a:spcPts val="800"/>
              </a:spcBef>
            </a:pPr>
            <a:r>
              <a:rPr sz="2000" dirty="0">
                <a:solidFill>
                  <a:srgbClr val="231F20"/>
                </a:solidFill>
                <a:latin typeface="Avenir Book"/>
                <a:cs typeface="Avenir Book"/>
              </a:rPr>
              <a:t>Purchase</a:t>
            </a:r>
            <a:r>
              <a:rPr sz="2000" spc="-30" dirty="0">
                <a:solidFill>
                  <a:srgbClr val="231F20"/>
                </a:solidFill>
                <a:latin typeface="Avenir Book"/>
                <a:cs typeface="Avenir Book"/>
              </a:rPr>
              <a:t> </a:t>
            </a:r>
            <a:r>
              <a:rPr sz="2000" dirty="0">
                <a:solidFill>
                  <a:srgbClr val="231F20"/>
                </a:solidFill>
                <a:latin typeface="Avenir Book"/>
                <a:cs typeface="Avenir Book"/>
              </a:rPr>
              <a:t>organic</a:t>
            </a:r>
            <a:r>
              <a:rPr sz="2000" spc="-25" dirty="0">
                <a:solidFill>
                  <a:srgbClr val="231F20"/>
                </a:solidFill>
                <a:latin typeface="Avenir Book"/>
                <a:cs typeface="Avenir Book"/>
              </a:rPr>
              <a:t> </a:t>
            </a:r>
            <a:r>
              <a:rPr sz="2000" dirty="0">
                <a:solidFill>
                  <a:srgbClr val="231F20"/>
                </a:solidFill>
                <a:latin typeface="Avenir Book"/>
                <a:cs typeface="Avenir Book"/>
              </a:rPr>
              <a:t>foods</a:t>
            </a:r>
            <a:r>
              <a:rPr sz="2000" spc="-25" dirty="0">
                <a:solidFill>
                  <a:srgbClr val="231F20"/>
                </a:solidFill>
                <a:latin typeface="Avenir Book"/>
                <a:cs typeface="Avenir Book"/>
              </a:rPr>
              <a:t> </a:t>
            </a:r>
            <a:r>
              <a:rPr sz="2000" dirty="0">
                <a:solidFill>
                  <a:srgbClr val="231F20"/>
                </a:solidFill>
                <a:latin typeface="Avenir Book"/>
                <a:cs typeface="Avenir Book"/>
              </a:rPr>
              <a:t>when</a:t>
            </a:r>
            <a:r>
              <a:rPr sz="2000" spc="-30" dirty="0">
                <a:solidFill>
                  <a:srgbClr val="231F20"/>
                </a:solidFill>
                <a:latin typeface="Avenir Book"/>
                <a:cs typeface="Avenir Book"/>
              </a:rPr>
              <a:t> </a:t>
            </a:r>
            <a:r>
              <a:rPr sz="2000" dirty="0">
                <a:solidFill>
                  <a:srgbClr val="231F20"/>
                </a:solidFill>
                <a:latin typeface="Avenir Book"/>
                <a:cs typeface="Avenir Book"/>
              </a:rPr>
              <a:t>possible,</a:t>
            </a:r>
            <a:r>
              <a:rPr sz="2000" spc="-25" dirty="0">
                <a:solidFill>
                  <a:srgbClr val="231F20"/>
                </a:solidFill>
                <a:latin typeface="Avenir Book"/>
                <a:cs typeface="Avenir Book"/>
              </a:rPr>
              <a:t> </a:t>
            </a:r>
            <a:r>
              <a:rPr sz="2000" dirty="0">
                <a:solidFill>
                  <a:srgbClr val="231F20"/>
                </a:solidFill>
                <a:latin typeface="Avenir Book"/>
                <a:cs typeface="Avenir Book"/>
              </a:rPr>
              <a:t>but</a:t>
            </a:r>
            <a:r>
              <a:rPr sz="2000" spc="-25" dirty="0">
                <a:solidFill>
                  <a:srgbClr val="231F20"/>
                </a:solidFill>
                <a:latin typeface="Avenir Book"/>
                <a:cs typeface="Avenir Book"/>
              </a:rPr>
              <a:t> </a:t>
            </a:r>
            <a:r>
              <a:rPr sz="2000" dirty="0">
                <a:solidFill>
                  <a:srgbClr val="231F20"/>
                </a:solidFill>
                <a:latin typeface="Avenir Book"/>
                <a:cs typeface="Avenir Book"/>
              </a:rPr>
              <a:t>not</a:t>
            </a:r>
            <a:r>
              <a:rPr sz="2000" spc="-30" dirty="0">
                <a:solidFill>
                  <a:srgbClr val="231F20"/>
                </a:solidFill>
                <a:latin typeface="Avenir Book"/>
                <a:cs typeface="Avenir Book"/>
              </a:rPr>
              <a:t> </a:t>
            </a:r>
            <a:r>
              <a:rPr sz="2000" dirty="0">
                <a:solidFill>
                  <a:srgbClr val="231F20"/>
                </a:solidFill>
                <a:latin typeface="Avenir Book"/>
                <a:cs typeface="Avenir Book"/>
              </a:rPr>
              <a:t>at</a:t>
            </a:r>
            <a:r>
              <a:rPr sz="2000" spc="-25" dirty="0">
                <a:solidFill>
                  <a:srgbClr val="231F20"/>
                </a:solidFill>
                <a:latin typeface="Avenir Book"/>
                <a:cs typeface="Avenir Book"/>
              </a:rPr>
              <a:t> </a:t>
            </a:r>
            <a:r>
              <a:rPr sz="2000" dirty="0">
                <a:solidFill>
                  <a:srgbClr val="231F20"/>
                </a:solidFill>
                <a:latin typeface="Avenir Book"/>
                <a:cs typeface="Avenir Book"/>
              </a:rPr>
              <a:t>the</a:t>
            </a:r>
            <a:r>
              <a:rPr sz="2000" spc="-25" dirty="0">
                <a:solidFill>
                  <a:srgbClr val="231F20"/>
                </a:solidFill>
                <a:latin typeface="Avenir Book"/>
                <a:cs typeface="Avenir Book"/>
              </a:rPr>
              <a:t> </a:t>
            </a:r>
            <a:r>
              <a:rPr sz="2000" dirty="0">
                <a:solidFill>
                  <a:srgbClr val="231F20"/>
                </a:solidFill>
                <a:latin typeface="Avenir Book"/>
                <a:cs typeface="Avenir Book"/>
              </a:rPr>
              <a:t>expense</a:t>
            </a:r>
            <a:r>
              <a:rPr sz="2000" spc="-30" dirty="0">
                <a:solidFill>
                  <a:srgbClr val="231F20"/>
                </a:solidFill>
                <a:latin typeface="Avenir Book"/>
                <a:cs typeface="Avenir Book"/>
              </a:rPr>
              <a:t> </a:t>
            </a:r>
            <a:r>
              <a:rPr sz="2000" dirty="0">
                <a:solidFill>
                  <a:srgbClr val="231F20"/>
                </a:solidFill>
                <a:latin typeface="Avenir Book"/>
                <a:cs typeface="Avenir Book"/>
              </a:rPr>
              <a:t>of</a:t>
            </a:r>
            <a:r>
              <a:rPr sz="2000" spc="-25" dirty="0">
                <a:solidFill>
                  <a:srgbClr val="231F20"/>
                </a:solidFill>
                <a:latin typeface="Avenir Book"/>
                <a:cs typeface="Avenir Book"/>
              </a:rPr>
              <a:t> </a:t>
            </a:r>
            <a:r>
              <a:rPr sz="2000" spc="-50" dirty="0">
                <a:solidFill>
                  <a:srgbClr val="231F20"/>
                </a:solidFill>
                <a:latin typeface="Avenir Book"/>
                <a:cs typeface="Avenir Book"/>
              </a:rPr>
              <a:t>a </a:t>
            </a:r>
            <a:r>
              <a:rPr sz="2000" dirty="0">
                <a:solidFill>
                  <a:srgbClr val="231F20"/>
                </a:solidFill>
                <a:latin typeface="Avenir Book"/>
                <a:cs typeface="Avenir Book"/>
              </a:rPr>
              <a:t>diet</a:t>
            </a:r>
            <a:r>
              <a:rPr sz="2000" spc="-10" dirty="0">
                <a:solidFill>
                  <a:srgbClr val="231F20"/>
                </a:solidFill>
                <a:latin typeface="Avenir Book"/>
                <a:cs typeface="Avenir Book"/>
              </a:rPr>
              <a:t> </a:t>
            </a:r>
            <a:r>
              <a:rPr sz="2000" dirty="0">
                <a:solidFill>
                  <a:srgbClr val="231F20"/>
                </a:solidFill>
                <a:latin typeface="Avenir Book"/>
                <a:cs typeface="Avenir Book"/>
              </a:rPr>
              <a:t>rich</a:t>
            </a:r>
            <a:r>
              <a:rPr sz="2000" spc="-10" dirty="0">
                <a:solidFill>
                  <a:srgbClr val="231F20"/>
                </a:solidFill>
                <a:latin typeface="Avenir Book"/>
                <a:cs typeface="Avenir Book"/>
              </a:rPr>
              <a:t> </a:t>
            </a:r>
            <a:r>
              <a:rPr sz="2000" dirty="0">
                <a:solidFill>
                  <a:srgbClr val="231F20"/>
                </a:solidFill>
                <a:latin typeface="Avenir Book"/>
                <a:cs typeface="Avenir Book"/>
              </a:rPr>
              <a:t>in</a:t>
            </a:r>
            <a:r>
              <a:rPr sz="2000" spc="-5" dirty="0">
                <a:solidFill>
                  <a:srgbClr val="231F20"/>
                </a:solidFill>
                <a:latin typeface="Avenir Book"/>
                <a:cs typeface="Avenir Book"/>
              </a:rPr>
              <a:t> </a:t>
            </a:r>
            <a:r>
              <a:rPr sz="2000" dirty="0">
                <a:solidFill>
                  <a:srgbClr val="231F20"/>
                </a:solidFill>
                <a:latin typeface="Avenir Book"/>
                <a:cs typeface="Avenir Book"/>
              </a:rPr>
              <a:t>a</a:t>
            </a:r>
            <a:r>
              <a:rPr sz="2000" spc="-10" dirty="0">
                <a:solidFill>
                  <a:srgbClr val="231F20"/>
                </a:solidFill>
                <a:latin typeface="Avenir Book"/>
                <a:cs typeface="Avenir Book"/>
              </a:rPr>
              <a:t> </a:t>
            </a:r>
            <a:r>
              <a:rPr sz="2000" dirty="0">
                <a:solidFill>
                  <a:srgbClr val="231F20"/>
                </a:solidFill>
                <a:latin typeface="Avenir Book"/>
                <a:cs typeface="Avenir Book"/>
              </a:rPr>
              <a:t>variety</a:t>
            </a:r>
            <a:r>
              <a:rPr sz="2000" spc="-10" dirty="0">
                <a:solidFill>
                  <a:srgbClr val="231F20"/>
                </a:solidFill>
                <a:latin typeface="Avenir Book"/>
                <a:cs typeface="Avenir Book"/>
              </a:rPr>
              <a:t> </a:t>
            </a:r>
            <a:r>
              <a:rPr sz="2000" dirty="0">
                <a:solidFill>
                  <a:srgbClr val="231F20"/>
                </a:solidFill>
                <a:latin typeface="Avenir Book"/>
                <a:cs typeface="Avenir Book"/>
              </a:rPr>
              <a:t>of</a:t>
            </a:r>
            <a:r>
              <a:rPr sz="2000" spc="-5" dirty="0">
                <a:solidFill>
                  <a:srgbClr val="231F20"/>
                </a:solidFill>
                <a:latin typeface="Avenir Book"/>
                <a:cs typeface="Avenir Book"/>
              </a:rPr>
              <a:t> </a:t>
            </a:r>
            <a:r>
              <a:rPr sz="2000" dirty="0">
                <a:solidFill>
                  <a:srgbClr val="231F20"/>
                </a:solidFill>
                <a:latin typeface="Avenir Book"/>
                <a:cs typeface="Avenir Book"/>
              </a:rPr>
              <a:t>fresh</a:t>
            </a:r>
            <a:r>
              <a:rPr sz="2000" spc="-10" dirty="0">
                <a:solidFill>
                  <a:srgbClr val="231F20"/>
                </a:solidFill>
                <a:latin typeface="Avenir Book"/>
                <a:cs typeface="Avenir Book"/>
              </a:rPr>
              <a:t> </a:t>
            </a:r>
            <a:r>
              <a:rPr sz="2000" dirty="0">
                <a:solidFill>
                  <a:srgbClr val="231F20"/>
                </a:solidFill>
                <a:latin typeface="Avenir Book"/>
                <a:cs typeface="Avenir Book"/>
              </a:rPr>
              <a:t>fruits</a:t>
            </a:r>
            <a:r>
              <a:rPr sz="2000" spc="-10" dirty="0">
                <a:solidFill>
                  <a:srgbClr val="231F20"/>
                </a:solidFill>
                <a:latin typeface="Avenir Book"/>
                <a:cs typeface="Avenir Book"/>
              </a:rPr>
              <a:t> </a:t>
            </a:r>
            <a:r>
              <a:rPr sz="2000" dirty="0">
                <a:solidFill>
                  <a:srgbClr val="231F20"/>
                </a:solidFill>
                <a:latin typeface="Avenir Book"/>
                <a:cs typeface="Avenir Book"/>
              </a:rPr>
              <a:t>and</a:t>
            </a:r>
            <a:r>
              <a:rPr sz="2000" spc="-5" dirty="0">
                <a:solidFill>
                  <a:srgbClr val="231F20"/>
                </a:solidFill>
                <a:latin typeface="Avenir Book"/>
                <a:cs typeface="Avenir Book"/>
              </a:rPr>
              <a:t> </a:t>
            </a:r>
            <a:r>
              <a:rPr sz="2000" spc="-10" dirty="0">
                <a:solidFill>
                  <a:srgbClr val="231F20"/>
                </a:solidFill>
                <a:latin typeface="Avenir Book"/>
                <a:cs typeface="Avenir Book"/>
              </a:rPr>
              <a:t>vegetables.</a:t>
            </a:r>
            <a:endParaRPr sz="2000">
              <a:latin typeface="Avenir Book"/>
              <a:cs typeface="Avenir Book"/>
            </a:endParaRPr>
          </a:p>
          <a:p>
            <a:pPr marL="235585" marR="5080" algn="just">
              <a:lnSpc>
                <a:spcPts val="2300"/>
              </a:lnSpc>
              <a:spcBef>
                <a:spcPts val="800"/>
              </a:spcBef>
            </a:pPr>
            <a:r>
              <a:rPr sz="2000" dirty="0">
                <a:solidFill>
                  <a:srgbClr val="231F20"/>
                </a:solidFill>
                <a:latin typeface="Avenir Book"/>
                <a:cs typeface="Avenir Book"/>
              </a:rPr>
              <a:t>Search</a:t>
            </a:r>
            <a:r>
              <a:rPr sz="2000" spc="-50" dirty="0">
                <a:solidFill>
                  <a:srgbClr val="231F20"/>
                </a:solidFill>
                <a:latin typeface="Avenir Book"/>
                <a:cs typeface="Avenir Book"/>
              </a:rPr>
              <a:t> </a:t>
            </a:r>
            <a:r>
              <a:rPr sz="2000" dirty="0">
                <a:solidFill>
                  <a:srgbClr val="231F20"/>
                </a:solidFill>
                <a:latin typeface="Avenir Book"/>
                <a:cs typeface="Avenir Book"/>
              </a:rPr>
              <a:t>the</a:t>
            </a:r>
            <a:r>
              <a:rPr sz="2000" spc="-45" dirty="0">
                <a:solidFill>
                  <a:srgbClr val="231F20"/>
                </a:solidFill>
                <a:latin typeface="Avenir Book"/>
                <a:cs typeface="Avenir Book"/>
              </a:rPr>
              <a:t> </a:t>
            </a:r>
            <a:r>
              <a:rPr sz="2000" dirty="0">
                <a:solidFill>
                  <a:srgbClr val="231F20"/>
                </a:solidFill>
                <a:latin typeface="Avenir Book"/>
                <a:cs typeface="Avenir Book"/>
              </a:rPr>
              <a:t>Environmental</a:t>
            </a:r>
            <a:r>
              <a:rPr sz="2000" spc="-45" dirty="0">
                <a:solidFill>
                  <a:srgbClr val="231F20"/>
                </a:solidFill>
                <a:latin typeface="Avenir Book"/>
                <a:cs typeface="Avenir Book"/>
              </a:rPr>
              <a:t> </a:t>
            </a:r>
            <a:r>
              <a:rPr sz="2000" dirty="0">
                <a:solidFill>
                  <a:srgbClr val="231F20"/>
                </a:solidFill>
                <a:latin typeface="Avenir Book"/>
                <a:cs typeface="Avenir Book"/>
              </a:rPr>
              <a:t>Working</a:t>
            </a:r>
            <a:r>
              <a:rPr sz="2000" spc="-45" dirty="0">
                <a:solidFill>
                  <a:srgbClr val="231F20"/>
                </a:solidFill>
                <a:latin typeface="Avenir Book"/>
                <a:cs typeface="Avenir Book"/>
              </a:rPr>
              <a:t> </a:t>
            </a:r>
            <a:r>
              <a:rPr sz="2000" dirty="0">
                <a:solidFill>
                  <a:srgbClr val="231F20"/>
                </a:solidFill>
                <a:latin typeface="Avenir Book"/>
                <a:cs typeface="Avenir Book"/>
              </a:rPr>
              <a:t>Group</a:t>
            </a:r>
            <a:r>
              <a:rPr sz="2000" spc="-45" dirty="0">
                <a:solidFill>
                  <a:srgbClr val="231F20"/>
                </a:solidFill>
                <a:latin typeface="Avenir Book"/>
                <a:cs typeface="Avenir Book"/>
              </a:rPr>
              <a:t> </a:t>
            </a:r>
            <a:r>
              <a:rPr sz="2000" dirty="0">
                <a:solidFill>
                  <a:srgbClr val="231F20"/>
                </a:solidFill>
                <a:latin typeface="Avenir Book"/>
                <a:cs typeface="Avenir Book"/>
              </a:rPr>
              <a:t>(EWG)</a:t>
            </a:r>
            <a:r>
              <a:rPr sz="2000" spc="-45" dirty="0">
                <a:solidFill>
                  <a:srgbClr val="231F20"/>
                </a:solidFill>
                <a:latin typeface="Avenir Book"/>
                <a:cs typeface="Avenir Book"/>
              </a:rPr>
              <a:t> </a:t>
            </a:r>
            <a:r>
              <a:rPr sz="2000" spc="-25" dirty="0">
                <a:solidFill>
                  <a:srgbClr val="231F20"/>
                </a:solidFill>
                <a:latin typeface="Avenir Book"/>
                <a:cs typeface="Avenir Book"/>
              </a:rPr>
              <a:t>“Shopper’s</a:t>
            </a:r>
            <a:r>
              <a:rPr sz="2000" spc="-45" dirty="0">
                <a:solidFill>
                  <a:srgbClr val="231F20"/>
                </a:solidFill>
                <a:latin typeface="Avenir Book"/>
                <a:cs typeface="Avenir Book"/>
              </a:rPr>
              <a:t> </a:t>
            </a:r>
            <a:r>
              <a:rPr sz="2000" spc="-10" dirty="0">
                <a:solidFill>
                  <a:srgbClr val="231F20"/>
                </a:solidFill>
                <a:latin typeface="Avenir Book"/>
                <a:cs typeface="Avenir Book"/>
              </a:rPr>
              <a:t>Guide </a:t>
            </a:r>
            <a:r>
              <a:rPr sz="2000" dirty="0">
                <a:solidFill>
                  <a:srgbClr val="231F20"/>
                </a:solidFill>
                <a:latin typeface="Avenir Book"/>
                <a:cs typeface="Avenir Book"/>
              </a:rPr>
              <a:t>to</a:t>
            </a:r>
            <a:r>
              <a:rPr sz="2000" spc="-35" dirty="0">
                <a:solidFill>
                  <a:srgbClr val="231F20"/>
                </a:solidFill>
                <a:latin typeface="Avenir Book"/>
                <a:cs typeface="Avenir Book"/>
              </a:rPr>
              <a:t> </a:t>
            </a:r>
            <a:r>
              <a:rPr sz="2000" dirty="0">
                <a:solidFill>
                  <a:srgbClr val="231F20"/>
                </a:solidFill>
                <a:latin typeface="Avenir Book"/>
                <a:cs typeface="Avenir Book"/>
              </a:rPr>
              <a:t>Pesticides</a:t>
            </a:r>
            <a:r>
              <a:rPr sz="2000" spc="-30" dirty="0">
                <a:solidFill>
                  <a:srgbClr val="231F20"/>
                </a:solidFill>
                <a:latin typeface="Avenir Book"/>
                <a:cs typeface="Avenir Book"/>
              </a:rPr>
              <a:t> </a:t>
            </a:r>
            <a:r>
              <a:rPr sz="2000" dirty="0">
                <a:solidFill>
                  <a:srgbClr val="231F20"/>
                </a:solidFill>
                <a:latin typeface="Avenir Book"/>
                <a:cs typeface="Avenir Book"/>
              </a:rPr>
              <a:t>in</a:t>
            </a:r>
            <a:r>
              <a:rPr sz="2000" spc="-30" dirty="0">
                <a:solidFill>
                  <a:srgbClr val="231F20"/>
                </a:solidFill>
                <a:latin typeface="Avenir Book"/>
                <a:cs typeface="Avenir Book"/>
              </a:rPr>
              <a:t> </a:t>
            </a:r>
            <a:r>
              <a:rPr sz="2000" dirty="0">
                <a:solidFill>
                  <a:srgbClr val="231F20"/>
                </a:solidFill>
                <a:latin typeface="Avenir Book"/>
                <a:cs typeface="Avenir Book"/>
              </a:rPr>
              <a:t>Produce”</a:t>
            </a:r>
            <a:r>
              <a:rPr sz="2000" spc="-35" dirty="0">
                <a:solidFill>
                  <a:srgbClr val="231F20"/>
                </a:solidFill>
                <a:latin typeface="Avenir Book"/>
                <a:cs typeface="Avenir Book"/>
              </a:rPr>
              <a:t> </a:t>
            </a:r>
            <a:r>
              <a:rPr sz="2000" dirty="0">
                <a:solidFill>
                  <a:srgbClr val="231F20"/>
                </a:solidFill>
                <a:latin typeface="Avenir Book"/>
                <a:cs typeface="Avenir Book"/>
              </a:rPr>
              <a:t>(Dirty</a:t>
            </a:r>
            <a:r>
              <a:rPr sz="2000" spc="-30" dirty="0">
                <a:solidFill>
                  <a:srgbClr val="231F20"/>
                </a:solidFill>
                <a:latin typeface="Avenir Book"/>
                <a:cs typeface="Avenir Book"/>
              </a:rPr>
              <a:t> </a:t>
            </a:r>
            <a:r>
              <a:rPr sz="2000" dirty="0">
                <a:solidFill>
                  <a:srgbClr val="231F20"/>
                </a:solidFill>
                <a:latin typeface="Avenir Book"/>
                <a:cs typeface="Avenir Book"/>
              </a:rPr>
              <a:t>Dozen/Clean</a:t>
            </a:r>
            <a:r>
              <a:rPr sz="2000" spc="-30" dirty="0">
                <a:solidFill>
                  <a:srgbClr val="231F20"/>
                </a:solidFill>
                <a:latin typeface="Avenir Book"/>
                <a:cs typeface="Avenir Book"/>
              </a:rPr>
              <a:t> </a:t>
            </a:r>
            <a:r>
              <a:rPr sz="2000" dirty="0">
                <a:solidFill>
                  <a:srgbClr val="231F20"/>
                </a:solidFill>
                <a:latin typeface="Avenir Book"/>
                <a:cs typeface="Avenir Book"/>
              </a:rPr>
              <a:t>15)</a:t>
            </a:r>
            <a:r>
              <a:rPr sz="2000" spc="-35" dirty="0">
                <a:solidFill>
                  <a:srgbClr val="231F20"/>
                </a:solidFill>
                <a:latin typeface="Avenir Book"/>
                <a:cs typeface="Avenir Book"/>
              </a:rPr>
              <a:t> </a:t>
            </a:r>
            <a:r>
              <a:rPr sz="2000" dirty="0">
                <a:solidFill>
                  <a:srgbClr val="231F20"/>
                </a:solidFill>
                <a:latin typeface="Avenir Book"/>
                <a:cs typeface="Avenir Book"/>
              </a:rPr>
              <a:t>tool</a:t>
            </a:r>
            <a:r>
              <a:rPr sz="2000" spc="-30" dirty="0">
                <a:solidFill>
                  <a:srgbClr val="231F20"/>
                </a:solidFill>
                <a:latin typeface="Avenir Book"/>
                <a:cs typeface="Avenir Book"/>
              </a:rPr>
              <a:t> </a:t>
            </a:r>
            <a:r>
              <a:rPr sz="2000" dirty="0">
                <a:solidFill>
                  <a:srgbClr val="231F20"/>
                </a:solidFill>
                <a:latin typeface="Avenir Book"/>
                <a:cs typeface="Avenir Book"/>
              </a:rPr>
              <a:t>to</a:t>
            </a:r>
            <a:r>
              <a:rPr sz="2000" spc="-30" dirty="0">
                <a:solidFill>
                  <a:srgbClr val="231F20"/>
                </a:solidFill>
                <a:latin typeface="Avenir Book"/>
                <a:cs typeface="Avenir Book"/>
              </a:rPr>
              <a:t> </a:t>
            </a:r>
            <a:r>
              <a:rPr sz="2000" dirty="0">
                <a:solidFill>
                  <a:srgbClr val="231F20"/>
                </a:solidFill>
                <a:latin typeface="Avenir Book"/>
                <a:cs typeface="Avenir Book"/>
              </a:rPr>
              <a:t>help</a:t>
            </a:r>
            <a:r>
              <a:rPr sz="2000" spc="-35" dirty="0">
                <a:solidFill>
                  <a:srgbClr val="231F20"/>
                </a:solidFill>
                <a:latin typeface="Avenir Book"/>
                <a:cs typeface="Avenir Book"/>
              </a:rPr>
              <a:t> </a:t>
            </a:r>
            <a:r>
              <a:rPr sz="2000" spc="-20" dirty="0">
                <a:solidFill>
                  <a:srgbClr val="231F20"/>
                </a:solidFill>
                <a:latin typeface="Avenir Book"/>
                <a:cs typeface="Avenir Book"/>
              </a:rPr>
              <a:t>make </a:t>
            </a:r>
            <a:r>
              <a:rPr sz="2000" dirty="0">
                <a:solidFill>
                  <a:srgbClr val="231F20"/>
                </a:solidFill>
                <a:latin typeface="Avenir Book"/>
                <a:cs typeface="Avenir Book"/>
              </a:rPr>
              <a:t>decisions</a:t>
            </a:r>
            <a:r>
              <a:rPr sz="2000" spc="-25" dirty="0">
                <a:solidFill>
                  <a:srgbClr val="231F20"/>
                </a:solidFill>
                <a:latin typeface="Avenir Book"/>
                <a:cs typeface="Avenir Book"/>
              </a:rPr>
              <a:t> </a:t>
            </a:r>
            <a:r>
              <a:rPr sz="2000" dirty="0">
                <a:solidFill>
                  <a:srgbClr val="231F20"/>
                </a:solidFill>
                <a:latin typeface="Avenir Book"/>
                <a:cs typeface="Avenir Book"/>
              </a:rPr>
              <a:t>about</a:t>
            </a:r>
            <a:r>
              <a:rPr sz="2000" spc="-25" dirty="0">
                <a:solidFill>
                  <a:srgbClr val="231F20"/>
                </a:solidFill>
                <a:latin typeface="Avenir Book"/>
                <a:cs typeface="Avenir Book"/>
              </a:rPr>
              <a:t> </a:t>
            </a:r>
            <a:r>
              <a:rPr sz="2000" dirty="0">
                <a:solidFill>
                  <a:srgbClr val="231F20"/>
                </a:solidFill>
                <a:latin typeface="Avenir Book"/>
                <a:cs typeface="Avenir Book"/>
              </a:rPr>
              <a:t>choosing</a:t>
            </a:r>
            <a:r>
              <a:rPr sz="2000" spc="-20" dirty="0">
                <a:solidFill>
                  <a:srgbClr val="231F20"/>
                </a:solidFill>
                <a:latin typeface="Avenir Book"/>
                <a:cs typeface="Avenir Book"/>
              </a:rPr>
              <a:t> </a:t>
            </a:r>
            <a:r>
              <a:rPr sz="2000" dirty="0">
                <a:solidFill>
                  <a:srgbClr val="231F20"/>
                </a:solidFill>
                <a:latin typeface="Avenir Book"/>
                <a:cs typeface="Avenir Book"/>
              </a:rPr>
              <a:t>organic</a:t>
            </a:r>
            <a:r>
              <a:rPr sz="2000" spc="-25" dirty="0">
                <a:solidFill>
                  <a:srgbClr val="231F20"/>
                </a:solidFill>
                <a:latin typeface="Avenir Book"/>
                <a:cs typeface="Avenir Book"/>
              </a:rPr>
              <a:t> </a:t>
            </a:r>
            <a:r>
              <a:rPr sz="2000" spc="-10" dirty="0">
                <a:solidFill>
                  <a:srgbClr val="231F20"/>
                </a:solidFill>
                <a:latin typeface="Avenir Book"/>
                <a:cs typeface="Avenir Book"/>
              </a:rPr>
              <a:t>produce.</a:t>
            </a:r>
            <a:endParaRPr sz="2000">
              <a:latin typeface="Avenir Book"/>
              <a:cs typeface="Avenir Book"/>
            </a:endParaRPr>
          </a:p>
        </p:txBody>
      </p:sp>
      <p:grpSp>
        <p:nvGrpSpPr>
          <p:cNvPr id="9" name="object 9"/>
          <p:cNvGrpSpPr/>
          <p:nvPr/>
        </p:nvGrpSpPr>
        <p:grpSpPr>
          <a:xfrm>
            <a:off x="1377403" y="5551639"/>
            <a:ext cx="1238250" cy="1238250"/>
            <a:chOff x="1377403" y="5551639"/>
            <a:chExt cx="1238250" cy="1238250"/>
          </a:xfrm>
        </p:grpSpPr>
        <p:sp>
          <p:nvSpPr>
            <p:cNvPr id="10" name="object 10"/>
            <p:cNvSpPr/>
            <p:nvPr/>
          </p:nvSpPr>
          <p:spPr>
            <a:xfrm>
              <a:off x="1377403" y="5551639"/>
              <a:ext cx="234315" cy="1238250"/>
            </a:xfrm>
            <a:custGeom>
              <a:avLst/>
              <a:gdLst/>
              <a:ahLst/>
              <a:cxnLst/>
              <a:rect l="l" t="t" r="r" b="b"/>
              <a:pathLst>
                <a:path w="234315" h="1238250">
                  <a:moveTo>
                    <a:pt x="33451" y="1003681"/>
                  </a:moveTo>
                  <a:lnTo>
                    <a:pt x="0" y="1003681"/>
                  </a:lnTo>
                  <a:lnTo>
                    <a:pt x="0" y="1237869"/>
                  </a:lnTo>
                  <a:lnTo>
                    <a:pt x="33451" y="1237869"/>
                  </a:lnTo>
                  <a:lnTo>
                    <a:pt x="33451" y="1003681"/>
                  </a:lnTo>
                  <a:close/>
                </a:path>
                <a:path w="234315" h="1238250">
                  <a:moveTo>
                    <a:pt x="33451" y="936764"/>
                  </a:moveTo>
                  <a:lnTo>
                    <a:pt x="0" y="936764"/>
                  </a:lnTo>
                  <a:lnTo>
                    <a:pt x="0" y="970216"/>
                  </a:lnTo>
                  <a:lnTo>
                    <a:pt x="33451" y="970216"/>
                  </a:lnTo>
                  <a:lnTo>
                    <a:pt x="33451" y="936764"/>
                  </a:lnTo>
                  <a:close/>
                </a:path>
                <a:path w="234315" h="1238250">
                  <a:moveTo>
                    <a:pt x="33451" y="769493"/>
                  </a:moveTo>
                  <a:lnTo>
                    <a:pt x="0" y="769493"/>
                  </a:lnTo>
                  <a:lnTo>
                    <a:pt x="0" y="869873"/>
                  </a:lnTo>
                  <a:lnTo>
                    <a:pt x="33451" y="869873"/>
                  </a:lnTo>
                  <a:lnTo>
                    <a:pt x="33451" y="769493"/>
                  </a:lnTo>
                  <a:close/>
                </a:path>
                <a:path w="234315" h="1238250">
                  <a:moveTo>
                    <a:pt x="33451" y="602208"/>
                  </a:moveTo>
                  <a:lnTo>
                    <a:pt x="0" y="602208"/>
                  </a:lnTo>
                  <a:lnTo>
                    <a:pt x="0" y="736041"/>
                  </a:lnTo>
                  <a:lnTo>
                    <a:pt x="33451" y="736041"/>
                  </a:lnTo>
                  <a:lnTo>
                    <a:pt x="33451" y="602208"/>
                  </a:lnTo>
                  <a:close/>
                </a:path>
                <a:path w="234315" h="1238250">
                  <a:moveTo>
                    <a:pt x="33451" y="535292"/>
                  </a:moveTo>
                  <a:lnTo>
                    <a:pt x="0" y="535292"/>
                  </a:lnTo>
                  <a:lnTo>
                    <a:pt x="0" y="568744"/>
                  </a:lnTo>
                  <a:lnTo>
                    <a:pt x="33451" y="568744"/>
                  </a:lnTo>
                  <a:lnTo>
                    <a:pt x="33451" y="535292"/>
                  </a:lnTo>
                  <a:close/>
                </a:path>
                <a:path w="234315" h="1238250">
                  <a:moveTo>
                    <a:pt x="33451" y="468388"/>
                  </a:moveTo>
                  <a:lnTo>
                    <a:pt x="0" y="468388"/>
                  </a:lnTo>
                  <a:lnTo>
                    <a:pt x="0" y="501840"/>
                  </a:lnTo>
                  <a:lnTo>
                    <a:pt x="33451" y="501840"/>
                  </a:lnTo>
                  <a:lnTo>
                    <a:pt x="33451" y="468388"/>
                  </a:lnTo>
                  <a:close/>
                </a:path>
                <a:path w="234315" h="1238250">
                  <a:moveTo>
                    <a:pt x="33451" y="368020"/>
                  </a:moveTo>
                  <a:lnTo>
                    <a:pt x="0" y="368020"/>
                  </a:lnTo>
                  <a:lnTo>
                    <a:pt x="0" y="401472"/>
                  </a:lnTo>
                  <a:lnTo>
                    <a:pt x="33451" y="401472"/>
                  </a:lnTo>
                  <a:lnTo>
                    <a:pt x="33451" y="368020"/>
                  </a:lnTo>
                  <a:close/>
                </a:path>
                <a:path w="234315" h="1238250">
                  <a:moveTo>
                    <a:pt x="33451" y="267652"/>
                  </a:moveTo>
                  <a:lnTo>
                    <a:pt x="0" y="267652"/>
                  </a:lnTo>
                  <a:lnTo>
                    <a:pt x="0" y="334568"/>
                  </a:lnTo>
                  <a:lnTo>
                    <a:pt x="33451" y="334568"/>
                  </a:lnTo>
                  <a:lnTo>
                    <a:pt x="33451" y="267652"/>
                  </a:lnTo>
                  <a:close/>
                </a:path>
                <a:path w="234315" h="1238250">
                  <a:moveTo>
                    <a:pt x="33451" y="0"/>
                  </a:moveTo>
                  <a:lnTo>
                    <a:pt x="0" y="0"/>
                  </a:lnTo>
                  <a:lnTo>
                    <a:pt x="0" y="234188"/>
                  </a:lnTo>
                  <a:lnTo>
                    <a:pt x="33451" y="234188"/>
                  </a:lnTo>
                  <a:lnTo>
                    <a:pt x="33451" y="0"/>
                  </a:lnTo>
                  <a:close/>
                </a:path>
                <a:path w="234315" h="1238250">
                  <a:moveTo>
                    <a:pt x="66916" y="936764"/>
                  </a:moveTo>
                  <a:lnTo>
                    <a:pt x="33464" y="936764"/>
                  </a:lnTo>
                  <a:lnTo>
                    <a:pt x="33464" y="970216"/>
                  </a:lnTo>
                  <a:lnTo>
                    <a:pt x="66916" y="970216"/>
                  </a:lnTo>
                  <a:lnTo>
                    <a:pt x="66916" y="936764"/>
                  </a:lnTo>
                  <a:close/>
                </a:path>
                <a:path w="234315" h="1238250">
                  <a:moveTo>
                    <a:pt x="66916" y="602208"/>
                  </a:moveTo>
                  <a:lnTo>
                    <a:pt x="33464" y="602208"/>
                  </a:lnTo>
                  <a:lnTo>
                    <a:pt x="33464" y="635660"/>
                  </a:lnTo>
                  <a:lnTo>
                    <a:pt x="66916" y="635660"/>
                  </a:lnTo>
                  <a:lnTo>
                    <a:pt x="66916" y="602208"/>
                  </a:lnTo>
                  <a:close/>
                </a:path>
                <a:path w="234315" h="1238250">
                  <a:moveTo>
                    <a:pt x="66916" y="535292"/>
                  </a:moveTo>
                  <a:lnTo>
                    <a:pt x="33464" y="535292"/>
                  </a:lnTo>
                  <a:lnTo>
                    <a:pt x="33464" y="568744"/>
                  </a:lnTo>
                  <a:lnTo>
                    <a:pt x="66916" y="568744"/>
                  </a:lnTo>
                  <a:lnTo>
                    <a:pt x="66916" y="535292"/>
                  </a:lnTo>
                  <a:close/>
                </a:path>
                <a:path w="234315" h="1238250">
                  <a:moveTo>
                    <a:pt x="100368" y="334556"/>
                  </a:moveTo>
                  <a:lnTo>
                    <a:pt x="66916" y="334556"/>
                  </a:lnTo>
                  <a:lnTo>
                    <a:pt x="33464" y="334556"/>
                  </a:lnTo>
                  <a:lnTo>
                    <a:pt x="33464" y="368007"/>
                  </a:lnTo>
                  <a:lnTo>
                    <a:pt x="66916" y="368007"/>
                  </a:lnTo>
                  <a:lnTo>
                    <a:pt x="100368" y="368007"/>
                  </a:lnTo>
                  <a:lnTo>
                    <a:pt x="100368" y="334556"/>
                  </a:lnTo>
                  <a:close/>
                </a:path>
                <a:path w="234315" h="1238250">
                  <a:moveTo>
                    <a:pt x="133819" y="1204417"/>
                  </a:moveTo>
                  <a:lnTo>
                    <a:pt x="100368" y="1204417"/>
                  </a:lnTo>
                  <a:lnTo>
                    <a:pt x="66916" y="1204417"/>
                  </a:lnTo>
                  <a:lnTo>
                    <a:pt x="33464" y="1204417"/>
                  </a:lnTo>
                  <a:lnTo>
                    <a:pt x="33464" y="1237869"/>
                  </a:lnTo>
                  <a:lnTo>
                    <a:pt x="66916" y="1237869"/>
                  </a:lnTo>
                  <a:lnTo>
                    <a:pt x="100368" y="1237869"/>
                  </a:lnTo>
                  <a:lnTo>
                    <a:pt x="133819" y="1237869"/>
                  </a:lnTo>
                  <a:lnTo>
                    <a:pt x="133819" y="1204417"/>
                  </a:lnTo>
                  <a:close/>
                </a:path>
                <a:path w="234315" h="1238250">
                  <a:moveTo>
                    <a:pt x="133819" y="1070584"/>
                  </a:moveTo>
                  <a:lnTo>
                    <a:pt x="100368" y="1070584"/>
                  </a:lnTo>
                  <a:lnTo>
                    <a:pt x="66916" y="1070584"/>
                  </a:lnTo>
                  <a:lnTo>
                    <a:pt x="66916" y="1170965"/>
                  </a:lnTo>
                  <a:lnTo>
                    <a:pt x="100368" y="1170965"/>
                  </a:lnTo>
                  <a:lnTo>
                    <a:pt x="133819" y="1170965"/>
                  </a:lnTo>
                  <a:lnTo>
                    <a:pt x="133819" y="1070584"/>
                  </a:lnTo>
                  <a:close/>
                </a:path>
                <a:path w="234315" h="1238250">
                  <a:moveTo>
                    <a:pt x="133819" y="1003681"/>
                  </a:moveTo>
                  <a:lnTo>
                    <a:pt x="100368" y="1003681"/>
                  </a:lnTo>
                  <a:lnTo>
                    <a:pt x="66916" y="1003681"/>
                  </a:lnTo>
                  <a:lnTo>
                    <a:pt x="33464" y="1003681"/>
                  </a:lnTo>
                  <a:lnTo>
                    <a:pt x="33464" y="1037132"/>
                  </a:lnTo>
                  <a:lnTo>
                    <a:pt x="66916" y="1037132"/>
                  </a:lnTo>
                  <a:lnTo>
                    <a:pt x="100368" y="1037132"/>
                  </a:lnTo>
                  <a:lnTo>
                    <a:pt x="133819" y="1037132"/>
                  </a:lnTo>
                  <a:lnTo>
                    <a:pt x="133819" y="1003681"/>
                  </a:lnTo>
                  <a:close/>
                </a:path>
                <a:path w="234315" h="1238250">
                  <a:moveTo>
                    <a:pt x="133819" y="903312"/>
                  </a:moveTo>
                  <a:lnTo>
                    <a:pt x="100368" y="903312"/>
                  </a:lnTo>
                  <a:lnTo>
                    <a:pt x="100368" y="936764"/>
                  </a:lnTo>
                  <a:lnTo>
                    <a:pt x="133819" y="936764"/>
                  </a:lnTo>
                  <a:lnTo>
                    <a:pt x="133819" y="903312"/>
                  </a:lnTo>
                  <a:close/>
                </a:path>
                <a:path w="234315" h="1238250">
                  <a:moveTo>
                    <a:pt x="133819" y="702576"/>
                  </a:moveTo>
                  <a:lnTo>
                    <a:pt x="100368" y="702576"/>
                  </a:lnTo>
                  <a:lnTo>
                    <a:pt x="100368" y="669124"/>
                  </a:lnTo>
                  <a:lnTo>
                    <a:pt x="66916" y="669124"/>
                  </a:lnTo>
                  <a:lnTo>
                    <a:pt x="33464" y="669124"/>
                  </a:lnTo>
                  <a:lnTo>
                    <a:pt x="33464" y="702576"/>
                  </a:lnTo>
                  <a:lnTo>
                    <a:pt x="66916" y="702576"/>
                  </a:lnTo>
                  <a:lnTo>
                    <a:pt x="66916" y="736028"/>
                  </a:lnTo>
                  <a:lnTo>
                    <a:pt x="33464" y="736028"/>
                  </a:lnTo>
                  <a:lnTo>
                    <a:pt x="33464" y="802944"/>
                  </a:lnTo>
                  <a:lnTo>
                    <a:pt x="66916" y="802944"/>
                  </a:lnTo>
                  <a:lnTo>
                    <a:pt x="66916" y="836396"/>
                  </a:lnTo>
                  <a:lnTo>
                    <a:pt x="33464" y="836396"/>
                  </a:lnTo>
                  <a:lnTo>
                    <a:pt x="33464" y="869848"/>
                  </a:lnTo>
                  <a:lnTo>
                    <a:pt x="66916" y="869848"/>
                  </a:lnTo>
                  <a:lnTo>
                    <a:pt x="66916" y="836422"/>
                  </a:lnTo>
                  <a:lnTo>
                    <a:pt x="100368" y="836422"/>
                  </a:lnTo>
                  <a:lnTo>
                    <a:pt x="133819" y="836396"/>
                  </a:lnTo>
                  <a:lnTo>
                    <a:pt x="133819" y="802944"/>
                  </a:lnTo>
                  <a:lnTo>
                    <a:pt x="100368" y="802944"/>
                  </a:lnTo>
                  <a:lnTo>
                    <a:pt x="100368" y="769493"/>
                  </a:lnTo>
                  <a:lnTo>
                    <a:pt x="66916" y="769493"/>
                  </a:lnTo>
                  <a:lnTo>
                    <a:pt x="66916" y="736041"/>
                  </a:lnTo>
                  <a:lnTo>
                    <a:pt x="100368" y="736041"/>
                  </a:lnTo>
                  <a:lnTo>
                    <a:pt x="100368" y="769493"/>
                  </a:lnTo>
                  <a:lnTo>
                    <a:pt x="133819" y="769493"/>
                  </a:lnTo>
                  <a:lnTo>
                    <a:pt x="133819" y="702576"/>
                  </a:lnTo>
                  <a:close/>
                </a:path>
                <a:path w="234315" h="1238250">
                  <a:moveTo>
                    <a:pt x="133819" y="368020"/>
                  </a:moveTo>
                  <a:lnTo>
                    <a:pt x="100368" y="368020"/>
                  </a:lnTo>
                  <a:lnTo>
                    <a:pt x="100368" y="434924"/>
                  </a:lnTo>
                  <a:lnTo>
                    <a:pt x="66916" y="434924"/>
                  </a:lnTo>
                  <a:lnTo>
                    <a:pt x="33464" y="434924"/>
                  </a:lnTo>
                  <a:lnTo>
                    <a:pt x="33464" y="501853"/>
                  </a:lnTo>
                  <a:lnTo>
                    <a:pt x="66916" y="501853"/>
                  </a:lnTo>
                  <a:lnTo>
                    <a:pt x="66916" y="535292"/>
                  </a:lnTo>
                  <a:lnTo>
                    <a:pt x="100368" y="535292"/>
                  </a:lnTo>
                  <a:lnTo>
                    <a:pt x="100368" y="602208"/>
                  </a:lnTo>
                  <a:lnTo>
                    <a:pt x="133819" y="602208"/>
                  </a:lnTo>
                  <a:lnTo>
                    <a:pt x="133819" y="468388"/>
                  </a:lnTo>
                  <a:lnTo>
                    <a:pt x="100368" y="468388"/>
                  </a:lnTo>
                  <a:lnTo>
                    <a:pt x="100368" y="501840"/>
                  </a:lnTo>
                  <a:lnTo>
                    <a:pt x="66916" y="501840"/>
                  </a:lnTo>
                  <a:lnTo>
                    <a:pt x="66916" y="468376"/>
                  </a:lnTo>
                  <a:lnTo>
                    <a:pt x="100368" y="468376"/>
                  </a:lnTo>
                  <a:lnTo>
                    <a:pt x="100368" y="434936"/>
                  </a:lnTo>
                  <a:lnTo>
                    <a:pt x="133819" y="434936"/>
                  </a:lnTo>
                  <a:lnTo>
                    <a:pt x="133819" y="368020"/>
                  </a:lnTo>
                  <a:close/>
                </a:path>
                <a:path w="234315" h="1238250">
                  <a:moveTo>
                    <a:pt x="133819" y="301104"/>
                  </a:moveTo>
                  <a:lnTo>
                    <a:pt x="100368" y="301104"/>
                  </a:lnTo>
                  <a:lnTo>
                    <a:pt x="100368" y="334556"/>
                  </a:lnTo>
                  <a:lnTo>
                    <a:pt x="133819" y="334556"/>
                  </a:lnTo>
                  <a:lnTo>
                    <a:pt x="133819" y="301104"/>
                  </a:lnTo>
                  <a:close/>
                </a:path>
                <a:path w="234315" h="1238250">
                  <a:moveTo>
                    <a:pt x="133819" y="200736"/>
                  </a:moveTo>
                  <a:lnTo>
                    <a:pt x="100368" y="200736"/>
                  </a:lnTo>
                  <a:lnTo>
                    <a:pt x="66916" y="200736"/>
                  </a:lnTo>
                  <a:lnTo>
                    <a:pt x="33464" y="200736"/>
                  </a:lnTo>
                  <a:lnTo>
                    <a:pt x="33464" y="234188"/>
                  </a:lnTo>
                  <a:lnTo>
                    <a:pt x="66916" y="234188"/>
                  </a:lnTo>
                  <a:lnTo>
                    <a:pt x="100368" y="234188"/>
                  </a:lnTo>
                  <a:lnTo>
                    <a:pt x="133819" y="234188"/>
                  </a:lnTo>
                  <a:lnTo>
                    <a:pt x="133819" y="200736"/>
                  </a:lnTo>
                  <a:close/>
                </a:path>
                <a:path w="234315" h="1238250">
                  <a:moveTo>
                    <a:pt x="133819" y="66916"/>
                  </a:moveTo>
                  <a:lnTo>
                    <a:pt x="100368" y="66916"/>
                  </a:lnTo>
                  <a:lnTo>
                    <a:pt x="66916" y="66916"/>
                  </a:lnTo>
                  <a:lnTo>
                    <a:pt x="66916" y="167284"/>
                  </a:lnTo>
                  <a:lnTo>
                    <a:pt x="100368" y="167284"/>
                  </a:lnTo>
                  <a:lnTo>
                    <a:pt x="133819" y="167284"/>
                  </a:lnTo>
                  <a:lnTo>
                    <a:pt x="133819" y="66916"/>
                  </a:lnTo>
                  <a:close/>
                </a:path>
                <a:path w="234315" h="1238250">
                  <a:moveTo>
                    <a:pt x="133819" y="0"/>
                  </a:moveTo>
                  <a:lnTo>
                    <a:pt x="100368" y="0"/>
                  </a:lnTo>
                  <a:lnTo>
                    <a:pt x="66916" y="0"/>
                  </a:lnTo>
                  <a:lnTo>
                    <a:pt x="33464" y="0"/>
                  </a:lnTo>
                  <a:lnTo>
                    <a:pt x="33464" y="33451"/>
                  </a:lnTo>
                  <a:lnTo>
                    <a:pt x="66916" y="33451"/>
                  </a:lnTo>
                  <a:lnTo>
                    <a:pt x="100368" y="33451"/>
                  </a:lnTo>
                  <a:lnTo>
                    <a:pt x="133819" y="33451"/>
                  </a:lnTo>
                  <a:lnTo>
                    <a:pt x="133819" y="0"/>
                  </a:lnTo>
                  <a:close/>
                </a:path>
                <a:path w="234315" h="1238250">
                  <a:moveTo>
                    <a:pt x="167284" y="1070584"/>
                  </a:moveTo>
                  <a:lnTo>
                    <a:pt x="133832" y="1070584"/>
                  </a:lnTo>
                  <a:lnTo>
                    <a:pt x="133832" y="1170965"/>
                  </a:lnTo>
                  <a:lnTo>
                    <a:pt x="167284" y="1170965"/>
                  </a:lnTo>
                  <a:lnTo>
                    <a:pt x="167284" y="1070584"/>
                  </a:lnTo>
                  <a:close/>
                </a:path>
                <a:path w="234315" h="1238250">
                  <a:moveTo>
                    <a:pt x="167284" y="267652"/>
                  </a:moveTo>
                  <a:lnTo>
                    <a:pt x="133832" y="267652"/>
                  </a:lnTo>
                  <a:lnTo>
                    <a:pt x="133832" y="301104"/>
                  </a:lnTo>
                  <a:lnTo>
                    <a:pt x="167284" y="301104"/>
                  </a:lnTo>
                  <a:lnTo>
                    <a:pt x="167284" y="267652"/>
                  </a:lnTo>
                  <a:close/>
                </a:path>
                <a:path w="234315" h="1238250">
                  <a:moveTo>
                    <a:pt x="167284" y="66916"/>
                  </a:moveTo>
                  <a:lnTo>
                    <a:pt x="133832" y="66916"/>
                  </a:lnTo>
                  <a:lnTo>
                    <a:pt x="133832" y="167284"/>
                  </a:lnTo>
                  <a:lnTo>
                    <a:pt x="167284" y="167284"/>
                  </a:lnTo>
                  <a:lnTo>
                    <a:pt x="167284" y="66916"/>
                  </a:lnTo>
                  <a:close/>
                </a:path>
                <a:path w="234315" h="1238250">
                  <a:moveTo>
                    <a:pt x="200736" y="1204417"/>
                  </a:moveTo>
                  <a:lnTo>
                    <a:pt x="167284" y="1204417"/>
                  </a:lnTo>
                  <a:lnTo>
                    <a:pt x="133832" y="1204417"/>
                  </a:lnTo>
                  <a:lnTo>
                    <a:pt x="133832" y="1237869"/>
                  </a:lnTo>
                  <a:lnTo>
                    <a:pt x="167284" y="1237869"/>
                  </a:lnTo>
                  <a:lnTo>
                    <a:pt x="200736" y="1237869"/>
                  </a:lnTo>
                  <a:lnTo>
                    <a:pt x="200736" y="1204417"/>
                  </a:lnTo>
                  <a:close/>
                </a:path>
                <a:path w="234315" h="1238250">
                  <a:moveTo>
                    <a:pt x="200736" y="1003681"/>
                  </a:moveTo>
                  <a:lnTo>
                    <a:pt x="167284" y="1003681"/>
                  </a:lnTo>
                  <a:lnTo>
                    <a:pt x="133832" y="1003681"/>
                  </a:lnTo>
                  <a:lnTo>
                    <a:pt x="133832" y="1037132"/>
                  </a:lnTo>
                  <a:lnTo>
                    <a:pt x="167284" y="1037132"/>
                  </a:lnTo>
                  <a:lnTo>
                    <a:pt x="200736" y="1037132"/>
                  </a:lnTo>
                  <a:lnTo>
                    <a:pt x="200736" y="1003681"/>
                  </a:lnTo>
                  <a:close/>
                </a:path>
                <a:path w="234315" h="1238250">
                  <a:moveTo>
                    <a:pt x="200736" y="936764"/>
                  </a:moveTo>
                  <a:lnTo>
                    <a:pt x="167284" y="936764"/>
                  </a:lnTo>
                  <a:lnTo>
                    <a:pt x="133832" y="936764"/>
                  </a:lnTo>
                  <a:lnTo>
                    <a:pt x="133832" y="970216"/>
                  </a:lnTo>
                  <a:lnTo>
                    <a:pt x="167284" y="970216"/>
                  </a:lnTo>
                  <a:lnTo>
                    <a:pt x="200736" y="970216"/>
                  </a:lnTo>
                  <a:lnTo>
                    <a:pt x="200736" y="936764"/>
                  </a:lnTo>
                  <a:close/>
                </a:path>
                <a:path w="234315" h="1238250">
                  <a:moveTo>
                    <a:pt x="200736" y="869861"/>
                  </a:moveTo>
                  <a:lnTo>
                    <a:pt x="167284" y="869861"/>
                  </a:lnTo>
                  <a:lnTo>
                    <a:pt x="167284" y="836396"/>
                  </a:lnTo>
                  <a:lnTo>
                    <a:pt x="133832" y="836396"/>
                  </a:lnTo>
                  <a:lnTo>
                    <a:pt x="133832" y="903325"/>
                  </a:lnTo>
                  <a:lnTo>
                    <a:pt x="167284" y="903325"/>
                  </a:lnTo>
                  <a:lnTo>
                    <a:pt x="200736" y="903312"/>
                  </a:lnTo>
                  <a:lnTo>
                    <a:pt x="200736" y="869861"/>
                  </a:lnTo>
                  <a:close/>
                </a:path>
                <a:path w="234315" h="1238250">
                  <a:moveTo>
                    <a:pt x="200736" y="802944"/>
                  </a:moveTo>
                  <a:lnTo>
                    <a:pt x="167284" y="802944"/>
                  </a:lnTo>
                  <a:lnTo>
                    <a:pt x="167284" y="836396"/>
                  </a:lnTo>
                  <a:lnTo>
                    <a:pt x="200736" y="836396"/>
                  </a:lnTo>
                  <a:lnTo>
                    <a:pt x="200736" y="802944"/>
                  </a:lnTo>
                  <a:close/>
                </a:path>
                <a:path w="234315" h="1238250">
                  <a:moveTo>
                    <a:pt x="200736" y="568756"/>
                  </a:moveTo>
                  <a:lnTo>
                    <a:pt x="167284" y="568756"/>
                  </a:lnTo>
                  <a:lnTo>
                    <a:pt x="167284" y="635660"/>
                  </a:lnTo>
                  <a:lnTo>
                    <a:pt x="133832" y="635660"/>
                  </a:lnTo>
                  <a:lnTo>
                    <a:pt x="133832" y="736028"/>
                  </a:lnTo>
                  <a:lnTo>
                    <a:pt x="167284" y="736028"/>
                  </a:lnTo>
                  <a:lnTo>
                    <a:pt x="167284" y="702576"/>
                  </a:lnTo>
                  <a:lnTo>
                    <a:pt x="200736" y="702576"/>
                  </a:lnTo>
                  <a:lnTo>
                    <a:pt x="200736" y="568756"/>
                  </a:lnTo>
                  <a:close/>
                </a:path>
                <a:path w="234315" h="1238250">
                  <a:moveTo>
                    <a:pt x="200736" y="368020"/>
                  </a:moveTo>
                  <a:lnTo>
                    <a:pt x="167284" y="368020"/>
                  </a:lnTo>
                  <a:lnTo>
                    <a:pt x="133832" y="368020"/>
                  </a:lnTo>
                  <a:lnTo>
                    <a:pt x="133832" y="434936"/>
                  </a:lnTo>
                  <a:lnTo>
                    <a:pt x="167284" y="434936"/>
                  </a:lnTo>
                  <a:lnTo>
                    <a:pt x="167284" y="468388"/>
                  </a:lnTo>
                  <a:lnTo>
                    <a:pt x="133832" y="468388"/>
                  </a:lnTo>
                  <a:lnTo>
                    <a:pt x="133832" y="501840"/>
                  </a:lnTo>
                  <a:lnTo>
                    <a:pt x="167284" y="501840"/>
                  </a:lnTo>
                  <a:lnTo>
                    <a:pt x="167284" y="535305"/>
                  </a:lnTo>
                  <a:lnTo>
                    <a:pt x="200736" y="535305"/>
                  </a:lnTo>
                  <a:lnTo>
                    <a:pt x="200736" y="368020"/>
                  </a:lnTo>
                  <a:close/>
                </a:path>
                <a:path w="234315" h="1238250">
                  <a:moveTo>
                    <a:pt x="200736" y="301104"/>
                  </a:moveTo>
                  <a:lnTo>
                    <a:pt x="167284" y="301104"/>
                  </a:lnTo>
                  <a:lnTo>
                    <a:pt x="167284" y="334556"/>
                  </a:lnTo>
                  <a:lnTo>
                    <a:pt x="200736" y="334556"/>
                  </a:lnTo>
                  <a:lnTo>
                    <a:pt x="200736" y="301104"/>
                  </a:lnTo>
                  <a:close/>
                </a:path>
                <a:path w="234315" h="1238250">
                  <a:moveTo>
                    <a:pt x="234188" y="0"/>
                  </a:moveTo>
                  <a:lnTo>
                    <a:pt x="200736" y="0"/>
                  </a:lnTo>
                  <a:lnTo>
                    <a:pt x="167284" y="0"/>
                  </a:lnTo>
                  <a:lnTo>
                    <a:pt x="133832" y="0"/>
                  </a:lnTo>
                  <a:lnTo>
                    <a:pt x="133832" y="33451"/>
                  </a:lnTo>
                  <a:lnTo>
                    <a:pt x="167284" y="33451"/>
                  </a:lnTo>
                  <a:lnTo>
                    <a:pt x="200736" y="33451"/>
                  </a:lnTo>
                  <a:lnTo>
                    <a:pt x="200736" y="200736"/>
                  </a:lnTo>
                  <a:lnTo>
                    <a:pt x="167284" y="200736"/>
                  </a:lnTo>
                  <a:lnTo>
                    <a:pt x="133832" y="200736"/>
                  </a:lnTo>
                  <a:lnTo>
                    <a:pt x="133832" y="234188"/>
                  </a:lnTo>
                  <a:lnTo>
                    <a:pt x="167284" y="234188"/>
                  </a:lnTo>
                  <a:lnTo>
                    <a:pt x="200736" y="234188"/>
                  </a:lnTo>
                  <a:lnTo>
                    <a:pt x="234188" y="234188"/>
                  </a:lnTo>
                  <a:lnTo>
                    <a:pt x="234188" y="0"/>
                  </a:lnTo>
                  <a:close/>
                </a:path>
              </a:pathLst>
            </a:custGeom>
            <a:solidFill>
              <a:srgbClr val="231F20"/>
            </a:solidFill>
          </p:spPr>
          <p:txBody>
            <a:bodyPr wrap="square" lIns="0" tIns="0" rIns="0" bIns="0" rtlCol="0"/>
            <a:lstStyle/>
            <a:p>
              <a:endParaRPr/>
            </a:p>
          </p:txBody>
        </p:sp>
        <p:sp>
          <p:nvSpPr>
            <p:cNvPr id="11" name="object 11"/>
            <p:cNvSpPr/>
            <p:nvPr/>
          </p:nvSpPr>
          <p:spPr>
            <a:xfrm>
              <a:off x="1594865" y="5819292"/>
              <a:ext cx="0" cy="702945"/>
            </a:xfrm>
            <a:custGeom>
              <a:avLst/>
              <a:gdLst/>
              <a:ahLst/>
              <a:cxnLst/>
              <a:rect l="l" t="t" r="r" b="b"/>
              <a:pathLst>
                <a:path h="702945">
                  <a:moveTo>
                    <a:pt x="0" y="0"/>
                  </a:moveTo>
                  <a:lnTo>
                    <a:pt x="0" y="702564"/>
                  </a:lnTo>
                </a:path>
              </a:pathLst>
            </a:custGeom>
            <a:ln w="33451">
              <a:solidFill>
                <a:srgbClr val="231F20"/>
              </a:solidFill>
              <a:prstDash val="sysDot"/>
            </a:ln>
          </p:spPr>
          <p:txBody>
            <a:bodyPr wrap="square" lIns="0" tIns="0" rIns="0" bIns="0" rtlCol="0"/>
            <a:lstStyle/>
            <a:p>
              <a:endParaRPr/>
            </a:p>
          </p:txBody>
        </p:sp>
        <p:sp>
          <p:nvSpPr>
            <p:cNvPr id="12" name="object 12"/>
            <p:cNvSpPr/>
            <p:nvPr/>
          </p:nvSpPr>
          <p:spPr>
            <a:xfrm>
              <a:off x="1578140" y="5551639"/>
              <a:ext cx="301625" cy="1238250"/>
            </a:xfrm>
            <a:custGeom>
              <a:avLst/>
              <a:gdLst/>
              <a:ahLst/>
              <a:cxnLst/>
              <a:rect l="l" t="t" r="r" b="b"/>
              <a:pathLst>
                <a:path w="301625" h="1238250">
                  <a:moveTo>
                    <a:pt x="33451" y="1003681"/>
                  </a:moveTo>
                  <a:lnTo>
                    <a:pt x="0" y="1003681"/>
                  </a:lnTo>
                  <a:lnTo>
                    <a:pt x="0" y="1237869"/>
                  </a:lnTo>
                  <a:lnTo>
                    <a:pt x="33451" y="1237869"/>
                  </a:lnTo>
                  <a:lnTo>
                    <a:pt x="33451" y="1003681"/>
                  </a:lnTo>
                  <a:close/>
                </a:path>
                <a:path w="301625" h="1238250">
                  <a:moveTo>
                    <a:pt x="66903" y="802944"/>
                  </a:moveTo>
                  <a:lnTo>
                    <a:pt x="33451" y="802944"/>
                  </a:lnTo>
                  <a:lnTo>
                    <a:pt x="33451" y="869873"/>
                  </a:lnTo>
                  <a:lnTo>
                    <a:pt x="66903" y="869873"/>
                  </a:lnTo>
                  <a:lnTo>
                    <a:pt x="66903" y="802944"/>
                  </a:lnTo>
                  <a:close/>
                </a:path>
                <a:path w="301625" h="1238250">
                  <a:moveTo>
                    <a:pt x="66903" y="669124"/>
                  </a:moveTo>
                  <a:lnTo>
                    <a:pt x="33451" y="669124"/>
                  </a:lnTo>
                  <a:lnTo>
                    <a:pt x="33451" y="702576"/>
                  </a:lnTo>
                  <a:lnTo>
                    <a:pt x="66903" y="702576"/>
                  </a:lnTo>
                  <a:lnTo>
                    <a:pt x="66903" y="669124"/>
                  </a:lnTo>
                  <a:close/>
                </a:path>
                <a:path w="301625" h="1238250">
                  <a:moveTo>
                    <a:pt x="66903" y="602208"/>
                  </a:moveTo>
                  <a:lnTo>
                    <a:pt x="33451" y="602208"/>
                  </a:lnTo>
                  <a:lnTo>
                    <a:pt x="33451" y="635660"/>
                  </a:lnTo>
                  <a:lnTo>
                    <a:pt x="66903" y="635660"/>
                  </a:lnTo>
                  <a:lnTo>
                    <a:pt x="66903" y="602208"/>
                  </a:lnTo>
                  <a:close/>
                </a:path>
                <a:path w="301625" h="1238250">
                  <a:moveTo>
                    <a:pt x="66903" y="501840"/>
                  </a:moveTo>
                  <a:lnTo>
                    <a:pt x="33451" y="501840"/>
                  </a:lnTo>
                  <a:lnTo>
                    <a:pt x="33451" y="568756"/>
                  </a:lnTo>
                  <a:lnTo>
                    <a:pt x="66903" y="568756"/>
                  </a:lnTo>
                  <a:lnTo>
                    <a:pt x="66903" y="501840"/>
                  </a:lnTo>
                  <a:close/>
                </a:path>
                <a:path w="301625" h="1238250">
                  <a:moveTo>
                    <a:pt x="66903" y="434924"/>
                  </a:moveTo>
                  <a:lnTo>
                    <a:pt x="33451" y="434924"/>
                  </a:lnTo>
                  <a:lnTo>
                    <a:pt x="33451" y="468376"/>
                  </a:lnTo>
                  <a:lnTo>
                    <a:pt x="66903" y="468376"/>
                  </a:lnTo>
                  <a:lnTo>
                    <a:pt x="66903" y="434924"/>
                  </a:lnTo>
                  <a:close/>
                </a:path>
                <a:path w="301625" h="1238250">
                  <a:moveTo>
                    <a:pt x="66903" y="267652"/>
                  </a:moveTo>
                  <a:lnTo>
                    <a:pt x="33451" y="267652"/>
                  </a:lnTo>
                  <a:lnTo>
                    <a:pt x="33451" y="368020"/>
                  </a:lnTo>
                  <a:lnTo>
                    <a:pt x="66903" y="368020"/>
                  </a:lnTo>
                  <a:lnTo>
                    <a:pt x="66903" y="267652"/>
                  </a:lnTo>
                  <a:close/>
                </a:path>
                <a:path w="301625" h="1238250">
                  <a:moveTo>
                    <a:pt x="100368" y="1070584"/>
                  </a:moveTo>
                  <a:lnTo>
                    <a:pt x="66916" y="1070584"/>
                  </a:lnTo>
                  <a:lnTo>
                    <a:pt x="66916" y="1104036"/>
                  </a:lnTo>
                  <a:lnTo>
                    <a:pt x="100368" y="1104036"/>
                  </a:lnTo>
                  <a:lnTo>
                    <a:pt x="100368" y="1070584"/>
                  </a:lnTo>
                  <a:close/>
                </a:path>
                <a:path w="301625" h="1238250">
                  <a:moveTo>
                    <a:pt x="100368" y="368020"/>
                  </a:moveTo>
                  <a:lnTo>
                    <a:pt x="66916" y="368020"/>
                  </a:lnTo>
                  <a:lnTo>
                    <a:pt x="66916" y="468388"/>
                  </a:lnTo>
                  <a:lnTo>
                    <a:pt x="100368" y="468388"/>
                  </a:lnTo>
                  <a:lnTo>
                    <a:pt x="100368" y="368020"/>
                  </a:lnTo>
                  <a:close/>
                </a:path>
                <a:path w="301625" h="1238250">
                  <a:moveTo>
                    <a:pt x="133807" y="1204417"/>
                  </a:moveTo>
                  <a:lnTo>
                    <a:pt x="100368" y="1204417"/>
                  </a:lnTo>
                  <a:lnTo>
                    <a:pt x="66916" y="1204417"/>
                  </a:lnTo>
                  <a:lnTo>
                    <a:pt x="66916" y="1237869"/>
                  </a:lnTo>
                  <a:lnTo>
                    <a:pt x="100368" y="1237869"/>
                  </a:lnTo>
                  <a:lnTo>
                    <a:pt x="133807" y="1237869"/>
                  </a:lnTo>
                  <a:lnTo>
                    <a:pt x="133807" y="1204417"/>
                  </a:lnTo>
                  <a:close/>
                </a:path>
                <a:path w="301625" h="1238250">
                  <a:moveTo>
                    <a:pt x="133807" y="1003681"/>
                  </a:moveTo>
                  <a:lnTo>
                    <a:pt x="100368" y="1003681"/>
                  </a:lnTo>
                  <a:lnTo>
                    <a:pt x="100368" y="970229"/>
                  </a:lnTo>
                  <a:lnTo>
                    <a:pt x="66916" y="970229"/>
                  </a:lnTo>
                  <a:lnTo>
                    <a:pt x="66916" y="1037145"/>
                  </a:lnTo>
                  <a:lnTo>
                    <a:pt x="100368" y="1037145"/>
                  </a:lnTo>
                  <a:lnTo>
                    <a:pt x="133807" y="1037132"/>
                  </a:lnTo>
                  <a:lnTo>
                    <a:pt x="133807" y="1003681"/>
                  </a:lnTo>
                  <a:close/>
                </a:path>
                <a:path w="301625" h="1238250">
                  <a:moveTo>
                    <a:pt x="133807" y="836396"/>
                  </a:moveTo>
                  <a:lnTo>
                    <a:pt x="100368" y="836396"/>
                  </a:lnTo>
                  <a:lnTo>
                    <a:pt x="66916" y="836396"/>
                  </a:lnTo>
                  <a:lnTo>
                    <a:pt x="66916" y="936777"/>
                  </a:lnTo>
                  <a:lnTo>
                    <a:pt x="100368" y="936777"/>
                  </a:lnTo>
                  <a:lnTo>
                    <a:pt x="100368" y="903325"/>
                  </a:lnTo>
                  <a:lnTo>
                    <a:pt x="133807" y="903325"/>
                  </a:lnTo>
                  <a:lnTo>
                    <a:pt x="133807" y="836396"/>
                  </a:lnTo>
                  <a:close/>
                </a:path>
                <a:path w="301625" h="1238250">
                  <a:moveTo>
                    <a:pt x="133807" y="602208"/>
                  </a:moveTo>
                  <a:lnTo>
                    <a:pt x="100368" y="602208"/>
                  </a:lnTo>
                  <a:lnTo>
                    <a:pt x="100368" y="669124"/>
                  </a:lnTo>
                  <a:lnTo>
                    <a:pt x="66916" y="669124"/>
                  </a:lnTo>
                  <a:lnTo>
                    <a:pt x="66916" y="702576"/>
                  </a:lnTo>
                  <a:lnTo>
                    <a:pt x="100368" y="702576"/>
                  </a:lnTo>
                  <a:lnTo>
                    <a:pt x="133807" y="702589"/>
                  </a:lnTo>
                  <a:lnTo>
                    <a:pt x="133807" y="602208"/>
                  </a:lnTo>
                  <a:close/>
                </a:path>
                <a:path w="301625" h="1238250">
                  <a:moveTo>
                    <a:pt x="133807" y="501840"/>
                  </a:moveTo>
                  <a:lnTo>
                    <a:pt x="100368" y="501840"/>
                  </a:lnTo>
                  <a:lnTo>
                    <a:pt x="100368" y="535292"/>
                  </a:lnTo>
                  <a:lnTo>
                    <a:pt x="66916" y="535292"/>
                  </a:lnTo>
                  <a:lnTo>
                    <a:pt x="66916" y="568744"/>
                  </a:lnTo>
                  <a:lnTo>
                    <a:pt x="100368" y="568744"/>
                  </a:lnTo>
                  <a:lnTo>
                    <a:pt x="133807" y="568756"/>
                  </a:lnTo>
                  <a:lnTo>
                    <a:pt x="133807" y="501840"/>
                  </a:lnTo>
                  <a:close/>
                </a:path>
                <a:path w="301625" h="1238250">
                  <a:moveTo>
                    <a:pt x="133807" y="334556"/>
                  </a:moveTo>
                  <a:lnTo>
                    <a:pt x="100368" y="334556"/>
                  </a:lnTo>
                  <a:lnTo>
                    <a:pt x="100368" y="368007"/>
                  </a:lnTo>
                  <a:lnTo>
                    <a:pt x="133807" y="368007"/>
                  </a:lnTo>
                  <a:lnTo>
                    <a:pt x="133807" y="334556"/>
                  </a:lnTo>
                  <a:close/>
                </a:path>
                <a:path w="301625" h="1238250">
                  <a:moveTo>
                    <a:pt x="133807" y="167284"/>
                  </a:moveTo>
                  <a:lnTo>
                    <a:pt x="100368" y="167284"/>
                  </a:lnTo>
                  <a:lnTo>
                    <a:pt x="100368" y="100368"/>
                  </a:lnTo>
                  <a:lnTo>
                    <a:pt x="66916" y="100368"/>
                  </a:lnTo>
                  <a:lnTo>
                    <a:pt x="66916" y="301104"/>
                  </a:lnTo>
                  <a:lnTo>
                    <a:pt x="100368" y="301104"/>
                  </a:lnTo>
                  <a:lnTo>
                    <a:pt x="133807" y="301117"/>
                  </a:lnTo>
                  <a:lnTo>
                    <a:pt x="133807" y="234200"/>
                  </a:lnTo>
                  <a:lnTo>
                    <a:pt x="100368" y="234200"/>
                  </a:lnTo>
                  <a:lnTo>
                    <a:pt x="100368" y="200736"/>
                  </a:lnTo>
                  <a:lnTo>
                    <a:pt x="133807" y="200736"/>
                  </a:lnTo>
                  <a:lnTo>
                    <a:pt x="133807" y="167284"/>
                  </a:lnTo>
                  <a:close/>
                </a:path>
                <a:path w="301625" h="1238250">
                  <a:moveTo>
                    <a:pt x="133807" y="0"/>
                  </a:moveTo>
                  <a:lnTo>
                    <a:pt x="100368" y="0"/>
                  </a:lnTo>
                  <a:lnTo>
                    <a:pt x="66916" y="0"/>
                  </a:lnTo>
                  <a:lnTo>
                    <a:pt x="66916" y="33451"/>
                  </a:lnTo>
                  <a:lnTo>
                    <a:pt x="100368" y="33451"/>
                  </a:lnTo>
                  <a:lnTo>
                    <a:pt x="100368" y="100368"/>
                  </a:lnTo>
                  <a:lnTo>
                    <a:pt x="133807" y="100368"/>
                  </a:lnTo>
                  <a:lnTo>
                    <a:pt x="133807" y="0"/>
                  </a:lnTo>
                  <a:close/>
                </a:path>
                <a:path w="301625" h="1238250">
                  <a:moveTo>
                    <a:pt x="167271" y="1104049"/>
                  </a:moveTo>
                  <a:lnTo>
                    <a:pt x="133819" y="1104049"/>
                  </a:lnTo>
                  <a:lnTo>
                    <a:pt x="133819" y="1137500"/>
                  </a:lnTo>
                  <a:lnTo>
                    <a:pt x="167271" y="1137500"/>
                  </a:lnTo>
                  <a:lnTo>
                    <a:pt x="167271" y="1104049"/>
                  </a:lnTo>
                  <a:close/>
                </a:path>
                <a:path w="301625" h="1238250">
                  <a:moveTo>
                    <a:pt x="167271" y="1003681"/>
                  </a:moveTo>
                  <a:lnTo>
                    <a:pt x="133819" y="1003681"/>
                  </a:lnTo>
                  <a:lnTo>
                    <a:pt x="133819" y="1070597"/>
                  </a:lnTo>
                  <a:lnTo>
                    <a:pt x="167271" y="1070597"/>
                  </a:lnTo>
                  <a:lnTo>
                    <a:pt x="167271" y="1003681"/>
                  </a:lnTo>
                  <a:close/>
                </a:path>
                <a:path w="301625" h="1238250">
                  <a:moveTo>
                    <a:pt x="167271" y="903312"/>
                  </a:moveTo>
                  <a:lnTo>
                    <a:pt x="133819" y="903312"/>
                  </a:lnTo>
                  <a:lnTo>
                    <a:pt x="133819" y="970229"/>
                  </a:lnTo>
                  <a:lnTo>
                    <a:pt x="167271" y="970229"/>
                  </a:lnTo>
                  <a:lnTo>
                    <a:pt x="167271" y="903312"/>
                  </a:lnTo>
                  <a:close/>
                </a:path>
                <a:path w="301625" h="1238250">
                  <a:moveTo>
                    <a:pt x="167271" y="802944"/>
                  </a:moveTo>
                  <a:lnTo>
                    <a:pt x="133819" y="802944"/>
                  </a:lnTo>
                  <a:lnTo>
                    <a:pt x="133819" y="836396"/>
                  </a:lnTo>
                  <a:lnTo>
                    <a:pt x="167271" y="836396"/>
                  </a:lnTo>
                  <a:lnTo>
                    <a:pt x="167271" y="802944"/>
                  </a:lnTo>
                  <a:close/>
                </a:path>
                <a:path w="301625" h="1238250">
                  <a:moveTo>
                    <a:pt x="167271" y="736028"/>
                  </a:moveTo>
                  <a:lnTo>
                    <a:pt x="133819" y="736028"/>
                  </a:lnTo>
                  <a:lnTo>
                    <a:pt x="133819" y="769480"/>
                  </a:lnTo>
                  <a:lnTo>
                    <a:pt x="167271" y="769480"/>
                  </a:lnTo>
                  <a:lnTo>
                    <a:pt x="167271" y="736028"/>
                  </a:lnTo>
                  <a:close/>
                </a:path>
                <a:path w="301625" h="1238250">
                  <a:moveTo>
                    <a:pt x="167271" y="669124"/>
                  </a:moveTo>
                  <a:lnTo>
                    <a:pt x="133819" y="669124"/>
                  </a:lnTo>
                  <a:lnTo>
                    <a:pt x="133819" y="702576"/>
                  </a:lnTo>
                  <a:lnTo>
                    <a:pt x="167271" y="702576"/>
                  </a:lnTo>
                  <a:lnTo>
                    <a:pt x="167271" y="669124"/>
                  </a:lnTo>
                  <a:close/>
                </a:path>
                <a:path w="301625" h="1238250">
                  <a:moveTo>
                    <a:pt x="167271" y="568756"/>
                  </a:moveTo>
                  <a:lnTo>
                    <a:pt x="133819" y="568756"/>
                  </a:lnTo>
                  <a:lnTo>
                    <a:pt x="133819" y="602208"/>
                  </a:lnTo>
                  <a:lnTo>
                    <a:pt x="167271" y="602208"/>
                  </a:lnTo>
                  <a:lnTo>
                    <a:pt x="167271" y="568756"/>
                  </a:lnTo>
                  <a:close/>
                </a:path>
                <a:path w="301625" h="1238250">
                  <a:moveTo>
                    <a:pt x="167271" y="434924"/>
                  </a:moveTo>
                  <a:lnTo>
                    <a:pt x="133819" y="434924"/>
                  </a:lnTo>
                  <a:lnTo>
                    <a:pt x="133819" y="535292"/>
                  </a:lnTo>
                  <a:lnTo>
                    <a:pt x="167271" y="535292"/>
                  </a:lnTo>
                  <a:lnTo>
                    <a:pt x="167271" y="434924"/>
                  </a:lnTo>
                  <a:close/>
                </a:path>
                <a:path w="301625" h="1238250">
                  <a:moveTo>
                    <a:pt x="167271" y="334556"/>
                  </a:moveTo>
                  <a:lnTo>
                    <a:pt x="133819" y="334556"/>
                  </a:lnTo>
                  <a:lnTo>
                    <a:pt x="133819" y="368007"/>
                  </a:lnTo>
                  <a:lnTo>
                    <a:pt x="167271" y="368007"/>
                  </a:lnTo>
                  <a:lnTo>
                    <a:pt x="167271" y="334556"/>
                  </a:lnTo>
                  <a:close/>
                </a:path>
                <a:path w="301625" h="1238250">
                  <a:moveTo>
                    <a:pt x="167271" y="267652"/>
                  </a:moveTo>
                  <a:lnTo>
                    <a:pt x="133819" y="267652"/>
                  </a:lnTo>
                  <a:lnTo>
                    <a:pt x="133819" y="301104"/>
                  </a:lnTo>
                  <a:lnTo>
                    <a:pt x="167271" y="301104"/>
                  </a:lnTo>
                  <a:lnTo>
                    <a:pt x="167271" y="267652"/>
                  </a:lnTo>
                  <a:close/>
                </a:path>
                <a:path w="301625" h="1238250">
                  <a:moveTo>
                    <a:pt x="167271" y="133832"/>
                  </a:moveTo>
                  <a:lnTo>
                    <a:pt x="133819" y="133832"/>
                  </a:lnTo>
                  <a:lnTo>
                    <a:pt x="133819" y="234200"/>
                  </a:lnTo>
                  <a:lnTo>
                    <a:pt x="167271" y="234200"/>
                  </a:lnTo>
                  <a:lnTo>
                    <a:pt x="167271" y="133832"/>
                  </a:lnTo>
                  <a:close/>
                </a:path>
                <a:path w="301625" h="1238250">
                  <a:moveTo>
                    <a:pt x="167271" y="66916"/>
                  </a:moveTo>
                  <a:lnTo>
                    <a:pt x="133819" y="66916"/>
                  </a:lnTo>
                  <a:lnTo>
                    <a:pt x="133819" y="100368"/>
                  </a:lnTo>
                  <a:lnTo>
                    <a:pt x="167271" y="100368"/>
                  </a:lnTo>
                  <a:lnTo>
                    <a:pt x="167271" y="66916"/>
                  </a:lnTo>
                  <a:close/>
                </a:path>
                <a:path w="301625" h="1238250">
                  <a:moveTo>
                    <a:pt x="167271" y="0"/>
                  </a:moveTo>
                  <a:lnTo>
                    <a:pt x="133819" y="0"/>
                  </a:lnTo>
                  <a:lnTo>
                    <a:pt x="133819" y="33451"/>
                  </a:lnTo>
                  <a:lnTo>
                    <a:pt x="167271" y="33451"/>
                  </a:lnTo>
                  <a:lnTo>
                    <a:pt x="167271" y="0"/>
                  </a:lnTo>
                  <a:close/>
                </a:path>
                <a:path w="301625" h="1238250">
                  <a:moveTo>
                    <a:pt x="200736" y="1204417"/>
                  </a:moveTo>
                  <a:lnTo>
                    <a:pt x="167284" y="1204417"/>
                  </a:lnTo>
                  <a:lnTo>
                    <a:pt x="167284" y="1237869"/>
                  </a:lnTo>
                  <a:lnTo>
                    <a:pt x="200736" y="1237869"/>
                  </a:lnTo>
                  <a:lnTo>
                    <a:pt x="200736" y="1204417"/>
                  </a:lnTo>
                  <a:close/>
                </a:path>
                <a:path w="301625" h="1238250">
                  <a:moveTo>
                    <a:pt x="200736" y="1137500"/>
                  </a:moveTo>
                  <a:lnTo>
                    <a:pt x="167284" y="1137500"/>
                  </a:lnTo>
                  <a:lnTo>
                    <a:pt x="167284" y="1170952"/>
                  </a:lnTo>
                  <a:lnTo>
                    <a:pt x="200736" y="1170952"/>
                  </a:lnTo>
                  <a:lnTo>
                    <a:pt x="200736" y="1137500"/>
                  </a:lnTo>
                  <a:close/>
                </a:path>
                <a:path w="301625" h="1238250">
                  <a:moveTo>
                    <a:pt x="200736" y="1037132"/>
                  </a:moveTo>
                  <a:lnTo>
                    <a:pt x="167284" y="1037132"/>
                  </a:lnTo>
                  <a:lnTo>
                    <a:pt x="167284" y="1070584"/>
                  </a:lnTo>
                  <a:lnTo>
                    <a:pt x="200736" y="1070584"/>
                  </a:lnTo>
                  <a:lnTo>
                    <a:pt x="200736" y="1037132"/>
                  </a:lnTo>
                  <a:close/>
                </a:path>
                <a:path w="301625" h="1238250">
                  <a:moveTo>
                    <a:pt x="200736" y="970229"/>
                  </a:moveTo>
                  <a:lnTo>
                    <a:pt x="167284" y="970229"/>
                  </a:lnTo>
                  <a:lnTo>
                    <a:pt x="167284" y="1003681"/>
                  </a:lnTo>
                  <a:lnTo>
                    <a:pt x="200736" y="1003681"/>
                  </a:lnTo>
                  <a:lnTo>
                    <a:pt x="200736" y="970229"/>
                  </a:lnTo>
                  <a:close/>
                </a:path>
                <a:path w="301625" h="1238250">
                  <a:moveTo>
                    <a:pt x="200736" y="669124"/>
                  </a:moveTo>
                  <a:lnTo>
                    <a:pt x="167284" y="669124"/>
                  </a:lnTo>
                  <a:lnTo>
                    <a:pt x="167284" y="736041"/>
                  </a:lnTo>
                  <a:lnTo>
                    <a:pt x="200736" y="736041"/>
                  </a:lnTo>
                  <a:lnTo>
                    <a:pt x="200736" y="669124"/>
                  </a:lnTo>
                  <a:close/>
                </a:path>
                <a:path w="301625" h="1238250">
                  <a:moveTo>
                    <a:pt x="234175" y="1170952"/>
                  </a:moveTo>
                  <a:lnTo>
                    <a:pt x="200736" y="1170952"/>
                  </a:lnTo>
                  <a:lnTo>
                    <a:pt x="200736" y="1204404"/>
                  </a:lnTo>
                  <a:lnTo>
                    <a:pt x="234175" y="1204404"/>
                  </a:lnTo>
                  <a:lnTo>
                    <a:pt x="234175" y="1170952"/>
                  </a:lnTo>
                  <a:close/>
                </a:path>
                <a:path w="301625" h="1238250">
                  <a:moveTo>
                    <a:pt x="234175" y="1104049"/>
                  </a:moveTo>
                  <a:lnTo>
                    <a:pt x="200736" y="1104049"/>
                  </a:lnTo>
                  <a:lnTo>
                    <a:pt x="200736" y="1137500"/>
                  </a:lnTo>
                  <a:lnTo>
                    <a:pt x="234175" y="1137500"/>
                  </a:lnTo>
                  <a:lnTo>
                    <a:pt x="234175" y="1104049"/>
                  </a:lnTo>
                  <a:close/>
                </a:path>
                <a:path w="301625" h="1238250">
                  <a:moveTo>
                    <a:pt x="234175" y="769493"/>
                  </a:moveTo>
                  <a:lnTo>
                    <a:pt x="200736" y="769493"/>
                  </a:lnTo>
                  <a:lnTo>
                    <a:pt x="167284" y="769493"/>
                  </a:lnTo>
                  <a:lnTo>
                    <a:pt x="167284" y="802944"/>
                  </a:lnTo>
                  <a:lnTo>
                    <a:pt x="200736" y="802944"/>
                  </a:lnTo>
                  <a:lnTo>
                    <a:pt x="200736" y="836396"/>
                  </a:lnTo>
                  <a:lnTo>
                    <a:pt x="167284" y="836396"/>
                  </a:lnTo>
                  <a:lnTo>
                    <a:pt x="167284" y="903325"/>
                  </a:lnTo>
                  <a:lnTo>
                    <a:pt x="200736" y="903325"/>
                  </a:lnTo>
                  <a:lnTo>
                    <a:pt x="200736" y="936777"/>
                  </a:lnTo>
                  <a:lnTo>
                    <a:pt x="234175" y="936777"/>
                  </a:lnTo>
                  <a:lnTo>
                    <a:pt x="234175" y="869861"/>
                  </a:lnTo>
                  <a:lnTo>
                    <a:pt x="200736" y="869861"/>
                  </a:lnTo>
                  <a:lnTo>
                    <a:pt x="200736" y="836422"/>
                  </a:lnTo>
                  <a:lnTo>
                    <a:pt x="234175" y="836422"/>
                  </a:lnTo>
                  <a:lnTo>
                    <a:pt x="234175" y="769493"/>
                  </a:lnTo>
                  <a:close/>
                </a:path>
                <a:path w="301625" h="1238250">
                  <a:moveTo>
                    <a:pt x="234175" y="635660"/>
                  </a:moveTo>
                  <a:lnTo>
                    <a:pt x="200736" y="635660"/>
                  </a:lnTo>
                  <a:lnTo>
                    <a:pt x="200736" y="669112"/>
                  </a:lnTo>
                  <a:lnTo>
                    <a:pt x="234175" y="669112"/>
                  </a:lnTo>
                  <a:lnTo>
                    <a:pt x="234175" y="635660"/>
                  </a:lnTo>
                  <a:close/>
                </a:path>
                <a:path w="301625" h="1238250">
                  <a:moveTo>
                    <a:pt x="234175" y="501840"/>
                  </a:moveTo>
                  <a:lnTo>
                    <a:pt x="200736" y="501840"/>
                  </a:lnTo>
                  <a:lnTo>
                    <a:pt x="167284" y="501840"/>
                  </a:lnTo>
                  <a:lnTo>
                    <a:pt x="167284" y="535292"/>
                  </a:lnTo>
                  <a:lnTo>
                    <a:pt x="200736" y="535292"/>
                  </a:lnTo>
                  <a:lnTo>
                    <a:pt x="200736" y="568756"/>
                  </a:lnTo>
                  <a:lnTo>
                    <a:pt x="167284" y="568756"/>
                  </a:lnTo>
                  <a:lnTo>
                    <a:pt x="167284" y="602208"/>
                  </a:lnTo>
                  <a:lnTo>
                    <a:pt x="200736" y="602208"/>
                  </a:lnTo>
                  <a:lnTo>
                    <a:pt x="234175" y="602208"/>
                  </a:lnTo>
                  <a:lnTo>
                    <a:pt x="234175" y="501840"/>
                  </a:lnTo>
                  <a:close/>
                </a:path>
                <a:path w="301625" h="1238250">
                  <a:moveTo>
                    <a:pt x="234175" y="200736"/>
                  </a:moveTo>
                  <a:lnTo>
                    <a:pt x="200736" y="200736"/>
                  </a:lnTo>
                  <a:lnTo>
                    <a:pt x="200736" y="267652"/>
                  </a:lnTo>
                  <a:lnTo>
                    <a:pt x="167284" y="267652"/>
                  </a:lnTo>
                  <a:lnTo>
                    <a:pt x="167284" y="334568"/>
                  </a:lnTo>
                  <a:lnTo>
                    <a:pt x="200736" y="334568"/>
                  </a:lnTo>
                  <a:lnTo>
                    <a:pt x="200736" y="368020"/>
                  </a:lnTo>
                  <a:lnTo>
                    <a:pt x="167284" y="368020"/>
                  </a:lnTo>
                  <a:lnTo>
                    <a:pt x="167284" y="401472"/>
                  </a:lnTo>
                  <a:lnTo>
                    <a:pt x="200736" y="401472"/>
                  </a:lnTo>
                  <a:lnTo>
                    <a:pt x="200736" y="434924"/>
                  </a:lnTo>
                  <a:lnTo>
                    <a:pt x="167284" y="434924"/>
                  </a:lnTo>
                  <a:lnTo>
                    <a:pt x="167284" y="468376"/>
                  </a:lnTo>
                  <a:lnTo>
                    <a:pt x="200736" y="468376"/>
                  </a:lnTo>
                  <a:lnTo>
                    <a:pt x="234175" y="468388"/>
                  </a:lnTo>
                  <a:lnTo>
                    <a:pt x="234175" y="301104"/>
                  </a:lnTo>
                  <a:lnTo>
                    <a:pt x="200736" y="301104"/>
                  </a:lnTo>
                  <a:lnTo>
                    <a:pt x="200736" y="267665"/>
                  </a:lnTo>
                  <a:lnTo>
                    <a:pt x="234175" y="267665"/>
                  </a:lnTo>
                  <a:lnTo>
                    <a:pt x="234175" y="200736"/>
                  </a:lnTo>
                  <a:close/>
                </a:path>
                <a:path w="301625" h="1238250">
                  <a:moveTo>
                    <a:pt x="234175" y="100368"/>
                  </a:moveTo>
                  <a:lnTo>
                    <a:pt x="200736" y="100368"/>
                  </a:lnTo>
                  <a:lnTo>
                    <a:pt x="167284" y="100368"/>
                  </a:lnTo>
                  <a:lnTo>
                    <a:pt x="167284" y="167284"/>
                  </a:lnTo>
                  <a:lnTo>
                    <a:pt x="200736" y="167284"/>
                  </a:lnTo>
                  <a:lnTo>
                    <a:pt x="200736" y="133819"/>
                  </a:lnTo>
                  <a:lnTo>
                    <a:pt x="234175" y="133819"/>
                  </a:lnTo>
                  <a:lnTo>
                    <a:pt x="234175" y="100368"/>
                  </a:lnTo>
                  <a:close/>
                </a:path>
                <a:path w="301625" h="1238250">
                  <a:moveTo>
                    <a:pt x="234175" y="33464"/>
                  </a:moveTo>
                  <a:lnTo>
                    <a:pt x="200736" y="33464"/>
                  </a:lnTo>
                  <a:lnTo>
                    <a:pt x="200736" y="0"/>
                  </a:lnTo>
                  <a:lnTo>
                    <a:pt x="167284" y="0"/>
                  </a:lnTo>
                  <a:lnTo>
                    <a:pt x="167284" y="66916"/>
                  </a:lnTo>
                  <a:lnTo>
                    <a:pt x="200736" y="66916"/>
                  </a:lnTo>
                  <a:lnTo>
                    <a:pt x="234175" y="66916"/>
                  </a:lnTo>
                  <a:lnTo>
                    <a:pt x="234175" y="33464"/>
                  </a:lnTo>
                  <a:close/>
                </a:path>
                <a:path w="301625" h="1238250">
                  <a:moveTo>
                    <a:pt x="267639" y="1070584"/>
                  </a:moveTo>
                  <a:lnTo>
                    <a:pt x="234188" y="1070584"/>
                  </a:lnTo>
                  <a:lnTo>
                    <a:pt x="234188" y="1237869"/>
                  </a:lnTo>
                  <a:lnTo>
                    <a:pt x="267639" y="1237869"/>
                  </a:lnTo>
                  <a:lnTo>
                    <a:pt x="267639" y="1070584"/>
                  </a:lnTo>
                  <a:close/>
                </a:path>
                <a:path w="301625" h="1238250">
                  <a:moveTo>
                    <a:pt x="267639" y="970229"/>
                  </a:moveTo>
                  <a:lnTo>
                    <a:pt x="234188" y="970229"/>
                  </a:lnTo>
                  <a:lnTo>
                    <a:pt x="234188" y="1037145"/>
                  </a:lnTo>
                  <a:lnTo>
                    <a:pt x="267639" y="1037145"/>
                  </a:lnTo>
                  <a:lnTo>
                    <a:pt x="267639" y="970229"/>
                  </a:lnTo>
                  <a:close/>
                </a:path>
                <a:path w="301625" h="1238250">
                  <a:moveTo>
                    <a:pt x="267639" y="802944"/>
                  </a:moveTo>
                  <a:lnTo>
                    <a:pt x="234188" y="802944"/>
                  </a:lnTo>
                  <a:lnTo>
                    <a:pt x="234188" y="836396"/>
                  </a:lnTo>
                  <a:lnTo>
                    <a:pt x="267639" y="836396"/>
                  </a:lnTo>
                  <a:lnTo>
                    <a:pt x="267639" y="802944"/>
                  </a:lnTo>
                  <a:close/>
                </a:path>
                <a:path w="301625" h="1238250">
                  <a:moveTo>
                    <a:pt x="267639" y="669124"/>
                  </a:moveTo>
                  <a:lnTo>
                    <a:pt x="234188" y="669124"/>
                  </a:lnTo>
                  <a:lnTo>
                    <a:pt x="234188" y="769493"/>
                  </a:lnTo>
                  <a:lnTo>
                    <a:pt x="267639" y="769493"/>
                  </a:lnTo>
                  <a:lnTo>
                    <a:pt x="267639" y="669124"/>
                  </a:lnTo>
                  <a:close/>
                </a:path>
                <a:path w="301625" h="1238250">
                  <a:moveTo>
                    <a:pt x="267639" y="568756"/>
                  </a:moveTo>
                  <a:lnTo>
                    <a:pt x="234188" y="568756"/>
                  </a:lnTo>
                  <a:lnTo>
                    <a:pt x="234188" y="635673"/>
                  </a:lnTo>
                  <a:lnTo>
                    <a:pt x="267639" y="635673"/>
                  </a:lnTo>
                  <a:lnTo>
                    <a:pt x="267639" y="568756"/>
                  </a:lnTo>
                  <a:close/>
                </a:path>
                <a:path w="301625" h="1238250">
                  <a:moveTo>
                    <a:pt x="267639" y="401472"/>
                  </a:moveTo>
                  <a:lnTo>
                    <a:pt x="234188" y="401472"/>
                  </a:lnTo>
                  <a:lnTo>
                    <a:pt x="234188" y="535292"/>
                  </a:lnTo>
                  <a:lnTo>
                    <a:pt x="267639" y="535292"/>
                  </a:lnTo>
                  <a:lnTo>
                    <a:pt x="267639" y="401472"/>
                  </a:lnTo>
                  <a:close/>
                </a:path>
                <a:path w="301625" h="1238250">
                  <a:moveTo>
                    <a:pt x="267639" y="267652"/>
                  </a:moveTo>
                  <a:lnTo>
                    <a:pt x="234188" y="267652"/>
                  </a:lnTo>
                  <a:lnTo>
                    <a:pt x="234188" y="368020"/>
                  </a:lnTo>
                  <a:lnTo>
                    <a:pt x="267639" y="368020"/>
                  </a:lnTo>
                  <a:lnTo>
                    <a:pt x="267639" y="267652"/>
                  </a:lnTo>
                  <a:close/>
                </a:path>
                <a:path w="301625" h="1238250">
                  <a:moveTo>
                    <a:pt x="267639" y="33464"/>
                  </a:moveTo>
                  <a:lnTo>
                    <a:pt x="234188" y="33464"/>
                  </a:lnTo>
                  <a:lnTo>
                    <a:pt x="234188" y="167284"/>
                  </a:lnTo>
                  <a:lnTo>
                    <a:pt x="267639" y="167284"/>
                  </a:lnTo>
                  <a:lnTo>
                    <a:pt x="267639" y="33464"/>
                  </a:lnTo>
                  <a:close/>
                </a:path>
                <a:path w="301625" h="1238250">
                  <a:moveTo>
                    <a:pt x="301091" y="33464"/>
                  </a:moveTo>
                  <a:lnTo>
                    <a:pt x="267652" y="33464"/>
                  </a:lnTo>
                  <a:lnTo>
                    <a:pt x="267652" y="66916"/>
                  </a:lnTo>
                  <a:lnTo>
                    <a:pt x="301091" y="66916"/>
                  </a:lnTo>
                  <a:lnTo>
                    <a:pt x="301091" y="33464"/>
                  </a:lnTo>
                  <a:close/>
                </a:path>
              </a:pathLst>
            </a:custGeom>
            <a:solidFill>
              <a:srgbClr val="231F20"/>
            </a:solidFill>
          </p:spPr>
          <p:txBody>
            <a:bodyPr wrap="square" lIns="0" tIns="0" rIns="0" bIns="0" rtlCol="0"/>
            <a:lstStyle/>
            <a:p>
              <a:endParaRPr/>
            </a:p>
          </p:txBody>
        </p:sp>
        <p:sp>
          <p:nvSpPr>
            <p:cNvPr id="13" name="object 13"/>
            <p:cNvSpPr/>
            <p:nvPr/>
          </p:nvSpPr>
          <p:spPr>
            <a:xfrm>
              <a:off x="1845792" y="5551639"/>
              <a:ext cx="234315" cy="1238250"/>
            </a:xfrm>
            <a:custGeom>
              <a:avLst/>
              <a:gdLst/>
              <a:ahLst/>
              <a:cxnLst/>
              <a:rect l="l" t="t" r="r" b="b"/>
              <a:pathLst>
                <a:path w="234314" h="1238250">
                  <a:moveTo>
                    <a:pt x="33439" y="1170952"/>
                  </a:moveTo>
                  <a:lnTo>
                    <a:pt x="0" y="1170952"/>
                  </a:lnTo>
                  <a:lnTo>
                    <a:pt x="0" y="1204404"/>
                  </a:lnTo>
                  <a:lnTo>
                    <a:pt x="33439" y="1204404"/>
                  </a:lnTo>
                  <a:lnTo>
                    <a:pt x="33439" y="1170952"/>
                  </a:lnTo>
                  <a:close/>
                </a:path>
                <a:path w="234314" h="1238250">
                  <a:moveTo>
                    <a:pt x="33439" y="1037132"/>
                  </a:moveTo>
                  <a:lnTo>
                    <a:pt x="0" y="1037132"/>
                  </a:lnTo>
                  <a:lnTo>
                    <a:pt x="0" y="1070584"/>
                  </a:lnTo>
                  <a:lnTo>
                    <a:pt x="33439" y="1070584"/>
                  </a:lnTo>
                  <a:lnTo>
                    <a:pt x="33439" y="1037132"/>
                  </a:lnTo>
                  <a:close/>
                </a:path>
                <a:path w="234314" h="1238250">
                  <a:moveTo>
                    <a:pt x="33439" y="936764"/>
                  </a:moveTo>
                  <a:lnTo>
                    <a:pt x="0" y="936764"/>
                  </a:lnTo>
                  <a:lnTo>
                    <a:pt x="0" y="1003681"/>
                  </a:lnTo>
                  <a:lnTo>
                    <a:pt x="33439" y="1003681"/>
                  </a:lnTo>
                  <a:lnTo>
                    <a:pt x="33439" y="936764"/>
                  </a:lnTo>
                  <a:close/>
                </a:path>
                <a:path w="234314" h="1238250">
                  <a:moveTo>
                    <a:pt x="33439" y="802944"/>
                  </a:moveTo>
                  <a:lnTo>
                    <a:pt x="0" y="802944"/>
                  </a:lnTo>
                  <a:lnTo>
                    <a:pt x="0" y="903325"/>
                  </a:lnTo>
                  <a:lnTo>
                    <a:pt x="33439" y="903325"/>
                  </a:lnTo>
                  <a:lnTo>
                    <a:pt x="33439" y="802944"/>
                  </a:lnTo>
                  <a:close/>
                </a:path>
                <a:path w="234314" h="1238250">
                  <a:moveTo>
                    <a:pt x="33439" y="669124"/>
                  </a:moveTo>
                  <a:lnTo>
                    <a:pt x="0" y="669124"/>
                  </a:lnTo>
                  <a:lnTo>
                    <a:pt x="0" y="736041"/>
                  </a:lnTo>
                  <a:lnTo>
                    <a:pt x="33439" y="736041"/>
                  </a:lnTo>
                  <a:lnTo>
                    <a:pt x="33439" y="669124"/>
                  </a:lnTo>
                  <a:close/>
                </a:path>
                <a:path w="234314" h="1238250">
                  <a:moveTo>
                    <a:pt x="33439" y="602208"/>
                  </a:moveTo>
                  <a:lnTo>
                    <a:pt x="0" y="602208"/>
                  </a:lnTo>
                  <a:lnTo>
                    <a:pt x="0" y="635660"/>
                  </a:lnTo>
                  <a:lnTo>
                    <a:pt x="33439" y="635660"/>
                  </a:lnTo>
                  <a:lnTo>
                    <a:pt x="33439" y="602208"/>
                  </a:lnTo>
                  <a:close/>
                </a:path>
                <a:path w="234314" h="1238250">
                  <a:moveTo>
                    <a:pt x="33439" y="468388"/>
                  </a:moveTo>
                  <a:lnTo>
                    <a:pt x="0" y="468388"/>
                  </a:lnTo>
                  <a:lnTo>
                    <a:pt x="0" y="535305"/>
                  </a:lnTo>
                  <a:lnTo>
                    <a:pt x="33439" y="535305"/>
                  </a:lnTo>
                  <a:lnTo>
                    <a:pt x="33439" y="468388"/>
                  </a:lnTo>
                  <a:close/>
                </a:path>
                <a:path w="234314" h="1238250">
                  <a:moveTo>
                    <a:pt x="33439" y="368020"/>
                  </a:moveTo>
                  <a:lnTo>
                    <a:pt x="0" y="368020"/>
                  </a:lnTo>
                  <a:lnTo>
                    <a:pt x="0" y="434936"/>
                  </a:lnTo>
                  <a:lnTo>
                    <a:pt x="33439" y="434936"/>
                  </a:lnTo>
                  <a:lnTo>
                    <a:pt x="33439" y="368020"/>
                  </a:lnTo>
                  <a:close/>
                </a:path>
                <a:path w="234314" h="1238250">
                  <a:moveTo>
                    <a:pt x="33439" y="267652"/>
                  </a:moveTo>
                  <a:lnTo>
                    <a:pt x="0" y="267652"/>
                  </a:lnTo>
                  <a:lnTo>
                    <a:pt x="0" y="334568"/>
                  </a:lnTo>
                  <a:lnTo>
                    <a:pt x="33439" y="334568"/>
                  </a:lnTo>
                  <a:lnTo>
                    <a:pt x="33439" y="267652"/>
                  </a:lnTo>
                  <a:close/>
                </a:path>
                <a:path w="234314" h="1238250">
                  <a:moveTo>
                    <a:pt x="33439" y="200736"/>
                  </a:moveTo>
                  <a:lnTo>
                    <a:pt x="0" y="200736"/>
                  </a:lnTo>
                  <a:lnTo>
                    <a:pt x="0" y="234188"/>
                  </a:lnTo>
                  <a:lnTo>
                    <a:pt x="33439" y="234188"/>
                  </a:lnTo>
                  <a:lnTo>
                    <a:pt x="33439" y="200736"/>
                  </a:lnTo>
                  <a:close/>
                </a:path>
                <a:path w="234314" h="1238250">
                  <a:moveTo>
                    <a:pt x="33439" y="133832"/>
                  </a:moveTo>
                  <a:lnTo>
                    <a:pt x="0" y="133832"/>
                  </a:lnTo>
                  <a:lnTo>
                    <a:pt x="0" y="167284"/>
                  </a:lnTo>
                  <a:lnTo>
                    <a:pt x="33439" y="167284"/>
                  </a:lnTo>
                  <a:lnTo>
                    <a:pt x="33439" y="133832"/>
                  </a:lnTo>
                  <a:close/>
                </a:path>
                <a:path w="234314" h="1238250">
                  <a:moveTo>
                    <a:pt x="33439" y="33464"/>
                  </a:moveTo>
                  <a:lnTo>
                    <a:pt x="0" y="33464"/>
                  </a:lnTo>
                  <a:lnTo>
                    <a:pt x="0" y="66916"/>
                  </a:lnTo>
                  <a:lnTo>
                    <a:pt x="33439" y="66916"/>
                  </a:lnTo>
                  <a:lnTo>
                    <a:pt x="33439" y="33464"/>
                  </a:lnTo>
                  <a:close/>
                </a:path>
                <a:path w="234314" h="1238250">
                  <a:moveTo>
                    <a:pt x="66903" y="1003681"/>
                  </a:moveTo>
                  <a:lnTo>
                    <a:pt x="33451" y="1003681"/>
                  </a:lnTo>
                  <a:lnTo>
                    <a:pt x="33451" y="1037132"/>
                  </a:lnTo>
                  <a:lnTo>
                    <a:pt x="66903" y="1037132"/>
                  </a:lnTo>
                  <a:lnTo>
                    <a:pt x="66903" y="1003681"/>
                  </a:lnTo>
                  <a:close/>
                </a:path>
                <a:path w="234314" h="1238250">
                  <a:moveTo>
                    <a:pt x="66903" y="936764"/>
                  </a:moveTo>
                  <a:lnTo>
                    <a:pt x="33451" y="936764"/>
                  </a:lnTo>
                  <a:lnTo>
                    <a:pt x="33451" y="970216"/>
                  </a:lnTo>
                  <a:lnTo>
                    <a:pt x="66903" y="970216"/>
                  </a:lnTo>
                  <a:lnTo>
                    <a:pt x="66903" y="936764"/>
                  </a:lnTo>
                  <a:close/>
                </a:path>
                <a:path w="234314" h="1238250">
                  <a:moveTo>
                    <a:pt x="66903" y="702576"/>
                  </a:moveTo>
                  <a:lnTo>
                    <a:pt x="33451" y="702576"/>
                  </a:lnTo>
                  <a:lnTo>
                    <a:pt x="33451" y="769493"/>
                  </a:lnTo>
                  <a:lnTo>
                    <a:pt x="66903" y="769493"/>
                  </a:lnTo>
                  <a:lnTo>
                    <a:pt x="66903" y="702576"/>
                  </a:lnTo>
                  <a:close/>
                </a:path>
                <a:path w="234314" h="1238250">
                  <a:moveTo>
                    <a:pt x="66903" y="267652"/>
                  </a:moveTo>
                  <a:lnTo>
                    <a:pt x="33451" y="267652"/>
                  </a:lnTo>
                  <a:lnTo>
                    <a:pt x="33451" y="301104"/>
                  </a:lnTo>
                  <a:lnTo>
                    <a:pt x="66903" y="301104"/>
                  </a:lnTo>
                  <a:lnTo>
                    <a:pt x="66903" y="267652"/>
                  </a:lnTo>
                  <a:close/>
                </a:path>
                <a:path w="234314" h="1238250">
                  <a:moveTo>
                    <a:pt x="66903" y="66916"/>
                  </a:moveTo>
                  <a:lnTo>
                    <a:pt x="33451" y="66916"/>
                  </a:lnTo>
                  <a:lnTo>
                    <a:pt x="33451" y="100368"/>
                  </a:lnTo>
                  <a:lnTo>
                    <a:pt x="66903" y="100368"/>
                  </a:lnTo>
                  <a:lnTo>
                    <a:pt x="66903" y="66916"/>
                  </a:lnTo>
                  <a:close/>
                </a:path>
                <a:path w="234314" h="1238250">
                  <a:moveTo>
                    <a:pt x="66903" y="0"/>
                  </a:moveTo>
                  <a:lnTo>
                    <a:pt x="33451" y="0"/>
                  </a:lnTo>
                  <a:lnTo>
                    <a:pt x="33451" y="33451"/>
                  </a:lnTo>
                  <a:lnTo>
                    <a:pt x="66903" y="33451"/>
                  </a:lnTo>
                  <a:lnTo>
                    <a:pt x="66903" y="0"/>
                  </a:lnTo>
                  <a:close/>
                </a:path>
                <a:path w="234314" h="1238250">
                  <a:moveTo>
                    <a:pt x="100342" y="1170952"/>
                  </a:moveTo>
                  <a:lnTo>
                    <a:pt x="66903" y="1170952"/>
                  </a:lnTo>
                  <a:lnTo>
                    <a:pt x="66903" y="1137500"/>
                  </a:lnTo>
                  <a:lnTo>
                    <a:pt x="33451" y="1137500"/>
                  </a:lnTo>
                  <a:lnTo>
                    <a:pt x="33451" y="1204417"/>
                  </a:lnTo>
                  <a:lnTo>
                    <a:pt x="66903" y="1204417"/>
                  </a:lnTo>
                  <a:lnTo>
                    <a:pt x="66903" y="1237869"/>
                  </a:lnTo>
                  <a:lnTo>
                    <a:pt x="100342" y="1237869"/>
                  </a:lnTo>
                  <a:lnTo>
                    <a:pt x="100342" y="1170952"/>
                  </a:lnTo>
                  <a:close/>
                </a:path>
                <a:path w="234314" h="1238250">
                  <a:moveTo>
                    <a:pt x="100342" y="1037132"/>
                  </a:moveTo>
                  <a:lnTo>
                    <a:pt x="66903" y="1037132"/>
                  </a:lnTo>
                  <a:lnTo>
                    <a:pt x="66903" y="1104061"/>
                  </a:lnTo>
                  <a:lnTo>
                    <a:pt x="100342" y="1104061"/>
                  </a:lnTo>
                  <a:lnTo>
                    <a:pt x="100342" y="1037132"/>
                  </a:lnTo>
                  <a:close/>
                </a:path>
                <a:path w="234314" h="1238250">
                  <a:moveTo>
                    <a:pt x="100342" y="970229"/>
                  </a:moveTo>
                  <a:lnTo>
                    <a:pt x="66903" y="970229"/>
                  </a:lnTo>
                  <a:lnTo>
                    <a:pt x="66903" y="1003681"/>
                  </a:lnTo>
                  <a:lnTo>
                    <a:pt x="100342" y="1003681"/>
                  </a:lnTo>
                  <a:lnTo>
                    <a:pt x="100342" y="970229"/>
                  </a:lnTo>
                  <a:close/>
                </a:path>
                <a:path w="234314" h="1238250">
                  <a:moveTo>
                    <a:pt x="100342" y="836396"/>
                  </a:moveTo>
                  <a:lnTo>
                    <a:pt x="66903" y="836396"/>
                  </a:lnTo>
                  <a:lnTo>
                    <a:pt x="66903" y="903325"/>
                  </a:lnTo>
                  <a:lnTo>
                    <a:pt x="100342" y="903325"/>
                  </a:lnTo>
                  <a:lnTo>
                    <a:pt x="100342" y="836396"/>
                  </a:lnTo>
                  <a:close/>
                </a:path>
                <a:path w="234314" h="1238250">
                  <a:moveTo>
                    <a:pt x="100342" y="635660"/>
                  </a:moveTo>
                  <a:lnTo>
                    <a:pt x="66903" y="635660"/>
                  </a:lnTo>
                  <a:lnTo>
                    <a:pt x="66903" y="602208"/>
                  </a:lnTo>
                  <a:lnTo>
                    <a:pt x="33451" y="602208"/>
                  </a:lnTo>
                  <a:lnTo>
                    <a:pt x="33451" y="669137"/>
                  </a:lnTo>
                  <a:lnTo>
                    <a:pt x="66903" y="669137"/>
                  </a:lnTo>
                  <a:lnTo>
                    <a:pt x="100342" y="669112"/>
                  </a:lnTo>
                  <a:lnTo>
                    <a:pt x="100342" y="635660"/>
                  </a:lnTo>
                  <a:close/>
                </a:path>
                <a:path w="234314" h="1238250">
                  <a:moveTo>
                    <a:pt x="100342" y="401472"/>
                  </a:moveTo>
                  <a:lnTo>
                    <a:pt x="66903" y="401472"/>
                  </a:lnTo>
                  <a:lnTo>
                    <a:pt x="33451" y="401472"/>
                  </a:lnTo>
                  <a:lnTo>
                    <a:pt x="33451" y="568756"/>
                  </a:lnTo>
                  <a:lnTo>
                    <a:pt x="66903" y="568756"/>
                  </a:lnTo>
                  <a:lnTo>
                    <a:pt x="100342" y="568744"/>
                  </a:lnTo>
                  <a:lnTo>
                    <a:pt x="100342" y="535292"/>
                  </a:lnTo>
                  <a:lnTo>
                    <a:pt x="66903" y="535292"/>
                  </a:lnTo>
                  <a:lnTo>
                    <a:pt x="66903" y="434924"/>
                  </a:lnTo>
                  <a:lnTo>
                    <a:pt x="100342" y="434924"/>
                  </a:lnTo>
                  <a:lnTo>
                    <a:pt x="100342" y="401472"/>
                  </a:lnTo>
                  <a:close/>
                </a:path>
                <a:path w="234314" h="1238250">
                  <a:moveTo>
                    <a:pt x="100342" y="301104"/>
                  </a:moveTo>
                  <a:lnTo>
                    <a:pt x="66903" y="301104"/>
                  </a:lnTo>
                  <a:lnTo>
                    <a:pt x="66903" y="368020"/>
                  </a:lnTo>
                  <a:lnTo>
                    <a:pt x="100342" y="368020"/>
                  </a:lnTo>
                  <a:lnTo>
                    <a:pt x="100342" y="301104"/>
                  </a:lnTo>
                  <a:close/>
                </a:path>
                <a:path w="234314" h="1238250">
                  <a:moveTo>
                    <a:pt x="100342" y="167284"/>
                  </a:moveTo>
                  <a:lnTo>
                    <a:pt x="66903" y="167284"/>
                  </a:lnTo>
                  <a:lnTo>
                    <a:pt x="33451" y="167284"/>
                  </a:lnTo>
                  <a:lnTo>
                    <a:pt x="33451" y="200736"/>
                  </a:lnTo>
                  <a:lnTo>
                    <a:pt x="66903" y="200736"/>
                  </a:lnTo>
                  <a:lnTo>
                    <a:pt x="66903" y="234200"/>
                  </a:lnTo>
                  <a:lnTo>
                    <a:pt x="100342" y="234200"/>
                  </a:lnTo>
                  <a:lnTo>
                    <a:pt x="100342" y="167284"/>
                  </a:lnTo>
                  <a:close/>
                </a:path>
                <a:path w="234314" h="1238250">
                  <a:moveTo>
                    <a:pt x="100342" y="100368"/>
                  </a:moveTo>
                  <a:lnTo>
                    <a:pt x="66903" y="100368"/>
                  </a:lnTo>
                  <a:lnTo>
                    <a:pt x="66903" y="133819"/>
                  </a:lnTo>
                  <a:lnTo>
                    <a:pt x="100342" y="133819"/>
                  </a:lnTo>
                  <a:lnTo>
                    <a:pt x="100342" y="100368"/>
                  </a:lnTo>
                  <a:close/>
                </a:path>
                <a:path w="234314" h="1238250">
                  <a:moveTo>
                    <a:pt x="133819" y="970229"/>
                  </a:moveTo>
                  <a:lnTo>
                    <a:pt x="100368" y="970229"/>
                  </a:lnTo>
                  <a:lnTo>
                    <a:pt x="100368" y="1003681"/>
                  </a:lnTo>
                  <a:lnTo>
                    <a:pt x="133819" y="1003681"/>
                  </a:lnTo>
                  <a:lnTo>
                    <a:pt x="133819" y="970229"/>
                  </a:lnTo>
                  <a:close/>
                </a:path>
                <a:path w="234314" h="1238250">
                  <a:moveTo>
                    <a:pt x="133819" y="434924"/>
                  </a:moveTo>
                  <a:lnTo>
                    <a:pt x="100368" y="434924"/>
                  </a:lnTo>
                  <a:lnTo>
                    <a:pt x="100368" y="468376"/>
                  </a:lnTo>
                  <a:lnTo>
                    <a:pt x="133819" y="468376"/>
                  </a:lnTo>
                  <a:lnTo>
                    <a:pt x="133819" y="434924"/>
                  </a:lnTo>
                  <a:close/>
                </a:path>
                <a:path w="234314" h="1238250">
                  <a:moveTo>
                    <a:pt x="167271" y="1003681"/>
                  </a:moveTo>
                  <a:lnTo>
                    <a:pt x="133819" y="1003681"/>
                  </a:lnTo>
                  <a:lnTo>
                    <a:pt x="133819" y="1037132"/>
                  </a:lnTo>
                  <a:lnTo>
                    <a:pt x="167271" y="1037132"/>
                  </a:lnTo>
                  <a:lnTo>
                    <a:pt x="167271" y="1003681"/>
                  </a:lnTo>
                  <a:close/>
                </a:path>
                <a:path w="234314" h="1238250">
                  <a:moveTo>
                    <a:pt x="167271" y="702576"/>
                  </a:moveTo>
                  <a:lnTo>
                    <a:pt x="133819" y="702576"/>
                  </a:lnTo>
                  <a:lnTo>
                    <a:pt x="133819" y="736028"/>
                  </a:lnTo>
                  <a:lnTo>
                    <a:pt x="167271" y="736028"/>
                  </a:lnTo>
                  <a:lnTo>
                    <a:pt x="167271" y="702576"/>
                  </a:lnTo>
                  <a:close/>
                </a:path>
                <a:path w="234314" h="1238250">
                  <a:moveTo>
                    <a:pt x="167271" y="468388"/>
                  </a:moveTo>
                  <a:lnTo>
                    <a:pt x="133819" y="468388"/>
                  </a:lnTo>
                  <a:lnTo>
                    <a:pt x="133819" y="501840"/>
                  </a:lnTo>
                  <a:lnTo>
                    <a:pt x="167271" y="501840"/>
                  </a:lnTo>
                  <a:lnTo>
                    <a:pt x="167271" y="468388"/>
                  </a:lnTo>
                  <a:close/>
                </a:path>
                <a:path w="234314" h="1238250">
                  <a:moveTo>
                    <a:pt x="200710" y="1104049"/>
                  </a:moveTo>
                  <a:lnTo>
                    <a:pt x="167271" y="1104049"/>
                  </a:lnTo>
                  <a:lnTo>
                    <a:pt x="133819" y="1104049"/>
                  </a:lnTo>
                  <a:lnTo>
                    <a:pt x="100368" y="1104049"/>
                  </a:lnTo>
                  <a:lnTo>
                    <a:pt x="100368" y="1137500"/>
                  </a:lnTo>
                  <a:lnTo>
                    <a:pt x="133819" y="1137500"/>
                  </a:lnTo>
                  <a:lnTo>
                    <a:pt x="133819" y="1170952"/>
                  </a:lnTo>
                  <a:lnTo>
                    <a:pt x="100368" y="1170952"/>
                  </a:lnTo>
                  <a:lnTo>
                    <a:pt x="100368" y="1204404"/>
                  </a:lnTo>
                  <a:lnTo>
                    <a:pt x="133819" y="1204404"/>
                  </a:lnTo>
                  <a:lnTo>
                    <a:pt x="167271" y="1204417"/>
                  </a:lnTo>
                  <a:lnTo>
                    <a:pt x="200710" y="1204417"/>
                  </a:lnTo>
                  <a:lnTo>
                    <a:pt x="200710" y="1104049"/>
                  </a:lnTo>
                  <a:close/>
                </a:path>
                <a:path w="234314" h="1238250">
                  <a:moveTo>
                    <a:pt x="200710" y="1037132"/>
                  </a:moveTo>
                  <a:lnTo>
                    <a:pt x="167271" y="1037132"/>
                  </a:lnTo>
                  <a:lnTo>
                    <a:pt x="167271" y="1070584"/>
                  </a:lnTo>
                  <a:lnTo>
                    <a:pt x="200710" y="1070584"/>
                  </a:lnTo>
                  <a:lnTo>
                    <a:pt x="200710" y="1037132"/>
                  </a:lnTo>
                  <a:close/>
                </a:path>
                <a:path w="234314" h="1238250">
                  <a:moveTo>
                    <a:pt x="200710" y="802944"/>
                  </a:moveTo>
                  <a:lnTo>
                    <a:pt x="167271" y="802944"/>
                  </a:lnTo>
                  <a:lnTo>
                    <a:pt x="167271" y="769493"/>
                  </a:lnTo>
                  <a:lnTo>
                    <a:pt x="133819" y="769493"/>
                  </a:lnTo>
                  <a:lnTo>
                    <a:pt x="133819" y="736028"/>
                  </a:lnTo>
                  <a:lnTo>
                    <a:pt x="100368" y="736028"/>
                  </a:lnTo>
                  <a:lnTo>
                    <a:pt x="100368" y="802944"/>
                  </a:lnTo>
                  <a:lnTo>
                    <a:pt x="133819" y="802944"/>
                  </a:lnTo>
                  <a:lnTo>
                    <a:pt x="133819" y="836422"/>
                  </a:lnTo>
                  <a:lnTo>
                    <a:pt x="167271" y="836422"/>
                  </a:lnTo>
                  <a:lnTo>
                    <a:pt x="167271" y="869861"/>
                  </a:lnTo>
                  <a:lnTo>
                    <a:pt x="133819" y="869861"/>
                  </a:lnTo>
                  <a:lnTo>
                    <a:pt x="133819" y="903312"/>
                  </a:lnTo>
                  <a:lnTo>
                    <a:pt x="100368" y="903312"/>
                  </a:lnTo>
                  <a:lnTo>
                    <a:pt x="100368" y="936764"/>
                  </a:lnTo>
                  <a:lnTo>
                    <a:pt x="133819" y="936764"/>
                  </a:lnTo>
                  <a:lnTo>
                    <a:pt x="167271" y="936777"/>
                  </a:lnTo>
                  <a:lnTo>
                    <a:pt x="167271" y="970216"/>
                  </a:lnTo>
                  <a:lnTo>
                    <a:pt x="200710" y="970216"/>
                  </a:lnTo>
                  <a:lnTo>
                    <a:pt x="200710" y="936764"/>
                  </a:lnTo>
                  <a:lnTo>
                    <a:pt x="167271" y="936764"/>
                  </a:lnTo>
                  <a:lnTo>
                    <a:pt x="167271" y="869873"/>
                  </a:lnTo>
                  <a:lnTo>
                    <a:pt x="200710" y="869873"/>
                  </a:lnTo>
                  <a:lnTo>
                    <a:pt x="200710" y="802944"/>
                  </a:lnTo>
                  <a:close/>
                </a:path>
                <a:path w="234314" h="1238250">
                  <a:moveTo>
                    <a:pt x="200710" y="535292"/>
                  </a:moveTo>
                  <a:lnTo>
                    <a:pt x="167271" y="535292"/>
                  </a:lnTo>
                  <a:lnTo>
                    <a:pt x="167271" y="568756"/>
                  </a:lnTo>
                  <a:lnTo>
                    <a:pt x="133819" y="568756"/>
                  </a:lnTo>
                  <a:lnTo>
                    <a:pt x="133819" y="635660"/>
                  </a:lnTo>
                  <a:lnTo>
                    <a:pt x="100368" y="635660"/>
                  </a:lnTo>
                  <a:lnTo>
                    <a:pt x="100368" y="669112"/>
                  </a:lnTo>
                  <a:lnTo>
                    <a:pt x="133819" y="669112"/>
                  </a:lnTo>
                  <a:lnTo>
                    <a:pt x="167271" y="669124"/>
                  </a:lnTo>
                  <a:lnTo>
                    <a:pt x="200710" y="669124"/>
                  </a:lnTo>
                  <a:lnTo>
                    <a:pt x="200710" y="535292"/>
                  </a:lnTo>
                  <a:close/>
                </a:path>
                <a:path w="234314" h="1238250">
                  <a:moveTo>
                    <a:pt x="200710" y="401472"/>
                  </a:moveTo>
                  <a:lnTo>
                    <a:pt x="167271" y="401472"/>
                  </a:lnTo>
                  <a:lnTo>
                    <a:pt x="167271" y="434924"/>
                  </a:lnTo>
                  <a:lnTo>
                    <a:pt x="200710" y="434924"/>
                  </a:lnTo>
                  <a:lnTo>
                    <a:pt x="200710" y="401472"/>
                  </a:lnTo>
                  <a:close/>
                </a:path>
                <a:path w="234314" h="1238250">
                  <a:moveTo>
                    <a:pt x="200710" y="0"/>
                  </a:moveTo>
                  <a:lnTo>
                    <a:pt x="167271" y="0"/>
                  </a:lnTo>
                  <a:lnTo>
                    <a:pt x="133819" y="0"/>
                  </a:lnTo>
                  <a:lnTo>
                    <a:pt x="100368" y="0"/>
                  </a:lnTo>
                  <a:lnTo>
                    <a:pt x="100368" y="133819"/>
                  </a:lnTo>
                  <a:lnTo>
                    <a:pt x="133819" y="133819"/>
                  </a:lnTo>
                  <a:lnTo>
                    <a:pt x="133819" y="234200"/>
                  </a:lnTo>
                  <a:lnTo>
                    <a:pt x="100368" y="234200"/>
                  </a:lnTo>
                  <a:lnTo>
                    <a:pt x="100368" y="267652"/>
                  </a:lnTo>
                  <a:lnTo>
                    <a:pt x="133819" y="267652"/>
                  </a:lnTo>
                  <a:lnTo>
                    <a:pt x="133819" y="301104"/>
                  </a:lnTo>
                  <a:lnTo>
                    <a:pt x="167271" y="301104"/>
                  </a:lnTo>
                  <a:lnTo>
                    <a:pt x="167271" y="334556"/>
                  </a:lnTo>
                  <a:lnTo>
                    <a:pt x="133819" y="334556"/>
                  </a:lnTo>
                  <a:lnTo>
                    <a:pt x="100368" y="334556"/>
                  </a:lnTo>
                  <a:lnTo>
                    <a:pt x="100368" y="401472"/>
                  </a:lnTo>
                  <a:lnTo>
                    <a:pt x="133819" y="401472"/>
                  </a:lnTo>
                  <a:lnTo>
                    <a:pt x="167271" y="401472"/>
                  </a:lnTo>
                  <a:lnTo>
                    <a:pt x="167271" y="334568"/>
                  </a:lnTo>
                  <a:lnTo>
                    <a:pt x="200710" y="334568"/>
                  </a:lnTo>
                  <a:lnTo>
                    <a:pt x="200710" y="234200"/>
                  </a:lnTo>
                  <a:lnTo>
                    <a:pt x="167271" y="234200"/>
                  </a:lnTo>
                  <a:lnTo>
                    <a:pt x="167271" y="200736"/>
                  </a:lnTo>
                  <a:lnTo>
                    <a:pt x="200710" y="200736"/>
                  </a:lnTo>
                  <a:lnTo>
                    <a:pt x="200710" y="167284"/>
                  </a:lnTo>
                  <a:lnTo>
                    <a:pt x="167271" y="167284"/>
                  </a:lnTo>
                  <a:lnTo>
                    <a:pt x="167271" y="133832"/>
                  </a:lnTo>
                  <a:lnTo>
                    <a:pt x="200710" y="133832"/>
                  </a:lnTo>
                  <a:lnTo>
                    <a:pt x="200710" y="66916"/>
                  </a:lnTo>
                  <a:lnTo>
                    <a:pt x="167271" y="66916"/>
                  </a:lnTo>
                  <a:lnTo>
                    <a:pt x="133819" y="66916"/>
                  </a:lnTo>
                  <a:lnTo>
                    <a:pt x="133819" y="33451"/>
                  </a:lnTo>
                  <a:lnTo>
                    <a:pt x="167271" y="33451"/>
                  </a:lnTo>
                  <a:lnTo>
                    <a:pt x="200710" y="33451"/>
                  </a:lnTo>
                  <a:lnTo>
                    <a:pt x="200710" y="0"/>
                  </a:lnTo>
                  <a:close/>
                </a:path>
                <a:path w="234314" h="1238250">
                  <a:moveTo>
                    <a:pt x="234188" y="1170952"/>
                  </a:moveTo>
                  <a:lnTo>
                    <a:pt x="200736" y="1170952"/>
                  </a:lnTo>
                  <a:lnTo>
                    <a:pt x="200736" y="1237869"/>
                  </a:lnTo>
                  <a:lnTo>
                    <a:pt x="234188" y="1237869"/>
                  </a:lnTo>
                  <a:lnTo>
                    <a:pt x="234188" y="1170952"/>
                  </a:lnTo>
                  <a:close/>
                </a:path>
                <a:path w="234314" h="1238250">
                  <a:moveTo>
                    <a:pt x="234188" y="1003681"/>
                  </a:moveTo>
                  <a:lnTo>
                    <a:pt x="200736" y="1003681"/>
                  </a:lnTo>
                  <a:lnTo>
                    <a:pt x="200736" y="1104061"/>
                  </a:lnTo>
                  <a:lnTo>
                    <a:pt x="234188" y="1104061"/>
                  </a:lnTo>
                  <a:lnTo>
                    <a:pt x="234188" y="1003681"/>
                  </a:lnTo>
                  <a:close/>
                </a:path>
                <a:path w="234314" h="1238250">
                  <a:moveTo>
                    <a:pt x="234188" y="836396"/>
                  </a:moveTo>
                  <a:lnTo>
                    <a:pt x="200736" y="836396"/>
                  </a:lnTo>
                  <a:lnTo>
                    <a:pt x="200736" y="903325"/>
                  </a:lnTo>
                  <a:lnTo>
                    <a:pt x="234188" y="903325"/>
                  </a:lnTo>
                  <a:lnTo>
                    <a:pt x="234188" y="836396"/>
                  </a:lnTo>
                  <a:close/>
                </a:path>
                <a:path w="234314" h="1238250">
                  <a:moveTo>
                    <a:pt x="234188" y="635660"/>
                  </a:moveTo>
                  <a:lnTo>
                    <a:pt x="200736" y="635660"/>
                  </a:lnTo>
                  <a:lnTo>
                    <a:pt x="200736" y="702576"/>
                  </a:lnTo>
                  <a:lnTo>
                    <a:pt x="234188" y="702576"/>
                  </a:lnTo>
                  <a:lnTo>
                    <a:pt x="234188" y="635660"/>
                  </a:lnTo>
                  <a:close/>
                </a:path>
                <a:path w="234314" h="1238250">
                  <a:moveTo>
                    <a:pt x="234188" y="501840"/>
                  </a:moveTo>
                  <a:lnTo>
                    <a:pt x="200736" y="501840"/>
                  </a:lnTo>
                  <a:lnTo>
                    <a:pt x="200736" y="568756"/>
                  </a:lnTo>
                  <a:lnTo>
                    <a:pt x="234188" y="568756"/>
                  </a:lnTo>
                  <a:lnTo>
                    <a:pt x="234188" y="501840"/>
                  </a:lnTo>
                  <a:close/>
                </a:path>
                <a:path w="234314" h="1238250">
                  <a:moveTo>
                    <a:pt x="234188" y="401472"/>
                  </a:moveTo>
                  <a:lnTo>
                    <a:pt x="200736" y="401472"/>
                  </a:lnTo>
                  <a:lnTo>
                    <a:pt x="200736" y="434924"/>
                  </a:lnTo>
                  <a:lnTo>
                    <a:pt x="234188" y="434924"/>
                  </a:lnTo>
                  <a:lnTo>
                    <a:pt x="234188" y="401472"/>
                  </a:lnTo>
                  <a:close/>
                </a:path>
                <a:path w="234314" h="1238250">
                  <a:moveTo>
                    <a:pt x="234188" y="301104"/>
                  </a:moveTo>
                  <a:lnTo>
                    <a:pt x="200736" y="301104"/>
                  </a:lnTo>
                  <a:lnTo>
                    <a:pt x="200736" y="368020"/>
                  </a:lnTo>
                  <a:lnTo>
                    <a:pt x="234188" y="368020"/>
                  </a:lnTo>
                  <a:lnTo>
                    <a:pt x="234188" y="301104"/>
                  </a:lnTo>
                  <a:close/>
                </a:path>
                <a:path w="234314" h="1238250">
                  <a:moveTo>
                    <a:pt x="234188" y="133832"/>
                  </a:moveTo>
                  <a:lnTo>
                    <a:pt x="200736" y="133832"/>
                  </a:lnTo>
                  <a:lnTo>
                    <a:pt x="200736" y="267665"/>
                  </a:lnTo>
                  <a:lnTo>
                    <a:pt x="234188" y="267665"/>
                  </a:lnTo>
                  <a:lnTo>
                    <a:pt x="234188" y="133832"/>
                  </a:lnTo>
                  <a:close/>
                </a:path>
                <a:path w="234314" h="1238250">
                  <a:moveTo>
                    <a:pt x="234188" y="33464"/>
                  </a:moveTo>
                  <a:lnTo>
                    <a:pt x="200736" y="33464"/>
                  </a:lnTo>
                  <a:lnTo>
                    <a:pt x="200736" y="100380"/>
                  </a:lnTo>
                  <a:lnTo>
                    <a:pt x="234188" y="100380"/>
                  </a:lnTo>
                  <a:lnTo>
                    <a:pt x="234188" y="33464"/>
                  </a:lnTo>
                  <a:close/>
                </a:path>
              </a:pathLst>
            </a:custGeom>
            <a:solidFill>
              <a:srgbClr val="231F20"/>
            </a:solidFill>
          </p:spPr>
          <p:txBody>
            <a:bodyPr wrap="square" lIns="0" tIns="0" rIns="0" bIns="0" rtlCol="0"/>
            <a:lstStyle/>
            <a:p>
              <a:endParaRPr/>
            </a:p>
          </p:txBody>
        </p:sp>
        <p:sp>
          <p:nvSpPr>
            <p:cNvPr id="14" name="object 14"/>
            <p:cNvSpPr/>
            <p:nvPr/>
          </p:nvSpPr>
          <p:spPr>
            <a:xfrm>
              <a:off x="2046528" y="5551639"/>
              <a:ext cx="301625" cy="1238250"/>
            </a:xfrm>
            <a:custGeom>
              <a:avLst/>
              <a:gdLst/>
              <a:ahLst/>
              <a:cxnLst/>
              <a:rect l="l" t="t" r="r" b="b"/>
              <a:pathLst>
                <a:path w="301625" h="1238250">
                  <a:moveTo>
                    <a:pt x="66890" y="1137500"/>
                  </a:moveTo>
                  <a:lnTo>
                    <a:pt x="33451" y="1137500"/>
                  </a:lnTo>
                  <a:lnTo>
                    <a:pt x="33451" y="1170952"/>
                  </a:lnTo>
                  <a:lnTo>
                    <a:pt x="0" y="1170952"/>
                  </a:lnTo>
                  <a:lnTo>
                    <a:pt x="0" y="1237869"/>
                  </a:lnTo>
                  <a:lnTo>
                    <a:pt x="33451" y="1237869"/>
                  </a:lnTo>
                  <a:lnTo>
                    <a:pt x="66890" y="1237869"/>
                  </a:lnTo>
                  <a:lnTo>
                    <a:pt x="66890" y="1137500"/>
                  </a:lnTo>
                  <a:close/>
                </a:path>
                <a:path w="301625" h="1238250">
                  <a:moveTo>
                    <a:pt x="66890" y="1003681"/>
                  </a:moveTo>
                  <a:lnTo>
                    <a:pt x="33451" y="1003681"/>
                  </a:lnTo>
                  <a:lnTo>
                    <a:pt x="33451" y="1070597"/>
                  </a:lnTo>
                  <a:lnTo>
                    <a:pt x="66890" y="1070597"/>
                  </a:lnTo>
                  <a:lnTo>
                    <a:pt x="66890" y="1003681"/>
                  </a:lnTo>
                  <a:close/>
                </a:path>
                <a:path w="301625" h="1238250">
                  <a:moveTo>
                    <a:pt x="66890" y="869861"/>
                  </a:moveTo>
                  <a:lnTo>
                    <a:pt x="33451" y="869861"/>
                  </a:lnTo>
                  <a:lnTo>
                    <a:pt x="33451" y="970229"/>
                  </a:lnTo>
                  <a:lnTo>
                    <a:pt x="66890" y="970229"/>
                  </a:lnTo>
                  <a:lnTo>
                    <a:pt x="66890" y="869861"/>
                  </a:lnTo>
                  <a:close/>
                </a:path>
                <a:path w="301625" h="1238250">
                  <a:moveTo>
                    <a:pt x="66890" y="635660"/>
                  </a:moveTo>
                  <a:lnTo>
                    <a:pt x="33451" y="635660"/>
                  </a:lnTo>
                  <a:lnTo>
                    <a:pt x="33451" y="736028"/>
                  </a:lnTo>
                  <a:lnTo>
                    <a:pt x="66890" y="736028"/>
                  </a:lnTo>
                  <a:lnTo>
                    <a:pt x="66890" y="635660"/>
                  </a:lnTo>
                  <a:close/>
                </a:path>
                <a:path w="301625" h="1238250">
                  <a:moveTo>
                    <a:pt x="66890" y="568756"/>
                  </a:moveTo>
                  <a:lnTo>
                    <a:pt x="33451" y="568756"/>
                  </a:lnTo>
                  <a:lnTo>
                    <a:pt x="33451" y="602208"/>
                  </a:lnTo>
                  <a:lnTo>
                    <a:pt x="66890" y="602208"/>
                  </a:lnTo>
                  <a:lnTo>
                    <a:pt x="66890" y="568756"/>
                  </a:lnTo>
                  <a:close/>
                </a:path>
                <a:path w="301625" h="1238250">
                  <a:moveTo>
                    <a:pt x="66890" y="468388"/>
                  </a:moveTo>
                  <a:lnTo>
                    <a:pt x="33451" y="468388"/>
                  </a:lnTo>
                  <a:lnTo>
                    <a:pt x="33451" y="535305"/>
                  </a:lnTo>
                  <a:lnTo>
                    <a:pt x="66890" y="535305"/>
                  </a:lnTo>
                  <a:lnTo>
                    <a:pt x="66890" y="468388"/>
                  </a:lnTo>
                  <a:close/>
                </a:path>
                <a:path w="301625" h="1238250">
                  <a:moveTo>
                    <a:pt x="66890" y="301104"/>
                  </a:moveTo>
                  <a:lnTo>
                    <a:pt x="33451" y="301104"/>
                  </a:lnTo>
                  <a:lnTo>
                    <a:pt x="33451" y="434924"/>
                  </a:lnTo>
                  <a:lnTo>
                    <a:pt x="66890" y="434924"/>
                  </a:lnTo>
                  <a:lnTo>
                    <a:pt x="66890" y="301104"/>
                  </a:lnTo>
                  <a:close/>
                </a:path>
                <a:path w="301625" h="1238250">
                  <a:moveTo>
                    <a:pt x="66890" y="133832"/>
                  </a:moveTo>
                  <a:lnTo>
                    <a:pt x="33451" y="133832"/>
                  </a:lnTo>
                  <a:lnTo>
                    <a:pt x="33451" y="200761"/>
                  </a:lnTo>
                  <a:lnTo>
                    <a:pt x="66890" y="200761"/>
                  </a:lnTo>
                  <a:lnTo>
                    <a:pt x="66890" y="133832"/>
                  </a:lnTo>
                  <a:close/>
                </a:path>
                <a:path w="301625" h="1238250">
                  <a:moveTo>
                    <a:pt x="66890" y="66916"/>
                  </a:moveTo>
                  <a:lnTo>
                    <a:pt x="33451" y="66916"/>
                  </a:lnTo>
                  <a:lnTo>
                    <a:pt x="33451" y="100368"/>
                  </a:lnTo>
                  <a:lnTo>
                    <a:pt x="66890" y="100368"/>
                  </a:lnTo>
                  <a:lnTo>
                    <a:pt x="66890" y="66916"/>
                  </a:lnTo>
                  <a:close/>
                </a:path>
                <a:path w="301625" h="1238250">
                  <a:moveTo>
                    <a:pt x="100355" y="1170952"/>
                  </a:moveTo>
                  <a:lnTo>
                    <a:pt x="66903" y="1170952"/>
                  </a:lnTo>
                  <a:lnTo>
                    <a:pt x="66903" y="1204404"/>
                  </a:lnTo>
                  <a:lnTo>
                    <a:pt x="100355" y="1204404"/>
                  </a:lnTo>
                  <a:lnTo>
                    <a:pt x="100355" y="1170952"/>
                  </a:lnTo>
                  <a:close/>
                </a:path>
                <a:path w="301625" h="1238250">
                  <a:moveTo>
                    <a:pt x="100355" y="1104049"/>
                  </a:moveTo>
                  <a:lnTo>
                    <a:pt x="66903" y="1104049"/>
                  </a:lnTo>
                  <a:lnTo>
                    <a:pt x="66903" y="1137500"/>
                  </a:lnTo>
                  <a:lnTo>
                    <a:pt x="100355" y="1137500"/>
                  </a:lnTo>
                  <a:lnTo>
                    <a:pt x="100355" y="1104049"/>
                  </a:lnTo>
                  <a:close/>
                </a:path>
                <a:path w="301625" h="1238250">
                  <a:moveTo>
                    <a:pt x="100355" y="1003681"/>
                  </a:moveTo>
                  <a:lnTo>
                    <a:pt x="66903" y="1003681"/>
                  </a:lnTo>
                  <a:lnTo>
                    <a:pt x="66903" y="1037132"/>
                  </a:lnTo>
                  <a:lnTo>
                    <a:pt x="100355" y="1037132"/>
                  </a:lnTo>
                  <a:lnTo>
                    <a:pt x="100355" y="1003681"/>
                  </a:lnTo>
                  <a:close/>
                </a:path>
                <a:path w="301625" h="1238250">
                  <a:moveTo>
                    <a:pt x="100355" y="936764"/>
                  </a:moveTo>
                  <a:lnTo>
                    <a:pt x="66903" y="936764"/>
                  </a:lnTo>
                  <a:lnTo>
                    <a:pt x="66903" y="970216"/>
                  </a:lnTo>
                  <a:lnTo>
                    <a:pt x="100355" y="970216"/>
                  </a:lnTo>
                  <a:lnTo>
                    <a:pt x="100355" y="936764"/>
                  </a:lnTo>
                  <a:close/>
                </a:path>
                <a:path w="301625" h="1238250">
                  <a:moveTo>
                    <a:pt x="100355" y="869861"/>
                  </a:moveTo>
                  <a:lnTo>
                    <a:pt x="66903" y="869861"/>
                  </a:lnTo>
                  <a:lnTo>
                    <a:pt x="66903" y="903312"/>
                  </a:lnTo>
                  <a:lnTo>
                    <a:pt x="100355" y="903312"/>
                  </a:lnTo>
                  <a:lnTo>
                    <a:pt x="100355" y="869861"/>
                  </a:lnTo>
                  <a:close/>
                </a:path>
                <a:path w="301625" h="1238250">
                  <a:moveTo>
                    <a:pt x="100355" y="769493"/>
                  </a:moveTo>
                  <a:lnTo>
                    <a:pt x="66903" y="769493"/>
                  </a:lnTo>
                  <a:lnTo>
                    <a:pt x="66903" y="836422"/>
                  </a:lnTo>
                  <a:lnTo>
                    <a:pt x="100355" y="836422"/>
                  </a:lnTo>
                  <a:lnTo>
                    <a:pt x="100355" y="769493"/>
                  </a:lnTo>
                  <a:close/>
                </a:path>
                <a:path w="301625" h="1238250">
                  <a:moveTo>
                    <a:pt x="100355" y="669124"/>
                  </a:moveTo>
                  <a:lnTo>
                    <a:pt x="66903" y="669124"/>
                  </a:lnTo>
                  <a:lnTo>
                    <a:pt x="66903" y="702576"/>
                  </a:lnTo>
                  <a:lnTo>
                    <a:pt x="100355" y="702576"/>
                  </a:lnTo>
                  <a:lnTo>
                    <a:pt x="100355" y="669124"/>
                  </a:lnTo>
                  <a:close/>
                </a:path>
                <a:path w="301625" h="1238250">
                  <a:moveTo>
                    <a:pt x="100355" y="568756"/>
                  </a:moveTo>
                  <a:lnTo>
                    <a:pt x="66903" y="568756"/>
                  </a:lnTo>
                  <a:lnTo>
                    <a:pt x="66903" y="602208"/>
                  </a:lnTo>
                  <a:lnTo>
                    <a:pt x="100355" y="602208"/>
                  </a:lnTo>
                  <a:lnTo>
                    <a:pt x="100355" y="568756"/>
                  </a:lnTo>
                  <a:close/>
                </a:path>
                <a:path w="301625" h="1238250">
                  <a:moveTo>
                    <a:pt x="100355" y="468388"/>
                  </a:moveTo>
                  <a:lnTo>
                    <a:pt x="66903" y="468388"/>
                  </a:lnTo>
                  <a:lnTo>
                    <a:pt x="66903" y="501840"/>
                  </a:lnTo>
                  <a:lnTo>
                    <a:pt x="100355" y="501840"/>
                  </a:lnTo>
                  <a:lnTo>
                    <a:pt x="100355" y="468388"/>
                  </a:lnTo>
                  <a:close/>
                </a:path>
                <a:path w="301625" h="1238250">
                  <a:moveTo>
                    <a:pt x="100355" y="368020"/>
                  </a:moveTo>
                  <a:lnTo>
                    <a:pt x="66903" y="368020"/>
                  </a:lnTo>
                  <a:lnTo>
                    <a:pt x="66903" y="434936"/>
                  </a:lnTo>
                  <a:lnTo>
                    <a:pt x="100355" y="434936"/>
                  </a:lnTo>
                  <a:lnTo>
                    <a:pt x="100355" y="368020"/>
                  </a:lnTo>
                  <a:close/>
                </a:path>
                <a:path w="301625" h="1238250">
                  <a:moveTo>
                    <a:pt x="100355" y="167284"/>
                  </a:moveTo>
                  <a:lnTo>
                    <a:pt x="66903" y="167284"/>
                  </a:lnTo>
                  <a:lnTo>
                    <a:pt x="66903" y="301104"/>
                  </a:lnTo>
                  <a:lnTo>
                    <a:pt x="100355" y="301104"/>
                  </a:lnTo>
                  <a:lnTo>
                    <a:pt x="100355" y="167284"/>
                  </a:lnTo>
                  <a:close/>
                </a:path>
                <a:path w="301625" h="1238250">
                  <a:moveTo>
                    <a:pt x="100355" y="66916"/>
                  </a:moveTo>
                  <a:lnTo>
                    <a:pt x="66903" y="66916"/>
                  </a:lnTo>
                  <a:lnTo>
                    <a:pt x="66903" y="100368"/>
                  </a:lnTo>
                  <a:lnTo>
                    <a:pt x="100355" y="100368"/>
                  </a:lnTo>
                  <a:lnTo>
                    <a:pt x="100355" y="66916"/>
                  </a:lnTo>
                  <a:close/>
                </a:path>
                <a:path w="301625" h="1238250">
                  <a:moveTo>
                    <a:pt x="100355" y="0"/>
                  </a:moveTo>
                  <a:lnTo>
                    <a:pt x="66903" y="0"/>
                  </a:lnTo>
                  <a:lnTo>
                    <a:pt x="66903" y="33451"/>
                  </a:lnTo>
                  <a:lnTo>
                    <a:pt x="100355" y="33451"/>
                  </a:lnTo>
                  <a:lnTo>
                    <a:pt x="100355" y="0"/>
                  </a:lnTo>
                  <a:close/>
                </a:path>
                <a:path w="301625" h="1238250">
                  <a:moveTo>
                    <a:pt x="133807" y="1104049"/>
                  </a:moveTo>
                  <a:lnTo>
                    <a:pt x="100368" y="1104049"/>
                  </a:lnTo>
                  <a:lnTo>
                    <a:pt x="100368" y="1204417"/>
                  </a:lnTo>
                  <a:lnTo>
                    <a:pt x="133807" y="1204417"/>
                  </a:lnTo>
                  <a:lnTo>
                    <a:pt x="133807" y="1104049"/>
                  </a:lnTo>
                  <a:close/>
                </a:path>
                <a:path w="301625" h="1238250">
                  <a:moveTo>
                    <a:pt x="133807" y="970229"/>
                  </a:moveTo>
                  <a:lnTo>
                    <a:pt x="100368" y="970229"/>
                  </a:lnTo>
                  <a:lnTo>
                    <a:pt x="100368" y="1037145"/>
                  </a:lnTo>
                  <a:lnTo>
                    <a:pt x="133807" y="1037145"/>
                  </a:lnTo>
                  <a:lnTo>
                    <a:pt x="133807" y="970229"/>
                  </a:lnTo>
                  <a:close/>
                </a:path>
                <a:path w="301625" h="1238250">
                  <a:moveTo>
                    <a:pt x="133807" y="836396"/>
                  </a:moveTo>
                  <a:lnTo>
                    <a:pt x="100368" y="836396"/>
                  </a:lnTo>
                  <a:lnTo>
                    <a:pt x="100368" y="936777"/>
                  </a:lnTo>
                  <a:lnTo>
                    <a:pt x="133807" y="936777"/>
                  </a:lnTo>
                  <a:lnTo>
                    <a:pt x="133807" y="836396"/>
                  </a:lnTo>
                  <a:close/>
                </a:path>
                <a:path w="301625" h="1238250">
                  <a:moveTo>
                    <a:pt x="133807" y="702576"/>
                  </a:moveTo>
                  <a:lnTo>
                    <a:pt x="100368" y="702576"/>
                  </a:lnTo>
                  <a:lnTo>
                    <a:pt x="100368" y="769493"/>
                  </a:lnTo>
                  <a:lnTo>
                    <a:pt x="133807" y="769493"/>
                  </a:lnTo>
                  <a:lnTo>
                    <a:pt x="133807" y="702576"/>
                  </a:lnTo>
                  <a:close/>
                </a:path>
                <a:path w="301625" h="1238250">
                  <a:moveTo>
                    <a:pt x="133807" y="602208"/>
                  </a:moveTo>
                  <a:lnTo>
                    <a:pt x="100368" y="602208"/>
                  </a:lnTo>
                  <a:lnTo>
                    <a:pt x="100368" y="635660"/>
                  </a:lnTo>
                  <a:lnTo>
                    <a:pt x="133807" y="635660"/>
                  </a:lnTo>
                  <a:lnTo>
                    <a:pt x="133807" y="602208"/>
                  </a:lnTo>
                  <a:close/>
                </a:path>
                <a:path w="301625" h="1238250">
                  <a:moveTo>
                    <a:pt x="133807" y="535292"/>
                  </a:moveTo>
                  <a:lnTo>
                    <a:pt x="100368" y="535292"/>
                  </a:lnTo>
                  <a:lnTo>
                    <a:pt x="100368" y="568744"/>
                  </a:lnTo>
                  <a:lnTo>
                    <a:pt x="133807" y="568744"/>
                  </a:lnTo>
                  <a:lnTo>
                    <a:pt x="133807" y="535292"/>
                  </a:lnTo>
                  <a:close/>
                </a:path>
                <a:path w="301625" h="1238250">
                  <a:moveTo>
                    <a:pt x="133807" y="401472"/>
                  </a:moveTo>
                  <a:lnTo>
                    <a:pt x="100368" y="401472"/>
                  </a:lnTo>
                  <a:lnTo>
                    <a:pt x="100368" y="501840"/>
                  </a:lnTo>
                  <a:lnTo>
                    <a:pt x="133807" y="501840"/>
                  </a:lnTo>
                  <a:lnTo>
                    <a:pt x="133807" y="401472"/>
                  </a:lnTo>
                  <a:close/>
                </a:path>
                <a:path w="301625" h="1238250">
                  <a:moveTo>
                    <a:pt x="133807" y="234200"/>
                  </a:moveTo>
                  <a:lnTo>
                    <a:pt x="100368" y="234200"/>
                  </a:lnTo>
                  <a:lnTo>
                    <a:pt x="100368" y="267652"/>
                  </a:lnTo>
                  <a:lnTo>
                    <a:pt x="133807" y="267652"/>
                  </a:lnTo>
                  <a:lnTo>
                    <a:pt x="133807" y="234200"/>
                  </a:lnTo>
                  <a:close/>
                </a:path>
                <a:path w="301625" h="1238250">
                  <a:moveTo>
                    <a:pt x="133807" y="66916"/>
                  </a:moveTo>
                  <a:lnTo>
                    <a:pt x="100368" y="66916"/>
                  </a:lnTo>
                  <a:lnTo>
                    <a:pt x="100368" y="167284"/>
                  </a:lnTo>
                  <a:lnTo>
                    <a:pt x="133807" y="167284"/>
                  </a:lnTo>
                  <a:lnTo>
                    <a:pt x="133807" y="66916"/>
                  </a:lnTo>
                  <a:close/>
                </a:path>
                <a:path w="301625" h="1238250">
                  <a:moveTo>
                    <a:pt x="167271" y="1070584"/>
                  </a:moveTo>
                  <a:lnTo>
                    <a:pt x="133819" y="1070584"/>
                  </a:lnTo>
                  <a:lnTo>
                    <a:pt x="133819" y="1104036"/>
                  </a:lnTo>
                  <a:lnTo>
                    <a:pt x="167271" y="1104036"/>
                  </a:lnTo>
                  <a:lnTo>
                    <a:pt x="167271" y="1070584"/>
                  </a:lnTo>
                  <a:close/>
                </a:path>
                <a:path w="301625" h="1238250">
                  <a:moveTo>
                    <a:pt x="167271" y="903312"/>
                  </a:moveTo>
                  <a:lnTo>
                    <a:pt x="133819" y="903312"/>
                  </a:lnTo>
                  <a:lnTo>
                    <a:pt x="133819" y="970229"/>
                  </a:lnTo>
                  <a:lnTo>
                    <a:pt x="167271" y="970229"/>
                  </a:lnTo>
                  <a:lnTo>
                    <a:pt x="167271" y="903312"/>
                  </a:lnTo>
                  <a:close/>
                </a:path>
                <a:path w="301625" h="1238250">
                  <a:moveTo>
                    <a:pt x="167271" y="368020"/>
                  </a:moveTo>
                  <a:lnTo>
                    <a:pt x="133819" y="368020"/>
                  </a:lnTo>
                  <a:lnTo>
                    <a:pt x="133819" y="401472"/>
                  </a:lnTo>
                  <a:lnTo>
                    <a:pt x="167271" y="401472"/>
                  </a:lnTo>
                  <a:lnTo>
                    <a:pt x="167271" y="368020"/>
                  </a:lnTo>
                  <a:close/>
                </a:path>
                <a:path w="301625" h="1238250">
                  <a:moveTo>
                    <a:pt x="167271" y="200736"/>
                  </a:moveTo>
                  <a:lnTo>
                    <a:pt x="133819" y="200736"/>
                  </a:lnTo>
                  <a:lnTo>
                    <a:pt x="133819" y="301104"/>
                  </a:lnTo>
                  <a:lnTo>
                    <a:pt x="167271" y="301104"/>
                  </a:lnTo>
                  <a:lnTo>
                    <a:pt x="167271" y="200736"/>
                  </a:lnTo>
                  <a:close/>
                </a:path>
                <a:path w="301625" h="1238250">
                  <a:moveTo>
                    <a:pt x="200710" y="1137500"/>
                  </a:moveTo>
                  <a:lnTo>
                    <a:pt x="167271" y="1137500"/>
                  </a:lnTo>
                  <a:lnTo>
                    <a:pt x="167271" y="1170952"/>
                  </a:lnTo>
                  <a:lnTo>
                    <a:pt x="200710" y="1170952"/>
                  </a:lnTo>
                  <a:lnTo>
                    <a:pt x="200710" y="1137500"/>
                  </a:lnTo>
                  <a:close/>
                </a:path>
                <a:path w="301625" h="1238250">
                  <a:moveTo>
                    <a:pt x="200710" y="1003681"/>
                  </a:moveTo>
                  <a:lnTo>
                    <a:pt x="167271" y="1003681"/>
                  </a:lnTo>
                  <a:lnTo>
                    <a:pt x="167271" y="1037132"/>
                  </a:lnTo>
                  <a:lnTo>
                    <a:pt x="200710" y="1037132"/>
                  </a:lnTo>
                  <a:lnTo>
                    <a:pt x="200710" y="1003681"/>
                  </a:lnTo>
                  <a:close/>
                </a:path>
                <a:path w="301625" h="1238250">
                  <a:moveTo>
                    <a:pt x="200710" y="869861"/>
                  </a:moveTo>
                  <a:lnTo>
                    <a:pt x="167271" y="869861"/>
                  </a:lnTo>
                  <a:lnTo>
                    <a:pt x="167271" y="903312"/>
                  </a:lnTo>
                  <a:lnTo>
                    <a:pt x="200710" y="903312"/>
                  </a:lnTo>
                  <a:lnTo>
                    <a:pt x="200710" y="869861"/>
                  </a:lnTo>
                  <a:close/>
                </a:path>
                <a:path w="301625" h="1238250">
                  <a:moveTo>
                    <a:pt x="200710" y="568756"/>
                  </a:moveTo>
                  <a:lnTo>
                    <a:pt x="167271" y="568756"/>
                  </a:lnTo>
                  <a:lnTo>
                    <a:pt x="167271" y="468388"/>
                  </a:lnTo>
                  <a:lnTo>
                    <a:pt x="133819" y="468388"/>
                  </a:lnTo>
                  <a:lnTo>
                    <a:pt x="133819" y="602208"/>
                  </a:lnTo>
                  <a:lnTo>
                    <a:pt x="167271" y="602208"/>
                  </a:lnTo>
                  <a:lnTo>
                    <a:pt x="167271" y="635660"/>
                  </a:lnTo>
                  <a:lnTo>
                    <a:pt x="133819" y="635660"/>
                  </a:lnTo>
                  <a:lnTo>
                    <a:pt x="133819" y="836396"/>
                  </a:lnTo>
                  <a:lnTo>
                    <a:pt x="167271" y="836396"/>
                  </a:lnTo>
                  <a:lnTo>
                    <a:pt x="167271" y="736028"/>
                  </a:lnTo>
                  <a:lnTo>
                    <a:pt x="200710" y="736028"/>
                  </a:lnTo>
                  <a:lnTo>
                    <a:pt x="200710" y="702576"/>
                  </a:lnTo>
                  <a:lnTo>
                    <a:pt x="167271" y="702576"/>
                  </a:lnTo>
                  <a:lnTo>
                    <a:pt x="167271" y="635673"/>
                  </a:lnTo>
                  <a:lnTo>
                    <a:pt x="200710" y="635673"/>
                  </a:lnTo>
                  <a:lnTo>
                    <a:pt x="200710" y="568756"/>
                  </a:lnTo>
                  <a:close/>
                </a:path>
                <a:path w="301625" h="1238250">
                  <a:moveTo>
                    <a:pt x="200710" y="434924"/>
                  </a:moveTo>
                  <a:lnTo>
                    <a:pt x="167271" y="434924"/>
                  </a:lnTo>
                  <a:lnTo>
                    <a:pt x="167271" y="468376"/>
                  </a:lnTo>
                  <a:lnTo>
                    <a:pt x="200710" y="468376"/>
                  </a:lnTo>
                  <a:lnTo>
                    <a:pt x="200710" y="434924"/>
                  </a:lnTo>
                  <a:close/>
                </a:path>
                <a:path w="301625" h="1238250">
                  <a:moveTo>
                    <a:pt x="200710" y="301104"/>
                  </a:moveTo>
                  <a:lnTo>
                    <a:pt x="167271" y="301104"/>
                  </a:lnTo>
                  <a:lnTo>
                    <a:pt x="167271" y="368020"/>
                  </a:lnTo>
                  <a:lnTo>
                    <a:pt x="200710" y="368020"/>
                  </a:lnTo>
                  <a:lnTo>
                    <a:pt x="200710" y="301104"/>
                  </a:lnTo>
                  <a:close/>
                </a:path>
                <a:path w="301625" h="1238250">
                  <a:moveTo>
                    <a:pt x="200710" y="100368"/>
                  </a:moveTo>
                  <a:lnTo>
                    <a:pt x="167271" y="100368"/>
                  </a:lnTo>
                  <a:lnTo>
                    <a:pt x="133819" y="100368"/>
                  </a:lnTo>
                  <a:lnTo>
                    <a:pt x="133819" y="133819"/>
                  </a:lnTo>
                  <a:lnTo>
                    <a:pt x="167271" y="133819"/>
                  </a:lnTo>
                  <a:lnTo>
                    <a:pt x="167271" y="167284"/>
                  </a:lnTo>
                  <a:lnTo>
                    <a:pt x="200710" y="167284"/>
                  </a:lnTo>
                  <a:lnTo>
                    <a:pt x="200710" y="100368"/>
                  </a:lnTo>
                  <a:close/>
                </a:path>
                <a:path w="301625" h="1238250">
                  <a:moveTo>
                    <a:pt x="200710" y="0"/>
                  </a:moveTo>
                  <a:lnTo>
                    <a:pt x="167271" y="0"/>
                  </a:lnTo>
                  <a:lnTo>
                    <a:pt x="133819" y="0"/>
                  </a:lnTo>
                  <a:lnTo>
                    <a:pt x="133819" y="33451"/>
                  </a:lnTo>
                  <a:lnTo>
                    <a:pt x="167271" y="33451"/>
                  </a:lnTo>
                  <a:lnTo>
                    <a:pt x="167271" y="66916"/>
                  </a:lnTo>
                  <a:lnTo>
                    <a:pt x="200710" y="66916"/>
                  </a:lnTo>
                  <a:lnTo>
                    <a:pt x="200710" y="0"/>
                  </a:lnTo>
                  <a:close/>
                </a:path>
                <a:path w="301625" h="1238250">
                  <a:moveTo>
                    <a:pt x="234175" y="1137500"/>
                  </a:moveTo>
                  <a:lnTo>
                    <a:pt x="200736" y="1137500"/>
                  </a:lnTo>
                  <a:lnTo>
                    <a:pt x="200736" y="1204417"/>
                  </a:lnTo>
                  <a:lnTo>
                    <a:pt x="234175" y="1204417"/>
                  </a:lnTo>
                  <a:lnTo>
                    <a:pt x="234175" y="1137500"/>
                  </a:lnTo>
                  <a:close/>
                </a:path>
                <a:path w="301625" h="1238250">
                  <a:moveTo>
                    <a:pt x="234175" y="970229"/>
                  </a:moveTo>
                  <a:lnTo>
                    <a:pt x="200736" y="970229"/>
                  </a:lnTo>
                  <a:lnTo>
                    <a:pt x="200736" y="1037145"/>
                  </a:lnTo>
                  <a:lnTo>
                    <a:pt x="234175" y="1037145"/>
                  </a:lnTo>
                  <a:lnTo>
                    <a:pt x="234175" y="970229"/>
                  </a:lnTo>
                  <a:close/>
                </a:path>
                <a:path w="301625" h="1238250">
                  <a:moveTo>
                    <a:pt x="234175" y="769493"/>
                  </a:moveTo>
                  <a:lnTo>
                    <a:pt x="200736" y="769493"/>
                  </a:lnTo>
                  <a:lnTo>
                    <a:pt x="200736" y="903325"/>
                  </a:lnTo>
                  <a:lnTo>
                    <a:pt x="234175" y="903325"/>
                  </a:lnTo>
                  <a:lnTo>
                    <a:pt x="234175" y="769493"/>
                  </a:lnTo>
                  <a:close/>
                </a:path>
                <a:path w="301625" h="1238250">
                  <a:moveTo>
                    <a:pt x="234175" y="602208"/>
                  </a:moveTo>
                  <a:lnTo>
                    <a:pt x="200736" y="602208"/>
                  </a:lnTo>
                  <a:lnTo>
                    <a:pt x="200736" y="736041"/>
                  </a:lnTo>
                  <a:lnTo>
                    <a:pt x="234175" y="736041"/>
                  </a:lnTo>
                  <a:lnTo>
                    <a:pt x="234175" y="602208"/>
                  </a:lnTo>
                  <a:close/>
                </a:path>
                <a:path w="301625" h="1238250">
                  <a:moveTo>
                    <a:pt x="234175" y="535292"/>
                  </a:moveTo>
                  <a:lnTo>
                    <a:pt x="200736" y="535292"/>
                  </a:lnTo>
                  <a:lnTo>
                    <a:pt x="200736" y="568744"/>
                  </a:lnTo>
                  <a:lnTo>
                    <a:pt x="234175" y="568744"/>
                  </a:lnTo>
                  <a:lnTo>
                    <a:pt x="234175" y="535292"/>
                  </a:lnTo>
                  <a:close/>
                </a:path>
                <a:path w="301625" h="1238250">
                  <a:moveTo>
                    <a:pt x="234175" y="434924"/>
                  </a:moveTo>
                  <a:lnTo>
                    <a:pt x="200736" y="434924"/>
                  </a:lnTo>
                  <a:lnTo>
                    <a:pt x="200736" y="468376"/>
                  </a:lnTo>
                  <a:lnTo>
                    <a:pt x="234175" y="468376"/>
                  </a:lnTo>
                  <a:lnTo>
                    <a:pt x="234175" y="434924"/>
                  </a:lnTo>
                  <a:close/>
                </a:path>
                <a:path w="301625" h="1238250">
                  <a:moveTo>
                    <a:pt x="234175" y="334556"/>
                  </a:moveTo>
                  <a:lnTo>
                    <a:pt x="200736" y="334556"/>
                  </a:lnTo>
                  <a:lnTo>
                    <a:pt x="200736" y="401472"/>
                  </a:lnTo>
                  <a:lnTo>
                    <a:pt x="234175" y="401472"/>
                  </a:lnTo>
                  <a:lnTo>
                    <a:pt x="234175" y="334556"/>
                  </a:lnTo>
                  <a:close/>
                </a:path>
                <a:path w="301625" h="1238250">
                  <a:moveTo>
                    <a:pt x="234175" y="167284"/>
                  </a:moveTo>
                  <a:lnTo>
                    <a:pt x="200736" y="167284"/>
                  </a:lnTo>
                  <a:lnTo>
                    <a:pt x="200736" y="301104"/>
                  </a:lnTo>
                  <a:lnTo>
                    <a:pt x="234175" y="301104"/>
                  </a:lnTo>
                  <a:lnTo>
                    <a:pt x="234175" y="167284"/>
                  </a:lnTo>
                  <a:close/>
                </a:path>
                <a:path w="301625" h="1238250">
                  <a:moveTo>
                    <a:pt x="234175" y="66916"/>
                  </a:moveTo>
                  <a:lnTo>
                    <a:pt x="200736" y="66916"/>
                  </a:lnTo>
                  <a:lnTo>
                    <a:pt x="200736" y="133832"/>
                  </a:lnTo>
                  <a:lnTo>
                    <a:pt x="234175" y="133832"/>
                  </a:lnTo>
                  <a:lnTo>
                    <a:pt x="234175" y="66916"/>
                  </a:lnTo>
                  <a:close/>
                </a:path>
                <a:path w="301625" h="1238250">
                  <a:moveTo>
                    <a:pt x="234175" y="0"/>
                  </a:moveTo>
                  <a:lnTo>
                    <a:pt x="200736" y="0"/>
                  </a:lnTo>
                  <a:lnTo>
                    <a:pt x="200736" y="33451"/>
                  </a:lnTo>
                  <a:lnTo>
                    <a:pt x="234175" y="33451"/>
                  </a:lnTo>
                  <a:lnTo>
                    <a:pt x="234175" y="0"/>
                  </a:lnTo>
                  <a:close/>
                </a:path>
                <a:path w="301625" h="1238250">
                  <a:moveTo>
                    <a:pt x="267639" y="1170952"/>
                  </a:moveTo>
                  <a:lnTo>
                    <a:pt x="234188" y="1170952"/>
                  </a:lnTo>
                  <a:lnTo>
                    <a:pt x="234188" y="1237869"/>
                  </a:lnTo>
                  <a:lnTo>
                    <a:pt x="267639" y="1237869"/>
                  </a:lnTo>
                  <a:lnTo>
                    <a:pt x="267639" y="1170952"/>
                  </a:lnTo>
                  <a:close/>
                </a:path>
                <a:path w="301625" h="1238250">
                  <a:moveTo>
                    <a:pt x="267639" y="669124"/>
                  </a:moveTo>
                  <a:lnTo>
                    <a:pt x="234188" y="669124"/>
                  </a:lnTo>
                  <a:lnTo>
                    <a:pt x="234188" y="970229"/>
                  </a:lnTo>
                  <a:lnTo>
                    <a:pt x="267639" y="970229"/>
                  </a:lnTo>
                  <a:lnTo>
                    <a:pt x="267639" y="669124"/>
                  </a:lnTo>
                  <a:close/>
                </a:path>
                <a:path w="301625" h="1238250">
                  <a:moveTo>
                    <a:pt x="301078" y="501840"/>
                  </a:moveTo>
                  <a:lnTo>
                    <a:pt x="267639" y="501840"/>
                  </a:lnTo>
                  <a:lnTo>
                    <a:pt x="267639" y="434924"/>
                  </a:lnTo>
                  <a:lnTo>
                    <a:pt x="234188" y="434924"/>
                  </a:lnTo>
                  <a:lnTo>
                    <a:pt x="234188" y="501853"/>
                  </a:lnTo>
                  <a:lnTo>
                    <a:pt x="267639" y="501853"/>
                  </a:lnTo>
                  <a:lnTo>
                    <a:pt x="267639" y="568756"/>
                  </a:lnTo>
                  <a:lnTo>
                    <a:pt x="234188" y="568756"/>
                  </a:lnTo>
                  <a:lnTo>
                    <a:pt x="234188" y="635673"/>
                  </a:lnTo>
                  <a:lnTo>
                    <a:pt x="267639" y="635673"/>
                  </a:lnTo>
                  <a:lnTo>
                    <a:pt x="301078" y="635660"/>
                  </a:lnTo>
                  <a:lnTo>
                    <a:pt x="301078" y="501840"/>
                  </a:lnTo>
                  <a:close/>
                </a:path>
                <a:path w="301625" h="1238250">
                  <a:moveTo>
                    <a:pt x="301078" y="267652"/>
                  </a:moveTo>
                  <a:lnTo>
                    <a:pt x="267639" y="267652"/>
                  </a:lnTo>
                  <a:lnTo>
                    <a:pt x="234188" y="267652"/>
                  </a:lnTo>
                  <a:lnTo>
                    <a:pt x="234188" y="301104"/>
                  </a:lnTo>
                  <a:lnTo>
                    <a:pt x="267639" y="301104"/>
                  </a:lnTo>
                  <a:lnTo>
                    <a:pt x="267639" y="334556"/>
                  </a:lnTo>
                  <a:lnTo>
                    <a:pt x="234188" y="334556"/>
                  </a:lnTo>
                  <a:lnTo>
                    <a:pt x="234188" y="401472"/>
                  </a:lnTo>
                  <a:lnTo>
                    <a:pt x="267639" y="401472"/>
                  </a:lnTo>
                  <a:lnTo>
                    <a:pt x="267639" y="368020"/>
                  </a:lnTo>
                  <a:lnTo>
                    <a:pt x="301078" y="368020"/>
                  </a:lnTo>
                  <a:lnTo>
                    <a:pt x="301078" y="267652"/>
                  </a:lnTo>
                  <a:close/>
                </a:path>
                <a:path w="301625" h="1238250">
                  <a:moveTo>
                    <a:pt x="301078" y="200736"/>
                  </a:moveTo>
                  <a:lnTo>
                    <a:pt x="267639" y="200736"/>
                  </a:lnTo>
                  <a:lnTo>
                    <a:pt x="267639" y="234188"/>
                  </a:lnTo>
                  <a:lnTo>
                    <a:pt x="301078" y="234188"/>
                  </a:lnTo>
                  <a:lnTo>
                    <a:pt x="301078" y="200736"/>
                  </a:lnTo>
                  <a:close/>
                </a:path>
                <a:path w="301625" h="1238250">
                  <a:moveTo>
                    <a:pt x="301078" y="100368"/>
                  </a:moveTo>
                  <a:lnTo>
                    <a:pt x="267639" y="100368"/>
                  </a:lnTo>
                  <a:lnTo>
                    <a:pt x="267639" y="133832"/>
                  </a:lnTo>
                  <a:lnTo>
                    <a:pt x="234188" y="133832"/>
                  </a:lnTo>
                  <a:lnTo>
                    <a:pt x="234188" y="167284"/>
                  </a:lnTo>
                  <a:lnTo>
                    <a:pt x="267639" y="167284"/>
                  </a:lnTo>
                  <a:lnTo>
                    <a:pt x="301078" y="167284"/>
                  </a:lnTo>
                  <a:lnTo>
                    <a:pt x="301078" y="100368"/>
                  </a:lnTo>
                  <a:close/>
                </a:path>
                <a:path w="301625" h="1238250">
                  <a:moveTo>
                    <a:pt x="301078" y="0"/>
                  </a:moveTo>
                  <a:lnTo>
                    <a:pt x="267639" y="0"/>
                  </a:lnTo>
                  <a:lnTo>
                    <a:pt x="267639" y="66916"/>
                  </a:lnTo>
                  <a:lnTo>
                    <a:pt x="301078" y="66916"/>
                  </a:lnTo>
                  <a:lnTo>
                    <a:pt x="301078" y="0"/>
                  </a:lnTo>
                  <a:close/>
                </a:path>
              </a:pathLst>
            </a:custGeom>
            <a:solidFill>
              <a:srgbClr val="231F20"/>
            </a:solidFill>
          </p:spPr>
          <p:txBody>
            <a:bodyPr wrap="square" lIns="0" tIns="0" rIns="0" bIns="0" rtlCol="0"/>
            <a:lstStyle/>
            <a:p>
              <a:endParaRPr/>
            </a:p>
          </p:txBody>
        </p:sp>
        <p:sp>
          <p:nvSpPr>
            <p:cNvPr id="15" name="object 15"/>
            <p:cNvSpPr/>
            <p:nvPr/>
          </p:nvSpPr>
          <p:spPr>
            <a:xfrm>
              <a:off x="2314168" y="5551639"/>
              <a:ext cx="267970" cy="1238250"/>
            </a:xfrm>
            <a:custGeom>
              <a:avLst/>
              <a:gdLst/>
              <a:ahLst/>
              <a:cxnLst/>
              <a:rect l="l" t="t" r="r" b="b"/>
              <a:pathLst>
                <a:path w="267969" h="1238250">
                  <a:moveTo>
                    <a:pt x="33439" y="1137500"/>
                  </a:moveTo>
                  <a:lnTo>
                    <a:pt x="0" y="1137500"/>
                  </a:lnTo>
                  <a:lnTo>
                    <a:pt x="0" y="1170952"/>
                  </a:lnTo>
                  <a:lnTo>
                    <a:pt x="33439" y="1170952"/>
                  </a:lnTo>
                  <a:lnTo>
                    <a:pt x="33439" y="1137500"/>
                  </a:lnTo>
                  <a:close/>
                </a:path>
                <a:path w="267969" h="1238250">
                  <a:moveTo>
                    <a:pt x="33439" y="903312"/>
                  </a:moveTo>
                  <a:lnTo>
                    <a:pt x="0" y="903312"/>
                  </a:lnTo>
                  <a:lnTo>
                    <a:pt x="0" y="1104049"/>
                  </a:lnTo>
                  <a:lnTo>
                    <a:pt x="33439" y="1104049"/>
                  </a:lnTo>
                  <a:lnTo>
                    <a:pt x="33439" y="903312"/>
                  </a:lnTo>
                  <a:close/>
                </a:path>
                <a:path w="267969" h="1238250">
                  <a:moveTo>
                    <a:pt x="33439" y="836396"/>
                  </a:moveTo>
                  <a:lnTo>
                    <a:pt x="0" y="836396"/>
                  </a:lnTo>
                  <a:lnTo>
                    <a:pt x="0" y="869848"/>
                  </a:lnTo>
                  <a:lnTo>
                    <a:pt x="33439" y="869848"/>
                  </a:lnTo>
                  <a:lnTo>
                    <a:pt x="33439" y="836396"/>
                  </a:lnTo>
                  <a:close/>
                </a:path>
                <a:path w="267969" h="1238250">
                  <a:moveTo>
                    <a:pt x="33439" y="769493"/>
                  </a:moveTo>
                  <a:lnTo>
                    <a:pt x="0" y="769493"/>
                  </a:lnTo>
                  <a:lnTo>
                    <a:pt x="0" y="802944"/>
                  </a:lnTo>
                  <a:lnTo>
                    <a:pt x="33439" y="802944"/>
                  </a:lnTo>
                  <a:lnTo>
                    <a:pt x="33439" y="769493"/>
                  </a:lnTo>
                  <a:close/>
                </a:path>
                <a:path w="267969" h="1238250">
                  <a:moveTo>
                    <a:pt x="33439" y="702576"/>
                  </a:moveTo>
                  <a:lnTo>
                    <a:pt x="0" y="702576"/>
                  </a:lnTo>
                  <a:lnTo>
                    <a:pt x="0" y="736028"/>
                  </a:lnTo>
                  <a:lnTo>
                    <a:pt x="33439" y="736028"/>
                  </a:lnTo>
                  <a:lnTo>
                    <a:pt x="33439" y="702576"/>
                  </a:lnTo>
                  <a:close/>
                </a:path>
                <a:path w="267969" h="1238250">
                  <a:moveTo>
                    <a:pt x="33439" y="501840"/>
                  </a:moveTo>
                  <a:lnTo>
                    <a:pt x="0" y="501840"/>
                  </a:lnTo>
                  <a:lnTo>
                    <a:pt x="0" y="635660"/>
                  </a:lnTo>
                  <a:lnTo>
                    <a:pt x="33439" y="635660"/>
                  </a:lnTo>
                  <a:lnTo>
                    <a:pt x="33439" y="501840"/>
                  </a:lnTo>
                  <a:close/>
                </a:path>
                <a:path w="267969" h="1238250">
                  <a:moveTo>
                    <a:pt x="66916" y="334556"/>
                  </a:moveTo>
                  <a:lnTo>
                    <a:pt x="33464" y="334556"/>
                  </a:lnTo>
                  <a:lnTo>
                    <a:pt x="33464" y="368007"/>
                  </a:lnTo>
                  <a:lnTo>
                    <a:pt x="66916" y="368007"/>
                  </a:lnTo>
                  <a:lnTo>
                    <a:pt x="66916" y="334556"/>
                  </a:lnTo>
                  <a:close/>
                </a:path>
                <a:path w="267969" h="1238250">
                  <a:moveTo>
                    <a:pt x="100355" y="1070584"/>
                  </a:moveTo>
                  <a:lnTo>
                    <a:pt x="66916" y="1070584"/>
                  </a:lnTo>
                  <a:lnTo>
                    <a:pt x="33464" y="1070584"/>
                  </a:lnTo>
                  <a:lnTo>
                    <a:pt x="33464" y="1137513"/>
                  </a:lnTo>
                  <a:lnTo>
                    <a:pt x="66916" y="1137513"/>
                  </a:lnTo>
                  <a:lnTo>
                    <a:pt x="66916" y="1170952"/>
                  </a:lnTo>
                  <a:lnTo>
                    <a:pt x="33464" y="1170952"/>
                  </a:lnTo>
                  <a:lnTo>
                    <a:pt x="33464" y="1204404"/>
                  </a:lnTo>
                  <a:lnTo>
                    <a:pt x="66916" y="1204404"/>
                  </a:lnTo>
                  <a:lnTo>
                    <a:pt x="66916" y="1170965"/>
                  </a:lnTo>
                  <a:lnTo>
                    <a:pt x="100355" y="1170965"/>
                  </a:lnTo>
                  <a:lnTo>
                    <a:pt x="100355" y="1070584"/>
                  </a:lnTo>
                  <a:close/>
                </a:path>
                <a:path w="267969" h="1238250">
                  <a:moveTo>
                    <a:pt x="100355" y="1003681"/>
                  </a:moveTo>
                  <a:lnTo>
                    <a:pt x="66916" y="1003681"/>
                  </a:lnTo>
                  <a:lnTo>
                    <a:pt x="66916" y="1037132"/>
                  </a:lnTo>
                  <a:lnTo>
                    <a:pt x="100355" y="1037132"/>
                  </a:lnTo>
                  <a:lnTo>
                    <a:pt x="100355" y="1003681"/>
                  </a:lnTo>
                  <a:close/>
                </a:path>
                <a:path w="267969" h="1238250">
                  <a:moveTo>
                    <a:pt x="100355" y="936764"/>
                  </a:moveTo>
                  <a:lnTo>
                    <a:pt x="66916" y="936764"/>
                  </a:lnTo>
                  <a:lnTo>
                    <a:pt x="33464" y="936764"/>
                  </a:lnTo>
                  <a:lnTo>
                    <a:pt x="33464" y="970216"/>
                  </a:lnTo>
                  <a:lnTo>
                    <a:pt x="66916" y="970216"/>
                  </a:lnTo>
                  <a:lnTo>
                    <a:pt x="100355" y="970216"/>
                  </a:lnTo>
                  <a:lnTo>
                    <a:pt x="100355" y="936764"/>
                  </a:lnTo>
                  <a:close/>
                </a:path>
                <a:path w="267969" h="1238250">
                  <a:moveTo>
                    <a:pt x="100355" y="802944"/>
                  </a:moveTo>
                  <a:lnTo>
                    <a:pt x="66916" y="802944"/>
                  </a:lnTo>
                  <a:lnTo>
                    <a:pt x="66916" y="736028"/>
                  </a:lnTo>
                  <a:lnTo>
                    <a:pt x="33464" y="736028"/>
                  </a:lnTo>
                  <a:lnTo>
                    <a:pt x="33464" y="903312"/>
                  </a:lnTo>
                  <a:lnTo>
                    <a:pt x="66916" y="903312"/>
                  </a:lnTo>
                  <a:lnTo>
                    <a:pt x="66916" y="836396"/>
                  </a:lnTo>
                  <a:lnTo>
                    <a:pt x="100355" y="836396"/>
                  </a:lnTo>
                  <a:lnTo>
                    <a:pt x="100355" y="802944"/>
                  </a:lnTo>
                  <a:close/>
                </a:path>
                <a:path w="267969" h="1238250">
                  <a:moveTo>
                    <a:pt x="100355" y="669124"/>
                  </a:moveTo>
                  <a:lnTo>
                    <a:pt x="66916" y="669124"/>
                  </a:lnTo>
                  <a:lnTo>
                    <a:pt x="66916" y="635660"/>
                  </a:lnTo>
                  <a:lnTo>
                    <a:pt x="33464" y="635660"/>
                  </a:lnTo>
                  <a:lnTo>
                    <a:pt x="33464" y="702576"/>
                  </a:lnTo>
                  <a:lnTo>
                    <a:pt x="66916" y="702576"/>
                  </a:lnTo>
                  <a:lnTo>
                    <a:pt x="100355" y="702576"/>
                  </a:lnTo>
                  <a:lnTo>
                    <a:pt x="100355" y="669124"/>
                  </a:lnTo>
                  <a:close/>
                </a:path>
                <a:path w="267969" h="1238250">
                  <a:moveTo>
                    <a:pt x="100355" y="535292"/>
                  </a:moveTo>
                  <a:lnTo>
                    <a:pt x="66916" y="535292"/>
                  </a:lnTo>
                  <a:lnTo>
                    <a:pt x="33464" y="535292"/>
                  </a:lnTo>
                  <a:lnTo>
                    <a:pt x="33464" y="602208"/>
                  </a:lnTo>
                  <a:lnTo>
                    <a:pt x="66916" y="602208"/>
                  </a:lnTo>
                  <a:lnTo>
                    <a:pt x="100355" y="602208"/>
                  </a:lnTo>
                  <a:lnTo>
                    <a:pt x="100355" y="535292"/>
                  </a:lnTo>
                  <a:close/>
                </a:path>
                <a:path w="267969" h="1238250">
                  <a:moveTo>
                    <a:pt x="100355" y="468388"/>
                  </a:moveTo>
                  <a:lnTo>
                    <a:pt x="66916" y="468388"/>
                  </a:lnTo>
                  <a:lnTo>
                    <a:pt x="66916" y="501840"/>
                  </a:lnTo>
                  <a:lnTo>
                    <a:pt x="100355" y="501840"/>
                  </a:lnTo>
                  <a:lnTo>
                    <a:pt x="100355" y="468388"/>
                  </a:lnTo>
                  <a:close/>
                </a:path>
                <a:path w="267969" h="1238250">
                  <a:moveTo>
                    <a:pt x="100355" y="368020"/>
                  </a:moveTo>
                  <a:lnTo>
                    <a:pt x="66916" y="368020"/>
                  </a:lnTo>
                  <a:lnTo>
                    <a:pt x="66916" y="401472"/>
                  </a:lnTo>
                  <a:lnTo>
                    <a:pt x="33464" y="401472"/>
                  </a:lnTo>
                  <a:lnTo>
                    <a:pt x="33464" y="468388"/>
                  </a:lnTo>
                  <a:lnTo>
                    <a:pt x="66916" y="468388"/>
                  </a:lnTo>
                  <a:lnTo>
                    <a:pt x="66916" y="434936"/>
                  </a:lnTo>
                  <a:lnTo>
                    <a:pt x="100355" y="434936"/>
                  </a:lnTo>
                  <a:lnTo>
                    <a:pt x="100355" y="368020"/>
                  </a:lnTo>
                  <a:close/>
                </a:path>
                <a:path w="267969" h="1238250">
                  <a:moveTo>
                    <a:pt x="100355" y="267652"/>
                  </a:moveTo>
                  <a:lnTo>
                    <a:pt x="66916" y="267652"/>
                  </a:lnTo>
                  <a:lnTo>
                    <a:pt x="33464" y="267652"/>
                  </a:lnTo>
                  <a:lnTo>
                    <a:pt x="33464" y="301104"/>
                  </a:lnTo>
                  <a:lnTo>
                    <a:pt x="66916" y="301104"/>
                  </a:lnTo>
                  <a:lnTo>
                    <a:pt x="100355" y="301104"/>
                  </a:lnTo>
                  <a:lnTo>
                    <a:pt x="100355" y="267652"/>
                  </a:lnTo>
                  <a:close/>
                </a:path>
                <a:path w="267969" h="1238250">
                  <a:moveTo>
                    <a:pt x="100355" y="0"/>
                  </a:moveTo>
                  <a:lnTo>
                    <a:pt x="66916" y="0"/>
                  </a:lnTo>
                  <a:lnTo>
                    <a:pt x="66916" y="234188"/>
                  </a:lnTo>
                  <a:lnTo>
                    <a:pt x="100355" y="234188"/>
                  </a:lnTo>
                  <a:lnTo>
                    <a:pt x="100355" y="0"/>
                  </a:lnTo>
                  <a:close/>
                </a:path>
                <a:path w="267969" h="1238250">
                  <a:moveTo>
                    <a:pt x="133819" y="1204417"/>
                  </a:moveTo>
                  <a:lnTo>
                    <a:pt x="100368" y="1204417"/>
                  </a:lnTo>
                  <a:lnTo>
                    <a:pt x="100368" y="1237869"/>
                  </a:lnTo>
                  <a:lnTo>
                    <a:pt x="133819" y="1237869"/>
                  </a:lnTo>
                  <a:lnTo>
                    <a:pt x="133819" y="1204417"/>
                  </a:lnTo>
                  <a:close/>
                </a:path>
                <a:path w="267969" h="1238250">
                  <a:moveTo>
                    <a:pt x="133819" y="869861"/>
                  </a:moveTo>
                  <a:lnTo>
                    <a:pt x="100368" y="869861"/>
                  </a:lnTo>
                  <a:lnTo>
                    <a:pt x="100368" y="903312"/>
                  </a:lnTo>
                  <a:lnTo>
                    <a:pt x="133819" y="903312"/>
                  </a:lnTo>
                  <a:lnTo>
                    <a:pt x="133819" y="869861"/>
                  </a:lnTo>
                  <a:close/>
                </a:path>
                <a:path w="267969" h="1238250">
                  <a:moveTo>
                    <a:pt x="167259" y="1170952"/>
                  </a:moveTo>
                  <a:lnTo>
                    <a:pt x="133819" y="1170952"/>
                  </a:lnTo>
                  <a:lnTo>
                    <a:pt x="133819" y="1204404"/>
                  </a:lnTo>
                  <a:lnTo>
                    <a:pt x="167259" y="1204404"/>
                  </a:lnTo>
                  <a:lnTo>
                    <a:pt x="167259" y="1170952"/>
                  </a:lnTo>
                  <a:close/>
                </a:path>
                <a:path w="267969" h="1238250">
                  <a:moveTo>
                    <a:pt x="167259" y="903312"/>
                  </a:moveTo>
                  <a:lnTo>
                    <a:pt x="133819" y="903312"/>
                  </a:lnTo>
                  <a:lnTo>
                    <a:pt x="133819" y="936764"/>
                  </a:lnTo>
                  <a:lnTo>
                    <a:pt x="100368" y="936764"/>
                  </a:lnTo>
                  <a:lnTo>
                    <a:pt x="100368" y="970216"/>
                  </a:lnTo>
                  <a:lnTo>
                    <a:pt x="133819" y="970216"/>
                  </a:lnTo>
                  <a:lnTo>
                    <a:pt x="133819" y="1070584"/>
                  </a:lnTo>
                  <a:lnTo>
                    <a:pt x="100368" y="1070584"/>
                  </a:lnTo>
                  <a:lnTo>
                    <a:pt x="100368" y="1137513"/>
                  </a:lnTo>
                  <a:lnTo>
                    <a:pt x="133819" y="1137513"/>
                  </a:lnTo>
                  <a:lnTo>
                    <a:pt x="133819" y="1104049"/>
                  </a:lnTo>
                  <a:lnTo>
                    <a:pt x="167259" y="1104049"/>
                  </a:lnTo>
                  <a:lnTo>
                    <a:pt x="167259" y="903312"/>
                  </a:lnTo>
                  <a:close/>
                </a:path>
                <a:path w="267969" h="1238250">
                  <a:moveTo>
                    <a:pt x="167259" y="836396"/>
                  </a:moveTo>
                  <a:lnTo>
                    <a:pt x="133819" y="836396"/>
                  </a:lnTo>
                  <a:lnTo>
                    <a:pt x="133819" y="869848"/>
                  </a:lnTo>
                  <a:lnTo>
                    <a:pt x="167259" y="869848"/>
                  </a:lnTo>
                  <a:lnTo>
                    <a:pt x="167259" y="836396"/>
                  </a:lnTo>
                  <a:close/>
                </a:path>
                <a:path w="267969" h="1238250">
                  <a:moveTo>
                    <a:pt x="167259" y="702576"/>
                  </a:moveTo>
                  <a:lnTo>
                    <a:pt x="133819" y="702576"/>
                  </a:lnTo>
                  <a:lnTo>
                    <a:pt x="133819" y="635660"/>
                  </a:lnTo>
                  <a:lnTo>
                    <a:pt x="100368" y="635660"/>
                  </a:lnTo>
                  <a:lnTo>
                    <a:pt x="100368" y="836396"/>
                  </a:lnTo>
                  <a:lnTo>
                    <a:pt x="133819" y="836396"/>
                  </a:lnTo>
                  <a:lnTo>
                    <a:pt x="133819" y="802944"/>
                  </a:lnTo>
                  <a:lnTo>
                    <a:pt x="167259" y="802944"/>
                  </a:lnTo>
                  <a:lnTo>
                    <a:pt x="167259" y="702576"/>
                  </a:lnTo>
                  <a:close/>
                </a:path>
                <a:path w="267969" h="1238250">
                  <a:moveTo>
                    <a:pt x="167259" y="568756"/>
                  </a:moveTo>
                  <a:lnTo>
                    <a:pt x="133819" y="568756"/>
                  </a:lnTo>
                  <a:lnTo>
                    <a:pt x="133819" y="602208"/>
                  </a:lnTo>
                  <a:lnTo>
                    <a:pt x="167259" y="602208"/>
                  </a:lnTo>
                  <a:lnTo>
                    <a:pt x="167259" y="568756"/>
                  </a:lnTo>
                  <a:close/>
                </a:path>
                <a:path w="267969" h="1238250">
                  <a:moveTo>
                    <a:pt x="167259" y="434924"/>
                  </a:moveTo>
                  <a:lnTo>
                    <a:pt x="133819" y="434924"/>
                  </a:lnTo>
                  <a:lnTo>
                    <a:pt x="133819" y="468388"/>
                  </a:lnTo>
                  <a:lnTo>
                    <a:pt x="100368" y="468388"/>
                  </a:lnTo>
                  <a:lnTo>
                    <a:pt x="100368" y="568756"/>
                  </a:lnTo>
                  <a:lnTo>
                    <a:pt x="133819" y="568756"/>
                  </a:lnTo>
                  <a:lnTo>
                    <a:pt x="133819" y="535292"/>
                  </a:lnTo>
                  <a:lnTo>
                    <a:pt x="167259" y="535292"/>
                  </a:lnTo>
                  <a:lnTo>
                    <a:pt x="167259" y="434924"/>
                  </a:lnTo>
                  <a:close/>
                </a:path>
                <a:path w="267969" h="1238250">
                  <a:moveTo>
                    <a:pt x="167259" y="267652"/>
                  </a:moveTo>
                  <a:lnTo>
                    <a:pt x="133819" y="267652"/>
                  </a:lnTo>
                  <a:lnTo>
                    <a:pt x="100368" y="267652"/>
                  </a:lnTo>
                  <a:lnTo>
                    <a:pt x="100368" y="401472"/>
                  </a:lnTo>
                  <a:lnTo>
                    <a:pt x="133819" y="401472"/>
                  </a:lnTo>
                  <a:lnTo>
                    <a:pt x="133819" y="334568"/>
                  </a:lnTo>
                  <a:lnTo>
                    <a:pt x="167259" y="334568"/>
                  </a:lnTo>
                  <a:lnTo>
                    <a:pt x="167259" y="267652"/>
                  </a:lnTo>
                  <a:close/>
                </a:path>
                <a:path w="267969" h="1238250">
                  <a:moveTo>
                    <a:pt x="167259" y="200736"/>
                  </a:moveTo>
                  <a:lnTo>
                    <a:pt x="133819" y="200736"/>
                  </a:lnTo>
                  <a:lnTo>
                    <a:pt x="100368" y="200736"/>
                  </a:lnTo>
                  <a:lnTo>
                    <a:pt x="100368" y="234188"/>
                  </a:lnTo>
                  <a:lnTo>
                    <a:pt x="133819" y="234188"/>
                  </a:lnTo>
                  <a:lnTo>
                    <a:pt x="167259" y="234188"/>
                  </a:lnTo>
                  <a:lnTo>
                    <a:pt x="167259" y="200736"/>
                  </a:lnTo>
                  <a:close/>
                </a:path>
                <a:path w="267969" h="1238250">
                  <a:moveTo>
                    <a:pt x="167259" y="66916"/>
                  </a:moveTo>
                  <a:lnTo>
                    <a:pt x="133819" y="66916"/>
                  </a:lnTo>
                  <a:lnTo>
                    <a:pt x="133819" y="167284"/>
                  </a:lnTo>
                  <a:lnTo>
                    <a:pt x="167259" y="167284"/>
                  </a:lnTo>
                  <a:lnTo>
                    <a:pt x="167259" y="66916"/>
                  </a:lnTo>
                  <a:close/>
                </a:path>
                <a:path w="267969" h="1238250">
                  <a:moveTo>
                    <a:pt x="167259" y="0"/>
                  </a:moveTo>
                  <a:lnTo>
                    <a:pt x="133819" y="0"/>
                  </a:lnTo>
                  <a:lnTo>
                    <a:pt x="100368" y="0"/>
                  </a:lnTo>
                  <a:lnTo>
                    <a:pt x="100368" y="33451"/>
                  </a:lnTo>
                  <a:lnTo>
                    <a:pt x="133819" y="33451"/>
                  </a:lnTo>
                  <a:lnTo>
                    <a:pt x="167259" y="33451"/>
                  </a:lnTo>
                  <a:lnTo>
                    <a:pt x="167259" y="0"/>
                  </a:lnTo>
                  <a:close/>
                </a:path>
                <a:path w="267969" h="1238250">
                  <a:moveTo>
                    <a:pt x="200723" y="1037132"/>
                  </a:moveTo>
                  <a:lnTo>
                    <a:pt x="167284" y="1037132"/>
                  </a:lnTo>
                  <a:lnTo>
                    <a:pt x="167284" y="1137513"/>
                  </a:lnTo>
                  <a:lnTo>
                    <a:pt x="200723" y="1137513"/>
                  </a:lnTo>
                  <a:lnTo>
                    <a:pt x="200723" y="1037132"/>
                  </a:lnTo>
                  <a:close/>
                </a:path>
                <a:path w="267969" h="1238250">
                  <a:moveTo>
                    <a:pt x="200723" y="936764"/>
                  </a:moveTo>
                  <a:lnTo>
                    <a:pt x="167284" y="936764"/>
                  </a:lnTo>
                  <a:lnTo>
                    <a:pt x="167284" y="970216"/>
                  </a:lnTo>
                  <a:lnTo>
                    <a:pt x="200723" y="970216"/>
                  </a:lnTo>
                  <a:lnTo>
                    <a:pt x="200723" y="936764"/>
                  </a:lnTo>
                  <a:close/>
                </a:path>
                <a:path w="267969" h="1238250">
                  <a:moveTo>
                    <a:pt x="200723" y="802944"/>
                  </a:moveTo>
                  <a:lnTo>
                    <a:pt x="167284" y="802944"/>
                  </a:lnTo>
                  <a:lnTo>
                    <a:pt x="167284" y="869873"/>
                  </a:lnTo>
                  <a:lnTo>
                    <a:pt x="200723" y="869873"/>
                  </a:lnTo>
                  <a:lnTo>
                    <a:pt x="200723" y="802944"/>
                  </a:lnTo>
                  <a:close/>
                </a:path>
                <a:path w="267969" h="1238250">
                  <a:moveTo>
                    <a:pt x="200723" y="736028"/>
                  </a:moveTo>
                  <a:lnTo>
                    <a:pt x="167284" y="736028"/>
                  </a:lnTo>
                  <a:lnTo>
                    <a:pt x="167284" y="769480"/>
                  </a:lnTo>
                  <a:lnTo>
                    <a:pt x="200723" y="769480"/>
                  </a:lnTo>
                  <a:lnTo>
                    <a:pt x="200723" y="736028"/>
                  </a:lnTo>
                  <a:close/>
                </a:path>
                <a:path w="267969" h="1238250">
                  <a:moveTo>
                    <a:pt x="200723" y="535292"/>
                  </a:moveTo>
                  <a:lnTo>
                    <a:pt x="167284" y="535292"/>
                  </a:lnTo>
                  <a:lnTo>
                    <a:pt x="167284" y="602208"/>
                  </a:lnTo>
                  <a:lnTo>
                    <a:pt x="200723" y="602208"/>
                  </a:lnTo>
                  <a:lnTo>
                    <a:pt x="200723" y="535292"/>
                  </a:lnTo>
                  <a:close/>
                </a:path>
                <a:path w="267969" h="1238250">
                  <a:moveTo>
                    <a:pt x="200723" y="401472"/>
                  </a:moveTo>
                  <a:lnTo>
                    <a:pt x="167284" y="401472"/>
                  </a:lnTo>
                  <a:lnTo>
                    <a:pt x="167284" y="501840"/>
                  </a:lnTo>
                  <a:lnTo>
                    <a:pt x="200723" y="501840"/>
                  </a:lnTo>
                  <a:lnTo>
                    <a:pt x="200723" y="401472"/>
                  </a:lnTo>
                  <a:close/>
                </a:path>
                <a:path w="267969" h="1238250">
                  <a:moveTo>
                    <a:pt x="200723" y="267652"/>
                  </a:moveTo>
                  <a:lnTo>
                    <a:pt x="167284" y="267652"/>
                  </a:lnTo>
                  <a:lnTo>
                    <a:pt x="167284" y="301104"/>
                  </a:lnTo>
                  <a:lnTo>
                    <a:pt x="200723" y="301104"/>
                  </a:lnTo>
                  <a:lnTo>
                    <a:pt x="200723" y="267652"/>
                  </a:lnTo>
                  <a:close/>
                </a:path>
                <a:path w="267969" h="1238250">
                  <a:moveTo>
                    <a:pt x="200723" y="200736"/>
                  </a:moveTo>
                  <a:lnTo>
                    <a:pt x="167284" y="200736"/>
                  </a:lnTo>
                  <a:lnTo>
                    <a:pt x="167284" y="234188"/>
                  </a:lnTo>
                  <a:lnTo>
                    <a:pt x="200723" y="234188"/>
                  </a:lnTo>
                  <a:lnTo>
                    <a:pt x="200723" y="200736"/>
                  </a:lnTo>
                  <a:close/>
                </a:path>
                <a:path w="267969" h="1238250">
                  <a:moveTo>
                    <a:pt x="200723" y="66916"/>
                  </a:moveTo>
                  <a:lnTo>
                    <a:pt x="167284" y="66916"/>
                  </a:lnTo>
                  <a:lnTo>
                    <a:pt x="167284" y="167284"/>
                  </a:lnTo>
                  <a:lnTo>
                    <a:pt x="200723" y="167284"/>
                  </a:lnTo>
                  <a:lnTo>
                    <a:pt x="200723" y="66916"/>
                  </a:lnTo>
                  <a:close/>
                </a:path>
                <a:path w="267969" h="1238250">
                  <a:moveTo>
                    <a:pt x="200723" y="0"/>
                  </a:moveTo>
                  <a:lnTo>
                    <a:pt x="167284" y="0"/>
                  </a:lnTo>
                  <a:lnTo>
                    <a:pt x="167284" y="33451"/>
                  </a:lnTo>
                  <a:lnTo>
                    <a:pt x="200723" y="33451"/>
                  </a:lnTo>
                  <a:lnTo>
                    <a:pt x="200723" y="0"/>
                  </a:lnTo>
                  <a:close/>
                </a:path>
                <a:path w="267969" h="1238250">
                  <a:moveTo>
                    <a:pt x="234188" y="1137500"/>
                  </a:moveTo>
                  <a:lnTo>
                    <a:pt x="200736" y="1137500"/>
                  </a:lnTo>
                  <a:lnTo>
                    <a:pt x="200736" y="1237869"/>
                  </a:lnTo>
                  <a:lnTo>
                    <a:pt x="234188" y="1237869"/>
                  </a:lnTo>
                  <a:lnTo>
                    <a:pt x="234188" y="1137500"/>
                  </a:lnTo>
                  <a:close/>
                </a:path>
                <a:path w="267969" h="1238250">
                  <a:moveTo>
                    <a:pt x="234188" y="1037132"/>
                  </a:moveTo>
                  <a:lnTo>
                    <a:pt x="200736" y="1037132"/>
                  </a:lnTo>
                  <a:lnTo>
                    <a:pt x="200736" y="1104061"/>
                  </a:lnTo>
                  <a:lnTo>
                    <a:pt x="234188" y="1104061"/>
                  </a:lnTo>
                  <a:lnTo>
                    <a:pt x="234188" y="1037132"/>
                  </a:lnTo>
                  <a:close/>
                </a:path>
                <a:path w="267969" h="1238250">
                  <a:moveTo>
                    <a:pt x="234188" y="903312"/>
                  </a:moveTo>
                  <a:lnTo>
                    <a:pt x="200736" y="903312"/>
                  </a:lnTo>
                  <a:lnTo>
                    <a:pt x="200736" y="970229"/>
                  </a:lnTo>
                  <a:lnTo>
                    <a:pt x="234188" y="970229"/>
                  </a:lnTo>
                  <a:lnTo>
                    <a:pt x="234188" y="903312"/>
                  </a:lnTo>
                  <a:close/>
                </a:path>
                <a:path w="267969" h="1238250">
                  <a:moveTo>
                    <a:pt x="234188" y="66916"/>
                  </a:moveTo>
                  <a:lnTo>
                    <a:pt x="200736" y="66916"/>
                  </a:lnTo>
                  <a:lnTo>
                    <a:pt x="200736" y="167284"/>
                  </a:lnTo>
                  <a:lnTo>
                    <a:pt x="234188" y="167284"/>
                  </a:lnTo>
                  <a:lnTo>
                    <a:pt x="234188" y="66916"/>
                  </a:lnTo>
                  <a:close/>
                </a:path>
                <a:path w="267969" h="1238250">
                  <a:moveTo>
                    <a:pt x="267627" y="702576"/>
                  </a:moveTo>
                  <a:lnTo>
                    <a:pt x="234188" y="702576"/>
                  </a:lnTo>
                  <a:lnTo>
                    <a:pt x="234188" y="736028"/>
                  </a:lnTo>
                  <a:lnTo>
                    <a:pt x="200736" y="736028"/>
                  </a:lnTo>
                  <a:lnTo>
                    <a:pt x="200736" y="836396"/>
                  </a:lnTo>
                  <a:lnTo>
                    <a:pt x="234188" y="836396"/>
                  </a:lnTo>
                  <a:lnTo>
                    <a:pt x="234188" y="802944"/>
                  </a:lnTo>
                  <a:lnTo>
                    <a:pt x="267627" y="802944"/>
                  </a:lnTo>
                  <a:lnTo>
                    <a:pt x="267627" y="702576"/>
                  </a:lnTo>
                  <a:close/>
                </a:path>
                <a:path w="267969" h="1238250">
                  <a:moveTo>
                    <a:pt x="267627" y="635660"/>
                  </a:moveTo>
                  <a:lnTo>
                    <a:pt x="234188" y="635660"/>
                  </a:lnTo>
                  <a:lnTo>
                    <a:pt x="200736" y="635660"/>
                  </a:lnTo>
                  <a:lnTo>
                    <a:pt x="200736" y="669112"/>
                  </a:lnTo>
                  <a:lnTo>
                    <a:pt x="234188" y="669112"/>
                  </a:lnTo>
                  <a:lnTo>
                    <a:pt x="267627" y="669112"/>
                  </a:lnTo>
                  <a:lnTo>
                    <a:pt x="267627" y="635660"/>
                  </a:lnTo>
                  <a:close/>
                </a:path>
                <a:path w="267969" h="1238250">
                  <a:moveTo>
                    <a:pt x="267627" y="368020"/>
                  </a:moveTo>
                  <a:lnTo>
                    <a:pt x="234188" y="368020"/>
                  </a:lnTo>
                  <a:lnTo>
                    <a:pt x="200736" y="368020"/>
                  </a:lnTo>
                  <a:lnTo>
                    <a:pt x="200736" y="401472"/>
                  </a:lnTo>
                  <a:lnTo>
                    <a:pt x="234188" y="401472"/>
                  </a:lnTo>
                  <a:lnTo>
                    <a:pt x="234188" y="468388"/>
                  </a:lnTo>
                  <a:lnTo>
                    <a:pt x="200736" y="468388"/>
                  </a:lnTo>
                  <a:lnTo>
                    <a:pt x="200736" y="602208"/>
                  </a:lnTo>
                  <a:lnTo>
                    <a:pt x="234188" y="602208"/>
                  </a:lnTo>
                  <a:lnTo>
                    <a:pt x="267627" y="602208"/>
                  </a:lnTo>
                  <a:lnTo>
                    <a:pt x="267627" y="568756"/>
                  </a:lnTo>
                  <a:lnTo>
                    <a:pt x="234188" y="568756"/>
                  </a:lnTo>
                  <a:lnTo>
                    <a:pt x="234188" y="535305"/>
                  </a:lnTo>
                  <a:lnTo>
                    <a:pt x="267627" y="535305"/>
                  </a:lnTo>
                  <a:lnTo>
                    <a:pt x="267627" y="368020"/>
                  </a:lnTo>
                  <a:close/>
                </a:path>
                <a:path w="267969" h="1238250">
                  <a:moveTo>
                    <a:pt x="267627" y="301104"/>
                  </a:moveTo>
                  <a:lnTo>
                    <a:pt x="234188" y="301104"/>
                  </a:lnTo>
                  <a:lnTo>
                    <a:pt x="234188" y="334556"/>
                  </a:lnTo>
                  <a:lnTo>
                    <a:pt x="267627" y="334556"/>
                  </a:lnTo>
                  <a:lnTo>
                    <a:pt x="267627" y="301104"/>
                  </a:lnTo>
                  <a:close/>
                </a:path>
                <a:path w="267969" h="1238250">
                  <a:moveTo>
                    <a:pt x="267627" y="200736"/>
                  </a:moveTo>
                  <a:lnTo>
                    <a:pt x="234188" y="200736"/>
                  </a:lnTo>
                  <a:lnTo>
                    <a:pt x="200736" y="200736"/>
                  </a:lnTo>
                  <a:lnTo>
                    <a:pt x="200736" y="234188"/>
                  </a:lnTo>
                  <a:lnTo>
                    <a:pt x="234188" y="234188"/>
                  </a:lnTo>
                  <a:lnTo>
                    <a:pt x="267627" y="234188"/>
                  </a:lnTo>
                  <a:lnTo>
                    <a:pt x="267627" y="200736"/>
                  </a:lnTo>
                  <a:close/>
                </a:path>
                <a:path w="267969" h="1238250">
                  <a:moveTo>
                    <a:pt x="267627" y="0"/>
                  </a:moveTo>
                  <a:lnTo>
                    <a:pt x="234188" y="0"/>
                  </a:lnTo>
                  <a:lnTo>
                    <a:pt x="200736" y="0"/>
                  </a:lnTo>
                  <a:lnTo>
                    <a:pt x="200736" y="33451"/>
                  </a:lnTo>
                  <a:lnTo>
                    <a:pt x="234188" y="33451"/>
                  </a:lnTo>
                  <a:lnTo>
                    <a:pt x="267627" y="33451"/>
                  </a:lnTo>
                  <a:lnTo>
                    <a:pt x="267627" y="0"/>
                  </a:lnTo>
                  <a:close/>
                </a:path>
              </a:pathLst>
            </a:custGeom>
            <a:solidFill>
              <a:srgbClr val="231F20"/>
            </a:solidFill>
          </p:spPr>
          <p:txBody>
            <a:bodyPr wrap="square" lIns="0" tIns="0" rIns="0" bIns="0" rtlCol="0"/>
            <a:lstStyle/>
            <a:p>
              <a:endParaRPr/>
            </a:p>
          </p:txBody>
        </p:sp>
        <p:sp>
          <p:nvSpPr>
            <p:cNvPr id="16" name="object 16"/>
            <p:cNvSpPr/>
            <p:nvPr/>
          </p:nvSpPr>
          <p:spPr>
            <a:xfrm>
              <a:off x="2548356" y="5551639"/>
              <a:ext cx="67310" cy="1238250"/>
            </a:xfrm>
            <a:custGeom>
              <a:avLst/>
              <a:gdLst/>
              <a:ahLst/>
              <a:cxnLst/>
              <a:rect l="l" t="t" r="r" b="b"/>
              <a:pathLst>
                <a:path w="67310" h="1238250">
                  <a:moveTo>
                    <a:pt x="33439" y="1170952"/>
                  </a:moveTo>
                  <a:lnTo>
                    <a:pt x="0" y="1170952"/>
                  </a:lnTo>
                  <a:lnTo>
                    <a:pt x="0" y="1237869"/>
                  </a:lnTo>
                  <a:lnTo>
                    <a:pt x="33439" y="1237869"/>
                  </a:lnTo>
                  <a:lnTo>
                    <a:pt x="33439" y="1170952"/>
                  </a:lnTo>
                  <a:close/>
                </a:path>
                <a:path w="67310" h="1238250">
                  <a:moveTo>
                    <a:pt x="33439" y="970229"/>
                  </a:moveTo>
                  <a:lnTo>
                    <a:pt x="0" y="970229"/>
                  </a:lnTo>
                  <a:lnTo>
                    <a:pt x="0" y="1070597"/>
                  </a:lnTo>
                  <a:lnTo>
                    <a:pt x="33439" y="1070597"/>
                  </a:lnTo>
                  <a:lnTo>
                    <a:pt x="33439" y="970229"/>
                  </a:lnTo>
                  <a:close/>
                </a:path>
                <a:path w="67310" h="1238250">
                  <a:moveTo>
                    <a:pt x="33439" y="702576"/>
                  </a:moveTo>
                  <a:lnTo>
                    <a:pt x="0" y="702576"/>
                  </a:lnTo>
                  <a:lnTo>
                    <a:pt x="0" y="802944"/>
                  </a:lnTo>
                  <a:lnTo>
                    <a:pt x="33439" y="802944"/>
                  </a:lnTo>
                  <a:lnTo>
                    <a:pt x="33439" y="702576"/>
                  </a:lnTo>
                  <a:close/>
                </a:path>
                <a:path w="67310" h="1238250">
                  <a:moveTo>
                    <a:pt x="66916" y="1204417"/>
                  </a:moveTo>
                  <a:lnTo>
                    <a:pt x="33464" y="1204417"/>
                  </a:lnTo>
                  <a:lnTo>
                    <a:pt x="33464" y="1237869"/>
                  </a:lnTo>
                  <a:lnTo>
                    <a:pt x="66916" y="1237869"/>
                  </a:lnTo>
                  <a:lnTo>
                    <a:pt x="66916" y="1204417"/>
                  </a:lnTo>
                  <a:close/>
                </a:path>
                <a:path w="67310" h="1238250">
                  <a:moveTo>
                    <a:pt x="66916" y="1037132"/>
                  </a:moveTo>
                  <a:lnTo>
                    <a:pt x="33464" y="1037132"/>
                  </a:lnTo>
                  <a:lnTo>
                    <a:pt x="33464" y="1137513"/>
                  </a:lnTo>
                  <a:lnTo>
                    <a:pt x="66916" y="1137513"/>
                  </a:lnTo>
                  <a:lnTo>
                    <a:pt x="66916" y="1037132"/>
                  </a:lnTo>
                  <a:close/>
                </a:path>
                <a:path w="67310" h="1238250">
                  <a:moveTo>
                    <a:pt x="66916" y="936764"/>
                  </a:moveTo>
                  <a:lnTo>
                    <a:pt x="33464" y="936764"/>
                  </a:lnTo>
                  <a:lnTo>
                    <a:pt x="33464" y="970216"/>
                  </a:lnTo>
                  <a:lnTo>
                    <a:pt x="66916" y="970216"/>
                  </a:lnTo>
                  <a:lnTo>
                    <a:pt x="66916" y="936764"/>
                  </a:lnTo>
                  <a:close/>
                </a:path>
                <a:path w="67310" h="1238250">
                  <a:moveTo>
                    <a:pt x="66916" y="802944"/>
                  </a:moveTo>
                  <a:lnTo>
                    <a:pt x="33464" y="802944"/>
                  </a:lnTo>
                  <a:lnTo>
                    <a:pt x="33464" y="836396"/>
                  </a:lnTo>
                  <a:lnTo>
                    <a:pt x="66916" y="836396"/>
                  </a:lnTo>
                  <a:lnTo>
                    <a:pt x="66916" y="802944"/>
                  </a:lnTo>
                  <a:close/>
                </a:path>
                <a:path w="67310" h="1238250">
                  <a:moveTo>
                    <a:pt x="66916" y="501840"/>
                  </a:moveTo>
                  <a:lnTo>
                    <a:pt x="33464" y="501840"/>
                  </a:lnTo>
                  <a:lnTo>
                    <a:pt x="33464" y="568756"/>
                  </a:lnTo>
                  <a:lnTo>
                    <a:pt x="66916" y="568756"/>
                  </a:lnTo>
                  <a:lnTo>
                    <a:pt x="66916" y="501840"/>
                  </a:lnTo>
                  <a:close/>
                </a:path>
                <a:path w="67310" h="1238250">
                  <a:moveTo>
                    <a:pt x="66916" y="401472"/>
                  </a:moveTo>
                  <a:lnTo>
                    <a:pt x="33464" y="401472"/>
                  </a:lnTo>
                  <a:lnTo>
                    <a:pt x="33464" y="434924"/>
                  </a:lnTo>
                  <a:lnTo>
                    <a:pt x="66916" y="434924"/>
                  </a:lnTo>
                  <a:lnTo>
                    <a:pt x="66916" y="401472"/>
                  </a:lnTo>
                  <a:close/>
                </a:path>
                <a:path w="67310" h="1238250">
                  <a:moveTo>
                    <a:pt x="66916" y="267652"/>
                  </a:moveTo>
                  <a:lnTo>
                    <a:pt x="33464" y="267652"/>
                  </a:lnTo>
                  <a:lnTo>
                    <a:pt x="33464" y="301104"/>
                  </a:lnTo>
                  <a:lnTo>
                    <a:pt x="66916" y="301104"/>
                  </a:lnTo>
                  <a:lnTo>
                    <a:pt x="66916" y="267652"/>
                  </a:lnTo>
                  <a:close/>
                </a:path>
                <a:path w="67310" h="1238250">
                  <a:moveTo>
                    <a:pt x="66916" y="0"/>
                  </a:moveTo>
                  <a:lnTo>
                    <a:pt x="33464" y="0"/>
                  </a:lnTo>
                  <a:lnTo>
                    <a:pt x="33464" y="234188"/>
                  </a:lnTo>
                  <a:lnTo>
                    <a:pt x="66916" y="234188"/>
                  </a:lnTo>
                  <a:lnTo>
                    <a:pt x="66916" y="0"/>
                  </a:lnTo>
                  <a:close/>
                </a:path>
              </a:pathLst>
            </a:custGeom>
            <a:solidFill>
              <a:srgbClr val="231F20"/>
            </a:solidFill>
          </p:spPr>
          <p:txBody>
            <a:bodyPr wrap="square" lIns="0" tIns="0" rIns="0" bIns="0" rtlCol="0"/>
            <a:lstStyle/>
            <a:p>
              <a:endParaRPr/>
            </a:p>
          </p:txBody>
        </p:sp>
      </p:grpSp>
      <p:sp>
        <p:nvSpPr>
          <p:cNvPr id="17" name="object 17"/>
          <p:cNvSpPr txBox="1"/>
          <p:nvPr/>
        </p:nvSpPr>
        <p:spPr>
          <a:xfrm>
            <a:off x="2826004" y="5738876"/>
            <a:ext cx="4591685" cy="844550"/>
          </a:xfrm>
          <a:prstGeom prst="rect">
            <a:avLst/>
          </a:prstGeom>
        </p:spPr>
        <p:txBody>
          <a:bodyPr vert="horz" wrap="square" lIns="0" tIns="12700" rIns="0" bIns="0" rtlCol="0">
            <a:spAutoFit/>
          </a:bodyPr>
          <a:lstStyle/>
          <a:p>
            <a:pPr marL="12700">
              <a:lnSpc>
                <a:spcPct val="100000"/>
              </a:lnSpc>
              <a:spcBef>
                <a:spcPts val="100"/>
              </a:spcBef>
            </a:pPr>
            <a:r>
              <a:rPr sz="1800" b="1" spc="60" dirty="0">
                <a:solidFill>
                  <a:srgbClr val="25408F"/>
                </a:solidFill>
                <a:latin typeface="Avenir Next Condensed "/>
                <a:cs typeface="Avenir Next Condensed "/>
              </a:rPr>
              <a:t>DIRTY</a:t>
            </a:r>
            <a:r>
              <a:rPr sz="1800" b="1" spc="140" dirty="0">
                <a:solidFill>
                  <a:srgbClr val="25408F"/>
                </a:solidFill>
                <a:latin typeface="Avenir Next Condensed "/>
                <a:cs typeface="Avenir Next Condensed "/>
              </a:rPr>
              <a:t> </a:t>
            </a:r>
            <a:r>
              <a:rPr sz="1800" b="1" spc="65" dirty="0">
                <a:solidFill>
                  <a:srgbClr val="25408F"/>
                </a:solidFill>
                <a:latin typeface="Avenir Next Condensed "/>
                <a:cs typeface="Avenir Next Condensed "/>
              </a:rPr>
              <a:t>DOZEN</a:t>
            </a:r>
            <a:r>
              <a:rPr sz="1800" b="1" spc="-85" dirty="0">
                <a:solidFill>
                  <a:srgbClr val="25408F"/>
                </a:solidFill>
                <a:latin typeface="Avenir Next Condensed "/>
                <a:cs typeface="Avenir Next Condensed "/>
              </a:rPr>
              <a:t> </a:t>
            </a:r>
            <a:r>
              <a:rPr sz="1800" b="1" spc="-10" dirty="0">
                <a:solidFill>
                  <a:srgbClr val="25408F"/>
                </a:solidFill>
                <a:latin typeface="Avenir Next Condensed "/>
                <a:cs typeface="Avenir Next Condensed "/>
              </a:rPr>
              <a:t>/</a:t>
            </a:r>
            <a:r>
              <a:rPr sz="1800" b="1" spc="-125" dirty="0">
                <a:solidFill>
                  <a:srgbClr val="25408F"/>
                </a:solidFill>
                <a:latin typeface="Avenir Next Condensed "/>
                <a:cs typeface="Avenir Next Condensed "/>
              </a:rPr>
              <a:t> </a:t>
            </a:r>
            <a:r>
              <a:rPr sz="1800" b="1" spc="70" dirty="0">
                <a:solidFill>
                  <a:srgbClr val="1C9642"/>
                </a:solidFill>
                <a:latin typeface="Avenir Next Condensed "/>
                <a:cs typeface="Avenir Next Condensed "/>
              </a:rPr>
              <a:t>CLEAN</a:t>
            </a:r>
            <a:r>
              <a:rPr sz="1800" b="1" spc="180" dirty="0">
                <a:solidFill>
                  <a:srgbClr val="1C9642"/>
                </a:solidFill>
                <a:latin typeface="Avenir Next Condensed "/>
                <a:cs typeface="Avenir Next Condensed "/>
              </a:rPr>
              <a:t> </a:t>
            </a:r>
            <a:r>
              <a:rPr sz="1800" b="1" spc="65" dirty="0">
                <a:solidFill>
                  <a:srgbClr val="1C9642"/>
                </a:solidFill>
                <a:latin typeface="Avenir Next Condensed "/>
                <a:cs typeface="Avenir Next Condensed "/>
              </a:rPr>
              <a:t>15</a:t>
            </a:r>
            <a:endParaRPr sz="1800">
              <a:latin typeface="Avenir Next Condensed "/>
              <a:cs typeface="Avenir Next Condensed "/>
            </a:endParaRPr>
          </a:p>
          <a:p>
            <a:pPr marL="17145" marR="5080">
              <a:lnSpc>
                <a:spcPts val="1600"/>
              </a:lnSpc>
              <a:spcBef>
                <a:spcPts val="1125"/>
              </a:spcBef>
            </a:pPr>
            <a:r>
              <a:rPr sz="1400" dirty="0">
                <a:solidFill>
                  <a:srgbClr val="231F20"/>
                </a:solidFill>
                <a:latin typeface="Avenir Book"/>
                <a:cs typeface="Avenir Book"/>
              </a:rPr>
              <a:t>Scan</a:t>
            </a:r>
            <a:r>
              <a:rPr sz="1400" spc="-15" dirty="0">
                <a:solidFill>
                  <a:srgbClr val="231F20"/>
                </a:solidFill>
                <a:latin typeface="Avenir Book"/>
                <a:cs typeface="Avenir Book"/>
              </a:rPr>
              <a:t> </a:t>
            </a:r>
            <a:r>
              <a:rPr sz="1400" dirty="0">
                <a:solidFill>
                  <a:srgbClr val="231F20"/>
                </a:solidFill>
                <a:latin typeface="Avenir Book"/>
                <a:cs typeface="Avenir Book"/>
              </a:rPr>
              <a:t>the</a:t>
            </a:r>
            <a:r>
              <a:rPr sz="1400" spc="-5" dirty="0">
                <a:solidFill>
                  <a:srgbClr val="231F20"/>
                </a:solidFill>
                <a:latin typeface="Avenir Book"/>
                <a:cs typeface="Avenir Book"/>
              </a:rPr>
              <a:t> </a:t>
            </a:r>
            <a:r>
              <a:rPr sz="1400" dirty="0">
                <a:solidFill>
                  <a:srgbClr val="231F20"/>
                </a:solidFill>
                <a:latin typeface="Avenir Book"/>
                <a:cs typeface="Avenir Book"/>
              </a:rPr>
              <a:t>code</a:t>
            </a:r>
            <a:r>
              <a:rPr sz="1400" spc="-5" dirty="0">
                <a:solidFill>
                  <a:srgbClr val="231F20"/>
                </a:solidFill>
                <a:latin typeface="Avenir Book"/>
                <a:cs typeface="Avenir Book"/>
              </a:rPr>
              <a:t> </a:t>
            </a:r>
            <a:r>
              <a:rPr sz="1400" dirty="0">
                <a:solidFill>
                  <a:srgbClr val="231F20"/>
                </a:solidFill>
                <a:latin typeface="Avenir Book"/>
                <a:cs typeface="Avenir Book"/>
              </a:rPr>
              <a:t>to</a:t>
            </a:r>
            <a:r>
              <a:rPr sz="1400" spc="-5" dirty="0">
                <a:solidFill>
                  <a:srgbClr val="231F20"/>
                </a:solidFill>
                <a:latin typeface="Avenir Book"/>
                <a:cs typeface="Avenir Book"/>
              </a:rPr>
              <a:t> </a:t>
            </a:r>
            <a:r>
              <a:rPr sz="1400" dirty="0">
                <a:solidFill>
                  <a:srgbClr val="231F20"/>
                </a:solidFill>
                <a:latin typeface="Avenir Book"/>
                <a:cs typeface="Avenir Book"/>
              </a:rPr>
              <a:t>download</a:t>
            </a:r>
            <a:r>
              <a:rPr sz="1400" spc="-5" dirty="0">
                <a:solidFill>
                  <a:srgbClr val="231F20"/>
                </a:solidFill>
                <a:latin typeface="Avenir Book"/>
                <a:cs typeface="Avenir Book"/>
              </a:rPr>
              <a:t> </a:t>
            </a:r>
            <a:r>
              <a:rPr sz="1400" dirty="0">
                <a:solidFill>
                  <a:srgbClr val="231F20"/>
                </a:solidFill>
                <a:latin typeface="Avenir Book"/>
                <a:cs typeface="Avenir Book"/>
              </a:rPr>
              <a:t>the</a:t>
            </a:r>
            <a:r>
              <a:rPr sz="1400" spc="-5" dirty="0">
                <a:solidFill>
                  <a:srgbClr val="231F20"/>
                </a:solidFill>
                <a:latin typeface="Avenir Book"/>
                <a:cs typeface="Avenir Book"/>
              </a:rPr>
              <a:t> </a:t>
            </a:r>
            <a:r>
              <a:rPr sz="1400" dirty="0">
                <a:solidFill>
                  <a:srgbClr val="231F20"/>
                </a:solidFill>
                <a:latin typeface="Avenir Book"/>
                <a:cs typeface="Avenir Book"/>
              </a:rPr>
              <a:t>Environmental </a:t>
            </a:r>
            <a:r>
              <a:rPr sz="1400" spc="-10" dirty="0">
                <a:solidFill>
                  <a:srgbClr val="231F20"/>
                </a:solidFill>
                <a:latin typeface="Avenir Book"/>
                <a:cs typeface="Avenir Book"/>
              </a:rPr>
              <a:t>Working </a:t>
            </a:r>
            <a:r>
              <a:rPr sz="1400" dirty="0">
                <a:solidFill>
                  <a:srgbClr val="231F20"/>
                </a:solidFill>
                <a:latin typeface="Avenir Book"/>
                <a:cs typeface="Avenir Book"/>
              </a:rPr>
              <a:t>Group</a:t>
            </a:r>
            <a:r>
              <a:rPr sz="1400" spc="-15" dirty="0">
                <a:solidFill>
                  <a:srgbClr val="231F20"/>
                </a:solidFill>
                <a:latin typeface="Avenir Book"/>
                <a:cs typeface="Avenir Book"/>
              </a:rPr>
              <a:t> </a:t>
            </a:r>
            <a:r>
              <a:rPr sz="1400" dirty="0">
                <a:solidFill>
                  <a:srgbClr val="231F20"/>
                </a:solidFill>
                <a:latin typeface="Avenir Book"/>
                <a:cs typeface="Avenir Book"/>
              </a:rPr>
              <a:t>(EWG)</a:t>
            </a:r>
            <a:r>
              <a:rPr sz="1400" spc="-15" dirty="0">
                <a:solidFill>
                  <a:srgbClr val="231F20"/>
                </a:solidFill>
                <a:latin typeface="Avenir Book"/>
                <a:cs typeface="Avenir Book"/>
              </a:rPr>
              <a:t> </a:t>
            </a:r>
            <a:r>
              <a:rPr sz="1400" spc="-10" dirty="0">
                <a:solidFill>
                  <a:srgbClr val="231F20"/>
                </a:solidFill>
                <a:latin typeface="Avenir Book"/>
                <a:cs typeface="Avenir Book"/>
              </a:rPr>
              <a:t>“Shopper’s</a:t>
            </a:r>
            <a:r>
              <a:rPr sz="1400" spc="-15" dirty="0">
                <a:solidFill>
                  <a:srgbClr val="231F20"/>
                </a:solidFill>
                <a:latin typeface="Avenir Book"/>
                <a:cs typeface="Avenir Book"/>
              </a:rPr>
              <a:t> </a:t>
            </a:r>
            <a:r>
              <a:rPr sz="1400" dirty="0">
                <a:solidFill>
                  <a:srgbClr val="231F20"/>
                </a:solidFill>
                <a:latin typeface="Avenir Book"/>
                <a:cs typeface="Avenir Book"/>
              </a:rPr>
              <a:t>Guide</a:t>
            </a:r>
            <a:r>
              <a:rPr sz="1400" spc="-10" dirty="0">
                <a:solidFill>
                  <a:srgbClr val="231F20"/>
                </a:solidFill>
                <a:latin typeface="Avenir Book"/>
                <a:cs typeface="Avenir Book"/>
              </a:rPr>
              <a:t> </a:t>
            </a:r>
            <a:r>
              <a:rPr sz="1400" dirty="0">
                <a:solidFill>
                  <a:srgbClr val="231F20"/>
                </a:solidFill>
                <a:latin typeface="Avenir Book"/>
                <a:cs typeface="Avenir Book"/>
              </a:rPr>
              <a:t>to</a:t>
            </a:r>
            <a:r>
              <a:rPr sz="1400" spc="-15" dirty="0">
                <a:solidFill>
                  <a:srgbClr val="231F20"/>
                </a:solidFill>
                <a:latin typeface="Avenir Book"/>
                <a:cs typeface="Avenir Book"/>
              </a:rPr>
              <a:t> </a:t>
            </a:r>
            <a:r>
              <a:rPr sz="1400" dirty="0">
                <a:solidFill>
                  <a:srgbClr val="231F20"/>
                </a:solidFill>
                <a:latin typeface="Avenir Book"/>
                <a:cs typeface="Avenir Book"/>
              </a:rPr>
              <a:t>Pesticides</a:t>
            </a:r>
            <a:r>
              <a:rPr sz="1400" spc="-15" dirty="0">
                <a:solidFill>
                  <a:srgbClr val="231F20"/>
                </a:solidFill>
                <a:latin typeface="Avenir Book"/>
                <a:cs typeface="Avenir Book"/>
              </a:rPr>
              <a:t> </a:t>
            </a:r>
            <a:r>
              <a:rPr sz="1400" dirty="0">
                <a:solidFill>
                  <a:srgbClr val="231F20"/>
                </a:solidFill>
                <a:latin typeface="Avenir Book"/>
                <a:cs typeface="Avenir Book"/>
              </a:rPr>
              <a:t>in</a:t>
            </a:r>
            <a:r>
              <a:rPr sz="1400" spc="-15" dirty="0">
                <a:solidFill>
                  <a:srgbClr val="231F20"/>
                </a:solidFill>
                <a:latin typeface="Avenir Book"/>
                <a:cs typeface="Avenir Book"/>
              </a:rPr>
              <a:t> </a:t>
            </a:r>
            <a:r>
              <a:rPr sz="1400" spc="-10" dirty="0">
                <a:solidFill>
                  <a:srgbClr val="231F20"/>
                </a:solidFill>
                <a:latin typeface="Avenir Book"/>
                <a:cs typeface="Avenir Book"/>
              </a:rPr>
              <a:t>Produce”</a:t>
            </a:r>
            <a:endParaRPr sz="1400">
              <a:latin typeface="Avenir Book"/>
              <a:cs typeface="Avenir Book"/>
            </a:endParaRPr>
          </a:p>
        </p:txBody>
      </p:sp>
      <p:sp>
        <p:nvSpPr>
          <p:cNvPr id="18" name="object 18"/>
          <p:cNvSpPr txBox="1"/>
          <p:nvPr/>
        </p:nvSpPr>
        <p:spPr>
          <a:xfrm>
            <a:off x="292100" y="7391399"/>
            <a:ext cx="5499100" cy="188975"/>
          </a:xfrm>
          <a:prstGeom prst="rect">
            <a:avLst/>
          </a:prstGeom>
        </p:spPr>
        <p:txBody>
          <a:bodyPr vert="horz" wrap="square" lIns="0" tIns="12700" rIns="0" bIns="0" rtlCol="0">
            <a:spAutoFit/>
          </a:bodyPr>
          <a:lstStyle/>
          <a:p>
            <a:pPr marL="12700">
              <a:lnSpc>
                <a:spcPct val="100000"/>
              </a:lnSpc>
              <a:spcBef>
                <a:spcPts val="100"/>
              </a:spcBef>
            </a:pPr>
            <a:r>
              <a:rPr sz="1100" dirty="0">
                <a:solidFill>
                  <a:srgbClr val="004E71"/>
                </a:solidFill>
                <a:latin typeface="Avenir Next Medium"/>
                <a:cs typeface="Avenir Next Medium"/>
              </a:rPr>
              <a:t>P</a:t>
            </a:r>
            <a:r>
              <a:rPr sz="1100" spc="-70" dirty="0">
                <a:solidFill>
                  <a:srgbClr val="004E71"/>
                </a:solidFill>
                <a:latin typeface="Avenir Next Medium"/>
                <a:cs typeface="Avenir Next Medium"/>
              </a:rPr>
              <a:t> </a:t>
            </a:r>
            <a:r>
              <a:rPr sz="1100" dirty="0">
                <a:solidFill>
                  <a:srgbClr val="004E71"/>
                </a:solidFill>
                <a:latin typeface="Avenir Next Medium"/>
                <a:cs typeface="Avenir Next Medium"/>
              </a:rPr>
              <a:t>E</a:t>
            </a:r>
            <a:r>
              <a:rPr sz="1100" spc="-60" dirty="0">
                <a:solidFill>
                  <a:srgbClr val="004E71"/>
                </a:solidFill>
                <a:latin typeface="Avenir Next Medium"/>
                <a:cs typeface="Avenir Next Medium"/>
              </a:rPr>
              <a:t> </a:t>
            </a:r>
            <a:r>
              <a:rPr sz="1100" dirty="0">
                <a:solidFill>
                  <a:srgbClr val="004E71"/>
                </a:solidFill>
                <a:latin typeface="Avenir Next Medium"/>
                <a:cs typeface="Avenir Next Medium"/>
              </a:rPr>
              <a:t>D</a:t>
            </a:r>
            <a:r>
              <a:rPr sz="1100" spc="-50" dirty="0">
                <a:solidFill>
                  <a:srgbClr val="004E71"/>
                </a:solidFill>
                <a:latin typeface="Avenir Next Medium"/>
                <a:cs typeface="Avenir Next Medium"/>
              </a:rPr>
              <a:t> </a:t>
            </a:r>
            <a:r>
              <a:rPr sz="1100" spc="105" dirty="0">
                <a:solidFill>
                  <a:srgbClr val="004E71"/>
                </a:solidFill>
                <a:latin typeface="Avenir Next Medium"/>
                <a:cs typeface="Avenir Next Medium"/>
              </a:rPr>
              <a:t>IA</a:t>
            </a:r>
            <a:r>
              <a:rPr sz="1100" spc="-130" dirty="0">
                <a:solidFill>
                  <a:srgbClr val="004E71"/>
                </a:solidFill>
                <a:latin typeface="Avenir Next Medium"/>
                <a:cs typeface="Avenir Next Medium"/>
              </a:rPr>
              <a:t> </a:t>
            </a:r>
            <a:r>
              <a:rPr sz="1100" dirty="0">
                <a:solidFill>
                  <a:srgbClr val="004E71"/>
                </a:solidFill>
                <a:latin typeface="Avenir Next Medium"/>
                <a:cs typeface="Avenir Next Medium"/>
              </a:rPr>
              <a:t>T</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R</a:t>
            </a:r>
            <a:r>
              <a:rPr sz="1100" spc="-45" dirty="0">
                <a:solidFill>
                  <a:srgbClr val="004E71"/>
                </a:solidFill>
                <a:latin typeface="Avenir Next Medium"/>
                <a:cs typeface="Avenir Next Medium"/>
              </a:rPr>
              <a:t> </a:t>
            </a:r>
            <a:r>
              <a:rPr sz="1100" dirty="0">
                <a:solidFill>
                  <a:srgbClr val="004E71"/>
                </a:solidFill>
                <a:latin typeface="Avenir Next Medium"/>
                <a:cs typeface="Avenir Next Medium"/>
              </a:rPr>
              <a:t>I</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C</a:t>
            </a:r>
            <a:r>
              <a:rPr sz="1100" spc="440" dirty="0">
                <a:solidFill>
                  <a:srgbClr val="004E71"/>
                </a:solidFill>
                <a:latin typeface="Avenir Next Medium"/>
                <a:cs typeface="Avenir Next Medium"/>
              </a:rPr>
              <a:t> </a:t>
            </a:r>
            <a:r>
              <a:rPr sz="1100" dirty="0">
                <a:solidFill>
                  <a:srgbClr val="004E71"/>
                </a:solidFill>
                <a:latin typeface="Avenir Next Medium"/>
                <a:cs typeface="Avenir Next Medium"/>
              </a:rPr>
              <a:t>E</a:t>
            </a:r>
            <a:r>
              <a:rPr sz="1100" spc="-60" dirty="0">
                <a:solidFill>
                  <a:srgbClr val="004E71"/>
                </a:solidFill>
                <a:latin typeface="Avenir Next Medium"/>
                <a:cs typeface="Avenir Next Medium"/>
              </a:rPr>
              <a:t> </a:t>
            </a:r>
            <a:r>
              <a:rPr sz="1100" dirty="0">
                <a:solidFill>
                  <a:srgbClr val="004E71"/>
                </a:solidFill>
                <a:latin typeface="Avenir Next Medium"/>
                <a:cs typeface="Avenir Next Medium"/>
              </a:rPr>
              <a:t>N</a:t>
            </a:r>
            <a:r>
              <a:rPr sz="1100" spc="-45" dirty="0">
                <a:solidFill>
                  <a:srgbClr val="004E71"/>
                </a:solidFill>
                <a:latin typeface="Avenir Next Medium"/>
                <a:cs typeface="Avenir Next Medium"/>
              </a:rPr>
              <a:t> </a:t>
            </a:r>
            <a:r>
              <a:rPr sz="1100" dirty="0">
                <a:solidFill>
                  <a:srgbClr val="004E71"/>
                </a:solidFill>
                <a:latin typeface="Avenir Next Medium"/>
                <a:cs typeface="Avenir Next Medium"/>
              </a:rPr>
              <a:t>V</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I</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R</a:t>
            </a:r>
            <a:r>
              <a:rPr sz="1100" spc="-60" dirty="0">
                <a:solidFill>
                  <a:srgbClr val="004E71"/>
                </a:solidFill>
                <a:latin typeface="Avenir Next Medium"/>
                <a:cs typeface="Avenir Next Medium"/>
              </a:rPr>
              <a:t> </a:t>
            </a:r>
            <a:r>
              <a:rPr sz="1100" spc="165" dirty="0">
                <a:solidFill>
                  <a:srgbClr val="004E71"/>
                </a:solidFill>
                <a:latin typeface="Avenir Next Medium"/>
                <a:cs typeface="Avenir Next Medium"/>
              </a:rPr>
              <a:t>ONME</a:t>
            </a:r>
            <a:r>
              <a:rPr sz="1100" spc="-60" dirty="0">
                <a:solidFill>
                  <a:srgbClr val="004E71"/>
                </a:solidFill>
                <a:latin typeface="Avenir Next Medium"/>
                <a:cs typeface="Avenir Next Medium"/>
              </a:rPr>
              <a:t> </a:t>
            </a:r>
            <a:r>
              <a:rPr sz="1100" dirty="0">
                <a:solidFill>
                  <a:srgbClr val="004E71"/>
                </a:solidFill>
                <a:latin typeface="Avenir Next Medium"/>
                <a:cs typeface="Avenir Next Medium"/>
              </a:rPr>
              <a:t>N</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T</a:t>
            </a:r>
            <a:r>
              <a:rPr sz="1100" spc="-130" dirty="0">
                <a:solidFill>
                  <a:srgbClr val="004E71"/>
                </a:solidFill>
                <a:latin typeface="Avenir Next Medium"/>
                <a:cs typeface="Avenir Next Medium"/>
              </a:rPr>
              <a:t> </a:t>
            </a:r>
            <a:r>
              <a:rPr sz="1100" spc="105" dirty="0">
                <a:solidFill>
                  <a:srgbClr val="004E71"/>
                </a:solidFill>
                <a:latin typeface="Avenir Next Medium"/>
                <a:cs typeface="Avenir Next Medium"/>
              </a:rPr>
              <a:t>AL</a:t>
            </a:r>
            <a:r>
              <a:rPr sz="1100" spc="440" dirty="0">
                <a:solidFill>
                  <a:srgbClr val="004E71"/>
                </a:solidFill>
                <a:latin typeface="Avenir Next Medium"/>
                <a:cs typeface="Avenir Next Medium"/>
              </a:rPr>
              <a:t> </a:t>
            </a:r>
            <a:r>
              <a:rPr sz="1100" dirty="0">
                <a:solidFill>
                  <a:srgbClr val="004E71"/>
                </a:solidFill>
                <a:latin typeface="Avenir Next Medium"/>
                <a:cs typeface="Avenir Next Medium"/>
              </a:rPr>
              <a:t>H</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E</a:t>
            </a:r>
            <a:r>
              <a:rPr sz="1100" spc="-25" dirty="0">
                <a:solidFill>
                  <a:srgbClr val="004E71"/>
                </a:solidFill>
                <a:latin typeface="Avenir Next Medium"/>
                <a:cs typeface="Avenir Next Medium"/>
              </a:rPr>
              <a:t> </a:t>
            </a:r>
            <a:r>
              <a:rPr sz="1100" spc="105" dirty="0">
                <a:solidFill>
                  <a:srgbClr val="004E71"/>
                </a:solidFill>
                <a:latin typeface="Avenir Next Medium"/>
                <a:cs typeface="Avenir Next Medium"/>
              </a:rPr>
              <a:t>AL</a:t>
            </a:r>
            <a:r>
              <a:rPr sz="1100" spc="-130" dirty="0">
                <a:solidFill>
                  <a:srgbClr val="004E71"/>
                </a:solidFill>
                <a:latin typeface="Avenir Next Medium"/>
                <a:cs typeface="Avenir Next Medium"/>
              </a:rPr>
              <a:t> </a:t>
            </a:r>
            <a:r>
              <a:rPr sz="1100" dirty="0">
                <a:solidFill>
                  <a:srgbClr val="004E71"/>
                </a:solidFill>
                <a:latin typeface="Avenir Next Medium"/>
                <a:cs typeface="Avenir Next Medium"/>
              </a:rPr>
              <a:t>T</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H</a:t>
            </a:r>
            <a:r>
              <a:rPr sz="1100" spc="440" dirty="0">
                <a:solidFill>
                  <a:srgbClr val="004E71"/>
                </a:solidFill>
                <a:latin typeface="Avenir Next Medium"/>
                <a:cs typeface="Avenir Next Medium"/>
              </a:rPr>
              <a:t> </a:t>
            </a:r>
            <a:r>
              <a:rPr sz="1100" dirty="0">
                <a:solidFill>
                  <a:srgbClr val="004E71"/>
                </a:solidFill>
                <a:latin typeface="Avenir Next Medium"/>
                <a:cs typeface="Avenir Next Medium"/>
              </a:rPr>
              <a:t>S</a:t>
            </a:r>
            <a:r>
              <a:rPr sz="1100" spc="-60" dirty="0">
                <a:solidFill>
                  <a:srgbClr val="004E71"/>
                </a:solidFill>
                <a:latin typeface="Avenir Next Medium"/>
                <a:cs typeface="Avenir Next Medium"/>
              </a:rPr>
              <a:t> </a:t>
            </a:r>
            <a:r>
              <a:rPr sz="1100" dirty="0">
                <a:solidFill>
                  <a:srgbClr val="004E71"/>
                </a:solidFill>
                <a:latin typeface="Avenir Next Medium"/>
                <a:cs typeface="Avenir Next Medium"/>
              </a:rPr>
              <a:t>P</a:t>
            </a:r>
            <a:r>
              <a:rPr sz="1100" spc="-65" dirty="0">
                <a:solidFill>
                  <a:srgbClr val="004E71"/>
                </a:solidFill>
                <a:latin typeface="Avenir Next Medium"/>
                <a:cs typeface="Avenir Next Medium"/>
              </a:rPr>
              <a:t> </a:t>
            </a:r>
            <a:r>
              <a:rPr sz="1100" spc="-10" dirty="0">
                <a:solidFill>
                  <a:srgbClr val="004E71"/>
                </a:solidFill>
                <a:latin typeface="Avenir Next Medium"/>
                <a:cs typeface="Avenir Next Medium"/>
              </a:rPr>
              <a:t>E</a:t>
            </a:r>
            <a:r>
              <a:rPr sz="1100" spc="-70" dirty="0">
                <a:solidFill>
                  <a:srgbClr val="004E71"/>
                </a:solidFill>
                <a:latin typeface="Avenir Next Medium"/>
                <a:cs typeface="Avenir Next Medium"/>
              </a:rPr>
              <a:t> </a:t>
            </a:r>
            <a:r>
              <a:rPr sz="1100" dirty="0">
                <a:solidFill>
                  <a:srgbClr val="004E71"/>
                </a:solidFill>
                <a:latin typeface="Avenir Next Medium"/>
                <a:cs typeface="Avenir Next Medium"/>
              </a:rPr>
              <a:t>C</a:t>
            </a:r>
            <a:r>
              <a:rPr sz="1100" spc="-55" dirty="0">
                <a:solidFill>
                  <a:srgbClr val="004E71"/>
                </a:solidFill>
                <a:latin typeface="Avenir Next Medium"/>
                <a:cs typeface="Avenir Next Medium"/>
              </a:rPr>
              <a:t> </a:t>
            </a:r>
            <a:r>
              <a:rPr sz="1100" spc="140" dirty="0">
                <a:solidFill>
                  <a:srgbClr val="004E71"/>
                </a:solidFill>
                <a:latin typeface="Avenir Next Medium"/>
                <a:cs typeface="Avenir Next Medium"/>
              </a:rPr>
              <a:t>IAL</a:t>
            </a:r>
            <a:r>
              <a:rPr sz="1100" spc="-130" dirty="0">
                <a:solidFill>
                  <a:srgbClr val="004E71"/>
                </a:solidFill>
                <a:latin typeface="Avenir Next Medium"/>
                <a:cs typeface="Avenir Next Medium"/>
              </a:rPr>
              <a:t> </a:t>
            </a:r>
            <a:r>
              <a:rPr sz="1100" dirty="0">
                <a:solidFill>
                  <a:srgbClr val="004E71"/>
                </a:solidFill>
                <a:latin typeface="Avenir Next Medium"/>
                <a:cs typeface="Avenir Next Medium"/>
              </a:rPr>
              <a:t>T Y</a:t>
            </a:r>
            <a:r>
              <a:rPr sz="1100" spc="440" dirty="0">
                <a:solidFill>
                  <a:srgbClr val="004E71"/>
                </a:solidFill>
                <a:latin typeface="Avenir Next Medium"/>
                <a:cs typeface="Avenir Next Medium"/>
              </a:rPr>
              <a:t> </a:t>
            </a:r>
            <a:r>
              <a:rPr sz="1100" spc="100" dirty="0">
                <a:solidFill>
                  <a:srgbClr val="004E71"/>
                </a:solidFill>
                <a:latin typeface="Avenir Next Medium"/>
                <a:cs typeface="Avenir Next Medium"/>
              </a:rPr>
              <a:t>UN</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I</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T</a:t>
            </a:r>
            <a:r>
              <a:rPr sz="1100" spc="-45" dirty="0">
                <a:solidFill>
                  <a:srgbClr val="004E71"/>
                </a:solidFill>
                <a:latin typeface="Avenir Next Medium"/>
                <a:cs typeface="Avenir Next Medium"/>
              </a:rPr>
              <a:t> </a:t>
            </a:r>
            <a:r>
              <a:rPr sz="1100" spc="-50" dirty="0">
                <a:solidFill>
                  <a:srgbClr val="004E71"/>
                </a:solidFill>
                <a:latin typeface="Avenir Next Medium"/>
                <a:cs typeface="Avenir Next Medium"/>
              </a:rPr>
              <a:t>S</a:t>
            </a:r>
            <a:endParaRPr sz="1100" dirty="0">
              <a:latin typeface="Avenir Next Medium"/>
              <a:cs typeface="Avenir Next Medium"/>
            </a:endParaRPr>
          </a:p>
        </p:txBody>
      </p:sp>
      <p:sp>
        <p:nvSpPr>
          <p:cNvPr id="19" name="object 19"/>
          <p:cNvSpPr txBox="1"/>
          <p:nvPr/>
        </p:nvSpPr>
        <p:spPr>
          <a:xfrm>
            <a:off x="7975600" y="7146035"/>
            <a:ext cx="1804035" cy="482600"/>
          </a:xfrm>
          <a:prstGeom prst="rect">
            <a:avLst/>
          </a:prstGeom>
        </p:spPr>
        <p:txBody>
          <a:bodyPr vert="horz" wrap="square" lIns="0" tIns="12700" rIns="0" bIns="0" rtlCol="0">
            <a:spAutoFit/>
          </a:bodyPr>
          <a:lstStyle/>
          <a:p>
            <a:pPr marL="12700">
              <a:lnSpc>
                <a:spcPct val="100000"/>
              </a:lnSpc>
              <a:spcBef>
                <a:spcPts val="100"/>
              </a:spcBef>
              <a:tabLst>
                <a:tab pos="1357630" algn="l"/>
              </a:tabLst>
            </a:pPr>
            <a:r>
              <a:rPr sz="2000" spc="-10" dirty="0">
                <a:solidFill>
                  <a:srgbClr val="004E71"/>
                </a:solidFill>
                <a:latin typeface="Avenir Next Medium"/>
                <a:cs typeface="Avenir Next Medium"/>
              </a:rPr>
              <a:t>Educator</a:t>
            </a:r>
            <a:r>
              <a:rPr sz="2000" dirty="0">
                <a:solidFill>
                  <a:srgbClr val="004E71"/>
                </a:solidFill>
                <a:latin typeface="Avenir Next Medium"/>
                <a:cs typeface="Avenir Next Medium"/>
              </a:rPr>
              <a:t>	</a:t>
            </a:r>
            <a:r>
              <a:rPr sz="3000" spc="-55" dirty="0">
                <a:solidFill>
                  <a:srgbClr val="004E71"/>
                </a:solidFill>
                <a:latin typeface="Avenir Next Medium"/>
                <a:cs typeface="Avenir Next Medium"/>
              </a:rPr>
              <a:t>30</a:t>
            </a:r>
            <a:endParaRPr sz="3000">
              <a:latin typeface="Avenir Next Medium"/>
              <a:cs typeface="Avenir Next Medium"/>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14299" y="685800"/>
            <a:ext cx="9829800" cy="2423160"/>
          </a:xfrm>
          <a:custGeom>
            <a:avLst/>
            <a:gdLst/>
            <a:ahLst/>
            <a:cxnLst/>
            <a:rect l="l" t="t" r="r" b="b"/>
            <a:pathLst>
              <a:path w="9829800" h="2423160">
                <a:moveTo>
                  <a:pt x="9829800" y="0"/>
                </a:moveTo>
                <a:lnTo>
                  <a:pt x="0" y="0"/>
                </a:lnTo>
                <a:lnTo>
                  <a:pt x="0" y="2423160"/>
                </a:lnTo>
                <a:lnTo>
                  <a:pt x="9829800" y="2423160"/>
                </a:lnTo>
                <a:lnTo>
                  <a:pt x="9829800" y="0"/>
                </a:lnTo>
                <a:close/>
              </a:path>
            </a:pathLst>
          </a:custGeom>
          <a:solidFill>
            <a:srgbClr val="FFFFFF"/>
          </a:solidFill>
        </p:spPr>
        <p:txBody>
          <a:bodyPr wrap="square" lIns="0" tIns="0" rIns="0" bIns="0" rtlCol="0"/>
          <a:lstStyle/>
          <a:p>
            <a:endParaRPr/>
          </a:p>
        </p:txBody>
      </p:sp>
      <p:sp>
        <p:nvSpPr>
          <p:cNvPr id="3" name="object 3"/>
          <p:cNvSpPr txBox="1"/>
          <p:nvPr/>
        </p:nvSpPr>
        <p:spPr>
          <a:xfrm>
            <a:off x="1244600" y="4172285"/>
            <a:ext cx="6069330" cy="829944"/>
          </a:xfrm>
          <a:prstGeom prst="rect">
            <a:avLst/>
          </a:prstGeom>
        </p:spPr>
        <p:txBody>
          <a:bodyPr vert="horz" wrap="square" lIns="0" tIns="56515" rIns="0" bIns="0" rtlCol="0">
            <a:spAutoFit/>
          </a:bodyPr>
          <a:lstStyle/>
          <a:p>
            <a:pPr marL="12700">
              <a:lnSpc>
                <a:spcPct val="100000"/>
              </a:lnSpc>
              <a:spcBef>
                <a:spcPts val="445"/>
              </a:spcBef>
            </a:pPr>
            <a:r>
              <a:rPr sz="2000" b="1" dirty="0">
                <a:solidFill>
                  <a:srgbClr val="231F20"/>
                </a:solidFill>
                <a:latin typeface="Avenir Heavy"/>
                <a:cs typeface="Avenir Heavy"/>
              </a:rPr>
              <a:t>How</a:t>
            </a:r>
            <a:r>
              <a:rPr sz="2000" b="1" spc="-55" dirty="0">
                <a:solidFill>
                  <a:srgbClr val="231F20"/>
                </a:solidFill>
                <a:latin typeface="Avenir Heavy"/>
                <a:cs typeface="Avenir Heavy"/>
              </a:rPr>
              <a:t> </a:t>
            </a:r>
            <a:r>
              <a:rPr sz="2000" b="1" dirty="0">
                <a:solidFill>
                  <a:srgbClr val="231F20"/>
                </a:solidFill>
                <a:latin typeface="Avenir Heavy"/>
                <a:cs typeface="Avenir Heavy"/>
              </a:rPr>
              <a:t>you</a:t>
            </a:r>
            <a:r>
              <a:rPr sz="2000" b="1" spc="-55" dirty="0">
                <a:solidFill>
                  <a:srgbClr val="231F20"/>
                </a:solidFill>
                <a:latin typeface="Avenir Heavy"/>
                <a:cs typeface="Avenir Heavy"/>
              </a:rPr>
              <a:t> </a:t>
            </a:r>
            <a:r>
              <a:rPr sz="2000" b="1" dirty="0">
                <a:solidFill>
                  <a:srgbClr val="231F20"/>
                </a:solidFill>
                <a:latin typeface="Avenir Heavy"/>
                <a:cs typeface="Avenir Heavy"/>
              </a:rPr>
              <a:t>can</a:t>
            </a:r>
            <a:r>
              <a:rPr sz="2000" b="1" spc="-55" dirty="0">
                <a:solidFill>
                  <a:srgbClr val="231F20"/>
                </a:solidFill>
                <a:latin typeface="Avenir Heavy"/>
                <a:cs typeface="Avenir Heavy"/>
              </a:rPr>
              <a:t> </a:t>
            </a:r>
            <a:r>
              <a:rPr sz="2000" b="1" dirty="0">
                <a:solidFill>
                  <a:srgbClr val="231F20"/>
                </a:solidFill>
                <a:latin typeface="Avenir Heavy"/>
                <a:cs typeface="Avenir Heavy"/>
              </a:rPr>
              <a:t>decrease</a:t>
            </a:r>
            <a:r>
              <a:rPr sz="2000" b="1" spc="-55" dirty="0">
                <a:solidFill>
                  <a:srgbClr val="231F20"/>
                </a:solidFill>
                <a:latin typeface="Avenir Heavy"/>
                <a:cs typeface="Avenir Heavy"/>
              </a:rPr>
              <a:t> </a:t>
            </a:r>
            <a:r>
              <a:rPr sz="2000" b="1" dirty="0">
                <a:solidFill>
                  <a:srgbClr val="231F20"/>
                </a:solidFill>
                <a:latin typeface="Avenir Heavy"/>
                <a:cs typeface="Avenir Heavy"/>
              </a:rPr>
              <a:t>your</a:t>
            </a:r>
            <a:r>
              <a:rPr sz="2000" b="1" spc="-55" dirty="0">
                <a:solidFill>
                  <a:srgbClr val="231F20"/>
                </a:solidFill>
                <a:latin typeface="Avenir Heavy"/>
                <a:cs typeface="Avenir Heavy"/>
              </a:rPr>
              <a:t> </a:t>
            </a:r>
            <a:r>
              <a:rPr sz="2000" b="1" dirty="0">
                <a:solidFill>
                  <a:srgbClr val="231F20"/>
                </a:solidFill>
                <a:latin typeface="Avenir Heavy"/>
                <a:cs typeface="Avenir Heavy"/>
              </a:rPr>
              <a:t>exposure</a:t>
            </a:r>
            <a:r>
              <a:rPr sz="2000" b="1" spc="-55" dirty="0">
                <a:solidFill>
                  <a:srgbClr val="231F20"/>
                </a:solidFill>
                <a:latin typeface="Avenir Heavy"/>
                <a:cs typeface="Avenir Heavy"/>
              </a:rPr>
              <a:t> </a:t>
            </a:r>
            <a:r>
              <a:rPr sz="2000" b="1" dirty="0">
                <a:solidFill>
                  <a:srgbClr val="231F20"/>
                </a:solidFill>
                <a:latin typeface="Avenir Heavy"/>
                <a:cs typeface="Avenir Heavy"/>
              </a:rPr>
              <a:t>to</a:t>
            </a:r>
            <a:r>
              <a:rPr sz="2000" b="1" spc="-55" dirty="0">
                <a:solidFill>
                  <a:srgbClr val="231F20"/>
                </a:solidFill>
                <a:latin typeface="Avenir Heavy"/>
                <a:cs typeface="Avenir Heavy"/>
              </a:rPr>
              <a:t> </a:t>
            </a:r>
            <a:r>
              <a:rPr sz="2000" b="1" spc="-10" dirty="0">
                <a:solidFill>
                  <a:srgbClr val="231F20"/>
                </a:solidFill>
                <a:latin typeface="Avenir Heavy"/>
                <a:cs typeface="Avenir Heavy"/>
              </a:rPr>
              <a:t>pesticides</a:t>
            </a:r>
            <a:endParaRPr sz="2000">
              <a:latin typeface="Avenir Heavy"/>
              <a:cs typeface="Avenir Heavy"/>
            </a:endParaRPr>
          </a:p>
          <a:p>
            <a:pPr marL="12700">
              <a:lnSpc>
                <a:spcPct val="100000"/>
              </a:lnSpc>
              <a:spcBef>
                <a:spcPts val="465"/>
              </a:spcBef>
            </a:pPr>
            <a:r>
              <a:rPr sz="2600" dirty="0">
                <a:solidFill>
                  <a:srgbClr val="004A91"/>
                </a:solidFill>
                <a:latin typeface="Times New Roman"/>
                <a:cs typeface="Times New Roman"/>
              </a:rPr>
              <a:t>Decrease</a:t>
            </a:r>
            <a:r>
              <a:rPr sz="2600" spc="90" dirty="0">
                <a:solidFill>
                  <a:srgbClr val="004A91"/>
                </a:solidFill>
                <a:latin typeface="Times New Roman"/>
                <a:cs typeface="Times New Roman"/>
              </a:rPr>
              <a:t> </a:t>
            </a:r>
            <a:r>
              <a:rPr sz="2600" dirty="0">
                <a:solidFill>
                  <a:srgbClr val="004A91"/>
                </a:solidFill>
                <a:latin typeface="Times New Roman"/>
                <a:cs typeface="Times New Roman"/>
              </a:rPr>
              <a:t>pesticide</a:t>
            </a:r>
            <a:r>
              <a:rPr sz="2600" spc="95" dirty="0">
                <a:solidFill>
                  <a:srgbClr val="004A91"/>
                </a:solidFill>
                <a:latin typeface="Times New Roman"/>
                <a:cs typeface="Times New Roman"/>
              </a:rPr>
              <a:t> </a:t>
            </a:r>
            <a:r>
              <a:rPr sz="2600" spc="55" dirty="0">
                <a:solidFill>
                  <a:srgbClr val="004A91"/>
                </a:solidFill>
                <a:latin typeface="Times New Roman"/>
                <a:cs typeface="Times New Roman"/>
              </a:rPr>
              <a:t>exposure</a:t>
            </a:r>
            <a:r>
              <a:rPr sz="2600" spc="90" dirty="0">
                <a:solidFill>
                  <a:srgbClr val="004A91"/>
                </a:solidFill>
                <a:latin typeface="Times New Roman"/>
                <a:cs typeface="Times New Roman"/>
              </a:rPr>
              <a:t> </a:t>
            </a:r>
            <a:r>
              <a:rPr sz="2600" spc="65" dirty="0">
                <a:solidFill>
                  <a:srgbClr val="004A91"/>
                </a:solidFill>
                <a:latin typeface="Times New Roman"/>
                <a:cs typeface="Times New Roman"/>
              </a:rPr>
              <a:t>from</a:t>
            </a:r>
            <a:r>
              <a:rPr sz="2600" spc="95" dirty="0">
                <a:solidFill>
                  <a:srgbClr val="004A91"/>
                </a:solidFill>
                <a:latin typeface="Times New Roman"/>
                <a:cs typeface="Times New Roman"/>
              </a:rPr>
              <a:t> </a:t>
            </a:r>
            <a:r>
              <a:rPr sz="2600" spc="50" dirty="0">
                <a:solidFill>
                  <a:srgbClr val="004A91"/>
                </a:solidFill>
                <a:latin typeface="Times New Roman"/>
                <a:cs typeface="Times New Roman"/>
              </a:rPr>
              <a:t>food.</a:t>
            </a:r>
            <a:endParaRPr sz="2600">
              <a:latin typeface="Times New Roman"/>
              <a:cs typeface="Times New Roman"/>
            </a:endParaRPr>
          </a:p>
        </p:txBody>
      </p:sp>
      <p:grpSp>
        <p:nvGrpSpPr>
          <p:cNvPr id="4" name="object 4"/>
          <p:cNvGrpSpPr/>
          <p:nvPr/>
        </p:nvGrpSpPr>
        <p:grpSpPr>
          <a:xfrm>
            <a:off x="1300187" y="205740"/>
            <a:ext cx="6243955" cy="6584315"/>
            <a:chOff x="1300187" y="205740"/>
            <a:chExt cx="6243955" cy="6584315"/>
          </a:xfrm>
        </p:grpSpPr>
        <p:pic>
          <p:nvPicPr>
            <p:cNvPr id="5" name="object 5"/>
            <p:cNvPicPr/>
            <p:nvPr/>
          </p:nvPicPr>
          <p:blipFill>
            <a:blip r:embed="rId2" cstate="print"/>
            <a:stretch>
              <a:fillRect/>
            </a:stretch>
          </p:blipFill>
          <p:spPr>
            <a:xfrm>
              <a:off x="1611756" y="362940"/>
              <a:ext cx="4632934" cy="3380092"/>
            </a:xfrm>
            <a:prstGeom prst="rect">
              <a:avLst/>
            </a:prstGeom>
          </p:spPr>
        </p:pic>
        <p:sp>
          <p:nvSpPr>
            <p:cNvPr id="6" name="object 6"/>
            <p:cNvSpPr/>
            <p:nvPr/>
          </p:nvSpPr>
          <p:spPr>
            <a:xfrm>
              <a:off x="1995439" y="672590"/>
              <a:ext cx="5337810" cy="3342004"/>
            </a:xfrm>
            <a:custGeom>
              <a:avLst/>
              <a:gdLst/>
              <a:ahLst/>
              <a:cxnLst/>
              <a:rect l="l" t="t" r="r" b="b"/>
              <a:pathLst>
                <a:path w="5337809" h="3342004">
                  <a:moveTo>
                    <a:pt x="5337619" y="126301"/>
                  </a:moveTo>
                  <a:lnTo>
                    <a:pt x="0" y="0"/>
                  </a:lnTo>
                  <a:lnTo>
                    <a:pt x="226758" y="3341700"/>
                  </a:lnTo>
                  <a:lnTo>
                    <a:pt x="5337619" y="3115627"/>
                  </a:lnTo>
                  <a:lnTo>
                    <a:pt x="5337619" y="126301"/>
                  </a:lnTo>
                  <a:close/>
                </a:path>
              </a:pathLst>
            </a:custGeom>
            <a:ln w="42468">
              <a:solidFill>
                <a:srgbClr val="000000"/>
              </a:solidFill>
            </a:ln>
          </p:spPr>
          <p:txBody>
            <a:bodyPr wrap="square" lIns="0" tIns="0" rIns="0" bIns="0" rtlCol="0"/>
            <a:lstStyle/>
            <a:p>
              <a:endParaRPr/>
            </a:p>
          </p:txBody>
        </p:sp>
        <p:sp>
          <p:nvSpPr>
            <p:cNvPr id="7" name="object 7"/>
            <p:cNvSpPr/>
            <p:nvPr/>
          </p:nvSpPr>
          <p:spPr>
            <a:xfrm>
              <a:off x="3289290" y="265845"/>
              <a:ext cx="2550160" cy="2626995"/>
            </a:xfrm>
            <a:custGeom>
              <a:avLst/>
              <a:gdLst/>
              <a:ahLst/>
              <a:cxnLst/>
              <a:rect l="l" t="t" r="r" b="b"/>
              <a:pathLst>
                <a:path w="2550160" h="2626995">
                  <a:moveTo>
                    <a:pt x="899573" y="0"/>
                  </a:moveTo>
                  <a:lnTo>
                    <a:pt x="858904" y="290"/>
                  </a:lnTo>
                  <a:lnTo>
                    <a:pt x="817483" y="3473"/>
                  </a:lnTo>
                  <a:lnTo>
                    <a:pt x="775997" y="9607"/>
                  </a:lnTo>
                  <a:lnTo>
                    <a:pt x="735130" y="18752"/>
                  </a:lnTo>
                  <a:lnTo>
                    <a:pt x="695568" y="30968"/>
                  </a:lnTo>
                  <a:lnTo>
                    <a:pt x="657997" y="46314"/>
                  </a:lnTo>
                  <a:lnTo>
                    <a:pt x="623102" y="64849"/>
                  </a:lnTo>
                  <a:lnTo>
                    <a:pt x="591570" y="86635"/>
                  </a:lnTo>
                  <a:lnTo>
                    <a:pt x="541334" y="140192"/>
                  </a:lnTo>
                  <a:lnTo>
                    <a:pt x="512773" y="207462"/>
                  </a:lnTo>
                  <a:lnTo>
                    <a:pt x="508336" y="246389"/>
                  </a:lnTo>
                  <a:lnTo>
                    <a:pt x="511374" y="288922"/>
                  </a:lnTo>
                  <a:lnTo>
                    <a:pt x="522573" y="335122"/>
                  </a:lnTo>
                  <a:lnTo>
                    <a:pt x="543928" y="376396"/>
                  </a:lnTo>
                  <a:lnTo>
                    <a:pt x="574627" y="408809"/>
                  </a:lnTo>
                  <a:lnTo>
                    <a:pt x="610159" y="436260"/>
                  </a:lnTo>
                  <a:lnTo>
                    <a:pt x="646008" y="462645"/>
                  </a:lnTo>
                  <a:lnTo>
                    <a:pt x="677660" y="491861"/>
                  </a:lnTo>
                  <a:lnTo>
                    <a:pt x="700602" y="527806"/>
                  </a:lnTo>
                  <a:lnTo>
                    <a:pt x="723511" y="600836"/>
                  </a:lnTo>
                  <a:lnTo>
                    <a:pt x="733379" y="641780"/>
                  </a:lnTo>
                  <a:lnTo>
                    <a:pt x="740567" y="697156"/>
                  </a:lnTo>
                  <a:lnTo>
                    <a:pt x="736495" y="743331"/>
                  </a:lnTo>
                  <a:lnTo>
                    <a:pt x="737381" y="765982"/>
                  </a:lnTo>
                  <a:lnTo>
                    <a:pt x="744496" y="789231"/>
                  </a:lnTo>
                  <a:lnTo>
                    <a:pt x="755828" y="813261"/>
                  </a:lnTo>
                  <a:lnTo>
                    <a:pt x="766331" y="836248"/>
                  </a:lnTo>
                  <a:lnTo>
                    <a:pt x="770960" y="856368"/>
                  </a:lnTo>
                  <a:lnTo>
                    <a:pt x="766618" y="893471"/>
                  </a:lnTo>
                  <a:lnTo>
                    <a:pt x="756066" y="932370"/>
                  </a:lnTo>
                  <a:lnTo>
                    <a:pt x="743071" y="971381"/>
                  </a:lnTo>
                  <a:lnTo>
                    <a:pt x="731399" y="1008819"/>
                  </a:lnTo>
                  <a:lnTo>
                    <a:pt x="718093" y="1065622"/>
                  </a:lnTo>
                  <a:lnTo>
                    <a:pt x="696256" y="1178556"/>
                  </a:lnTo>
                  <a:lnTo>
                    <a:pt x="683635" y="1230866"/>
                  </a:lnTo>
                  <a:lnTo>
                    <a:pt x="660564" y="1310461"/>
                  </a:lnTo>
                  <a:lnTo>
                    <a:pt x="643428" y="1358829"/>
                  </a:lnTo>
                  <a:lnTo>
                    <a:pt x="622236" y="1405143"/>
                  </a:lnTo>
                  <a:lnTo>
                    <a:pt x="596744" y="1443578"/>
                  </a:lnTo>
                  <a:lnTo>
                    <a:pt x="566712" y="1468310"/>
                  </a:lnTo>
                  <a:lnTo>
                    <a:pt x="531895" y="1473512"/>
                  </a:lnTo>
                  <a:lnTo>
                    <a:pt x="512841" y="1513528"/>
                  </a:lnTo>
                  <a:lnTo>
                    <a:pt x="480145" y="1540082"/>
                  </a:lnTo>
                  <a:lnTo>
                    <a:pt x="439001" y="1557451"/>
                  </a:lnTo>
                  <a:lnTo>
                    <a:pt x="352140" y="1581727"/>
                  </a:lnTo>
                  <a:lnTo>
                    <a:pt x="316808" y="1597184"/>
                  </a:lnTo>
                  <a:lnTo>
                    <a:pt x="295355" y="1614798"/>
                  </a:lnTo>
                  <a:lnTo>
                    <a:pt x="277152" y="1635948"/>
                  </a:lnTo>
                  <a:lnTo>
                    <a:pt x="259883" y="1657646"/>
                  </a:lnTo>
                  <a:lnTo>
                    <a:pt x="241230" y="1676902"/>
                  </a:lnTo>
                  <a:lnTo>
                    <a:pt x="215092" y="1693464"/>
                  </a:lnTo>
                  <a:lnTo>
                    <a:pt x="184657" y="1708392"/>
                  </a:lnTo>
                  <a:lnTo>
                    <a:pt x="155143" y="1726044"/>
                  </a:lnTo>
                  <a:lnTo>
                    <a:pt x="131769" y="1750778"/>
                  </a:lnTo>
                  <a:lnTo>
                    <a:pt x="112058" y="1798750"/>
                  </a:lnTo>
                  <a:lnTo>
                    <a:pt x="103739" y="1851107"/>
                  </a:lnTo>
                  <a:lnTo>
                    <a:pt x="98960" y="1905128"/>
                  </a:lnTo>
                  <a:lnTo>
                    <a:pt x="89872" y="1958093"/>
                  </a:lnTo>
                  <a:lnTo>
                    <a:pt x="74892" y="1999974"/>
                  </a:lnTo>
                  <a:lnTo>
                    <a:pt x="30958" y="2097630"/>
                  </a:lnTo>
                  <a:lnTo>
                    <a:pt x="11486" y="2147950"/>
                  </a:lnTo>
                  <a:lnTo>
                    <a:pt x="0" y="2195628"/>
                  </a:lnTo>
                  <a:lnTo>
                    <a:pt x="1238" y="2237938"/>
                  </a:lnTo>
                  <a:lnTo>
                    <a:pt x="13902" y="2265852"/>
                  </a:lnTo>
                  <a:lnTo>
                    <a:pt x="32698" y="2284266"/>
                  </a:lnTo>
                  <a:lnTo>
                    <a:pt x="53897" y="2300886"/>
                  </a:lnTo>
                  <a:lnTo>
                    <a:pt x="73768" y="2323421"/>
                  </a:lnTo>
                  <a:lnTo>
                    <a:pt x="91667" y="2357322"/>
                  </a:lnTo>
                  <a:lnTo>
                    <a:pt x="106961" y="2392498"/>
                  </a:lnTo>
                  <a:lnTo>
                    <a:pt x="124401" y="2426372"/>
                  </a:lnTo>
                  <a:lnTo>
                    <a:pt x="148736" y="2456365"/>
                  </a:lnTo>
                  <a:lnTo>
                    <a:pt x="193229" y="2490947"/>
                  </a:lnTo>
                  <a:lnTo>
                    <a:pt x="241065" y="2515806"/>
                  </a:lnTo>
                  <a:lnTo>
                    <a:pt x="292454" y="2531594"/>
                  </a:lnTo>
                  <a:lnTo>
                    <a:pt x="347605" y="2538966"/>
                  </a:lnTo>
                  <a:lnTo>
                    <a:pt x="391438" y="2543160"/>
                  </a:lnTo>
                  <a:lnTo>
                    <a:pt x="432897" y="2549419"/>
                  </a:lnTo>
                  <a:lnTo>
                    <a:pt x="473916" y="2556405"/>
                  </a:lnTo>
                  <a:lnTo>
                    <a:pt x="516427" y="2562778"/>
                  </a:lnTo>
                  <a:lnTo>
                    <a:pt x="569758" y="2565292"/>
                  </a:lnTo>
                  <a:lnTo>
                    <a:pt x="624580" y="2563223"/>
                  </a:lnTo>
                  <a:lnTo>
                    <a:pt x="679040" y="2561924"/>
                  </a:lnTo>
                  <a:lnTo>
                    <a:pt x="731285" y="2566753"/>
                  </a:lnTo>
                  <a:lnTo>
                    <a:pt x="776298" y="2578954"/>
                  </a:lnTo>
                  <a:lnTo>
                    <a:pt x="852261" y="2608909"/>
                  </a:lnTo>
                  <a:lnTo>
                    <a:pt x="893706" y="2619908"/>
                  </a:lnTo>
                  <a:lnTo>
                    <a:pt x="944455" y="2623751"/>
                  </a:lnTo>
                  <a:lnTo>
                    <a:pt x="993667" y="2624220"/>
                  </a:lnTo>
                  <a:lnTo>
                    <a:pt x="1043323" y="2625864"/>
                  </a:lnTo>
                  <a:lnTo>
                    <a:pt x="1092929" y="2626810"/>
                  </a:lnTo>
                  <a:lnTo>
                    <a:pt x="1141990" y="2625186"/>
                  </a:lnTo>
                  <a:lnTo>
                    <a:pt x="1190121" y="2616063"/>
                  </a:lnTo>
                  <a:lnTo>
                    <a:pt x="1229965" y="2599970"/>
                  </a:lnTo>
                  <a:lnTo>
                    <a:pt x="1268840" y="2581877"/>
                  </a:lnTo>
                  <a:lnTo>
                    <a:pt x="1314063" y="2566753"/>
                  </a:lnTo>
                  <a:lnTo>
                    <a:pt x="1360863" y="2559103"/>
                  </a:lnTo>
                  <a:lnTo>
                    <a:pt x="1411167" y="2555539"/>
                  </a:lnTo>
                  <a:lnTo>
                    <a:pt x="1462962" y="2553706"/>
                  </a:lnTo>
                  <a:lnTo>
                    <a:pt x="1514238" y="2551248"/>
                  </a:lnTo>
                  <a:lnTo>
                    <a:pt x="1562983" y="2545811"/>
                  </a:lnTo>
                  <a:lnTo>
                    <a:pt x="1617090" y="2538315"/>
                  </a:lnTo>
                  <a:lnTo>
                    <a:pt x="1669940" y="2533223"/>
                  </a:lnTo>
                  <a:lnTo>
                    <a:pt x="1721844" y="2529500"/>
                  </a:lnTo>
                  <a:lnTo>
                    <a:pt x="1773110" y="2526111"/>
                  </a:lnTo>
                  <a:lnTo>
                    <a:pt x="1824049" y="2522020"/>
                  </a:lnTo>
                  <a:lnTo>
                    <a:pt x="1874970" y="2516195"/>
                  </a:lnTo>
                  <a:lnTo>
                    <a:pt x="1926183" y="2507598"/>
                  </a:lnTo>
                  <a:lnTo>
                    <a:pt x="1977998" y="2495197"/>
                  </a:lnTo>
                  <a:lnTo>
                    <a:pt x="2030724" y="2477955"/>
                  </a:lnTo>
                  <a:lnTo>
                    <a:pt x="2074602" y="2462827"/>
                  </a:lnTo>
                  <a:lnTo>
                    <a:pt x="2120239" y="2448945"/>
                  </a:lnTo>
                  <a:lnTo>
                    <a:pt x="2166886" y="2435384"/>
                  </a:lnTo>
                  <a:lnTo>
                    <a:pt x="2213794" y="2421220"/>
                  </a:lnTo>
                  <a:lnTo>
                    <a:pt x="2260211" y="2405530"/>
                  </a:lnTo>
                  <a:lnTo>
                    <a:pt x="2305389" y="2387388"/>
                  </a:lnTo>
                  <a:lnTo>
                    <a:pt x="2348579" y="2365871"/>
                  </a:lnTo>
                  <a:lnTo>
                    <a:pt x="2389029" y="2340053"/>
                  </a:lnTo>
                  <a:lnTo>
                    <a:pt x="2425990" y="2309011"/>
                  </a:lnTo>
                  <a:lnTo>
                    <a:pt x="2458714" y="2271821"/>
                  </a:lnTo>
                  <a:lnTo>
                    <a:pt x="2498304" y="2192643"/>
                  </a:lnTo>
                  <a:lnTo>
                    <a:pt x="2517724" y="2140739"/>
                  </a:lnTo>
                  <a:lnTo>
                    <a:pt x="2533678" y="2091028"/>
                  </a:lnTo>
                  <a:lnTo>
                    <a:pt x="2543753" y="2051311"/>
                  </a:lnTo>
                  <a:lnTo>
                    <a:pt x="2549661" y="1996035"/>
                  </a:lnTo>
                  <a:lnTo>
                    <a:pt x="2546180" y="1945250"/>
                  </a:lnTo>
                  <a:lnTo>
                    <a:pt x="2535767" y="1897581"/>
                  </a:lnTo>
                  <a:lnTo>
                    <a:pt x="2520880" y="1851652"/>
                  </a:lnTo>
                  <a:lnTo>
                    <a:pt x="2503977" y="1806087"/>
                  </a:lnTo>
                  <a:lnTo>
                    <a:pt x="2482459" y="1757599"/>
                  </a:lnTo>
                  <a:lnTo>
                    <a:pt x="2456036" y="1707835"/>
                  </a:lnTo>
                  <a:lnTo>
                    <a:pt x="2428755" y="1657927"/>
                  </a:lnTo>
                  <a:lnTo>
                    <a:pt x="2404664" y="1609008"/>
                  </a:lnTo>
                  <a:lnTo>
                    <a:pt x="2387810" y="1562209"/>
                  </a:lnTo>
                  <a:lnTo>
                    <a:pt x="2384843" y="1533028"/>
                  </a:lnTo>
                  <a:lnTo>
                    <a:pt x="2387395" y="1502236"/>
                  </a:lnTo>
                  <a:lnTo>
                    <a:pt x="2390698" y="1471229"/>
                  </a:lnTo>
                  <a:lnTo>
                    <a:pt x="2389981" y="1441406"/>
                  </a:lnTo>
                  <a:lnTo>
                    <a:pt x="2382728" y="1409269"/>
                  </a:lnTo>
                  <a:lnTo>
                    <a:pt x="2373044" y="1381421"/>
                  </a:lnTo>
                  <a:lnTo>
                    <a:pt x="2363044" y="1353663"/>
                  </a:lnTo>
                  <a:lnTo>
                    <a:pt x="2354840" y="1321798"/>
                  </a:lnTo>
                  <a:lnTo>
                    <a:pt x="2305220" y="1315269"/>
                  </a:lnTo>
                  <a:lnTo>
                    <a:pt x="2258101" y="1301182"/>
                  </a:lnTo>
                  <a:lnTo>
                    <a:pt x="2212832" y="1282031"/>
                  </a:lnTo>
                  <a:lnTo>
                    <a:pt x="2168765" y="1260311"/>
                  </a:lnTo>
                  <a:lnTo>
                    <a:pt x="2125248" y="1238518"/>
                  </a:lnTo>
                  <a:lnTo>
                    <a:pt x="2081631" y="1219147"/>
                  </a:lnTo>
                  <a:lnTo>
                    <a:pt x="2037263" y="1204692"/>
                  </a:lnTo>
                  <a:lnTo>
                    <a:pt x="1991496" y="1197649"/>
                  </a:lnTo>
                  <a:lnTo>
                    <a:pt x="1943678" y="1200513"/>
                  </a:lnTo>
                  <a:lnTo>
                    <a:pt x="1887577" y="1209256"/>
                  </a:lnTo>
                  <a:lnTo>
                    <a:pt x="1839030" y="1212546"/>
                  </a:lnTo>
                  <a:lnTo>
                    <a:pt x="1795172" y="1208112"/>
                  </a:lnTo>
                  <a:lnTo>
                    <a:pt x="1753140" y="1193682"/>
                  </a:lnTo>
                  <a:lnTo>
                    <a:pt x="1710070" y="1166984"/>
                  </a:lnTo>
                  <a:lnTo>
                    <a:pt x="1663097" y="1125748"/>
                  </a:lnTo>
                  <a:lnTo>
                    <a:pt x="1630871" y="1084656"/>
                  </a:lnTo>
                  <a:lnTo>
                    <a:pt x="1605647" y="1038197"/>
                  </a:lnTo>
                  <a:lnTo>
                    <a:pt x="1582392" y="990752"/>
                  </a:lnTo>
                  <a:lnTo>
                    <a:pt x="1556074" y="946703"/>
                  </a:lnTo>
                  <a:lnTo>
                    <a:pt x="1524020" y="909815"/>
                  </a:lnTo>
                  <a:lnTo>
                    <a:pt x="1493588" y="880076"/>
                  </a:lnTo>
                  <a:lnTo>
                    <a:pt x="1467250" y="845712"/>
                  </a:lnTo>
                  <a:lnTo>
                    <a:pt x="1447476" y="794951"/>
                  </a:lnTo>
                  <a:lnTo>
                    <a:pt x="1441766" y="749430"/>
                  </a:lnTo>
                  <a:lnTo>
                    <a:pt x="1443177" y="703670"/>
                  </a:lnTo>
                  <a:lnTo>
                    <a:pt x="1445608" y="657909"/>
                  </a:lnTo>
                  <a:lnTo>
                    <a:pt x="1442955" y="612388"/>
                  </a:lnTo>
                  <a:lnTo>
                    <a:pt x="1429552" y="565577"/>
                  </a:lnTo>
                  <a:lnTo>
                    <a:pt x="1409748" y="520948"/>
                  </a:lnTo>
                  <a:lnTo>
                    <a:pt x="1390863" y="476225"/>
                  </a:lnTo>
                  <a:lnTo>
                    <a:pt x="1380217" y="429127"/>
                  </a:lnTo>
                  <a:lnTo>
                    <a:pt x="1502531" y="367964"/>
                  </a:lnTo>
                  <a:lnTo>
                    <a:pt x="1466208" y="347823"/>
                  </a:lnTo>
                  <a:lnTo>
                    <a:pt x="1430867" y="319603"/>
                  </a:lnTo>
                  <a:lnTo>
                    <a:pt x="1396437" y="285874"/>
                  </a:lnTo>
                  <a:lnTo>
                    <a:pt x="1362846" y="249205"/>
                  </a:lnTo>
                  <a:lnTo>
                    <a:pt x="1330024" y="212166"/>
                  </a:lnTo>
                  <a:lnTo>
                    <a:pt x="1297898" y="177324"/>
                  </a:lnTo>
                  <a:lnTo>
                    <a:pt x="1266400" y="147251"/>
                  </a:lnTo>
                  <a:lnTo>
                    <a:pt x="1224329" y="118235"/>
                  </a:lnTo>
                  <a:lnTo>
                    <a:pt x="1190849" y="107462"/>
                  </a:lnTo>
                  <a:lnTo>
                    <a:pt x="1156323" y="101442"/>
                  </a:lnTo>
                  <a:lnTo>
                    <a:pt x="1111117" y="86685"/>
                  </a:lnTo>
                  <a:lnTo>
                    <a:pt x="1077822" y="67099"/>
                  </a:lnTo>
                  <a:lnTo>
                    <a:pt x="1046248" y="43336"/>
                  </a:lnTo>
                  <a:lnTo>
                    <a:pt x="1013308" y="21541"/>
                  </a:lnTo>
                  <a:lnTo>
                    <a:pt x="975913" y="7856"/>
                  </a:lnTo>
                  <a:lnTo>
                    <a:pt x="938804" y="2541"/>
                  </a:lnTo>
                  <a:lnTo>
                    <a:pt x="899573" y="0"/>
                  </a:lnTo>
                  <a:close/>
                </a:path>
              </a:pathLst>
            </a:custGeom>
            <a:solidFill>
              <a:srgbClr val="FFFFFF"/>
            </a:solidFill>
          </p:spPr>
          <p:txBody>
            <a:bodyPr wrap="square" lIns="0" tIns="0" rIns="0" bIns="0" rtlCol="0"/>
            <a:lstStyle/>
            <a:p>
              <a:endParaRPr/>
            </a:p>
          </p:txBody>
        </p:sp>
        <p:pic>
          <p:nvPicPr>
            <p:cNvPr id="8" name="object 8"/>
            <p:cNvPicPr/>
            <p:nvPr/>
          </p:nvPicPr>
          <p:blipFill>
            <a:blip r:embed="rId3" cstate="print"/>
            <a:stretch>
              <a:fillRect/>
            </a:stretch>
          </p:blipFill>
          <p:spPr>
            <a:xfrm>
              <a:off x="1917534" y="205740"/>
              <a:ext cx="5626265" cy="3638727"/>
            </a:xfrm>
            <a:prstGeom prst="rect">
              <a:avLst/>
            </a:prstGeom>
          </p:spPr>
        </p:pic>
        <p:sp>
          <p:nvSpPr>
            <p:cNvPr id="9" name="object 9"/>
            <p:cNvSpPr/>
            <p:nvPr/>
          </p:nvSpPr>
          <p:spPr>
            <a:xfrm>
              <a:off x="1300187" y="5551639"/>
              <a:ext cx="234315" cy="1238250"/>
            </a:xfrm>
            <a:custGeom>
              <a:avLst/>
              <a:gdLst/>
              <a:ahLst/>
              <a:cxnLst/>
              <a:rect l="l" t="t" r="r" b="b"/>
              <a:pathLst>
                <a:path w="234315" h="1238250">
                  <a:moveTo>
                    <a:pt x="33451" y="1003681"/>
                  </a:moveTo>
                  <a:lnTo>
                    <a:pt x="0" y="1003681"/>
                  </a:lnTo>
                  <a:lnTo>
                    <a:pt x="0" y="1237869"/>
                  </a:lnTo>
                  <a:lnTo>
                    <a:pt x="33451" y="1237869"/>
                  </a:lnTo>
                  <a:lnTo>
                    <a:pt x="33451" y="1003681"/>
                  </a:lnTo>
                  <a:close/>
                </a:path>
                <a:path w="234315" h="1238250">
                  <a:moveTo>
                    <a:pt x="33451" y="936764"/>
                  </a:moveTo>
                  <a:lnTo>
                    <a:pt x="0" y="936764"/>
                  </a:lnTo>
                  <a:lnTo>
                    <a:pt x="0" y="970216"/>
                  </a:lnTo>
                  <a:lnTo>
                    <a:pt x="33451" y="970216"/>
                  </a:lnTo>
                  <a:lnTo>
                    <a:pt x="33451" y="936764"/>
                  </a:lnTo>
                  <a:close/>
                </a:path>
                <a:path w="234315" h="1238250">
                  <a:moveTo>
                    <a:pt x="33451" y="769493"/>
                  </a:moveTo>
                  <a:lnTo>
                    <a:pt x="0" y="769493"/>
                  </a:lnTo>
                  <a:lnTo>
                    <a:pt x="0" y="869873"/>
                  </a:lnTo>
                  <a:lnTo>
                    <a:pt x="33451" y="869873"/>
                  </a:lnTo>
                  <a:lnTo>
                    <a:pt x="33451" y="769493"/>
                  </a:lnTo>
                  <a:close/>
                </a:path>
                <a:path w="234315" h="1238250">
                  <a:moveTo>
                    <a:pt x="33451" y="602208"/>
                  </a:moveTo>
                  <a:lnTo>
                    <a:pt x="0" y="602208"/>
                  </a:lnTo>
                  <a:lnTo>
                    <a:pt x="0" y="736041"/>
                  </a:lnTo>
                  <a:lnTo>
                    <a:pt x="33451" y="736041"/>
                  </a:lnTo>
                  <a:lnTo>
                    <a:pt x="33451" y="602208"/>
                  </a:lnTo>
                  <a:close/>
                </a:path>
                <a:path w="234315" h="1238250">
                  <a:moveTo>
                    <a:pt x="33451" y="535292"/>
                  </a:moveTo>
                  <a:lnTo>
                    <a:pt x="0" y="535292"/>
                  </a:lnTo>
                  <a:lnTo>
                    <a:pt x="0" y="568744"/>
                  </a:lnTo>
                  <a:lnTo>
                    <a:pt x="33451" y="568744"/>
                  </a:lnTo>
                  <a:lnTo>
                    <a:pt x="33451" y="535292"/>
                  </a:lnTo>
                  <a:close/>
                </a:path>
                <a:path w="234315" h="1238250">
                  <a:moveTo>
                    <a:pt x="33451" y="468388"/>
                  </a:moveTo>
                  <a:lnTo>
                    <a:pt x="0" y="468388"/>
                  </a:lnTo>
                  <a:lnTo>
                    <a:pt x="0" y="501840"/>
                  </a:lnTo>
                  <a:lnTo>
                    <a:pt x="33451" y="501840"/>
                  </a:lnTo>
                  <a:lnTo>
                    <a:pt x="33451" y="468388"/>
                  </a:lnTo>
                  <a:close/>
                </a:path>
                <a:path w="234315" h="1238250">
                  <a:moveTo>
                    <a:pt x="33451" y="368020"/>
                  </a:moveTo>
                  <a:lnTo>
                    <a:pt x="0" y="368020"/>
                  </a:lnTo>
                  <a:lnTo>
                    <a:pt x="0" y="401472"/>
                  </a:lnTo>
                  <a:lnTo>
                    <a:pt x="33451" y="401472"/>
                  </a:lnTo>
                  <a:lnTo>
                    <a:pt x="33451" y="368020"/>
                  </a:lnTo>
                  <a:close/>
                </a:path>
                <a:path w="234315" h="1238250">
                  <a:moveTo>
                    <a:pt x="33451" y="267652"/>
                  </a:moveTo>
                  <a:lnTo>
                    <a:pt x="0" y="267652"/>
                  </a:lnTo>
                  <a:lnTo>
                    <a:pt x="0" y="334568"/>
                  </a:lnTo>
                  <a:lnTo>
                    <a:pt x="33451" y="334568"/>
                  </a:lnTo>
                  <a:lnTo>
                    <a:pt x="33451" y="267652"/>
                  </a:lnTo>
                  <a:close/>
                </a:path>
                <a:path w="234315" h="1238250">
                  <a:moveTo>
                    <a:pt x="33451" y="0"/>
                  </a:moveTo>
                  <a:lnTo>
                    <a:pt x="0" y="0"/>
                  </a:lnTo>
                  <a:lnTo>
                    <a:pt x="0" y="234188"/>
                  </a:lnTo>
                  <a:lnTo>
                    <a:pt x="33451" y="234188"/>
                  </a:lnTo>
                  <a:lnTo>
                    <a:pt x="33451" y="0"/>
                  </a:lnTo>
                  <a:close/>
                </a:path>
                <a:path w="234315" h="1238250">
                  <a:moveTo>
                    <a:pt x="66916" y="936764"/>
                  </a:moveTo>
                  <a:lnTo>
                    <a:pt x="33464" y="936764"/>
                  </a:lnTo>
                  <a:lnTo>
                    <a:pt x="33464" y="970216"/>
                  </a:lnTo>
                  <a:lnTo>
                    <a:pt x="66916" y="970216"/>
                  </a:lnTo>
                  <a:lnTo>
                    <a:pt x="66916" y="936764"/>
                  </a:lnTo>
                  <a:close/>
                </a:path>
                <a:path w="234315" h="1238250">
                  <a:moveTo>
                    <a:pt x="66916" y="602208"/>
                  </a:moveTo>
                  <a:lnTo>
                    <a:pt x="33464" y="602208"/>
                  </a:lnTo>
                  <a:lnTo>
                    <a:pt x="33464" y="635660"/>
                  </a:lnTo>
                  <a:lnTo>
                    <a:pt x="66916" y="635660"/>
                  </a:lnTo>
                  <a:lnTo>
                    <a:pt x="66916" y="602208"/>
                  </a:lnTo>
                  <a:close/>
                </a:path>
                <a:path w="234315" h="1238250">
                  <a:moveTo>
                    <a:pt x="66916" y="535292"/>
                  </a:moveTo>
                  <a:lnTo>
                    <a:pt x="33464" y="535292"/>
                  </a:lnTo>
                  <a:lnTo>
                    <a:pt x="33464" y="568744"/>
                  </a:lnTo>
                  <a:lnTo>
                    <a:pt x="66916" y="568744"/>
                  </a:lnTo>
                  <a:lnTo>
                    <a:pt x="66916" y="535292"/>
                  </a:lnTo>
                  <a:close/>
                </a:path>
                <a:path w="234315" h="1238250">
                  <a:moveTo>
                    <a:pt x="100368" y="334556"/>
                  </a:moveTo>
                  <a:lnTo>
                    <a:pt x="66916" y="334556"/>
                  </a:lnTo>
                  <a:lnTo>
                    <a:pt x="33464" y="334556"/>
                  </a:lnTo>
                  <a:lnTo>
                    <a:pt x="33464" y="368007"/>
                  </a:lnTo>
                  <a:lnTo>
                    <a:pt x="66916" y="368007"/>
                  </a:lnTo>
                  <a:lnTo>
                    <a:pt x="100368" y="368007"/>
                  </a:lnTo>
                  <a:lnTo>
                    <a:pt x="100368" y="334556"/>
                  </a:lnTo>
                  <a:close/>
                </a:path>
                <a:path w="234315" h="1238250">
                  <a:moveTo>
                    <a:pt x="133819" y="1204417"/>
                  </a:moveTo>
                  <a:lnTo>
                    <a:pt x="100368" y="1204417"/>
                  </a:lnTo>
                  <a:lnTo>
                    <a:pt x="66916" y="1204417"/>
                  </a:lnTo>
                  <a:lnTo>
                    <a:pt x="33464" y="1204417"/>
                  </a:lnTo>
                  <a:lnTo>
                    <a:pt x="33464" y="1237869"/>
                  </a:lnTo>
                  <a:lnTo>
                    <a:pt x="66916" y="1237869"/>
                  </a:lnTo>
                  <a:lnTo>
                    <a:pt x="100368" y="1237869"/>
                  </a:lnTo>
                  <a:lnTo>
                    <a:pt x="133819" y="1237869"/>
                  </a:lnTo>
                  <a:lnTo>
                    <a:pt x="133819" y="1204417"/>
                  </a:lnTo>
                  <a:close/>
                </a:path>
                <a:path w="234315" h="1238250">
                  <a:moveTo>
                    <a:pt x="133819" y="1070584"/>
                  </a:moveTo>
                  <a:lnTo>
                    <a:pt x="100368" y="1070584"/>
                  </a:lnTo>
                  <a:lnTo>
                    <a:pt x="66916" y="1070584"/>
                  </a:lnTo>
                  <a:lnTo>
                    <a:pt x="66916" y="1170965"/>
                  </a:lnTo>
                  <a:lnTo>
                    <a:pt x="100368" y="1170965"/>
                  </a:lnTo>
                  <a:lnTo>
                    <a:pt x="133819" y="1170965"/>
                  </a:lnTo>
                  <a:lnTo>
                    <a:pt x="133819" y="1070584"/>
                  </a:lnTo>
                  <a:close/>
                </a:path>
                <a:path w="234315" h="1238250">
                  <a:moveTo>
                    <a:pt x="133819" y="1003681"/>
                  </a:moveTo>
                  <a:lnTo>
                    <a:pt x="100368" y="1003681"/>
                  </a:lnTo>
                  <a:lnTo>
                    <a:pt x="66916" y="1003681"/>
                  </a:lnTo>
                  <a:lnTo>
                    <a:pt x="33464" y="1003681"/>
                  </a:lnTo>
                  <a:lnTo>
                    <a:pt x="33464" y="1037132"/>
                  </a:lnTo>
                  <a:lnTo>
                    <a:pt x="66916" y="1037132"/>
                  </a:lnTo>
                  <a:lnTo>
                    <a:pt x="100368" y="1037132"/>
                  </a:lnTo>
                  <a:lnTo>
                    <a:pt x="133819" y="1037132"/>
                  </a:lnTo>
                  <a:lnTo>
                    <a:pt x="133819" y="1003681"/>
                  </a:lnTo>
                  <a:close/>
                </a:path>
                <a:path w="234315" h="1238250">
                  <a:moveTo>
                    <a:pt x="133819" y="903312"/>
                  </a:moveTo>
                  <a:lnTo>
                    <a:pt x="100368" y="903312"/>
                  </a:lnTo>
                  <a:lnTo>
                    <a:pt x="100368" y="936764"/>
                  </a:lnTo>
                  <a:lnTo>
                    <a:pt x="133819" y="936764"/>
                  </a:lnTo>
                  <a:lnTo>
                    <a:pt x="133819" y="903312"/>
                  </a:lnTo>
                  <a:close/>
                </a:path>
                <a:path w="234315" h="1238250">
                  <a:moveTo>
                    <a:pt x="133819" y="702576"/>
                  </a:moveTo>
                  <a:lnTo>
                    <a:pt x="100368" y="702576"/>
                  </a:lnTo>
                  <a:lnTo>
                    <a:pt x="100368" y="669124"/>
                  </a:lnTo>
                  <a:lnTo>
                    <a:pt x="66916" y="669124"/>
                  </a:lnTo>
                  <a:lnTo>
                    <a:pt x="33464" y="669124"/>
                  </a:lnTo>
                  <a:lnTo>
                    <a:pt x="33464" y="702576"/>
                  </a:lnTo>
                  <a:lnTo>
                    <a:pt x="66916" y="702576"/>
                  </a:lnTo>
                  <a:lnTo>
                    <a:pt x="66916" y="736028"/>
                  </a:lnTo>
                  <a:lnTo>
                    <a:pt x="33464" y="736028"/>
                  </a:lnTo>
                  <a:lnTo>
                    <a:pt x="33464" y="802944"/>
                  </a:lnTo>
                  <a:lnTo>
                    <a:pt x="66916" y="802944"/>
                  </a:lnTo>
                  <a:lnTo>
                    <a:pt x="66916" y="836396"/>
                  </a:lnTo>
                  <a:lnTo>
                    <a:pt x="33464" y="836396"/>
                  </a:lnTo>
                  <a:lnTo>
                    <a:pt x="33464" y="869848"/>
                  </a:lnTo>
                  <a:lnTo>
                    <a:pt x="66916" y="869848"/>
                  </a:lnTo>
                  <a:lnTo>
                    <a:pt x="66916" y="836422"/>
                  </a:lnTo>
                  <a:lnTo>
                    <a:pt x="100368" y="836422"/>
                  </a:lnTo>
                  <a:lnTo>
                    <a:pt x="133819" y="836396"/>
                  </a:lnTo>
                  <a:lnTo>
                    <a:pt x="133819" y="802944"/>
                  </a:lnTo>
                  <a:lnTo>
                    <a:pt x="100368" y="802944"/>
                  </a:lnTo>
                  <a:lnTo>
                    <a:pt x="100368" y="769493"/>
                  </a:lnTo>
                  <a:lnTo>
                    <a:pt x="66916" y="769493"/>
                  </a:lnTo>
                  <a:lnTo>
                    <a:pt x="66916" y="736041"/>
                  </a:lnTo>
                  <a:lnTo>
                    <a:pt x="100368" y="736041"/>
                  </a:lnTo>
                  <a:lnTo>
                    <a:pt x="100368" y="769493"/>
                  </a:lnTo>
                  <a:lnTo>
                    <a:pt x="133819" y="769493"/>
                  </a:lnTo>
                  <a:lnTo>
                    <a:pt x="133819" y="702576"/>
                  </a:lnTo>
                  <a:close/>
                </a:path>
                <a:path w="234315" h="1238250">
                  <a:moveTo>
                    <a:pt x="133819" y="368020"/>
                  </a:moveTo>
                  <a:lnTo>
                    <a:pt x="100368" y="368020"/>
                  </a:lnTo>
                  <a:lnTo>
                    <a:pt x="100368" y="434924"/>
                  </a:lnTo>
                  <a:lnTo>
                    <a:pt x="66916" y="434924"/>
                  </a:lnTo>
                  <a:lnTo>
                    <a:pt x="33464" y="434924"/>
                  </a:lnTo>
                  <a:lnTo>
                    <a:pt x="33464" y="501853"/>
                  </a:lnTo>
                  <a:lnTo>
                    <a:pt x="66916" y="501853"/>
                  </a:lnTo>
                  <a:lnTo>
                    <a:pt x="66916" y="535292"/>
                  </a:lnTo>
                  <a:lnTo>
                    <a:pt x="100368" y="535292"/>
                  </a:lnTo>
                  <a:lnTo>
                    <a:pt x="100368" y="602208"/>
                  </a:lnTo>
                  <a:lnTo>
                    <a:pt x="133819" y="602208"/>
                  </a:lnTo>
                  <a:lnTo>
                    <a:pt x="133819" y="468388"/>
                  </a:lnTo>
                  <a:lnTo>
                    <a:pt x="100368" y="468388"/>
                  </a:lnTo>
                  <a:lnTo>
                    <a:pt x="100368" y="501840"/>
                  </a:lnTo>
                  <a:lnTo>
                    <a:pt x="66916" y="501840"/>
                  </a:lnTo>
                  <a:lnTo>
                    <a:pt x="66916" y="468376"/>
                  </a:lnTo>
                  <a:lnTo>
                    <a:pt x="100368" y="468376"/>
                  </a:lnTo>
                  <a:lnTo>
                    <a:pt x="100368" y="434936"/>
                  </a:lnTo>
                  <a:lnTo>
                    <a:pt x="133819" y="434936"/>
                  </a:lnTo>
                  <a:lnTo>
                    <a:pt x="133819" y="368020"/>
                  </a:lnTo>
                  <a:close/>
                </a:path>
                <a:path w="234315" h="1238250">
                  <a:moveTo>
                    <a:pt x="133819" y="301104"/>
                  </a:moveTo>
                  <a:lnTo>
                    <a:pt x="100368" y="301104"/>
                  </a:lnTo>
                  <a:lnTo>
                    <a:pt x="100368" y="334556"/>
                  </a:lnTo>
                  <a:lnTo>
                    <a:pt x="133819" y="334556"/>
                  </a:lnTo>
                  <a:lnTo>
                    <a:pt x="133819" y="301104"/>
                  </a:lnTo>
                  <a:close/>
                </a:path>
                <a:path w="234315" h="1238250">
                  <a:moveTo>
                    <a:pt x="133819" y="200736"/>
                  </a:moveTo>
                  <a:lnTo>
                    <a:pt x="100368" y="200736"/>
                  </a:lnTo>
                  <a:lnTo>
                    <a:pt x="66916" y="200736"/>
                  </a:lnTo>
                  <a:lnTo>
                    <a:pt x="33464" y="200736"/>
                  </a:lnTo>
                  <a:lnTo>
                    <a:pt x="33464" y="234188"/>
                  </a:lnTo>
                  <a:lnTo>
                    <a:pt x="66916" y="234188"/>
                  </a:lnTo>
                  <a:lnTo>
                    <a:pt x="100368" y="234188"/>
                  </a:lnTo>
                  <a:lnTo>
                    <a:pt x="133819" y="234188"/>
                  </a:lnTo>
                  <a:lnTo>
                    <a:pt x="133819" y="200736"/>
                  </a:lnTo>
                  <a:close/>
                </a:path>
                <a:path w="234315" h="1238250">
                  <a:moveTo>
                    <a:pt x="133819" y="66916"/>
                  </a:moveTo>
                  <a:lnTo>
                    <a:pt x="100368" y="66916"/>
                  </a:lnTo>
                  <a:lnTo>
                    <a:pt x="66916" y="66916"/>
                  </a:lnTo>
                  <a:lnTo>
                    <a:pt x="66916" y="167284"/>
                  </a:lnTo>
                  <a:lnTo>
                    <a:pt x="100368" y="167284"/>
                  </a:lnTo>
                  <a:lnTo>
                    <a:pt x="133819" y="167284"/>
                  </a:lnTo>
                  <a:lnTo>
                    <a:pt x="133819" y="66916"/>
                  </a:lnTo>
                  <a:close/>
                </a:path>
                <a:path w="234315" h="1238250">
                  <a:moveTo>
                    <a:pt x="133819" y="0"/>
                  </a:moveTo>
                  <a:lnTo>
                    <a:pt x="100368" y="0"/>
                  </a:lnTo>
                  <a:lnTo>
                    <a:pt x="66916" y="0"/>
                  </a:lnTo>
                  <a:lnTo>
                    <a:pt x="33464" y="0"/>
                  </a:lnTo>
                  <a:lnTo>
                    <a:pt x="33464" y="33451"/>
                  </a:lnTo>
                  <a:lnTo>
                    <a:pt x="66916" y="33451"/>
                  </a:lnTo>
                  <a:lnTo>
                    <a:pt x="100368" y="33451"/>
                  </a:lnTo>
                  <a:lnTo>
                    <a:pt x="133819" y="33451"/>
                  </a:lnTo>
                  <a:lnTo>
                    <a:pt x="133819" y="0"/>
                  </a:lnTo>
                  <a:close/>
                </a:path>
                <a:path w="234315" h="1238250">
                  <a:moveTo>
                    <a:pt x="167284" y="1070584"/>
                  </a:moveTo>
                  <a:lnTo>
                    <a:pt x="133832" y="1070584"/>
                  </a:lnTo>
                  <a:lnTo>
                    <a:pt x="133832" y="1170965"/>
                  </a:lnTo>
                  <a:lnTo>
                    <a:pt x="167284" y="1170965"/>
                  </a:lnTo>
                  <a:lnTo>
                    <a:pt x="167284" y="1070584"/>
                  </a:lnTo>
                  <a:close/>
                </a:path>
                <a:path w="234315" h="1238250">
                  <a:moveTo>
                    <a:pt x="167284" y="267652"/>
                  </a:moveTo>
                  <a:lnTo>
                    <a:pt x="133832" y="267652"/>
                  </a:lnTo>
                  <a:lnTo>
                    <a:pt x="133832" y="301104"/>
                  </a:lnTo>
                  <a:lnTo>
                    <a:pt x="167284" y="301104"/>
                  </a:lnTo>
                  <a:lnTo>
                    <a:pt x="167284" y="267652"/>
                  </a:lnTo>
                  <a:close/>
                </a:path>
                <a:path w="234315" h="1238250">
                  <a:moveTo>
                    <a:pt x="167284" y="66916"/>
                  </a:moveTo>
                  <a:lnTo>
                    <a:pt x="133832" y="66916"/>
                  </a:lnTo>
                  <a:lnTo>
                    <a:pt x="133832" y="167284"/>
                  </a:lnTo>
                  <a:lnTo>
                    <a:pt x="167284" y="167284"/>
                  </a:lnTo>
                  <a:lnTo>
                    <a:pt x="167284" y="66916"/>
                  </a:lnTo>
                  <a:close/>
                </a:path>
                <a:path w="234315" h="1238250">
                  <a:moveTo>
                    <a:pt x="200736" y="1204417"/>
                  </a:moveTo>
                  <a:lnTo>
                    <a:pt x="167284" y="1204417"/>
                  </a:lnTo>
                  <a:lnTo>
                    <a:pt x="133832" y="1204417"/>
                  </a:lnTo>
                  <a:lnTo>
                    <a:pt x="133832" y="1237869"/>
                  </a:lnTo>
                  <a:lnTo>
                    <a:pt x="167284" y="1237869"/>
                  </a:lnTo>
                  <a:lnTo>
                    <a:pt x="200736" y="1237869"/>
                  </a:lnTo>
                  <a:lnTo>
                    <a:pt x="200736" y="1204417"/>
                  </a:lnTo>
                  <a:close/>
                </a:path>
                <a:path w="234315" h="1238250">
                  <a:moveTo>
                    <a:pt x="200736" y="1003681"/>
                  </a:moveTo>
                  <a:lnTo>
                    <a:pt x="167284" y="1003681"/>
                  </a:lnTo>
                  <a:lnTo>
                    <a:pt x="133832" y="1003681"/>
                  </a:lnTo>
                  <a:lnTo>
                    <a:pt x="133832" y="1037132"/>
                  </a:lnTo>
                  <a:lnTo>
                    <a:pt x="167284" y="1037132"/>
                  </a:lnTo>
                  <a:lnTo>
                    <a:pt x="200736" y="1037132"/>
                  </a:lnTo>
                  <a:lnTo>
                    <a:pt x="200736" y="1003681"/>
                  </a:lnTo>
                  <a:close/>
                </a:path>
                <a:path w="234315" h="1238250">
                  <a:moveTo>
                    <a:pt x="200736" y="936764"/>
                  </a:moveTo>
                  <a:lnTo>
                    <a:pt x="167284" y="936764"/>
                  </a:lnTo>
                  <a:lnTo>
                    <a:pt x="133832" y="936764"/>
                  </a:lnTo>
                  <a:lnTo>
                    <a:pt x="133832" y="970216"/>
                  </a:lnTo>
                  <a:lnTo>
                    <a:pt x="167284" y="970216"/>
                  </a:lnTo>
                  <a:lnTo>
                    <a:pt x="200736" y="970216"/>
                  </a:lnTo>
                  <a:lnTo>
                    <a:pt x="200736" y="936764"/>
                  </a:lnTo>
                  <a:close/>
                </a:path>
                <a:path w="234315" h="1238250">
                  <a:moveTo>
                    <a:pt x="200736" y="869861"/>
                  </a:moveTo>
                  <a:lnTo>
                    <a:pt x="167284" y="869861"/>
                  </a:lnTo>
                  <a:lnTo>
                    <a:pt x="167284" y="836396"/>
                  </a:lnTo>
                  <a:lnTo>
                    <a:pt x="133832" y="836396"/>
                  </a:lnTo>
                  <a:lnTo>
                    <a:pt x="133832" y="903325"/>
                  </a:lnTo>
                  <a:lnTo>
                    <a:pt x="167284" y="903325"/>
                  </a:lnTo>
                  <a:lnTo>
                    <a:pt x="200736" y="903312"/>
                  </a:lnTo>
                  <a:lnTo>
                    <a:pt x="200736" y="869861"/>
                  </a:lnTo>
                  <a:close/>
                </a:path>
                <a:path w="234315" h="1238250">
                  <a:moveTo>
                    <a:pt x="200736" y="802944"/>
                  </a:moveTo>
                  <a:lnTo>
                    <a:pt x="167284" y="802944"/>
                  </a:lnTo>
                  <a:lnTo>
                    <a:pt x="167284" y="836396"/>
                  </a:lnTo>
                  <a:lnTo>
                    <a:pt x="200736" y="836396"/>
                  </a:lnTo>
                  <a:lnTo>
                    <a:pt x="200736" y="802944"/>
                  </a:lnTo>
                  <a:close/>
                </a:path>
                <a:path w="234315" h="1238250">
                  <a:moveTo>
                    <a:pt x="200736" y="568756"/>
                  </a:moveTo>
                  <a:lnTo>
                    <a:pt x="167284" y="568756"/>
                  </a:lnTo>
                  <a:lnTo>
                    <a:pt x="167284" y="635660"/>
                  </a:lnTo>
                  <a:lnTo>
                    <a:pt x="133832" y="635660"/>
                  </a:lnTo>
                  <a:lnTo>
                    <a:pt x="133832" y="736028"/>
                  </a:lnTo>
                  <a:lnTo>
                    <a:pt x="167284" y="736028"/>
                  </a:lnTo>
                  <a:lnTo>
                    <a:pt x="167284" y="702576"/>
                  </a:lnTo>
                  <a:lnTo>
                    <a:pt x="200736" y="702576"/>
                  </a:lnTo>
                  <a:lnTo>
                    <a:pt x="200736" y="568756"/>
                  </a:lnTo>
                  <a:close/>
                </a:path>
                <a:path w="234315" h="1238250">
                  <a:moveTo>
                    <a:pt x="200736" y="368020"/>
                  </a:moveTo>
                  <a:lnTo>
                    <a:pt x="167284" y="368020"/>
                  </a:lnTo>
                  <a:lnTo>
                    <a:pt x="133832" y="368020"/>
                  </a:lnTo>
                  <a:lnTo>
                    <a:pt x="133832" y="434936"/>
                  </a:lnTo>
                  <a:lnTo>
                    <a:pt x="167284" y="434936"/>
                  </a:lnTo>
                  <a:lnTo>
                    <a:pt x="167284" y="468388"/>
                  </a:lnTo>
                  <a:lnTo>
                    <a:pt x="133832" y="468388"/>
                  </a:lnTo>
                  <a:lnTo>
                    <a:pt x="133832" y="501840"/>
                  </a:lnTo>
                  <a:lnTo>
                    <a:pt x="167284" y="501840"/>
                  </a:lnTo>
                  <a:lnTo>
                    <a:pt x="167284" y="535305"/>
                  </a:lnTo>
                  <a:lnTo>
                    <a:pt x="200736" y="535305"/>
                  </a:lnTo>
                  <a:lnTo>
                    <a:pt x="200736" y="368020"/>
                  </a:lnTo>
                  <a:close/>
                </a:path>
                <a:path w="234315" h="1238250">
                  <a:moveTo>
                    <a:pt x="200736" y="301104"/>
                  </a:moveTo>
                  <a:lnTo>
                    <a:pt x="167284" y="301104"/>
                  </a:lnTo>
                  <a:lnTo>
                    <a:pt x="167284" y="334556"/>
                  </a:lnTo>
                  <a:lnTo>
                    <a:pt x="200736" y="334556"/>
                  </a:lnTo>
                  <a:lnTo>
                    <a:pt x="200736" y="301104"/>
                  </a:lnTo>
                  <a:close/>
                </a:path>
                <a:path w="234315" h="1238250">
                  <a:moveTo>
                    <a:pt x="234188" y="0"/>
                  </a:moveTo>
                  <a:lnTo>
                    <a:pt x="200736" y="0"/>
                  </a:lnTo>
                  <a:lnTo>
                    <a:pt x="167284" y="0"/>
                  </a:lnTo>
                  <a:lnTo>
                    <a:pt x="133832" y="0"/>
                  </a:lnTo>
                  <a:lnTo>
                    <a:pt x="133832" y="33451"/>
                  </a:lnTo>
                  <a:lnTo>
                    <a:pt x="167284" y="33451"/>
                  </a:lnTo>
                  <a:lnTo>
                    <a:pt x="200736" y="33451"/>
                  </a:lnTo>
                  <a:lnTo>
                    <a:pt x="200736" y="200736"/>
                  </a:lnTo>
                  <a:lnTo>
                    <a:pt x="167284" y="200736"/>
                  </a:lnTo>
                  <a:lnTo>
                    <a:pt x="133832" y="200736"/>
                  </a:lnTo>
                  <a:lnTo>
                    <a:pt x="133832" y="234188"/>
                  </a:lnTo>
                  <a:lnTo>
                    <a:pt x="167284" y="234188"/>
                  </a:lnTo>
                  <a:lnTo>
                    <a:pt x="200736" y="234188"/>
                  </a:lnTo>
                  <a:lnTo>
                    <a:pt x="234188" y="234188"/>
                  </a:lnTo>
                  <a:lnTo>
                    <a:pt x="234188" y="0"/>
                  </a:lnTo>
                  <a:close/>
                </a:path>
              </a:pathLst>
            </a:custGeom>
            <a:solidFill>
              <a:srgbClr val="231F20"/>
            </a:solidFill>
          </p:spPr>
          <p:txBody>
            <a:bodyPr wrap="square" lIns="0" tIns="0" rIns="0" bIns="0" rtlCol="0"/>
            <a:lstStyle/>
            <a:p>
              <a:endParaRPr/>
            </a:p>
          </p:txBody>
        </p:sp>
        <p:sp>
          <p:nvSpPr>
            <p:cNvPr id="10" name="object 10"/>
            <p:cNvSpPr/>
            <p:nvPr/>
          </p:nvSpPr>
          <p:spPr>
            <a:xfrm>
              <a:off x="1517649" y="5819292"/>
              <a:ext cx="0" cy="702945"/>
            </a:xfrm>
            <a:custGeom>
              <a:avLst/>
              <a:gdLst/>
              <a:ahLst/>
              <a:cxnLst/>
              <a:rect l="l" t="t" r="r" b="b"/>
              <a:pathLst>
                <a:path h="702945">
                  <a:moveTo>
                    <a:pt x="0" y="0"/>
                  </a:moveTo>
                  <a:lnTo>
                    <a:pt x="0" y="702564"/>
                  </a:lnTo>
                </a:path>
              </a:pathLst>
            </a:custGeom>
            <a:ln w="33451">
              <a:solidFill>
                <a:srgbClr val="231F20"/>
              </a:solidFill>
              <a:prstDash val="sysDot"/>
            </a:ln>
          </p:spPr>
          <p:txBody>
            <a:bodyPr wrap="square" lIns="0" tIns="0" rIns="0" bIns="0" rtlCol="0"/>
            <a:lstStyle/>
            <a:p>
              <a:endParaRPr/>
            </a:p>
          </p:txBody>
        </p:sp>
        <p:sp>
          <p:nvSpPr>
            <p:cNvPr id="11" name="object 11"/>
            <p:cNvSpPr/>
            <p:nvPr/>
          </p:nvSpPr>
          <p:spPr>
            <a:xfrm>
              <a:off x="1500924" y="5551639"/>
              <a:ext cx="301625" cy="1238250"/>
            </a:xfrm>
            <a:custGeom>
              <a:avLst/>
              <a:gdLst/>
              <a:ahLst/>
              <a:cxnLst/>
              <a:rect l="l" t="t" r="r" b="b"/>
              <a:pathLst>
                <a:path w="301625" h="1238250">
                  <a:moveTo>
                    <a:pt x="33451" y="1003681"/>
                  </a:moveTo>
                  <a:lnTo>
                    <a:pt x="0" y="1003681"/>
                  </a:lnTo>
                  <a:lnTo>
                    <a:pt x="0" y="1237869"/>
                  </a:lnTo>
                  <a:lnTo>
                    <a:pt x="33451" y="1237869"/>
                  </a:lnTo>
                  <a:lnTo>
                    <a:pt x="33451" y="1003681"/>
                  </a:lnTo>
                  <a:close/>
                </a:path>
                <a:path w="301625" h="1238250">
                  <a:moveTo>
                    <a:pt x="66903" y="802944"/>
                  </a:moveTo>
                  <a:lnTo>
                    <a:pt x="33451" y="802944"/>
                  </a:lnTo>
                  <a:lnTo>
                    <a:pt x="33451" y="869873"/>
                  </a:lnTo>
                  <a:lnTo>
                    <a:pt x="66903" y="869873"/>
                  </a:lnTo>
                  <a:lnTo>
                    <a:pt x="66903" y="802944"/>
                  </a:lnTo>
                  <a:close/>
                </a:path>
                <a:path w="301625" h="1238250">
                  <a:moveTo>
                    <a:pt x="66903" y="669124"/>
                  </a:moveTo>
                  <a:lnTo>
                    <a:pt x="33451" y="669124"/>
                  </a:lnTo>
                  <a:lnTo>
                    <a:pt x="33451" y="702576"/>
                  </a:lnTo>
                  <a:lnTo>
                    <a:pt x="66903" y="702576"/>
                  </a:lnTo>
                  <a:lnTo>
                    <a:pt x="66903" y="669124"/>
                  </a:lnTo>
                  <a:close/>
                </a:path>
                <a:path w="301625" h="1238250">
                  <a:moveTo>
                    <a:pt x="66903" y="602208"/>
                  </a:moveTo>
                  <a:lnTo>
                    <a:pt x="33451" y="602208"/>
                  </a:lnTo>
                  <a:lnTo>
                    <a:pt x="33451" y="635660"/>
                  </a:lnTo>
                  <a:lnTo>
                    <a:pt x="66903" y="635660"/>
                  </a:lnTo>
                  <a:lnTo>
                    <a:pt x="66903" y="602208"/>
                  </a:lnTo>
                  <a:close/>
                </a:path>
                <a:path w="301625" h="1238250">
                  <a:moveTo>
                    <a:pt x="66903" y="501840"/>
                  </a:moveTo>
                  <a:lnTo>
                    <a:pt x="33451" y="501840"/>
                  </a:lnTo>
                  <a:lnTo>
                    <a:pt x="33451" y="568756"/>
                  </a:lnTo>
                  <a:lnTo>
                    <a:pt x="66903" y="568756"/>
                  </a:lnTo>
                  <a:lnTo>
                    <a:pt x="66903" y="501840"/>
                  </a:lnTo>
                  <a:close/>
                </a:path>
                <a:path w="301625" h="1238250">
                  <a:moveTo>
                    <a:pt x="66903" y="434924"/>
                  </a:moveTo>
                  <a:lnTo>
                    <a:pt x="33451" y="434924"/>
                  </a:lnTo>
                  <a:lnTo>
                    <a:pt x="33451" y="468376"/>
                  </a:lnTo>
                  <a:lnTo>
                    <a:pt x="66903" y="468376"/>
                  </a:lnTo>
                  <a:lnTo>
                    <a:pt x="66903" y="434924"/>
                  </a:lnTo>
                  <a:close/>
                </a:path>
                <a:path w="301625" h="1238250">
                  <a:moveTo>
                    <a:pt x="66903" y="267652"/>
                  </a:moveTo>
                  <a:lnTo>
                    <a:pt x="33451" y="267652"/>
                  </a:lnTo>
                  <a:lnTo>
                    <a:pt x="33451" y="368020"/>
                  </a:lnTo>
                  <a:lnTo>
                    <a:pt x="66903" y="368020"/>
                  </a:lnTo>
                  <a:lnTo>
                    <a:pt x="66903" y="267652"/>
                  </a:lnTo>
                  <a:close/>
                </a:path>
                <a:path w="301625" h="1238250">
                  <a:moveTo>
                    <a:pt x="100368" y="1070584"/>
                  </a:moveTo>
                  <a:lnTo>
                    <a:pt x="66916" y="1070584"/>
                  </a:lnTo>
                  <a:lnTo>
                    <a:pt x="66916" y="1104036"/>
                  </a:lnTo>
                  <a:lnTo>
                    <a:pt x="100368" y="1104036"/>
                  </a:lnTo>
                  <a:lnTo>
                    <a:pt x="100368" y="1070584"/>
                  </a:lnTo>
                  <a:close/>
                </a:path>
                <a:path w="301625" h="1238250">
                  <a:moveTo>
                    <a:pt x="100368" y="368020"/>
                  </a:moveTo>
                  <a:lnTo>
                    <a:pt x="66916" y="368020"/>
                  </a:lnTo>
                  <a:lnTo>
                    <a:pt x="66916" y="468388"/>
                  </a:lnTo>
                  <a:lnTo>
                    <a:pt x="100368" y="468388"/>
                  </a:lnTo>
                  <a:lnTo>
                    <a:pt x="100368" y="368020"/>
                  </a:lnTo>
                  <a:close/>
                </a:path>
                <a:path w="301625" h="1238250">
                  <a:moveTo>
                    <a:pt x="133819" y="1204417"/>
                  </a:moveTo>
                  <a:lnTo>
                    <a:pt x="100368" y="1204417"/>
                  </a:lnTo>
                  <a:lnTo>
                    <a:pt x="66916" y="1204417"/>
                  </a:lnTo>
                  <a:lnTo>
                    <a:pt x="66916" y="1237869"/>
                  </a:lnTo>
                  <a:lnTo>
                    <a:pt x="100368" y="1237869"/>
                  </a:lnTo>
                  <a:lnTo>
                    <a:pt x="133819" y="1237869"/>
                  </a:lnTo>
                  <a:lnTo>
                    <a:pt x="133819" y="1204417"/>
                  </a:lnTo>
                  <a:close/>
                </a:path>
                <a:path w="301625" h="1238250">
                  <a:moveTo>
                    <a:pt x="167259" y="1104049"/>
                  </a:moveTo>
                  <a:lnTo>
                    <a:pt x="133819" y="1104049"/>
                  </a:lnTo>
                  <a:lnTo>
                    <a:pt x="133819" y="1137500"/>
                  </a:lnTo>
                  <a:lnTo>
                    <a:pt x="167259" y="1137500"/>
                  </a:lnTo>
                  <a:lnTo>
                    <a:pt x="167259" y="1104049"/>
                  </a:lnTo>
                  <a:close/>
                </a:path>
                <a:path w="301625" h="1238250">
                  <a:moveTo>
                    <a:pt x="167259" y="1003681"/>
                  </a:moveTo>
                  <a:lnTo>
                    <a:pt x="133819" y="1003681"/>
                  </a:lnTo>
                  <a:lnTo>
                    <a:pt x="100368" y="1003681"/>
                  </a:lnTo>
                  <a:lnTo>
                    <a:pt x="100368" y="970229"/>
                  </a:lnTo>
                  <a:lnTo>
                    <a:pt x="66916" y="970229"/>
                  </a:lnTo>
                  <a:lnTo>
                    <a:pt x="66916" y="1037145"/>
                  </a:lnTo>
                  <a:lnTo>
                    <a:pt x="100368" y="1037145"/>
                  </a:lnTo>
                  <a:lnTo>
                    <a:pt x="133819" y="1037132"/>
                  </a:lnTo>
                  <a:lnTo>
                    <a:pt x="133819" y="1070597"/>
                  </a:lnTo>
                  <a:lnTo>
                    <a:pt x="167259" y="1070597"/>
                  </a:lnTo>
                  <a:lnTo>
                    <a:pt x="167259" y="1003681"/>
                  </a:lnTo>
                  <a:close/>
                </a:path>
                <a:path w="301625" h="1238250">
                  <a:moveTo>
                    <a:pt x="167259" y="903312"/>
                  </a:moveTo>
                  <a:lnTo>
                    <a:pt x="133819" y="903312"/>
                  </a:lnTo>
                  <a:lnTo>
                    <a:pt x="133819" y="836396"/>
                  </a:lnTo>
                  <a:lnTo>
                    <a:pt x="100368" y="836396"/>
                  </a:lnTo>
                  <a:lnTo>
                    <a:pt x="66916" y="836396"/>
                  </a:lnTo>
                  <a:lnTo>
                    <a:pt x="66916" y="936777"/>
                  </a:lnTo>
                  <a:lnTo>
                    <a:pt x="100368" y="936777"/>
                  </a:lnTo>
                  <a:lnTo>
                    <a:pt x="100368" y="903325"/>
                  </a:lnTo>
                  <a:lnTo>
                    <a:pt x="133819" y="903325"/>
                  </a:lnTo>
                  <a:lnTo>
                    <a:pt x="133819" y="970229"/>
                  </a:lnTo>
                  <a:lnTo>
                    <a:pt x="167259" y="970229"/>
                  </a:lnTo>
                  <a:lnTo>
                    <a:pt x="167259" y="903312"/>
                  </a:lnTo>
                  <a:close/>
                </a:path>
                <a:path w="301625" h="1238250">
                  <a:moveTo>
                    <a:pt x="167259" y="802944"/>
                  </a:moveTo>
                  <a:lnTo>
                    <a:pt x="133819" y="802944"/>
                  </a:lnTo>
                  <a:lnTo>
                    <a:pt x="133819" y="836396"/>
                  </a:lnTo>
                  <a:lnTo>
                    <a:pt x="167259" y="836396"/>
                  </a:lnTo>
                  <a:lnTo>
                    <a:pt x="167259" y="802944"/>
                  </a:lnTo>
                  <a:close/>
                </a:path>
                <a:path w="301625" h="1238250">
                  <a:moveTo>
                    <a:pt x="167259" y="736028"/>
                  </a:moveTo>
                  <a:lnTo>
                    <a:pt x="133819" y="736028"/>
                  </a:lnTo>
                  <a:lnTo>
                    <a:pt x="133819" y="769480"/>
                  </a:lnTo>
                  <a:lnTo>
                    <a:pt x="167259" y="769480"/>
                  </a:lnTo>
                  <a:lnTo>
                    <a:pt x="167259" y="736028"/>
                  </a:lnTo>
                  <a:close/>
                </a:path>
                <a:path w="301625" h="1238250">
                  <a:moveTo>
                    <a:pt x="167259" y="669124"/>
                  </a:moveTo>
                  <a:lnTo>
                    <a:pt x="133819" y="669124"/>
                  </a:lnTo>
                  <a:lnTo>
                    <a:pt x="133819" y="602208"/>
                  </a:lnTo>
                  <a:lnTo>
                    <a:pt x="100368" y="602208"/>
                  </a:lnTo>
                  <a:lnTo>
                    <a:pt x="100368" y="669124"/>
                  </a:lnTo>
                  <a:lnTo>
                    <a:pt x="66916" y="669124"/>
                  </a:lnTo>
                  <a:lnTo>
                    <a:pt x="66916" y="702576"/>
                  </a:lnTo>
                  <a:lnTo>
                    <a:pt x="100368" y="702576"/>
                  </a:lnTo>
                  <a:lnTo>
                    <a:pt x="133819" y="702589"/>
                  </a:lnTo>
                  <a:lnTo>
                    <a:pt x="167259" y="702576"/>
                  </a:lnTo>
                  <a:lnTo>
                    <a:pt x="167259" y="669124"/>
                  </a:lnTo>
                  <a:close/>
                </a:path>
                <a:path w="301625" h="1238250">
                  <a:moveTo>
                    <a:pt x="167259" y="568756"/>
                  </a:moveTo>
                  <a:lnTo>
                    <a:pt x="133819" y="568756"/>
                  </a:lnTo>
                  <a:lnTo>
                    <a:pt x="133819" y="602208"/>
                  </a:lnTo>
                  <a:lnTo>
                    <a:pt x="167259" y="602208"/>
                  </a:lnTo>
                  <a:lnTo>
                    <a:pt x="167259" y="568756"/>
                  </a:lnTo>
                  <a:close/>
                </a:path>
                <a:path w="301625" h="1238250">
                  <a:moveTo>
                    <a:pt x="167259" y="434924"/>
                  </a:moveTo>
                  <a:lnTo>
                    <a:pt x="133819" y="434924"/>
                  </a:lnTo>
                  <a:lnTo>
                    <a:pt x="133819" y="501840"/>
                  </a:lnTo>
                  <a:lnTo>
                    <a:pt x="100368" y="501840"/>
                  </a:lnTo>
                  <a:lnTo>
                    <a:pt x="100368" y="535292"/>
                  </a:lnTo>
                  <a:lnTo>
                    <a:pt x="66916" y="535292"/>
                  </a:lnTo>
                  <a:lnTo>
                    <a:pt x="66916" y="568744"/>
                  </a:lnTo>
                  <a:lnTo>
                    <a:pt x="100368" y="568744"/>
                  </a:lnTo>
                  <a:lnTo>
                    <a:pt x="133819" y="568756"/>
                  </a:lnTo>
                  <a:lnTo>
                    <a:pt x="133819" y="535292"/>
                  </a:lnTo>
                  <a:lnTo>
                    <a:pt x="167259" y="535292"/>
                  </a:lnTo>
                  <a:lnTo>
                    <a:pt x="167259" y="434924"/>
                  </a:lnTo>
                  <a:close/>
                </a:path>
                <a:path w="301625" h="1238250">
                  <a:moveTo>
                    <a:pt x="167259" y="334556"/>
                  </a:moveTo>
                  <a:lnTo>
                    <a:pt x="133819" y="334556"/>
                  </a:lnTo>
                  <a:lnTo>
                    <a:pt x="100368" y="334556"/>
                  </a:lnTo>
                  <a:lnTo>
                    <a:pt x="100368" y="368007"/>
                  </a:lnTo>
                  <a:lnTo>
                    <a:pt x="133819" y="368007"/>
                  </a:lnTo>
                  <a:lnTo>
                    <a:pt x="167259" y="368007"/>
                  </a:lnTo>
                  <a:lnTo>
                    <a:pt x="167259" y="334556"/>
                  </a:lnTo>
                  <a:close/>
                </a:path>
                <a:path w="301625" h="1238250">
                  <a:moveTo>
                    <a:pt x="167259" y="133832"/>
                  </a:moveTo>
                  <a:lnTo>
                    <a:pt x="133819" y="133832"/>
                  </a:lnTo>
                  <a:lnTo>
                    <a:pt x="133819" y="167284"/>
                  </a:lnTo>
                  <a:lnTo>
                    <a:pt x="100368" y="167284"/>
                  </a:lnTo>
                  <a:lnTo>
                    <a:pt x="100368" y="100368"/>
                  </a:lnTo>
                  <a:lnTo>
                    <a:pt x="66916" y="100368"/>
                  </a:lnTo>
                  <a:lnTo>
                    <a:pt x="66916" y="301104"/>
                  </a:lnTo>
                  <a:lnTo>
                    <a:pt x="100368" y="301104"/>
                  </a:lnTo>
                  <a:lnTo>
                    <a:pt x="133819" y="301117"/>
                  </a:lnTo>
                  <a:lnTo>
                    <a:pt x="167259" y="301104"/>
                  </a:lnTo>
                  <a:lnTo>
                    <a:pt x="167259" y="267652"/>
                  </a:lnTo>
                  <a:lnTo>
                    <a:pt x="133819" y="267652"/>
                  </a:lnTo>
                  <a:lnTo>
                    <a:pt x="133819" y="234200"/>
                  </a:lnTo>
                  <a:lnTo>
                    <a:pt x="100368" y="234200"/>
                  </a:lnTo>
                  <a:lnTo>
                    <a:pt x="100368" y="200736"/>
                  </a:lnTo>
                  <a:lnTo>
                    <a:pt x="133819" y="200736"/>
                  </a:lnTo>
                  <a:lnTo>
                    <a:pt x="133819" y="234200"/>
                  </a:lnTo>
                  <a:lnTo>
                    <a:pt x="167259" y="234200"/>
                  </a:lnTo>
                  <a:lnTo>
                    <a:pt x="167259" y="133832"/>
                  </a:lnTo>
                  <a:close/>
                </a:path>
                <a:path w="301625" h="1238250">
                  <a:moveTo>
                    <a:pt x="167259" y="0"/>
                  </a:moveTo>
                  <a:lnTo>
                    <a:pt x="133819" y="0"/>
                  </a:lnTo>
                  <a:lnTo>
                    <a:pt x="100368" y="0"/>
                  </a:lnTo>
                  <a:lnTo>
                    <a:pt x="66916" y="0"/>
                  </a:lnTo>
                  <a:lnTo>
                    <a:pt x="66916" y="33451"/>
                  </a:lnTo>
                  <a:lnTo>
                    <a:pt x="100368" y="33451"/>
                  </a:lnTo>
                  <a:lnTo>
                    <a:pt x="100368" y="100368"/>
                  </a:lnTo>
                  <a:lnTo>
                    <a:pt x="133819" y="100368"/>
                  </a:lnTo>
                  <a:lnTo>
                    <a:pt x="167259" y="100368"/>
                  </a:lnTo>
                  <a:lnTo>
                    <a:pt x="167259" y="66916"/>
                  </a:lnTo>
                  <a:lnTo>
                    <a:pt x="133819" y="66916"/>
                  </a:lnTo>
                  <a:lnTo>
                    <a:pt x="133819" y="33451"/>
                  </a:lnTo>
                  <a:lnTo>
                    <a:pt x="167259" y="33451"/>
                  </a:lnTo>
                  <a:lnTo>
                    <a:pt x="167259" y="0"/>
                  </a:lnTo>
                  <a:close/>
                </a:path>
                <a:path w="301625" h="1238250">
                  <a:moveTo>
                    <a:pt x="200723" y="1204417"/>
                  </a:moveTo>
                  <a:lnTo>
                    <a:pt x="167284" y="1204417"/>
                  </a:lnTo>
                  <a:lnTo>
                    <a:pt x="167284" y="1237869"/>
                  </a:lnTo>
                  <a:lnTo>
                    <a:pt x="200723" y="1237869"/>
                  </a:lnTo>
                  <a:lnTo>
                    <a:pt x="200723" y="1204417"/>
                  </a:lnTo>
                  <a:close/>
                </a:path>
                <a:path w="301625" h="1238250">
                  <a:moveTo>
                    <a:pt x="200723" y="1137500"/>
                  </a:moveTo>
                  <a:lnTo>
                    <a:pt x="167284" y="1137500"/>
                  </a:lnTo>
                  <a:lnTo>
                    <a:pt x="167284" y="1170952"/>
                  </a:lnTo>
                  <a:lnTo>
                    <a:pt x="200723" y="1170952"/>
                  </a:lnTo>
                  <a:lnTo>
                    <a:pt x="200723" y="1137500"/>
                  </a:lnTo>
                  <a:close/>
                </a:path>
                <a:path w="301625" h="1238250">
                  <a:moveTo>
                    <a:pt x="200723" y="1037132"/>
                  </a:moveTo>
                  <a:lnTo>
                    <a:pt x="167284" y="1037132"/>
                  </a:lnTo>
                  <a:lnTo>
                    <a:pt x="167284" y="1070584"/>
                  </a:lnTo>
                  <a:lnTo>
                    <a:pt x="200723" y="1070584"/>
                  </a:lnTo>
                  <a:lnTo>
                    <a:pt x="200723" y="1037132"/>
                  </a:lnTo>
                  <a:close/>
                </a:path>
                <a:path w="301625" h="1238250">
                  <a:moveTo>
                    <a:pt x="200723" y="970229"/>
                  </a:moveTo>
                  <a:lnTo>
                    <a:pt x="167284" y="970229"/>
                  </a:lnTo>
                  <a:lnTo>
                    <a:pt x="167284" y="1003681"/>
                  </a:lnTo>
                  <a:lnTo>
                    <a:pt x="200723" y="1003681"/>
                  </a:lnTo>
                  <a:lnTo>
                    <a:pt x="200723" y="970229"/>
                  </a:lnTo>
                  <a:close/>
                </a:path>
                <a:path w="301625" h="1238250">
                  <a:moveTo>
                    <a:pt x="200723" y="836396"/>
                  </a:moveTo>
                  <a:lnTo>
                    <a:pt x="167284" y="836396"/>
                  </a:lnTo>
                  <a:lnTo>
                    <a:pt x="167284" y="903325"/>
                  </a:lnTo>
                  <a:lnTo>
                    <a:pt x="200723" y="903325"/>
                  </a:lnTo>
                  <a:lnTo>
                    <a:pt x="200723" y="836396"/>
                  </a:lnTo>
                  <a:close/>
                </a:path>
                <a:path w="301625" h="1238250">
                  <a:moveTo>
                    <a:pt x="200723" y="769493"/>
                  </a:moveTo>
                  <a:lnTo>
                    <a:pt x="167284" y="769493"/>
                  </a:lnTo>
                  <a:lnTo>
                    <a:pt x="167284" y="802944"/>
                  </a:lnTo>
                  <a:lnTo>
                    <a:pt x="200723" y="802944"/>
                  </a:lnTo>
                  <a:lnTo>
                    <a:pt x="200723" y="769493"/>
                  </a:lnTo>
                  <a:close/>
                </a:path>
                <a:path w="301625" h="1238250">
                  <a:moveTo>
                    <a:pt x="200723" y="669124"/>
                  </a:moveTo>
                  <a:lnTo>
                    <a:pt x="167284" y="669124"/>
                  </a:lnTo>
                  <a:lnTo>
                    <a:pt x="167284" y="736041"/>
                  </a:lnTo>
                  <a:lnTo>
                    <a:pt x="200723" y="736041"/>
                  </a:lnTo>
                  <a:lnTo>
                    <a:pt x="200723" y="669124"/>
                  </a:lnTo>
                  <a:close/>
                </a:path>
                <a:path w="301625" h="1238250">
                  <a:moveTo>
                    <a:pt x="200723" y="568756"/>
                  </a:moveTo>
                  <a:lnTo>
                    <a:pt x="167284" y="568756"/>
                  </a:lnTo>
                  <a:lnTo>
                    <a:pt x="167284" y="602208"/>
                  </a:lnTo>
                  <a:lnTo>
                    <a:pt x="200723" y="602208"/>
                  </a:lnTo>
                  <a:lnTo>
                    <a:pt x="200723" y="568756"/>
                  </a:lnTo>
                  <a:close/>
                </a:path>
                <a:path w="301625" h="1238250">
                  <a:moveTo>
                    <a:pt x="200723" y="501840"/>
                  </a:moveTo>
                  <a:lnTo>
                    <a:pt x="167284" y="501840"/>
                  </a:lnTo>
                  <a:lnTo>
                    <a:pt x="167284" y="535292"/>
                  </a:lnTo>
                  <a:lnTo>
                    <a:pt x="200723" y="535292"/>
                  </a:lnTo>
                  <a:lnTo>
                    <a:pt x="200723" y="501840"/>
                  </a:lnTo>
                  <a:close/>
                </a:path>
                <a:path w="301625" h="1238250">
                  <a:moveTo>
                    <a:pt x="200723" y="434924"/>
                  </a:moveTo>
                  <a:lnTo>
                    <a:pt x="167284" y="434924"/>
                  </a:lnTo>
                  <a:lnTo>
                    <a:pt x="167284" y="468376"/>
                  </a:lnTo>
                  <a:lnTo>
                    <a:pt x="200723" y="468376"/>
                  </a:lnTo>
                  <a:lnTo>
                    <a:pt x="200723" y="434924"/>
                  </a:lnTo>
                  <a:close/>
                </a:path>
                <a:path w="301625" h="1238250">
                  <a:moveTo>
                    <a:pt x="200723" y="368020"/>
                  </a:moveTo>
                  <a:lnTo>
                    <a:pt x="167284" y="368020"/>
                  </a:lnTo>
                  <a:lnTo>
                    <a:pt x="167284" y="401472"/>
                  </a:lnTo>
                  <a:lnTo>
                    <a:pt x="200723" y="401472"/>
                  </a:lnTo>
                  <a:lnTo>
                    <a:pt x="200723" y="368020"/>
                  </a:lnTo>
                  <a:close/>
                </a:path>
                <a:path w="301625" h="1238250">
                  <a:moveTo>
                    <a:pt x="200723" y="267652"/>
                  </a:moveTo>
                  <a:lnTo>
                    <a:pt x="167284" y="267652"/>
                  </a:lnTo>
                  <a:lnTo>
                    <a:pt x="167284" y="334568"/>
                  </a:lnTo>
                  <a:lnTo>
                    <a:pt x="200723" y="334568"/>
                  </a:lnTo>
                  <a:lnTo>
                    <a:pt x="200723" y="267652"/>
                  </a:lnTo>
                  <a:close/>
                </a:path>
                <a:path w="301625" h="1238250">
                  <a:moveTo>
                    <a:pt x="200723" y="100368"/>
                  </a:moveTo>
                  <a:lnTo>
                    <a:pt x="167284" y="100368"/>
                  </a:lnTo>
                  <a:lnTo>
                    <a:pt x="167284" y="167284"/>
                  </a:lnTo>
                  <a:lnTo>
                    <a:pt x="200723" y="167284"/>
                  </a:lnTo>
                  <a:lnTo>
                    <a:pt x="200723" y="100368"/>
                  </a:lnTo>
                  <a:close/>
                </a:path>
                <a:path w="301625" h="1238250">
                  <a:moveTo>
                    <a:pt x="200723" y="0"/>
                  </a:moveTo>
                  <a:lnTo>
                    <a:pt x="167284" y="0"/>
                  </a:lnTo>
                  <a:lnTo>
                    <a:pt x="167284" y="66916"/>
                  </a:lnTo>
                  <a:lnTo>
                    <a:pt x="200723" y="66916"/>
                  </a:lnTo>
                  <a:lnTo>
                    <a:pt x="200723" y="0"/>
                  </a:lnTo>
                  <a:close/>
                </a:path>
                <a:path w="301625" h="1238250">
                  <a:moveTo>
                    <a:pt x="234188" y="869861"/>
                  </a:moveTo>
                  <a:lnTo>
                    <a:pt x="200736" y="869861"/>
                  </a:lnTo>
                  <a:lnTo>
                    <a:pt x="200736" y="936777"/>
                  </a:lnTo>
                  <a:lnTo>
                    <a:pt x="234188" y="936777"/>
                  </a:lnTo>
                  <a:lnTo>
                    <a:pt x="234188" y="869861"/>
                  </a:lnTo>
                  <a:close/>
                </a:path>
                <a:path w="301625" h="1238250">
                  <a:moveTo>
                    <a:pt x="267627" y="1070584"/>
                  </a:moveTo>
                  <a:lnTo>
                    <a:pt x="234188" y="1070584"/>
                  </a:lnTo>
                  <a:lnTo>
                    <a:pt x="234188" y="1104049"/>
                  </a:lnTo>
                  <a:lnTo>
                    <a:pt x="200736" y="1104049"/>
                  </a:lnTo>
                  <a:lnTo>
                    <a:pt x="200736" y="1137500"/>
                  </a:lnTo>
                  <a:lnTo>
                    <a:pt x="234188" y="1137500"/>
                  </a:lnTo>
                  <a:lnTo>
                    <a:pt x="234188" y="1170952"/>
                  </a:lnTo>
                  <a:lnTo>
                    <a:pt x="200736" y="1170952"/>
                  </a:lnTo>
                  <a:lnTo>
                    <a:pt x="200736" y="1204404"/>
                  </a:lnTo>
                  <a:lnTo>
                    <a:pt x="234188" y="1204404"/>
                  </a:lnTo>
                  <a:lnTo>
                    <a:pt x="234188" y="1237869"/>
                  </a:lnTo>
                  <a:lnTo>
                    <a:pt x="267627" y="1237869"/>
                  </a:lnTo>
                  <a:lnTo>
                    <a:pt x="267627" y="1070584"/>
                  </a:lnTo>
                  <a:close/>
                </a:path>
                <a:path w="301625" h="1238250">
                  <a:moveTo>
                    <a:pt x="267627" y="970229"/>
                  </a:moveTo>
                  <a:lnTo>
                    <a:pt x="234188" y="970229"/>
                  </a:lnTo>
                  <a:lnTo>
                    <a:pt x="234188" y="1037145"/>
                  </a:lnTo>
                  <a:lnTo>
                    <a:pt x="267627" y="1037145"/>
                  </a:lnTo>
                  <a:lnTo>
                    <a:pt x="267627" y="970229"/>
                  </a:lnTo>
                  <a:close/>
                </a:path>
                <a:path w="301625" h="1238250">
                  <a:moveTo>
                    <a:pt x="267627" y="802944"/>
                  </a:moveTo>
                  <a:lnTo>
                    <a:pt x="234188" y="802944"/>
                  </a:lnTo>
                  <a:lnTo>
                    <a:pt x="234188" y="769493"/>
                  </a:lnTo>
                  <a:lnTo>
                    <a:pt x="200736" y="769493"/>
                  </a:lnTo>
                  <a:lnTo>
                    <a:pt x="200736" y="836422"/>
                  </a:lnTo>
                  <a:lnTo>
                    <a:pt x="234188" y="836422"/>
                  </a:lnTo>
                  <a:lnTo>
                    <a:pt x="267627" y="836396"/>
                  </a:lnTo>
                  <a:lnTo>
                    <a:pt x="267627" y="802944"/>
                  </a:lnTo>
                  <a:close/>
                </a:path>
                <a:path w="301625" h="1238250">
                  <a:moveTo>
                    <a:pt x="267627" y="669124"/>
                  </a:moveTo>
                  <a:lnTo>
                    <a:pt x="234188" y="669124"/>
                  </a:lnTo>
                  <a:lnTo>
                    <a:pt x="234188" y="769493"/>
                  </a:lnTo>
                  <a:lnTo>
                    <a:pt x="267627" y="769493"/>
                  </a:lnTo>
                  <a:lnTo>
                    <a:pt x="267627" y="669124"/>
                  </a:lnTo>
                  <a:close/>
                </a:path>
                <a:path w="301625" h="1238250">
                  <a:moveTo>
                    <a:pt x="267627" y="267652"/>
                  </a:moveTo>
                  <a:lnTo>
                    <a:pt x="234188" y="267652"/>
                  </a:lnTo>
                  <a:lnTo>
                    <a:pt x="234188" y="200736"/>
                  </a:lnTo>
                  <a:lnTo>
                    <a:pt x="200736" y="200736"/>
                  </a:lnTo>
                  <a:lnTo>
                    <a:pt x="200736" y="267665"/>
                  </a:lnTo>
                  <a:lnTo>
                    <a:pt x="234188" y="267665"/>
                  </a:lnTo>
                  <a:lnTo>
                    <a:pt x="234188" y="301104"/>
                  </a:lnTo>
                  <a:lnTo>
                    <a:pt x="200736" y="301104"/>
                  </a:lnTo>
                  <a:lnTo>
                    <a:pt x="200736" y="468388"/>
                  </a:lnTo>
                  <a:lnTo>
                    <a:pt x="234188" y="468388"/>
                  </a:lnTo>
                  <a:lnTo>
                    <a:pt x="234188" y="501840"/>
                  </a:lnTo>
                  <a:lnTo>
                    <a:pt x="200736" y="501840"/>
                  </a:lnTo>
                  <a:lnTo>
                    <a:pt x="200736" y="602208"/>
                  </a:lnTo>
                  <a:lnTo>
                    <a:pt x="234188" y="602208"/>
                  </a:lnTo>
                  <a:lnTo>
                    <a:pt x="234188" y="635660"/>
                  </a:lnTo>
                  <a:lnTo>
                    <a:pt x="200736" y="635660"/>
                  </a:lnTo>
                  <a:lnTo>
                    <a:pt x="200736" y="669112"/>
                  </a:lnTo>
                  <a:lnTo>
                    <a:pt x="234188" y="669112"/>
                  </a:lnTo>
                  <a:lnTo>
                    <a:pt x="234188" y="635673"/>
                  </a:lnTo>
                  <a:lnTo>
                    <a:pt x="267627" y="635673"/>
                  </a:lnTo>
                  <a:lnTo>
                    <a:pt x="267627" y="568756"/>
                  </a:lnTo>
                  <a:lnTo>
                    <a:pt x="234188" y="568756"/>
                  </a:lnTo>
                  <a:lnTo>
                    <a:pt x="234188" y="535292"/>
                  </a:lnTo>
                  <a:lnTo>
                    <a:pt x="267627" y="535292"/>
                  </a:lnTo>
                  <a:lnTo>
                    <a:pt x="267627" y="401472"/>
                  </a:lnTo>
                  <a:lnTo>
                    <a:pt x="234188" y="401472"/>
                  </a:lnTo>
                  <a:lnTo>
                    <a:pt x="234188" y="368020"/>
                  </a:lnTo>
                  <a:lnTo>
                    <a:pt x="267627" y="368020"/>
                  </a:lnTo>
                  <a:lnTo>
                    <a:pt x="267627" y="267652"/>
                  </a:lnTo>
                  <a:close/>
                </a:path>
                <a:path w="301625" h="1238250">
                  <a:moveTo>
                    <a:pt x="267627" y="33464"/>
                  </a:moveTo>
                  <a:lnTo>
                    <a:pt x="234188" y="33464"/>
                  </a:lnTo>
                  <a:lnTo>
                    <a:pt x="200736" y="33464"/>
                  </a:lnTo>
                  <a:lnTo>
                    <a:pt x="200736" y="66916"/>
                  </a:lnTo>
                  <a:lnTo>
                    <a:pt x="234188" y="66916"/>
                  </a:lnTo>
                  <a:lnTo>
                    <a:pt x="234188" y="100368"/>
                  </a:lnTo>
                  <a:lnTo>
                    <a:pt x="200736" y="100368"/>
                  </a:lnTo>
                  <a:lnTo>
                    <a:pt x="200736" y="133819"/>
                  </a:lnTo>
                  <a:lnTo>
                    <a:pt x="234188" y="133819"/>
                  </a:lnTo>
                  <a:lnTo>
                    <a:pt x="234188" y="167284"/>
                  </a:lnTo>
                  <a:lnTo>
                    <a:pt x="267627" y="167284"/>
                  </a:lnTo>
                  <a:lnTo>
                    <a:pt x="267627" y="33464"/>
                  </a:lnTo>
                  <a:close/>
                </a:path>
                <a:path w="301625" h="1238250">
                  <a:moveTo>
                    <a:pt x="301104" y="33464"/>
                  </a:moveTo>
                  <a:lnTo>
                    <a:pt x="267652" y="33464"/>
                  </a:lnTo>
                  <a:lnTo>
                    <a:pt x="267652" y="66916"/>
                  </a:lnTo>
                  <a:lnTo>
                    <a:pt x="301104" y="66916"/>
                  </a:lnTo>
                  <a:lnTo>
                    <a:pt x="301104" y="33464"/>
                  </a:lnTo>
                  <a:close/>
                </a:path>
              </a:pathLst>
            </a:custGeom>
            <a:solidFill>
              <a:srgbClr val="231F20"/>
            </a:solidFill>
          </p:spPr>
          <p:txBody>
            <a:bodyPr wrap="square" lIns="0" tIns="0" rIns="0" bIns="0" rtlCol="0"/>
            <a:lstStyle/>
            <a:p>
              <a:endParaRPr/>
            </a:p>
          </p:txBody>
        </p:sp>
        <p:sp>
          <p:nvSpPr>
            <p:cNvPr id="12" name="object 12"/>
            <p:cNvSpPr/>
            <p:nvPr/>
          </p:nvSpPr>
          <p:spPr>
            <a:xfrm>
              <a:off x="1768576" y="5551639"/>
              <a:ext cx="234315" cy="1238250"/>
            </a:xfrm>
            <a:custGeom>
              <a:avLst/>
              <a:gdLst/>
              <a:ahLst/>
              <a:cxnLst/>
              <a:rect l="l" t="t" r="r" b="b"/>
              <a:pathLst>
                <a:path w="234314" h="1238250">
                  <a:moveTo>
                    <a:pt x="33451" y="1037132"/>
                  </a:moveTo>
                  <a:lnTo>
                    <a:pt x="0" y="1037132"/>
                  </a:lnTo>
                  <a:lnTo>
                    <a:pt x="0" y="1070584"/>
                  </a:lnTo>
                  <a:lnTo>
                    <a:pt x="33451" y="1070584"/>
                  </a:lnTo>
                  <a:lnTo>
                    <a:pt x="33451" y="1037132"/>
                  </a:lnTo>
                  <a:close/>
                </a:path>
                <a:path w="234314" h="1238250">
                  <a:moveTo>
                    <a:pt x="33451" y="802944"/>
                  </a:moveTo>
                  <a:lnTo>
                    <a:pt x="0" y="802944"/>
                  </a:lnTo>
                  <a:lnTo>
                    <a:pt x="0" y="903325"/>
                  </a:lnTo>
                  <a:lnTo>
                    <a:pt x="33451" y="903325"/>
                  </a:lnTo>
                  <a:lnTo>
                    <a:pt x="33451" y="802944"/>
                  </a:lnTo>
                  <a:close/>
                </a:path>
                <a:path w="234314" h="1238250">
                  <a:moveTo>
                    <a:pt x="33451" y="200736"/>
                  </a:moveTo>
                  <a:lnTo>
                    <a:pt x="0" y="200736"/>
                  </a:lnTo>
                  <a:lnTo>
                    <a:pt x="0" y="234188"/>
                  </a:lnTo>
                  <a:lnTo>
                    <a:pt x="33451" y="234188"/>
                  </a:lnTo>
                  <a:lnTo>
                    <a:pt x="33451" y="200736"/>
                  </a:lnTo>
                  <a:close/>
                </a:path>
                <a:path w="234314" h="1238250">
                  <a:moveTo>
                    <a:pt x="33451" y="133832"/>
                  </a:moveTo>
                  <a:lnTo>
                    <a:pt x="0" y="133832"/>
                  </a:lnTo>
                  <a:lnTo>
                    <a:pt x="0" y="167284"/>
                  </a:lnTo>
                  <a:lnTo>
                    <a:pt x="33451" y="167284"/>
                  </a:lnTo>
                  <a:lnTo>
                    <a:pt x="33451" y="133832"/>
                  </a:lnTo>
                  <a:close/>
                </a:path>
                <a:path w="234314" h="1238250">
                  <a:moveTo>
                    <a:pt x="33451" y="33464"/>
                  </a:moveTo>
                  <a:lnTo>
                    <a:pt x="0" y="33464"/>
                  </a:lnTo>
                  <a:lnTo>
                    <a:pt x="0" y="66916"/>
                  </a:lnTo>
                  <a:lnTo>
                    <a:pt x="33451" y="66916"/>
                  </a:lnTo>
                  <a:lnTo>
                    <a:pt x="33451" y="33464"/>
                  </a:lnTo>
                  <a:close/>
                </a:path>
                <a:path w="234314" h="1238250">
                  <a:moveTo>
                    <a:pt x="66890" y="1137500"/>
                  </a:moveTo>
                  <a:lnTo>
                    <a:pt x="33451" y="1137500"/>
                  </a:lnTo>
                  <a:lnTo>
                    <a:pt x="33451" y="1170952"/>
                  </a:lnTo>
                  <a:lnTo>
                    <a:pt x="0" y="1170952"/>
                  </a:lnTo>
                  <a:lnTo>
                    <a:pt x="0" y="1204404"/>
                  </a:lnTo>
                  <a:lnTo>
                    <a:pt x="33451" y="1204404"/>
                  </a:lnTo>
                  <a:lnTo>
                    <a:pt x="66890" y="1204417"/>
                  </a:lnTo>
                  <a:lnTo>
                    <a:pt x="66890" y="1137500"/>
                  </a:lnTo>
                  <a:close/>
                </a:path>
                <a:path w="234314" h="1238250">
                  <a:moveTo>
                    <a:pt x="66890" y="1003681"/>
                  </a:moveTo>
                  <a:lnTo>
                    <a:pt x="33451" y="1003681"/>
                  </a:lnTo>
                  <a:lnTo>
                    <a:pt x="33451" y="1037132"/>
                  </a:lnTo>
                  <a:lnTo>
                    <a:pt x="66890" y="1037132"/>
                  </a:lnTo>
                  <a:lnTo>
                    <a:pt x="66890" y="1003681"/>
                  </a:lnTo>
                  <a:close/>
                </a:path>
                <a:path w="234314" h="1238250">
                  <a:moveTo>
                    <a:pt x="66890" y="936764"/>
                  </a:moveTo>
                  <a:lnTo>
                    <a:pt x="33451" y="936764"/>
                  </a:lnTo>
                  <a:lnTo>
                    <a:pt x="0" y="936764"/>
                  </a:lnTo>
                  <a:lnTo>
                    <a:pt x="0" y="1003681"/>
                  </a:lnTo>
                  <a:lnTo>
                    <a:pt x="33451" y="1003681"/>
                  </a:lnTo>
                  <a:lnTo>
                    <a:pt x="33451" y="970216"/>
                  </a:lnTo>
                  <a:lnTo>
                    <a:pt x="66890" y="970216"/>
                  </a:lnTo>
                  <a:lnTo>
                    <a:pt x="66890" y="936764"/>
                  </a:lnTo>
                  <a:close/>
                </a:path>
                <a:path w="234314" h="1238250">
                  <a:moveTo>
                    <a:pt x="66890" y="602208"/>
                  </a:moveTo>
                  <a:lnTo>
                    <a:pt x="33451" y="602208"/>
                  </a:lnTo>
                  <a:lnTo>
                    <a:pt x="0" y="602208"/>
                  </a:lnTo>
                  <a:lnTo>
                    <a:pt x="0" y="635660"/>
                  </a:lnTo>
                  <a:lnTo>
                    <a:pt x="33451" y="635660"/>
                  </a:lnTo>
                  <a:lnTo>
                    <a:pt x="33451" y="669124"/>
                  </a:lnTo>
                  <a:lnTo>
                    <a:pt x="0" y="669124"/>
                  </a:lnTo>
                  <a:lnTo>
                    <a:pt x="0" y="736041"/>
                  </a:lnTo>
                  <a:lnTo>
                    <a:pt x="33451" y="736041"/>
                  </a:lnTo>
                  <a:lnTo>
                    <a:pt x="33451" y="769493"/>
                  </a:lnTo>
                  <a:lnTo>
                    <a:pt x="66890" y="769493"/>
                  </a:lnTo>
                  <a:lnTo>
                    <a:pt x="66890" y="702576"/>
                  </a:lnTo>
                  <a:lnTo>
                    <a:pt x="33451" y="702576"/>
                  </a:lnTo>
                  <a:lnTo>
                    <a:pt x="33451" y="669137"/>
                  </a:lnTo>
                  <a:lnTo>
                    <a:pt x="66890" y="669137"/>
                  </a:lnTo>
                  <a:lnTo>
                    <a:pt x="66890" y="602208"/>
                  </a:lnTo>
                  <a:close/>
                </a:path>
                <a:path w="234314" h="1238250">
                  <a:moveTo>
                    <a:pt x="66890" y="401472"/>
                  </a:moveTo>
                  <a:lnTo>
                    <a:pt x="33451" y="401472"/>
                  </a:lnTo>
                  <a:lnTo>
                    <a:pt x="33451" y="368020"/>
                  </a:lnTo>
                  <a:lnTo>
                    <a:pt x="0" y="368020"/>
                  </a:lnTo>
                  <a:lnTo>
                    <a:pt x="0" y="434936"/>
                  </a:lnTo>
                  <a:lnTo>
                    <a:pt x="33451" y="434936"/>
                  </a:lnTo>
                  <a:lnTo>
                    <a:pt x="33451" y="468388"/>
                  </a:lnTo>
                  <a:lnTo>
                    <a:pt x="0" y="468388"/>
                  </a:lnTo>
                  <a:lnTo>
                    <a:pt x="0" y="535305"/>
                  </a:lnTo>
                  <a:lnTo>
                    <a:pt x="33451" y="535305"/>
                  </a:lnTo>
                  <a:lnTo>
                    <a:pt x="33451" y="568756"/>
                  </a:lnTo>
                  <a:lnTo>
                    <a:pt x="66890" y="568756"/>
                  </a:lnTo>
                  <a:lnTo>
                    <a:pt x="66890" y="401472"/>
                  </a:lnTo>
                  <a:close/>
                </a:path>
                <a:path w="234314" h="1238250">
                  <a:moveTo>
                    <a:pt x="66890" y="267652"/>
                  </a:moveTo>
                  <a:lnTo>
                    <a:pt x="33451" y="267652"/>
                  </a:lnTo>
                  <a:lnTo>
                    <a:pt x="0" y="267652"/>
                  </a:lnTo>
                  <a:lnTo>
                    <a:pt x="0" y="334568"/>
                  </a:lnTo>
                  <a:lnTo>
                    <a:pt x="33451" y="334568"/>
                  </a:lnTo>
                  <a:lnTo>
                    <a:pt x="33451" y="301104"/>
                  </a:lnTo>
                  <a:lnTo>
                    <a:pt x="66890" y="301104"/>
                  </a:lnTo>
                  <a:lnTo>
                    <a:pt x="66890" y="267652"/>
                  </a:lnTo>
                  <a:close/>
                </a:path>
                <a:path w="234314" h="1238250">
                  <a:moveTo>
                    <a:pt x="66890" y="167284"/>
                  </a:moveTo>
                  <a:lnTo>
                    <a:pt x="33451" y="167284"/>
                  </a:lnTo>
                  <a:lnTo>
                    <a:pt x="33451" y="200736"/>
                  </a:lnTo>
                  <a:lnTo>
                    <a:pt x="66890" y="200736"/>
                  </a:lnTo>
                  <a:lnTo>
                    <a:pt x="66890" y="167284"/>
                  </a:lnTo>
                  <a:close/>
                </a:path>
                <a:path w="234314" h="1238250">
                  <a:moveTo>
                    <a:pt x="66890" y="66916"/>
                  </a:moveTo>
                  <a:lnTo>
                    <a:pt x="33451" y="66916"/>
                  </a:lnTo>
                  <a:lnTo>
                    <a:pt x="33451" y="100368"/>
                  </a:lnTo>
                  <a:lnTo>
                    <a:pt x="66890" y="100368"/>
                  </a:lnTo>
                  <a:lnTo>
                    <a:pt x="66890" y="66916"/>
                  </a:lnTo>
                  <a:close/>
                </a:path>
                <a:path w="234314" h="1238250">
                  <a:moveTo>
                    <a:pt x="66890" y="0"/>
                  </a:moveTo>
                  <a:lnTo>
                    <a:pt x="33451" y="0"/>
                  </a:lnTo>
                  <a:lnTo>
                    <a:pt x="33451" y="33451"/>
                  </a:lnTo>
                  <a:lnTo>
                    <a:pt x="66890" y="33451"/>
                  </a:lnTo>
                  <a:lnTo>
                    <a:pt x="66890" y="0"/>
                  </a:lnTo>
                  <a:close/>
                </a:path>
                <a:path w="234314" h="1238250">
                  <a:moveTo>
                    <a:pt x="100355" y="1170952"/>
                  </a:moveTo>
                  <a:lnTo>
                    <a:pt x="66903" y="1170952"/>
                  </a:lnTo>
                  <a:lnTo>
                    <a:pt x="66903" y="1237869"/>
                  </a:lnTo>
                  <a:lnTo>
                    <a:pt x="100355" y="1237869"/>
                  </a:lnTo>
                  <a:lnTo>
                    <a:pt x="100355" y="1170952"/>
                  </a:lnTo>
                  <a:close/>
                </a:path>
                <a:path w="234314" h="1238250">
                  <a:moveTo>
                    <a:pt x="100355" y="1037132"/>
                  </a:moveTo>
                  <a:lnTo>
                    <a:pt x="66903" y="1037132"/>
                  </a:lnTo>
                  <a:lnTo>
                    <a:pt x="66903" y="1104061"/>
                  </a:lnTo>
                  <a:lnTo>
                    <a:pt x="100355" y="1104061"/>
                  </a:lnTo>
                  <a:lnTo>
                    <a:pt x="100355" y="1037132"/>
                  </a:lnTo>
                  <a:close/>
                </a:path>
                <a:path w="234314" h="1238250">
                  <a:moveTo>
                    <a:pt x="100355" y="970229"/>
                  </a:moveTo>
                  <a:lnTo>
                    <a:pt x="66903" y="970229"/>
                  </a:lnTo>
                  <a:lnTo>
                    <a:pt x="66903" y="1003681"/>
                  </a:lnTo>
                  <a:lnTo>
                    <a:pt x="100355" y="1003681"/>
                  </a:lnTo>
                  <a:lnTo>
                    <a:pt x="100355" y="970229"/>
                  </a:lnTo>
                  <a:close/>
                </a:path>
                <a:path w="234314" h="1238250">
                  <a:moveTo>
                    <a:pt x="100355" y="836396"/>
                  </a:moveTo>
                  <a:lnTo>
                    <a:pt x="66903" y="836396"/>
                  </a:lnTo>
                  <a:lnTo>
                    <a:pt x="66903" y="903325"/>
                  </a:lnTo>
                  <a:lnTo>
                    <a:pt x="100355" y="903325"/>
                  </a:lnTo>
                  <a:lnTo>
                    <a:pt x="100355" y="836396"/>
                  </a:lnTo>
                  <a:close/>
                </a:path>
                <a:path w="234314" h="1238250">
                  <a:moveTo>
                    <a:pt x="100355" y="635660"/>
                  </a:moveTo>
                  <a:lnTo>
                    <a:pt x="66903" y="635660"/>
                  </a:lnTo>
                  <a:lnTo>
                    <a:pt x="66903" y="669112"/>
                  </a:lnTo>
                  <a:lnTo>
                    <a:pt x="100355" y="669112"/>
                  </a:lnTo>
                  <a:lnTo>
                    <a:pt x="100355" y="635660"/>
                  </a:lnTo>
                  <a:close/>
                </a:path>
                <a:path w="234314" h="1238250">
                  <a:moveTo>
                    <a:pt x="100355" y="535292"/>
                  </a:moveTo>
                  <a:lnTo>
                    <a:pt x="66903" y="535292"/>
                  </a:lnTo>
                  <a:lnTo>
                    <a:pt x="66903" y="568744"/>
                  </a:lnTo>
                  <a:lnTo>
                    <a:pt x="100355" y="568744"/>
                  </a:lnTo>
                  <a:lnTo>
                    <a:pt x="100355" y="535292"/>
                  </a:lnTo>
                  <a:close/>
                </a:path>
                <a:path w="234314" h="1238250">
                  <a:moveTo>
                    <a:pt x="100355" y="401472"/>
                  </a:moveTo>
                  <a:lnTo>
                    <a:pt x="66903" y="401472"/>
                  </a:lnTo>
                  <a:lnTo>
                    <a:pt x="66903" y="434924"/>
                  </a:lnTo>
                  <a:lnTo>
                    <a:pt x="100355" y="434924"/>
                  </a:lnTo>
                  <a:lnTo>
                    <a:pt x="100355" y="401472"/>
                  </a:lnTo>
                  <a:close/>
                </a:path>
                <a:path w="234314" h="1238250">
                  <a:moveTo>
                    <a:pt x="100355" y="301104"/>
                  </a:moveTo>
                  <a:lnTo>
                    <a:pt x="66903" y="301104"/>
                  </a:lnTo>
                  <a:lnTo>
                    <a:pt x="66903" y="368020"/>
                  </a:lnTo>
                  <a:lnTo>
                    <a:pt x="100355" y="368020"/>
                  </a:lnTo>
                  <a:lnTo>
                    <a:pt x="100355" y="301104"/>
                  </a:lnTo>
                  <a:close/>
                </a:path>
                <a:path w="234314" h="1238250">
                  <a:moveTo>
                    <a:pt x="100355" y="167284"/>
                  </a:moveTo>
                  <a:lnTo>
                    <a:pt x="66903" y="167284"/>
                  </a:lnTo>
                  <a:lnTo>
                    <a:pt x="66903" y="234200"/>
                  </a:lnTo>
                  <a:lnTo>
                    <a:pt x="100355" y="234200"/>
                  </a:lnTo>
                  <a:lnTo>
                    <a:pt x="100355" y="167284"/>
                  </a:lnTo>
                  <a:close/>
                </a:path>
                <a:path w="234314" h="1238250">
                  <a:moveTo>
                    <a:pt x="100355" y="100368"/>
                  </a:moveTo>
                  <a:lnTo>
                    <a:pt x="66903" y="100368"/>
                  </a:lnTo>
                  <a:lnTo>
                    <a:pt x="66903" y="133819"/>
                  </a:lnTo>
                  <a:lnTo>
                    <a:pt x="100355" y="133819"/>
                  </a:lnTo>
                  <a:lnTo>
                    <a:pt x="100355" y="100368"/>
                  </a:lnTo>
                  <a:close/>
                </a:path>
                <a:path w="234314" h="1238250">
                  <a:moveTo>
                    <a:pt x="133819" y="970229"/>
                  </a:moveTo>
                  <a:lnTo>
                    <a:pt x="100368" y="970229"/>
                  </a:lnTo>
                  <a:lnTo>
                    <a:pt x="100368" y="1003681"/>
                  </a:lnTo>
                  <a:lnTo>
                    <a:pt x="133819" y="1003681"/>
                  </a:lnTo>
                  <a:lnTo>
                    <a:pt x="133819" y="970229"/>
                  </a:lnTo>
                  <a:close/>
                </a:path>
                <a:path w="234314" h="1238250">
                  <a:moveTo>
                    <a:pt x="133819" y="434924"/>
                  </a:moveTo>
                  <a:lnTo>
                    <a:pt x="100368" y="434924"/>
                  </a:lnTo>
                  <a:lnTo>
                    <a:pt x="100368" y="468376"/>
                  </a:lnTo>
                  <a:lnTo>
                    <a:pt x="133819" y="468376"/>
                  </a:lnTo>
                  <a:lnTo>
                    <a:pt x="133819" y="434924"/>
                  </a:lnTo>
                  <a:close/>
                </a:path>
                <a:path w="234314" h="1238250">
                  <a:moveTo>
                    <a:pt x="167259" y="1104049"/>
                  </a:moveTo>
                  <a:lnTo>
                    <a:pt x="133819" y="1104049"/>
                  </a:lnTo>
                  <a:lnTo>
                    <a:pt x="100368" y="1104049"/>
                  </a:lnTo>
                  <a:lnTo>
                    <a:pt x="100368" y="1137500"/>
                  </a:lnTo>
                  <a:lnTo>
                    <a:pt x="133819" y="1137500"/>
                  </a:lnTo>
                  <a:lnTo>
                    <a:pt x="133819" y="1170952"/>
                  </a:lnTo>
                  <a:lnTo>
                    <a:pt x="100368" y="1170952"/>
                  </a:lnTo>
                  <a:lnTo>
                    <a:pt x="100368" y="1204404"/>
                  </a:lnTo>
                  <a:lnTo>
                    <a:pt x="133819" y="1204404"/>
                  </a:lnTo>
                  <a:lnTo>
                    <a:pt x="167259" y="1204417"/>
                  </a:lnTo>
                  <a:lnTo>
                    <a:pt x="167259" y="1104049"/>
                  </a:lnTo>
                  <a:close/>
                </a:path>
                <a:path w="234314" h="1238250">
                  <a:moveTo>
                    <a:pt x="167259" y="1003681"/>
                  </a:moveTo>
                  <a:lnTo>
                    <a:pt x="133819" y="1003681"/>
                  </a:lnTo>
                  <a:lnTo>
                    <a:pt x="133819" y="1037132"/>
                  </a:lnTo>
                  <a:lnTo>
                    <a:pt x="167259" y="1037132"/>
                  </a:lnTo>
                  <a:lnTo>
                    <a:pt x="167259" y="1003681"/>
                  </a:lnTo>
                  <a:close/>
                </a:path>
                <a:path w="234314" h="1238250">
                  <a:moveTo>
                    <a:pt x="167259" y="869861"/>
                  </a:moveTo>
                  <a:lnTo>
                    <a:pt x="133819" y="869861"/>
                  </a:lnTo>
                  <a:lnTo>
                    <a:pt x="133819" y="903312"/>
                  </a:lnTo>
                  <a:lnTo>
                    <a:pt x="100368" y="903312"/>
                  </a:lnTo>
                  <a:lnTo>
                    <a:pt x="100368" y="936764"/>
                  </a:lnTo>
                  <a:lnTo>
                    <a:pt x="133819" y="936764"/>
                  </a:lnTo>
                  <a:lnTo>
                    <a:pt x="167259" y="936777"/>
                  </a:lnTo>
                  <a:lnTo>
                    <a:pt x="167259" y="869861"/>
                  </a:lnTo>
                  <a:close/>
                </a:path>
                <a:path w="234314" h="1238250">
                  <a:moveTo>
                    <a:pt x="167259" y="769493"/>
                  </a:moveTo>
                  <a:lnTo>
                    <a:pt x="133819" y="769493"/>
                  </a:lnTo>
                  <a:lnTo>
                    <a:pt x="133819" y="736028"/>
                  </a:lnTo>
                  <a:lnTo>
                    <a:pt x="100368" y="736028"/>
                  </a:lnTo>
                  <a:lnTo>
                    <a:pt x="100368" y="802944"/>
                  </a:lnTo>
                  <a:lnTo>
                    <a:pt x="133819" y="802944"/>
                  </a:lnTo>
                  <a:lnTo>
                    <a:pt x="133819" y="836422"/>
                  </a:lnTo>
                  <a:lnTo>
                    <a:pt x="167259" y="836422"/>
                  </a:lnTo>
                  <a:lnTo>
                    <a:pt x="167259" y="769493"/>
                  </a:lnTo>
                  <a:close/>
                </a:path>
                <a:path w="234314" h="1238250">
                  <a:moveTo>
                    <a:pt x="167259" y="702576"/>
                  </a:moveTo>
                  <a:lnTo>
                    <a:pt x="133819" y="702576"/>
                  </a:lnTo>
                  <a:lnTo>
                    <a:pt x="133819" y="736028"/>
                  </a:lnTo>
                  <a:lnTo>
                    <a:pt x="167259" y="736028"/>
                  </a:lnTo>
                  <a:lnTo>
                    <a:pt x="167259" y="702576"/>
                  </a:lnTo>
                  <a:close/>
                </a:path>
                <a:path w="234314" h="1238250">
                  <a:moveTo>
                    <a:pt x="167259" y="568756"/>
                  </a:moveTo>
                  <a:lnTo>
                    <a:pt x="133819" y="568756"/>
                  </a:lnTo>
                  <a:lnTo>
                    <a:pt x="133819" y="635660"/>
                  </a:lnTo>
                  <a:lnTo>
                    <a:pt x="100368" y="635660"/>
                  </a:lnTo>
                  <a:lnTo>
                    <a:pt x="100368" y="669112"/>
                  </a:lnTo>
                  <a:lnTo>
                    <a:pt x="133819" y="669112"/>
                  </a:lnTo>
                  <a:lnTo>
                    <a:pt x="167259" y="669124"/>
                  </a:lnTo>
                  <a:lnTo>
                    <a:pt x="167259" y="568756"/>
                  </a:lnTo>
                  <a:close/>
                </a:path>
                <a:path w="234314" h="1238250">
                  <a:moveTo>
                    <a:pt x="167259" y="468388"/>
                  </a:moveTo>
                  <a:lnTo>
                    <a:pt x="133819" y="468388"/>
                  </a:lnTo>
                  <a:lnTo>
                    <a:pt x="133819" y="501840"/>
                  </a:lnTo>
                  <a:lnTo>
                    <a:pt x="167259" y="501840"/>
                  </a:lnTo>
                  <a:lnTo>
                    <a:pt x="167259" y="468388"/>
                  </a:lnTo>
                  <a:close/>
                </a:path>
                <a:path w="234314" h="1238250">
                  <a:moveTo>
                    <a:pt x="167259" y="334556"/>
                  </a:moveTo>
                  <a:lnTo>
                    <a:pt x="133819" y="334556"/>
                  </a:lnTo>
                  <a:lnTo>
                    <a:pt x="100368" y="334556"/>
                  </a:lnTo>
                  <a:lnTo>
                    <a:pt x="100368" y="401472"/>
                  </a:lnTo>
                  <a:lnTo>
                    <a:pt x="133819" y="401472"/>
                  </a:lnTo>
                  <a:lnTo>
                    <a:pt x="167259" y="401472"/>
                  </a:lnTo>
                  <a:lnTo>
                    <a:pt x="167259" y="334556"/>
                  </a:lnTo>
                  <a:close/>
                </a:path>
                <a:path w="234314" h="1238250">
                  <a:moveTo>
                    <a:pt x="167259" y="0"/>
                  </a:moveTo>
                  <a:lnTo>
                    <a:pt x="133819" y="0"/>
                  </a:lnTo>
                  <a:lnTo>
                    <a:pt x="100368" y="0"/>
                  </a:lnTo>
                  <a:lnTo>
                    <a:pt x="100368" y="133819"/>
                  </a:lnTo>
                  <a:lnTo>
                    <a:pt x="133819" y="133819"/>
                  </a:lnTo>
                  <a:lnTo>
                    <a:pt x="133819" y="234200"/>
                  </a:lnTo>
                  <a:lnTo>
                    <a:pt x="100368" y="234200"/>
                  </a:lnTo>
                  <a:lnTo>
                    <a:pt x="100368" y="267652"/>
                  </a:lnTo>
                  <a:lnTo>
                    <a:pt x="133819" y="267652"/>
                  </a:lnTo>
                  <a:lnTo>
                    <a:pt x="133819" y="301104"/>
                  </a:lnTo>
                  <a:lnTo>
                    <a:pt x="167259" y="301104"/>
                  </a:lnTo>
                  <a:lnTo>
                    <a:pt x="167259" y="66916"/>
                  </a:lnTo>
                  <a:lnTo>
                    <a:pt x="133819" y="66916"/>
                  </a:lnTo>
                  <a:lnTo>
                    <a:pt x="133819" y="33451"/>
                  </a:lnTo>
                  <a:lnTo>
                    <a:pt x="167259" y="33451"/>
                  </a:lnTo>
                  <a:lnTo>
                    <a:pt x="167259" y="0"/>
                  </a:lnTo>
                  <a:close/>
                </a:path>
                <a:path w="234314" h="1238250">
                  <a:moveTo>
                    <a:pt x="200723" y="1104049"/>
                  </a:moveTo>
                  <a:lnTo>
                    <a:pt x="167271" y="1104049"/>
                  </a:lnTo>
                  <a:lnTo>
                    <a:pt x="167271" y="1204417"/>
                  </a:lnTo>
                  <a:lnTo>
                    <a:pt x="200723" y="1204417"/>
                  </a:lnTo>
                  <a:lnTo>
                    <a:pt x="200723" y="1104049"/>
                  </a:lnTo>
                  <a:close/>
                </a:path>
                <a:path w="234314" h="1238250">
                  <a:moveTo>
                    <a:pt x="200723" y="1037132"/>
                  </a:moveTo>
                  <a:lnTo>
                    <a:pt x="167271" y="1037132"/>
                  </a:lnTo>
                  <a:lnTo>
                    <a:pt x="167271" y="1070584"/>
                  </a:lnTo>
                  <a:lnTo>
                    <a:pt x="200723" y="1070584"/>
                  </a:lnTo>
                  <a:lnTo>
                    <a:pt x="200723" y="1037132"/>
                  </a:lnTo>
                  <a:close/>
                </a:path>
                <a:path w="234314" h="1238250">
                  <a:moveTo>
                    <a:pt x="200723" y="936764"/>
                  </a:moveTo>
                  <a:lnTo>
                    <a:pt x="167271" y="936764"/>
                  </a:lnTo>
                  <a:lnTo>
                    <a:pt x="167271" y="970216"/>
                  </a:lnTo>
                  <a:lnTo>
                    <a:pt x="200723" y="970216"/>
                  </a:lnTo>
                  <a:lnTo>
                    <a:pt x="200723" y="936764"/>
                  </a:lnTo>
                  <a:close/>
                </a:path>
                <a:path w="234314" h="1238250">
                  <a:moveTo>
                    <a:pt x="200723" y="802944"/>
                  </a:moveTo>
                  <a:lnTo>
                    <a:pt x="167271" y="802944"/>
                  </a:lnTo>
                  <a:lnTo>
                    <a:pt x="167271" y="869873"/>
                  </a:lnTo>
                  <a:lnTo>
                    <a:pt x="200723" y="869873"/>
                  </a:lnTo>
                  <a:lnTo>
                    <a:pt x="200723" y="802944"/>
                  </a:lnTo>
                  <a:close/>
                </a:path>
                <a:path w="234314" h="1238250">
                  <a:moveTo>
                    <a:pt x="200723" y="535292"/>
                  </a:moveTo>
                  <a:lnTo>
                    <a:pt x="167271" y="535292"/>
                  </a:lnTo>
                  <a:lnTo>
                    <a:pt x="167271" y="669124"/>
                  </a:lnTo>
                  <a:lnTo>
                    <a:pt x="200723" y="669124"/>
                  </a:lnTo>
                  <a:lnTo>
                    <a:pt x="200723" y="535292"/>
                  </a:lnTo>
                  <a:close/>
                </a:path>
                <a:path w="234314" h="1238250">
                  <a:moveTo>
                    <a:pt x="200723" y="401472"/>
                  </a:moveTo>
                  <a:lnTo>
                    <a:pt x="167271" y="401472"/>
                  </a:lnTo>
                  <a:lnTo>
                    <a:pt x="167271" y="434924"/>
                  </a:lnTo>
                  <a:lnTo>
                    <a:pt x="200723" y="434924"/>
                  </a:lnTo>
                  <a:lnTo>
                    <a:pt x="200723" y="401472"/>
                  </a:lnTo>
                  <a:close/>
                </a:path>
                <a:path w="234314" h="1238250">
                  <a:moveTo>
                    <a:pt x="200723" y="234200"/>
                  </a:moveTo>
                  <a:lnTo>
                    <a:pt x="167271" y="234200"/>
                  </a:lnTo>
                  <a:lnTo>
                    <a:pt x="167271" y="334568"/>
                  </a:lnTo>
                  <a:lnTo>
                    <a:pt x="200723" y="334568"/>
                  </a:lnTo>
                  <a:lnTo>
                    <a:pt x="200723" y="234200"/>
                  </a:lnTo>
                  <a:close/>
                </a:path>
                <a:path w="234314" h="1238250">
                  <a:moveTo>
                    <a:pt x="200723" y="167284"/>
                  </a:moveTo>
                  <a:lnTo>
                    <a:pt x="167271" y="167284"/>
                  </a:lnTo>
                  <a:lnTo>
                    <a:pt x="167271" y="200736"/>
                  </a:lnTo>
                  <a:lnTo>
                    <a:pt x="200723" y="200736"/>
                  </a:lnTo>
                  <a:lnTo>
                    <a:pt x="200723" y="167284"/>
                  </a:lnTo>
                  <a:close/>
                </a:path>
                <a:path w="234314" h="1238250">
                  <a:moveTo>
                    <a:pt x="200723" y="66916"/>
                  </a:moveTo>
                  <a:lnTo>
                    <a:pt x="167271" y="66916"/>
                  </a:lnTo>
                  <a:lnTo>
                    <a:pt x="167271" y="133832"/>
                  </a:lnTo>
                  <a:lnTo>
                    <a:pt x="200723" y="133832"/>
                  </a:lnTo>
                  <a:lnTo>
                    <a:pt x="200723" y="66916"/>
                  </a:lnTo>
                  <a:close/>
                </a:path>
                <a:path w="234314" h="1238250">
                  <a:moveTo>
                    <a:pt x="200723" y="0"/>
                  </a:moveTo>
                  <a:lnTo>
                    <a:pt x="167271" y="0"/>
                  </a:lnTo>
                  <a:lnTo>
                    <a:pt x="167271" y="33451"/>
                  </a:lnTo>
                  <a:lnTo>
                    <a:pt x="200723" y="33451"/>
                  </a:lnTo>
                  <a:lnTo>
                    <a:pt x="200723" y="0"/>
                  </a:lnTo>
                  <a:close/>
                </a:path>
                <a:path w="234314" h="1238250">
                  <a:moveTo>
                    <a:pt x="234175" y="1170952"/>
                  </a:moveTo>
                  <a:lnTo>
                    <a:pt x="200736" y="1170952"/>
                  </a:lnTo>
                  <a:lnTo>
                    <a:pt x="200736" y="1237869"/>
                  </a:lnTo>
                  <a:lnTo>
                    <a:pt x="234175" y="1237869"/>
                  </a:lnTo>
                  <a:lnTo>
                    <a:pt x="234175" y="1170952"/>
                  </a:lnTo>
                  <a:close/>
                </a:path>
                <a:path w="234314" h="1238250">
                  <a:moveTo>
                    <a:pt x="234175" y="1003681"/>
                  </a:moveTo>
                  <a:lnTo>
                    <a:pt x="200736" y="1003681"/>
                  </a:lnTo>
                  <a:lnTo>
                    <a:pt x="200736" y="1104061"/>
                  </a:lnTo>
                  <a:lnTo>
                    <a:pt x="234175" y="1104061"/>
                  </a:lnTo>
                  <a:lnTo>
                    <a:pt x="234175" y="1003681"/>
                  </a:lnTo>
                  <a:close/>
                </a:path>
                <a:path w="234314" h="1238250">
                  <a:moveTo>
                    <a:pt x="234175" y="836396"/>
                  </a:moveTo>
                  <a:lnTo>
                    <a:pt x="200736" y="836396"/>
                  </a:lnTo>
                  <a:lnTo>
                    <a:pt x="200736" y="903325"/>
                  </a:lnTo>
                  <a:lnTo>
                    <a:pt x="234175" y="903325"/>
                  </a:lnTo>
                  <a:lnTo>
                    <a:pt x="234175" y="836396"/>
                  </a:lnTo>
                  <a:close/>
                </a:path>
                <a:path w="234314" h="1238250">
                  <a:moveTo>
                    <a:pt x="234175" y="635660"/>
                  </a:moveTo>
                  <a:lnTo>
                    <a:pt x="200736" y="635660"/>
                  </a:lnTo>
                  <a:lnTo>
                    <a:pt x="200736" y="702576"/>
                  </a:lnTo>
                  <a:lnTo>
                    <a:pt x="234175" y="702576"/>
                  </a:lnTo>
                  <a:lnTo>
                    <a:pt x="234175" y="635660"/>
                  </a:lnTo>
                  <a:close/>
                </a:path>
                <a:path w="234314" h="1238250">
                  <a:moveTo>
                    <a:pt x="234175" y="501840"/>
                  </a:moveTo>
                  <a:lnTo>
                    <a:pt x="200736" y="501840"/>
                  </a:lnTo>
                  <a:lnTo>
                    <a:pt x="200736" y="568756"/>
                  </a:lnTo>
                  <a:lnTo>
                    <a:pt x="234175" y="568756"/>
                  </a:lnTo>
                  <a:lnTo>
                    <a:pt x="234175" y="501840"/>
                  </a:lnTo>
                  <a:close/>
                </a:path>
                <a:path w="234314" h="1238250">
                  <a:moveTo>
                    <a:pt x="234175" y="401472"/>
                  </a:moveTo>
                  <a:lnTo>
                    <a:pt x="200736" y="401472"/>
                  </a:lnTo>
                  <a:lnTo>
                    <a:pt x="200736" y="434924"/>
                  </a:lnTo>
                  <a:lnTo>
                    <a:pt x="234175" y="434924"/>
                  </a:lnTo>
                  <a:lnTo>
                    <a:pt x="234175" y="401472"/>
                  </a:lnTo>
                  <a:close/>
                </a:path>
                <a:path w="234314" h="1238250">
                  <a:moveTo>
                    <a:pt x="234175" y="301104"/>
                  </a:moveTo>
                  <a:lnTo>
                    <a:pt x="200736" y="301104"/>
                  </a:lnTo>
                  <a:lnTo>
                    <a:pt x="200736" y="368020"/>
                  </a:lnTo>
                  <a:lnTo>
                    <a:pt x="234175" y="368020"/>
                  </a:lnTo>
                  <a:lnTo>
                    <a:pt x="234175" y="301104"/>
                  </a:lnTo>
                  <a:close/>
                </a:path>
                <a:path w="234314" h="1238250">
                  <a:moveTo>
                    <a:pt x="234175" y="133832"/>
                  </a:moveTo>
                  <a:lnTo>
                    <a:pt x="200736" y="133832"/>
                  </a:lnTo>
                  <a:lnTo>
                    <a:pt x="200736" y="267665"/>
                  </a:lnTo>
                  <a:lnTo>
                    <a:pt x="234175" y="267665"/>
                  </a:lnTo>
                  <a:lnTo>
                    <a:pt x="234175" y="133832"/>
                  </a:lnTo>
                  <a:close/>
                </a:path>
                <a:path w="234314" h="1238250">
                  <a:moveTo>
                    <a:pt x="234175" y="33464"/>
                  </a:moveTo>
                  <a:lnTo>
                    <a:pt x="200736" y="33464"/>
                  </a:lnTo>
                  <a:lnTo>
                    <a:pt x="200736" y="100380"/>
                  </a:lnTo>
                  <a:lnTo>
                    <a:pt x="234175" y="100380"/>
                  </a:lnTo>
                  <a:lnTo>
                    <a:pt x="234175" y="33464"/>
                  </a:lnTo>
                  <a:close/>
                </a:path>
              </a:pathLst>
            </a:custGeom>
            <a:solidFill>
              <a:srgbClr val="231F20"/>
            </a:solidFill>
          </p:spPr>
          <p:txBody>
            <a:bodyPr wrap="square" lIns="0" tIns="0" rIns="0" bIns="0" rtlCol="0"/>
            <a:lstStyle/>
            <a:p>
              <a:endParaRPr/>
            </a:p>
          </p:txBody>
        </p:sp>
        <p:sp>
          <p:nvSpPr>
            <p:cNvPr id="13" name="object 13"/>
            <p:cNvSpPr/>
            <p:nvPr/>
          </p:nvSpPr>
          <p:spPr>
            <a:xfrm>
              <a:off x="1969312" y="5551639"/>
              <a:ext cx="301625" cy="1238250"/>
            </a:xfrm>
            <a:custGeom>
              <a:avLst/>
              <a:gdLst/>
              <a:ahLst/>
              <a:cxnLst/>
              <a:rect l="l" t="t" r="r" b="b"/>
              <a:pathLst>
                <a:path w="301625" h="1238250">
                  <a:moveTo>
                    <a:pt x="33439" y="1170952"/>
                  </a:moveTo>
                  <a:lnTo>
                    <a:pt x="0" y="1170952"/>
                  </a:lnTo>
                  <a:lnTo>
                    <a:pt x="0" y="1237869"/>
                  </a:lnTo>
                  <a:lnTo>
                    <a:pt x="33439" y="1237869"/>
                  </a:lnTo>
                  <a:lnTo>
                    <a:pt x="33439" y="1170952"/>
                  </a:lnTo>
                  <a:close/>
                </a:path>
                <a:path w="301625" h="1238250">
                  <a:moveTo>
                    <a:pt x="100342" y="1170952"/>
                  </a:moveTo>
                  <a:lnTo>
                    <a:pt x="66903" y="1170952"/>
                  </a:lnTo>
                  <a:lnTo>
                    <a:pt x="66903" y="1137500"/>
                  </a:lnTo>
                  <a:lnTo>
                    <a:pt x="33451" y="1137500"/>
                  </a:lnTo>
                  <a:lnTo>
                    <a:pt x="33451" y="1237869"/>
                  </a:lnTo>
                  <a:lnTo>
                    <a:pt x="66903" y="1237869"/>
                  </a:lnTo>
                  <a:lnTo>
                    <a:pt x="66903" y="1204404"/>
                  </a:lnTo>
                  <a:lnTo>
                    <a:pt x="100342" y="1204404"/>
                  </a:lnTo>
                  <a:lnTo>
                    <a:pt x="100342" y="1170952"/>
                  </a:lnTo>
                  <a:close/>
                </a:path>
                <a:path w="301625" h="1238250">
                  <a:moveTo>
                    <a:pt x="100342" y="1104049"/>
                  </a:moveTo>
                  <a:lnTo>
                    <a:pt x="66903" y="1104049"/>
                  </a:lnTo>
                  <a:lnTo>
                    <a:pt x="66903" y="1137500"/>
                  </a:lnTo>
                  <a:lnTo>
                    <a:pt x="100342" y="1137500"/>
                  </a:lnTo>
                  <a:lnTo>
                    <a:pt x="100342" y="1104049"/>
                  </a:lnTo>
                  <a:close/>
                </a:path>
                <a:path w="301625" h="1238250">
                  <a:moveTo>
                    <a:pt x="100342" y="1003681"/>
                  </a:moveTo>
                  <a:lnTo>
                    <a:pt x="66903" y="1003681"/>
                  </a:lnTo>
                  <a:lnTo>
                    <a:pt x="33451" y="1003681"/>
                  </a:lnTo>
                  <a:lnTo>
                    <a:pt x="33451" y="1070597"/>
                  </a:lnTo>
                  <a:lnTo>
                    <a:pt x="66903" y="1070597"/>
                  </a:lnTo>
                  <a:lnTo>
                    <a:pt x="66903" y="1037132"/>
                  </a:lnTo>
                  <a:lnTo>
                    <a:pt x="100342" y="1037132"/>
                  </a:lnTo>
                  <a:lnTo>
                    <a:pt x="100342" y="1003681"/>
                  </a:lnTo>
                  <a:close/>
                </a:path>
                <a:path w="301625" h="1238250">
                  <a:moveTo>
                    <a:pt x="100342" y="869861"/>
                  </a:moveTo>
                  <a:lnTo>
                    <a:pt x="66903" y="869861"/>
                  </a:lnTo>
                  <a:lnTo>
                    <a:pt x="33451" y="869861"/>
                  </a:lnTo>
                  <a:lnTo>
                    <a:pt x="33451" y="970229"/>
                  </a:lnTo>
                  <a:lnTo>
                    <a:pt x="66903" y="970229"/>
                  </a:lnTo>
                  <a:lnTo>
                    <a:pt x="100342" y="970216"/>
                  </a:lnTo>
                  <a:lnTo>
                    <a:pt x="100342" y="936764"/>
                  </a:lnTo>
                  <a:lnTo>
                    <a:pt x="66903" y="936764"/>
                  </a:lnTo>
                  <a:lnTo>
                    <a:pt x="66903" y="903312"/>
                  </a:lnTo>
                  <a:lnTo>
                    <a:pt x="100342" y="903312"/>
                  </a:lnTo>
                  <a:lnTo>
                    <a:pt x="100342" y="869861"/>
                  </a:lnTo>
                  <a:close/>
                </a:path>
                <a:path w="301625" h="1238250">
                  <a:moveTo>
                    <a:pt x="100342" y="769493"/>
                  </a:moveTo>
                  <a:lnTo>
                    <a:pt x="66903" y="769493"/>
                  </a:lnTo>
                  <a:lnTo>
                    <a:pt x="66903" y="836422"/>
                  </a:lnTo>
                  <a:lnTo>
                    <a:pt x="100342" y="836422"/>
                  </a:lnTo>
                  <a:lnTo>
                    <a:pt x="100342" y="769493"/>
                  </a:lnTo>
                  <a:close/>
                </a:path>
                <a:path w="301625" h="1238250">
                  <a:moveTo>
                    <a:pt x="100342" y="669124"/>
                  </a:moveTo>
                  <a:lnTo>
                    <a:pt x="66903" y="669124"/>
                  </a:lnTo>
                  <a:lnTo>
                    <a:pt x="66903" y="635660"/>
                  </a:lnTo>
                  <a:lnTo>
                    <a:pt x="33451" y="635660"/>
                  </a:lnTo>
                  <a:lnTo>
                    <a:pt x="33451" y="736028"/>
                  </a:lnTo>
                  <a:lnTo>
                    <a:pt x="66903" y="736028"/>
                  </a:lnTo>
                  <a:lnTo>
                    <a:pt x="66903" y="702576"/>
                  </a:lnTo>
                  <a:lnTo>
                    <a:pt x="100342" y="702576"/>
                  </a:lnTo>
                  <a:lnTo>
                    <a:pt x="100342" y="669124"/>
                  </a:lnTo>
                  <a:close/>
                </a:path>
                <a:path w="301625" h="1238250">
                  <a:moveTo>
                    <a:pt x="100342" y="568756"/>
                  </a:moveTo>
                  <a:lnTo>
                    <a:pt x="66903" y="568756"/>
                  </a:lnTo>
                  <a:lnTo>
                    <a:pt x="33451" y="568756"/>
                  </a:lnTo>
                  <a:lnTo>
                    <a:pt x="33451" y="602208"/>
                  </a:lnTo>
                  <a:lnTo>
                    <a:pt x="66903" y="602208"/>
                  </a:lnTo>
                  <a:lnTo>
                    <a:pt x="100342" y="602208"/>
                  </a:lnTo>
                  <a:lnTo>
                    <a:pt x="100342" y="568756"/>
                  </a:lnTo>
                  <a:close/>
                </a:path>
                <a:path w="301625" h="1238250">
                  <a:moveTo>
                    <a:pt x="100342" y="468388"/>
                  </a:moveTo>
                  <a:lnTo>
                    <a:pt x="66903" y="468388"/>
                  </a:lnTo>
                  <a:lnTo>
                    <a:pt x="33451" y="468388"/>
                  </a:lnTo>
                  <a:lnTo>
                    <a:pt x="33451" y="535305"/>
                  </a:lnTo>
                  <a:lnTo>
                    <a:pt x="66903" y="535305"/>
                  </a:lnTo>
                  <a:lnTo>
                    <a:pt x="66903" y="501840"/>
                  </a:lnTo>
                  <a:lnTo>
                    <a:pt x="100342" y="501840"/>
                  </a:lnTo>
                  <a:lnTo>
                    <a:pt x="100342" y="468388"/>
                  </a:lnTo>
                  <a:close/>
                </a:path>
                <a:path w="301625" h="1238250">
                  <a:moveTo>
                    <a:pt x="100342" y="368020"/>
                  </a:moveTo>
                  <a:lnTo>
                    <a:pt x="66903" y="368020"/>
                  </a:lnTo>
                  <a:lnTo>
                    <a:pt x="66903" y="301104"/>
                  </a:lnTo>
                  <a:lnTo>
                    <a:pt x="33451" y="301104"/>
                  </a:lnTo>
                  <a:lnTo>
                    <a:pt x="33451" y="434924"/>
                  </a:lnTo>
                  <a:lnTo>
                    <a:pt x="66903" y="434924"/>
                  </a:lnTo>
                  <a:lnTo>
                    <a:pt x="100342" y="434936"/>
                  </a:lnTo>
                  <a:lnTo>
                    <a:pt x="100342" y="368020"/>
                  </a:lnTo>
                  <a:close/>
                </a:path>
                <a:path w="301625" h="1238250">
                  <a:moveTo>
                    <a:pt x="100342" y="167284"/>
                  </a:moveTo>
                  <a:lnTo>
                    <a:pt x="66903" y="167284"/>
                  </a:lnTo>
                  <a:lnTo>
                    <a:pt x="66903" y="133832"/>
                  </a:lnTo>
                  <a:lnTo>
                    <a:pt x="33451" y="133832"/>
                  </a:lnTo>
                  <a:lnTo>
                    <a:pt x="33451" y="200761"/>
                  </a:lnTo>
                  <a:lnTo>
                    <a:pt x="66903" y="200761"/>
                  </a:lnTo>
                  <a:lnTo>
                    <a:pt x="66903" y="301104"/>
                  </a:lnTo>
                  <a:lnTo>
                    <a:pt x="100342" y="301104"/>
                  </a:lnTo>
                  <a:lnTo>
                    <a:pt x="100342" y="167284"/>
                  </a:lnTo>
                  <a:close/>
                </a:path>
                <a:path w="301625" h="1238250">
                  <a:moveTo>
                    <a:pt x="100342" y="66916"/>
                  </a:moveTo>
                  <a:lnTo>
                    <a:pt x="66903" y="66916"/>
                  </a:lnTo>
                  <a:lnTo>
                    <a:pt x="33451" y="66916"/>
                  </a:lnTo>
                  <a:lnTo>
                    <a:pt x="33451" y="100368"/>
                  </a:lnTo>
                  <a:lnTo>
                    <a:pt x="66903" y="100368"/>
                  </a:lnTo>
                  <a:lnTo>
                    <a:pt x="100342" y="100368"/>
                  </a:lnTo>
                  <a:lnTo>
                    <a:pt x="100342" y="66916"/>
                  </a:lnTo>
                  <a:close/>
                </a:path>
                <a:path w="301625" h="1238250">
                  <a:moveTo>
                    <a:pt x="100342" y="0"/>
                  </a:moveTo>
                  <a:lnTo>
                    <a:pt x="66903" y="0"/>
                  </a:lnTo>
                  <a:lnTo>
                    <a:pt x="66903" y="33451"/>
                  </a:lnTo>
                  <a:lnTo>
                    <a:pt x="100342" y="33451"/>
                  </a:lnTo>
                  <a:lnTo>
                    <a:pt x="100342" y="0"/>
                  </a:lnTo>
                  <a:close/>
                </a:path>
                <a:path w="301625" h="1238250">
                  <a:moveTo>
                    <a:pt x="133819" y="1104049"/>
                  </a:moveTo>
                  <a:lnTo>
                    <a:pt x="100368" y="1104049"/>
                  </a:lnTo>
                  <a:lnTo>
                    <a:pt x="100368" y="1204417"/>
                  </a:lnTo>
                  <a:lnTo>
                    <a:pt x="133819" y="1204417"/>
                  </a:lnTo>
                  <a:lnTo>
                    <a:pt x="133819" y="1104049"/>
                  </a:lnTo>
                  <a:close/>
                </a:path>
                <a:path w="301625" h="1238250">
                  <a:moveTo>
                    <a:pt x="133819" y="970229"/>
                  </a:moveTo>
                  <a:lnTo>
                    <a:pt x="100368" y="970229"/>
                  </a:lnTo>
                  <a:lnTo>
                    <a:pt x="100368" y="1037145"/>
                  </a:lnTo>
                  <a:lnTo>
                    <a:pt x="133819" y="1037145"/>
                  </a:lnTo>
                  <a:lnTo>
                    <a:pt x="133819" y="970229"/>
                  </a:lnTo>
                  <a:close/>
                </a:path>
                <a:path w="301625" h="1238250">
                  <a:moveTo>
                    <a:pt x="133819" y="602208"/>
                  </a:moveTo>
                  <a:lnTo>
                    <a:pt x="100368" y="602208"/>
                  </a:lnTo>
                  <a:lnTo>
                    <a:pt x="100368" y="635660"/>
                  </a:lnTo>
                  <a:lnTo>
                    <a:pt x="133819" y="635660"/>
                  </a:lnTo>
                  <a:lnTo>
                    <a:pt x="133819" y="602208"/>
                  </a:lnTo>
                  <a:close/>
                </a:path>
                <a:path w="301625" h="1238250">
                  <a:moveTo>
                    <a:pt x="167259" y="1070584"/>
                  </a:moveTo>
                  <a:lnTo>
                    <a:pt x="133819" y="1070584"/>
                  </a:lnTo>
                  <a:lnTo>
                    <a:pt x="133819" y="1104036"/>
                  </a:lnTo>
                  <a:lnTo>
                    <a:pt x="167259" y="1104036"/>
                  </a:lnTo>
                  <a:lnTo>
                    <a:pt x="167259" y="1070584"/>
                  </a:lnTo>
                  <a:close/>
                </a:path>
                <a:path w="301625" h="1238250">
                  <a:moveTo>
                    <a:pt x="167259" y="903312"/>
                  </a:moveTo>
                  <a:lnTo>
                    <a:pt x="133819" y="903312"/>
                  </a:lnTo>
                  <a:lnTo>
                    <a:pt x="133819" y="836396"/>
                  </a:lnTo>
                  <a:lnTo>
                    <a:pt x="100368" y="836396"/>
                  </a:lnTo>
                  <a:lnTo>
                    <a:pt x="100368" y="936777"/>
                  </a:lnTo>
                  <a:lnTo>
                    <a:pt x="133819" y="936777"/>
                  </a:lnTo>
                  <a:lnTo>
                    <a:pt x="133819" y="970229"/>
                  </a:lnTo>
                  <a:lnTo>
                    <a:pt x="167259" y="970229"/>
                  </a:lnTo>
                  <a:lnTo>
                    <a:pt x="167259" y="903312"/>
                  </a:lnTo>
                  <a:close/>
                </a:path>
                <a:path w="301625" h="1238250">
                  <a:moveTo>
                    <a:pt x="167259" y="635660"/>
                  </a:moveTo>
                  <a:lnTo>
                    <a:pt x="133819" y="635660"/>
                  </a:lnTo>
                  <a:lnTo>
                    <a:pt x="133819" y="702576"/>
                  </a:lnTo>
                  <a:lnTo>
                    <a:pt x="100368" y="702576"/>
                  </a:lnTo>
                  <a:lnTo>
                    <a:pt x="100368" y="769493"/>
                  </a:lnTo>
                  <a:lnTo>
                    <a:pt x="133819" y="769493"/>
                  </a:lnTo>
                  <a:lnTo>
                    <a:pt x="133819" y="836396"/>
                  </a:lnTo>
                  <a:lnTo>
                    <a:pt x="167259" y="836396"/>
                  </a:lnTo>
                  <a:lnTo>
                    <a:pt x="167259" y="635660"/>
                  </a:lnTo>
                  <a:close/>
                </a:path>
                <a:path w="301625" h="1238250">
                  <a:moveTo>
                    <a:pt x="167259" y="468388"/>
                  </a:moveTo>
                  <a:lnTo>
                    <a:pt x="133819" y="468388"/>
                  </a:lnTo>
                  <a:lnTo>
                    <a:pt x="133819" y="401472"/>
                  </a:lnTo>
                  <a:lnTo>
                    <a:pt x="100368" y="401472"/>
                  </a:lnTo>
                  <a:lnTo>
                    <a:pt x="100368" y="501840"/>
                  </a:lnTo>
                  <a:lnTo>
                    <a:pt x="133819" y="501840"/>
                  </a:lnTo>
                  <a:lnTo>
                    <a:pt x="133819" y="535292"/>
                  </a:lnTo>
                  <a:lnTo>
                    <a:pt x="100368" y="535292"/>
                  </a:lnTo>
                  <a:lnTo>
                    <a:pt x="100368" y="568744"/>
                  </a:lnTo>
                  <a:lnTo>
                    <a:pt x="133819" y="568744"/>
                  </a:lnTo>
                  <a:lnTo>
                    <a:pt x="133819" y="602208"/>
                  </a:lnTo>
                  <a:lnTo>
                    <a:pt x="167259" y="602208"/>
                  </a:lnTo>
                  <a:lnTo>
                    <a:pt x="167259" y="468388"/>
                  </a:lnTo>
                  <a:close/>
                </a:path>
                <a:path w="301625" h="1238250">
                  <a:moveTo>
                    <a:pt x="167259" y="368020"/>
                  </a:moveTo>
                  <a:lnTo>
                    <a:pt x="133819" y="368020"/>
                  </a:lnTo>
                  <a:lnTo>
                    <a:pt x="133819" y="401472"/>
                  </a:lnTo>
                  <a:lnTo>
                    <a:pt x="167259" y="401472"/>
                  </a:lnTo>
                  <a:lnTo>
                    <a:pt x="167259" y="368020"/>
                  </a:lnTo>
                  <a:close/>
                </a:path>
                <a:path w="301625" h="1238250">
                  <a:moveTo>
                    <a:pt x="167259" y="200736"/>
                  </a:moveTo>
                  <a:lnTo>
                    <a:pt x="133819" y="200736"/>
                  </a:lnTo>
                  <a:lnTo>
                    <a:pt x="133819" y="234200"/>
                  </a:lnTo>
                  <a:lnTo>
                    <a:pt x="100368" y="234200"/>
                  </a:lnTo>
                  <a:lnTo>
                    <a:pt x="100368" y="267652"/>
                  </a:lnTo>
                  <a:lnTo>
                    <a:pt x="133819" y="267652"/>
                  </a:lnTo>
                  <a:lnTo>
                    <a:pt x="133819" y="301104"/>
                  </a:lnTo>
                  <a:lnTo>
                    <a:pt x="167259" y="301104"/>
                  </a:lnTo>
                  <a:lnTo>
                    <a:pt x="167259" y="200736"/>
                  </a:lnTo>
                  <a:close/>
                </a:path>
                <a:path w="301625" h="1238250">
                  <a:moveTo>
                    <a:pt x="167259" y="100368"/>
                  </a:moveTo>
                  <a:lnTo>
                    <a:pt x="133819" y="100368"/>
                  </a:lnTo>
                  <a:lnTo>
                    <a:pt x="133819" y="66916"/>
                  </a:lnTo>
                  <a:lnTo>
                    <a:pt x="100368" y="66916"/>
                  </a:lnTo>
                  <a:lnTo>
                    <a:pt x="100368" y="167284"/>
                  </a:lnTo>
                  <a:lnTo>
                    <a:pt x="133819" y="167284"/>
                  </a:lnTo>
                  <a:lnTo>
                    <a:pt x="133819" y="133819"/>
                  </a:lnTo>
                  <a:lnTo>
                    <a:pt x="167259" y="133819"/>
                  </a:lnTo>
                  <a:lnTo>
                    <a:pt x="167259" y="100368"/>
                  </a:lnTo>
                  <a:close/>
                </a:path>
                <a:path w="301625" h="1238250">
                  <a:moveTo>
                    <a:pt x="167259" y="0"/>
                  </a:moveTo>
                  <a:lnTo>
                    <a:pt x="133819" y="0"/>
                  </a:lnTo>
                  <a:lnTo>
                    <a:pt x="133819" y="33451"/>
                  </a:lnTo>
                  <a:lnTo>
                    <a:pt x="167259" y="33451"/>
                  </a:lnTo>
                  <a:lnTo>
                    <a:pt x="167259" y="0"/>
                  </a:lnTo>
                  <a:close/>
                </a:path>
                <a:path w="301625" h="1238250">
                  <a:moveTo>
                    <a:pt x="200723" y="1137500"/>
                  </a:moveTo>
                  <a:lnTo>
                    <a:pt x="167271" y="1137500"/>
                  </a:lnTo>
                  <a:lnTo>
                    <a:pt x="167271" y="1170952"/>
                  </a:lnTo>
                  <a:lnTo>
                    <a:pt x="200723" y="1170952"/>
                  </a:lnTo>
                  <a:lnTo>
                    <a:pt x="200723" y="1137500"/>
                  </a:lnTo>
                  <a:close/>
                </a:path>
                <a:path w="301625" h="1238250">
                  <a:moveTo>
                    <a:pt x="200723" y="1003681"/>
                  </a:moveTo>
                  <a:lnTo>
                    <a:pt x="167271" y="1003681"/>
                  </a:lnTo>
                  <a:lnTo>
                    <a:pt x="167271" y="1037132"/>
                  </a:lnTo>
                  <a:lnTo>
                    <a:pt x="200723" y="1037132"/>
                  </a:lnTo>
                  <a:lnTo>
                    <a:pt x="200723" y="1003681"/>
                  </a:lnTo>
                  <a:close/>
                </a:path>
                <a:path w="301625" h="1238250">
                  <a:moveTo>
                    <a:pt x="200723" y="869861"/>
                  </a:moveTo>
                  <a:lnTo>
                    <a:pt x="167271" y="869861"/>
                  </a:lnTo>
                  <a:lnTo>
                    <a:pt x="167271" y="903312"/>
                  </a:lnTo>
                  <a:lnTo>
                    <a:pt x="200723" y="903312"/>
                  </a:lnTo>
                  <a:lnTo>
                    <a:pt x="200723" y="869861"/>
                  </a:lnTo>
                  <a:close/>
                </a:path>
                <a:path w="301625" h="1238250">
                  <a:moveTo>
                    <a:pt x="200723" y="702576"/>
                  </a:moveTo>
                  <a:lnTo>
                    <a:pt x="167271" y="702576"/>
                  </a:lnTo>
                  <a:lnTo>
                    <a:pt x="167271" y="736028"/>
                  </a:lnTo>
                  <a:lnTo>
                    <a:pt x="200723" y="736028"/>
                  </a:lnTo>
                  <a:lnTo>
                    <a:pt x="200723" y="702576"/>
                  </a:lnTo>
                  <a:close/>
                </a:path>
                <a:path w="301625" h="1238250">
                  <a:moveTo>
                    <a:pt x="200723" y="568756"/>
                  </a:moveTo>
                  <a:lnTo>
                    <a:pt x="167271" y="568756"/>
                  </a:lnTo>
                  <a:lnTo>
                    <a:pt x="167271" y="635673"/>
                  </a:lnTo>
                  <a:lnTo>
                    <a:pt x="200723" y="635673"/>
                  </a:lnTo>
                  <a:lnTo>
                    <a:pt x="200723" y="568756"/>
                  </a:lnTo>
                  <a:close/>
                </a:path>
                <a:path w="301625" h="1238250">
                  <a:moveTo>
                    <a:pt x="200723" y="434924"/>
                  </a:moveTo>
                  <a:lnTo>
                    <a:pt x="167271" y="434924"/>
                  </a:lnTo>
                  <a:lnTo>
                    <a:pt x="167271" y="468376"/>
                  </a:lnTo>
                  <a:lnTo>
                    <a:pt x="200723" y="468376"/>
                  </a:lnTo>
                  <a:lnTo>
                    <a:pt x="200723" y="434924"/>
                  </a:lnTo>
                  <a:close/>
                </a:path>
                <a:path w="301625" h="1238250">
                  <a:moveTo>
                    <a:pt x="200723" y="301104"/>
                  </a:moveTo>
                  <a:lnTo>
                    <a:pt x="167271" y="301104"/>
                  </a:lnTo>
                  <a:lnTo>
                    <a:pt x="167271" y="368020"/>
                  </a:lnTo>
                  <a:lnTo>
                    <a:pt x="200723" y="368020"/>
                  </a:lnTo>
                  <a:lnTo>
                    <a:pt x="200723" y="301104"/>
                  </a:lnTo>
                  <a:close/>
                </a:path>
                <a:path w="301625" h="1238250">
                  <a:moveTo>
                    <a:pt x="200723" y="100368"/>
                  </a:moveTo>
                  <a:lnTo>
                    <a:pt x="167271" y="100368"/>
                  </a:lnTo>
                  <a:lnTo>
                    <a:pt x="167271" y="167284"/>
                  </a:lnTo>
                  <a:lnTo>
                    <a:pt x="200723" y="167284"/>
                  </a:lnTo>
                  <a:lnTo>
                    <a:pt x="200723" y="100368"/>
                  </a:lnTo>
                  <a:close/>
                </a:path>
                <a:path w="301625" h="1238250">
                  <a:moveTo>
                    <a:pt x="200723" y="0"/>
                  </a:moveTo>
                  <a:lnTo>
                    <a:pt x="167271" y="0"/>
                  </a:lnTo>
                  <a:lnTo>
                    <a:pt x="167271" y="66916"/>
                  </a:lnTo>
                  <a:lnTo>
                    <a:pt x="200723" y="66916"/>
                  </a:lnTo>
                  <a:lnTo>
                    <a:pt x="200723" y="0"/>
                  </a:lnTo>
                  <a:close/>
                </a:path>
                <a:path w="301625" h="1238250">
                  <a:moveTo>
                    <a:pt x="234188" y="970229"/>
                  </a:moveTo>
                  <a:lnTo>
                    <a:pt x="200736" y="970229"/>
                  </a:lnTo>
                  <a:lnTo>
                    <a:pt x="200736" y="1037145"/>
                  </a:lnTo>
                  <a:lnTo>
                    <a:pt x="234188" y="1037145"/>
                  </a:lnTo>
                  <a:lnTo>
                    <a:pt x="234188" y="970229"/>
                  </a:lnTo>
                  <a:close/>
                </a:path>
                <a:path w="301625" h="1238250">
                  <a:moveTo>
                    <a:pt x="234188" y="535292"/>
                  </a:moveTo>
                  <a:lnTo>
                    <a:pt x="200736" y="535292"/>
                  </a:lnTo>
                  <a:lnTo>
                    <a:pt x="200736" y="568744"/>
                  </a:lnTo>
                  <a:lnTo>
                    <a:pt x="234188" y="568744"/>
                  </a:lnTo>
                  <a:lnTo>
                    <a:pt x="234188" y="535292"/>
                  </a:lnTo>
                  <a:close/>
                </a:path>
                <a:path w="301625" h="1238250">
                  <a:moveTo>
                    <a:pt x="234188" y="66916"/>
                  </a:moveTo>
                  <a:lnTo>
                    <a:pt x="200736" y="66916"/>
                  </a:lnTo>
                  <a:lnTo>
                    <a:pt x="200736" y="133832"/>
                  </a:lnTo>
                  <a:lnTo>
                    <a:pt x="234188" y="133832"/>
                  </a:lnTo>
                  <a:lnTo>
                    <a:pt x="234188" y="66916"/>
                  </a:lnTo>
                  <a:close/>
                </a:path>
                <a:path w="301625" h="1238250">
                  <a:moveTo>
                    <a:pt x="234188" y="0"/>
                  </a:moveTo>
                  <a:lnTo>
                    <a:pt x="200736" y="0"/>
                  </a:lnTo>
                  <a:lnTo>
                    <a:pt x="200736" y="33451"/>
                  </a:lnTo>
                  <a:lnTo>
                    <a:pt x="234188" y="33451"/>
                  </a:lnTo>
                  <a:lnTo>
                    <a:pt x="234188" y="0"/>
                  </a:lnTo>
                  <a:close/>
                </a:path>
                <a:path w="301625" h="1238250">
                  <a:moveTo>
                    <a:pt x="267627" y="1170952"/>
                  </a:moveTo>
                  <a:lnTo>
                    <a:pt x="234188" y="1170952"/>
                  </a:lnTo>
                  <a:lnTo>
                    <a:pt x="234188" y="1137500"/>
                  </a:lnTo>
                  <a:lnTo>
                    <a:pt x="200736" y="1137500"/>
                  </a:lnTo>
                  <a:lnTo>
                    <a:pt x="200736" y="1204417"/>
                  </a:lnTo>
                  <a:lnTo>
                    <a:pt x="234188" y="1204417"/>
                  </a:lnTo>
                  <a:lnTo>
                    <a:pt x="234188" y="1237869"/>
                  </a:lnTo>
                  <a:lnTo>
                    <a:pt x="267627" y="1237869"/>
                  </a:lnTo>
                  <a:lnTo>
                    <a:pt x="267627" y="1170952"/>
                  </a:lnTo>
                  <a:close/>
                </a:path>
                <a:path w="301625" h="1238250">
                  <a:moveTo>
                    <a:pt x="267627" y="568756"/>
                  </a:moveTo>
                  <a:lnTo>
                    <a:pt x="234188" y="568756"/>
                  </a:lnTo>
                  <a:lnTo>
                    <a:pt x="234188" y="602208"/>
                  </a:lnTo>
                  <a:lnTo>
                    <a:pt x="200736" y="602208"/>
                  </a:lnTo>
                  <a:lnTo>
                    <a:pt x="200736" y="736041"/>
                  </a:lnTo>
                  <a:lnTo>
                    <a:pt x="234188" y="736041"/>
                  </a:lnTo>
                  <a:lnTo>
                    <a:pt x="234188" y="769493"/>
                  </a:lnTo>
                  <a:lnTo>
                    <a:pt x="200736" y="769493"/>
                  </a:lnTo>
                  <a:lnTo>
                    <a:pt x="200736" y="903325"/>
                  </a:lnTo>
                  <a:lnTo>
                    <a:pt x="234188" y="903325"/>
                  </a:lnTo>
                  <a:lnTo>
                    <a:pt x="234188" y="970229"/>
                  </a:lnTo>
                  <a:lnTo>
                    <a:pt x="267627" y="970229"/>
                  </a:lnTo>
                  <a:lnTo>
                    <a:pt x="267627" y="669124"/>
                  </a:lnTo>
                  <a:lnTo>
                    <a:pt x="234188" y="669124"/>
                  </a:lnTo>
                  <a:lnTo>
                    <a:pt x="234188" y="635673"/>
                  </a:lnTo>
                  <a:lnTo>
                    <a:pt x="267627" y="635673"/>
                  </a:lnTo>
                  <a:lnTo>
                    <a:pt x="267627" y="568756"/>
                  </a:lnTo>
                  <a:close/>
                </a:path>
                <a:path w="301625" h="1238250">
                  <a:moveTo>
                    <a:pt x="267627" y="434924"/>
                  </a:moveTo>
                  <a:lnTo>
                    <a:pt x="234188" y="434924"/>
                  </a:lnTo>
                  <a:lnTo>
                    <a:pt x="200736" y="434924"/>
                  </a:lnTo>
                  <a:lnTo>
                    <a:pt x="200736" y="468376"/>
                  </a:lnTo>
                  <a:lnTo>
                    <a:pt x="234188" y="468376"/>
                  </a:lnTo>
                  <a:lnTo>
                    <a:pt x="234188" y="501853"/>
                  </a:lnTo>
                  <a:lnTo>
                    <a:pt x="267627" y="501853"/>
                  </a:lnTo>
                  <a:lnTo>
                    <a:pt x="267627" y="434924"/>
                  </a:lnTo>
                  <a:close/>
                </a:path>
                <a:path w="301625" h="1238250">
                  <a:moveTo>
                    <a:pt x="267627" y="334556"/>
                  </a:moveTo>
                  <a:lnTo>
                    <a:pt x="234188" y="334556"/>
                  </a:lnTo>
                  <a:lnTo>
                    <a:pt x="200736" y="334556"/>
                  </a:lnTo>
                  <a:lnTo>
                    <a:pt x="200736" y="401472"/>
                  </a:lnTo>
                  <a:lnTo>
                    <a:pt x="234188" y="401472"/>
                  </a:lnTo>
                  <a:lnTo>
                    <a:pt x="267627" y="401472"/>
                  </a:lnTo>
                  <a:lnTo>
                    <a:pt x="267627" y="334556"/>
                  </a:lnTo>
                  <a:close/>
                </a:path>
                <a:path w="301625" h="1238250">
                  <a:moveTo>
                    <a:pt x="267627" y="267652"/>
                  </a:moveTo>
                  <a:lnTo>
                    <a:pt x="234188" y="267652"/>
                  </a:lnTo>
                  <a:lnTo>
                    <a:pt x="234188" y="167284"/>
                  </a:lnTo>
                  <a:lnTo>
                    <a:pt x="200736" y="167284"/>
                  </a:lnTo>
                  <a:lnTo>
                    <a:pt x="200736" y="301104"/>
                  </a:lnTo>
                  <a:lnTo>
                    <a:pt x="234188" y="301104"/>
                  </a:lnTo>
                  <a:lnTo>
                    <a:pt x="267627" y="301104"/>
                  </a:lnTo>
                  <a:lnTo>
                    <a:pt x="267627" y="267652"/>
                  </a:lnTo>
                  <a:close/>
                </a:path>
                <a:path w="301625" h="1238250">
                  <a:moveTo>
                    <a:pt x="267627" y="133832"/>
                  </a:moveTo>
                  <a:lnTo>
                    <a:pt x="234188" y="133832"/>
                  </a:lnTo>
                  <a:lnTo>
                    <a:pt x="234188" y="167284"/>
                  </a:lnTo>
                  <a:lnTo>
                    <a:pt x="267627" y="167284"/>
                  </a:lnTo>
                  <a:lnTo>
                    <a:pt x="267627" y="133832"/>
                  </a:lnTo>
                  <a:close/>
                </a:path>
                <a:path w="301625" h="1238250">
                  <a:moveTo>
                    <a:pt x="301091" y="501840"/>
                  </a:moveTo>
                  <a:lnTo>
                    <a:pt x="267639" y="501840"/>
                  </a:lnTo>
                  <a:lnTo>
                    <a:pt x="267639" y="635660"/>
                  </a:lnTo>
                  <a:lnTo>
                    <a:pt x="301091" y="635660"/>
                  </a:lnTo>
                  <a:lnTo>
                    <a:pt x="301091" y="501840"/>
                  </a:lnTo>
                  <a:close/>
                </a:path>
                <a:path w="301625" h="1238250">
                  <a:moveTo>
                    <a:pt x="301091" y="267652"/>
                  </a:moveTo>
                  <a:lnTo>
                    <a:pt x="267639" y="267652"/>
                  </a:lnTo>
                  <a:lnTo>
                    <a:pt x="267639" y="368020"/>
                  </a:lnTo>
                  <a:lnTo>
                    <a:pt x="301091" y="368020"/>
                  </a:lnTo>
                  <a:lnTo>
                    <a:pt x="301091" y="267652"/>
                  </a:lnTo>
                  <a:close/>
                </a:path>
                <a:path w="301625" h="1238250">
                  <a:moveTo>
                    <a:pt x="301091" y="200736"/>
                  </a:moveTo>
                  <a:lnTo>
                    <a:pt x="267639" y="200736"/>
                  </a:lnTo>
                  <a:lnTo>
                    <a:pt x="267639" y="234188"/>
                  </a:lnTo>
                  <a:lnTo>
                    <a:pt x="301091" y="234188"/>
                  </a:lnTo>
                  <a:lnTo>
                    <a:pt x="301091" y="200736"/>
                  </a:lnTo>
                  <a:close/>
                </a:path>
                <a:path w="301625" h="1238250">
                  <a:moveTo>
                    <a:pt x="301091" y="100368"/>
                  </a:moveTo>
                  <a:lnTo>
                    <a:pt x="267639" y="100368"/>
                  </a:lnTo>
                  <a:lnTo>
                    <a:pt x="267639" y="167284"/>
                  </a:lnTo>
                  <a:lnTo>
                    <a:pt x="301091" y="167284"/>
                  </a:lnTo>
                  <a:lnTo>
                    <a:pt x="301091" y="100368"/>
                  </a:lnTo>
                  <a:close/>
                </a:path>
                <a:path w="301625" h="1238250">
                  <a:moveTo>
                    <a:pt x="301091" y="0"/>
                  </a:moveTo>
                  <a:lnTo>
                    <a:pt x="267639" y="0"/>
                  </a:lnTo>
                  <a:lnTo>
                    <a:pt x="267639" y="66916"/>
                  </a:lnTo>
                  <a:lnTo>
                    <a:pt x="301091" y="66916"/>
                  </a:lnTo>
                  <a:lnTo>
                    <a:pt x="301091" y="0"/>
                  </a:lnTo>
                  <a:close/>
                </a:path>
              </a:pathLst>
            </a:custGeom>
            <a:solidFill>
              <a:srgbClr val="231F20"/>
            </a:solidFill>
          </p:spPr>
          <p:txBody>
            <a:bodyPr wrap="square" lIns="0" tIns="0" rIns="0" bIns="0" rtlCol="0"/>
            <a:lstStyle/>
            <a:p>
              <a:endParaRPr/>
            </a:p>
          </p:txBody>
        </p:sp>
        <p:sp>
          <p:nvSpPr>
            <p:cNvPr id="14" name="object 14"/>
            <p:cNvSpPr/>
            <p:nvPr/>
          </p:nvSpPr>
          <p:spPr>
            <a:xfrm>
              <a:off x="2236952" y="5551639"/>
              <a:ext cx="267970" cy="1238250"/>
            </a:xfrm>
            <a:custGeom>
              <a:avLst/>
              <a:gdLst/>
              <a:ahLst/>
              <a:cxnLst/>
              <a:rect l="l" t="t" r="r" b="b"/>
              <a:pathLst>
                <a:path w="267969" h="1238250">
                  <a:moveTo>
                    <a:pt x="33451" y="1137500"/>
                  </a:moveTo>
                  <a:lnTo>
                    <a:pt x="0" y="1137500"/>
                  </a:lnTo>
                  <a:lnTo>
                    <a:pt x="0" y="1170952"/>
                  </a:lnTo>
                  <a:lnTo>
                    <a:pt x="33451" y="1170952"/>
                  </a:lnTo>
                  <a:lnTo>
                    <a:pt x="33451" y="1137500"/>
                  </a:lnTo>
                  <a:close/>
                </a:path>
                <a:path w="267969" h="1238250">
                  <a:moveTo>
                    <a:pt x="33451" y="903312"/>
                  </a:moveTo>
                  <a:lnTo>
                    <a:pt x="0" y="903312"/>
                  </a:lnTo>
                  <a:lnTo>
                    <a:pt x="0" y="1104049"/>
                  </a:lnTo>
                  <a:lnTo>
                    <a:pt x="33451" y="1104049"/>
                  </a:lnTo>
                  <a:lnTo>
                    <a:pt x="33451" y="903312"/>
                  </a:lnTo>
                  <a:close/>
                </a:path>
                <a:path w="267969" h="1238250">
                  <a:moveTo>
                    <a:pt x="33451" y="836396"/>
                  </a:moveTo>
                  <a:lnTo>
                    <a:pt x="0" y="836396"/>
                  </a:lnTo>
                  <a:lnTo>
                    <a:pt x="0" y="869848"/>
                  </a:lnTo>
                  <a:lnTo>
                    <a:pt x="33451" y="869848"/>
                  </a:lnTo>
                  <a:lnTo>
                    <a:pt x="33451" y="836396"/>
                  </a:lnTo>
                  <a:close/>
                </a:path>
                <a:path w="267969" h="1238250">
                  <a:moveTo>
                    <a:pt x="33451" y="769493"/>
                  </a:moveTo>
                  <a:lnTo>
                    <a:pt x="0" y="769493"/>
                  </a:lnTo>
                  <a:lnTo>
                    <a:pt x="0" y="802944"/>
                  </a:lnTo>
                  <a:lnTo>
                    <a:pt x="33451" y="802944"/>
                  </a:lnTo>
                  <a:lnTo>
                    <a:pt x="33451" y="769493"/>
                  </a:lnTo>
                  <a:close/>
                </a:path>
                <a:path w="267969" h="1238250">
                  <a:moveTo>
                    <a:pt x="33451" y="702576"/>
                  </a:moveTo>
                  <a:lnTo>
                    <a:pt x="0" y="702576"/>
                  </a:lnTo>
                  <a:lnTo>
                    <a:pt x="0" y="736028"/>
                  </a:lnTo>
                  <a:lnTo>
                    <a:pt x="33451" y="736028"/>
                  </a:lnTo>
                  <a:lnTo>
                    <a:pt x="33451" y="702576"/>
                  </a:lnTo>
                  <a:close/>
                </a:path>
                <a:path w="267969" h="1238250">
                  <a:moveTo>
                    <a:pt x="33451" y="501840"/>
                  </a:moveTo>
                  <a:lnTo>
                    <a:pt x="0" y="501840"/>
                  </a:lnTo>
                  <a:lnTo>
                    <a:pt x="0" y="635660"/>
                  </a:lnTo>
                  <a:lnTo>
                    <a:pt x="33451" y="635660"/>
                  </a:lnTo>
                  <a:lnTo>
                    <a:pt x="33451" y="501840"/>
                  </a:lnTo>
                  <a:close/>
                </a:path>
                <a:path w="267969" h="1238250">
                  <a:moveTo>
                    <a:pt x="66903" y="1170952"/>
                  </a:moveTo>
                  <a:lnTo>
                    <a:pt x="33464" y="1170952"/>
                  </a:lnTo>
                  <a:lnTo>
                    <a:pt x="33464" y="1204404"/>
                  </a:lnTo>
                  <a:lnTo>
                    <a:pt x="66903" y="1204404"/>
                  </a:lnTo>
                  <a:lnTo>
                    <a:pt x="66903" y="1170952"/>
                  </a:lnTo>
                  <a:close/>
                </a:path>
                <a:path w="267969" h="1238250">
                  <a:moveTo>
                    <a:pt x="66903" y="1070584"/>
                  </a:moveTo>
                  <a:lnTo>
                    <a:pt x="33464" y="1070584"/>
                  </a:lnTo>
                  <a:lnTo>
                    <a:pt x="33464" y="1137513"/>
                  </a:lnTo>
                  <a:lnTo>
                    <a:pt x="66903" y="1137513"/>
                  </a:lnTo>
                  <a:lnTo>
                    <a:pt x="66903" y="1070584"/>
                  </a:lnTo>
                  <a:close/>
                </a:path>
                <a:path w="267969" h="1238250">
                  <a:moveTo>
                    <a:pt x="66903" y="936764"/>
                  </a:moveTo>
                  <a:lnTo>
                    <a:pt x="33464" y="936764"/>
                  </a:lnTo>
                  <a:lnTo>
                    <a:pt x="33464" y="970216"/>
                  </a:lnTo>
                  <a:lnTo>
                    <a:pt x="66903" y="970216"/>
                  </a:lnTo>
                  <a:lnTo>
                    <a:pt x="66903" y="936764"/>
                  </a:lnTo>
                  <a:close/>
                </a:path>
                <a:path w="267969" h="1238250">
                  <a:moveTo>
                    <a:pt x="66903" y="736028"/>
                  </a:moveTo>
                  <a:lnTo>
                    <a:pt x="33464" y="736028"/>
                  </a:lnTo>
                  <a:lnTo>
                    <a:pt x="33464" y="903312"/>
                  </a:lnTo>
                  <a:lnTo>
                    <a:pt x="66903" y="903312"/>
                  </a:lnTo>
                  <a:lnTo>
                    <a:pt x="66903" y="736028"/>
                  </a:lnTo>
                  <a:close/>
                </a:path>
                <a:path w="267969" h="1238250">
                  <a:moveTo>
                    <a:pt x="66903" y="635660"/>
                  </a:moveTo>
                  <a:lnTo>
                    <a:pt x="33464" y="635660"/>
                  </a:lnTo>
                  <a:lnTo>
                    <a:pt x="33464" y="702576"/>
                  </a:lnTo>
                  <a:lnTo>
                    <a:pt x="66903" y="702576"/>
                  </a:lnTo>
                  <a:lnTo>
                    <a:pt x="66903" y="635660"/>
                  </a:lnTo>
                  <a:close/>
                </a:path>
                <a:path w="267969" h="1238250">
                  <a:moveTo>
                    <a:pt x="66903" y="535292"/>
                  </a:moveTo>
                  <a:lnTo>
                    <a:pt x="33464" y="535292"/>
                  </a:lnTo>
                  <a:lnTo>
                    <a:pt x="33464" y="602208"/>
                  </a:lnTo>
                  <a:lnTo>
                    <a:pt x="66903" y="602208"/>
                  </a:lnTo>
                  <a:lnTo>
                    <a:pt x="66903" y="535292"/>
                  </a:lnTo>
                  <a:close/>
                </a:path>
                <a:path w="267969" h="1238250">
                  <a:moveTo>
                    <a:pt x="66903" y="401472"/>
                  </a:moveTo>
                  <a:lnTo>
                    <a:pt x="33464" y="401472"/>
                  </a:lnTo>
                  <a:lnTo>
                    <a:pt x="33464" y="468388"/>
                  </a:lnTo>
                  <a:lnTo>
                    <a:pt x="66903" y="468388"/>
                  </a:lnTo>
                  <a:lnTo>
                    <a:pt x="66903" y="401472"/>
                  </a:lnTo>
                  <a:close/>
                </a:path>
                <a:path w="267969" h="1238250">
                  <a:moveTo>
                    <a:pt x="66903" y="334556"/>
                  </a:moveTo>
                  <a:lnTo>
                    <a:pt x="33464" y="334556"/>
                  </a:lnTo>
                  <a:lnTo>
                    <a:pt x="33464" y="368007"/>
                  </a:lnTo>
                  <a:lnTo>
                    <a:pt x="66903" y="368007"/>
                  </a:lnTo>
                  <a:lnTo>
                    <a:pt x="66903" y="334556"/>
                  </a:lnTo>
                  <a:close/>
                </a:path>
                <a:path w="267969" h="1238250">
                  <a:moveTo>
                    <a:pt x="66903" y="267652"/>
                  </a:moveTo>
                  <a:lnTo>
                    <a:pt x="33464" y="267652"/>
                  </a:lnTo>
                  <a:lnTo>
                    <a:pt x="33464" y="301104"/>
                  </a:lnTo>
                  <a:lnTo>
                    <a:pt x="66903" y="301104"/>
                  </a:lnTo>
                  <a:lnTo>
                    <a:pt x="66903" y="267652"/>
                  </a:lnTo>
                  <a:close/>
                </a:path>
                <a:path w="267969" h="1238250">
                  <a:moveTo>
                    <a:pt x="100368" y="1003681"/>
                  </a:moveTo>
                  <a:lnTo>
                    <a:pt x="66916" y="1003681"/>
                  </a:lnTo>
                  <a:lnTo>
                    <a:pt x="66916" y="1037132"/>
                  </a:lnTo>
                  <a:lnTo>
                    <a:pt x="100368" y="1037132"/>
                  </a:lnTo>
                  <a:lnTo>
                    <a:pt x="100368" y="1003681"/>
                  </a:lnTo>
                  <a:close/>
                </a:path>
                <a:path w="267969" h="1238250">
                  <a:moveTo>
                    <a:pt x="133807" y="1204417"/>
                  </a:moveTo>
                  <a:lnTo>
                    <a:pt x="100368" y="1204417"/>
                  </a:lnTo>
                  <a:lnTo>
                    <a:pt x="100368" y="1237869"/>
                  </a:lnTo>
                  <a:lnTo>
                    <a:pt x="133807" y="1237869"/>
                  </a:lnTo>
                  <a:lnTo>
                    <a:pt x="133807" y="1204417"/>
                  </a:lnTo>
                  <a:close/>
                </a:path>
                <a:path w="267969" h="1238250">
                  <a:moveTo>
                    <a:pt x="133807" y="1070584"/>
                  </a:moveTo>
                  <a:lnTo>
                    <a:pt x="100368" y="1070584"/>
                  </a:lnTo>
                  <a:lnTo>
                    <a:pt x="66916" y="1070584"/>
                  </a:lnTo>
                  <a:lnTo>
                    <a:pt x="66916" y="1170965"/>
                  </a:lnTo>
                  <a:lnTo>
                    <a:pt x="100368" y="1170965"/>
                  </a:lnTo>
                  <a:lnTo>
                    <a:pt x="100368" y="1137513"/>
                  </a:lnTo>
                  <a:lnTo>
                    <a:pt x="133807" y="1137513"/>
                  </a:lnTo>
                  <a:lnTo>
                    <a:pt x="133807" y="1070584"/>
                  </a:lnTo>
                  <a:close/>
                </a:path>
                <a:path w="267969" h="1238250">
                  <a:moveTo>
                    <a:pt x="133807" y="936764"/>
                  </a:moveTo>
                  <a:lnTo>
                    <a:pt x="100368" y="936764"/>
                  </a:lnTo>
                  <a:lnTo>
                    <a:pt x="66916" y="936764"/>
                  </a:lnTo>
                  <a:lnTo>
                    <a:pt x="66916" y="970216"/>
                  </a:lnTo>
                  <a:lnTo>
                    <a:pt x="100368" y="970216"/>
                  </a:lnTo>
                  <a:lnTo>
                    <a:pt x="133807" y="970216"/>
                  </a:lnTo>
                  <a:lnTo>
                    <a:pt x="133807" y="936764"/>
                  </a:lnTo>
                  <a:close/>
                </a:path>
                <a:path w="267969" h="1238250">
                  <a:moveTo>
                    <a:pt x="133807" y="869861"/>
                  </a:moveTo>
                  <a:lnTo>
                    <a:pt x="100368" y="869861"/>
                  </a:lnTo>
                  <a:lnTo>
                    <a:pt x="100368" y="903312"/>
                  </a:lnTo>
                  <a:lnTo>
                    <a:pt x="133807" y="903312"/>
                  </a:lnTo>
                  <a:lnTo>
                    <a:pt x="133807" y="869861"/>
                  </a:lnTo>
                  <a:close/>
                </a:path>
                <a:path w="267969" h="1238250">
                  <a:moveTo>
                    <a:pt x="133807" y="635660"/>
                  </a:moveTo>
                  <a:lnTo>
                    <a:pt x="100368" y="635660"/>
                  </a:lnTo>
                  <a:lnTo>
                    <a:pt x="100368" y="669124"/>
                  </a:lnTo>
                  <a:lnTo>
                    <a:pt x="66916" y="669124"/>
                  </a:lnTo>
                  <a:lnTo>
                    <a:pt x="66916" y="702576"/>
                  </a:lnTo>
                  <a:lnTo>
                    <a:pt x="100368" y="702576"/>
                  </a:lnTo>
                  <a:lnTo>
                    <a:pt x="100368" y="802944"/>
                  </a:lnTo>
                  <a:lnTo>
                    <a:pt x="66916" y="802944"/>
                  </a:lnTo>
                  <a:lnTo>
                    <a:pt x="66916" y="836396"/>
                  </a:lnTo>
                  <a:lnTo>
                    <a:pt x="100368" y="836396"/>
                  </a:lnTo>
                  <a:lnTo>
                    <a:pt x="133807" y="836396"/>
                  </a:lnTo>
                  <a:lnTo>
                    <a:pt x="133807" y="635660"/>
                  </a:lnTo>
                  <a:close/>
                </a:path>
                <a:path w="267969" h="1238250">
                  <a:moveTo>
                    <a:pt x="133807" y="468388"/>
                  </a:moveTo>
                  <a:lnTo>
                    <a:pt x="100368" y="468388"/>
                  </a:lnTo>
                  <a:lnTo>
                    <a:pt x="66916" y="468388"/>
                  </a:lnTo>
                  <a:lnTo>
                    <a:pt x="66916" y="501840"/>
                  </a:lnTo>
                  <a:lnTo>
                    <a:pt x="100368" y="501840"/>
                  </a:lnTo>
                  <a:lnTo>
                    <a:pt x="100368" y="535292"/>
                  </a:lnTo>
                  <a:lnTo>
                    <a:pt x="66916" y="535292"/>
                  </a:lnTo>
                  <a:lnTo>
                    <a:pt x="66916" y="602208"/>
                  </a:lnTo>
                  <a:lnTo>
                    <a:pt x="100368" y="602208"/>
                  </a:lnTo>
                  <a:lnTo>
                    <a:pt x="100368" y="568756"/>
                  </a:lnTo>
                  <a:lnTo>
                    <a:pt x="133807" y="568756"/>
                  </a:lnTo>
                  <a:lnTo>
                    <a:pt x="133807" y="468388"/>
                  </a:lnTo>
                  <a:close/>
                </a:path>
                <a:path w="267969" h="1238250">
                  <a:moveTo>
                    <a:pt x="133807" y="267652"/>
                  </a:moveTo>
                  <a:lnTo>
                    <a:pt x="100368" y="267652"/>
                  </a:lnTo>
                  <a:lnTo>
                    <a:pt x="66916" y="267652"/>
                  </a:lnTo>
                  <a:lnTo>
                    <a:pt x="66916" y="301104"/>
                  </a:lnTo>
                  <a:lnTo>
                    <a:pt x="100368" y="301104"/>
                  </a:lnTo>
                  <a:lnTo>
                    <a:pt x="100368" y="368020"/>
                  </a:lnTo>
                  <a:lnTo>
                    <a:pt x="66916" y="368020"/>
                  </a:lnTo>
                  <a:lnTo>
                    <a:pt x="66916" y="434936"/>
                  </a:lnTo>
                  <a:lnTo>
                    <a:pt x="100368" y="434936"/>
                  </a:lnTo>
                  <a:lnTo>
                    <a:pt x="100368" y="401472"/>
                  </a:lnTo>
                  <a:lnTo>
                    <a:pt x="133807" y="401472"/>
                  </a:lnTo>
                  <a:lnTo>
                    <a:pt x="133807" y="267652"/>
                  </a:lnTo>
                  <a:close/>
                </a:path>
                <a:path w="267969" h="1238250">
                  <a:moveTo>
                    <a:pt x="133807" y="0"/>
                  </a:moveTo>
                  <a:lnTo>
                    <a:pt x="100368" y="0"/>
                  </a:lnTo>
                  <a:lnTo>
                    <a:pt x="66916" y="0"/>
                  </a:lnTo>
                  <a:lnTo>
                    <a:pt x="66916" y="234188"/>
                  </a:lnTo>
                  <a:lnTo>
                    <a:pt x="100368" y="234188"/>
                  </a:lnTo>
                  <a:lnTo>
                    <a:pt x="133807" y="234188"/>
                  </a:lnTo>
                  <a:lnTo>
                    <a:pt x="133807" y="200736"/>
                  </a:lnTo>
                  <a:lnTo>
                    <a:pt x="100368" y="200736"/>
                  </a:lnTo>
                  <a:lnTo>
                    <a:pt x="100368" y="33451"/>
                  </a:lnTo>
                  <a:lnTo>
                    <a:pt x="133807" y="33451"/>
                  </a:lnTo>
                  <a:lnTo>
                    <a:pt x="133807" y="0"/>
                  </a:lnTo>
                  <a:close/>
                </a:path>
                <a:path w="267969" h="1238250">
                  <a:moveTo>
                    <a:pt x="167271" y="1170952"/>
                  </a:moveTo>
                  <a:lnTo>
                    <a:pt x="133819" y="1170952"/>
                  </a:lnTo>
                  <a:lnTo>
                    <a:pt x="133819" y="1204404"/>
                  </a:lnTo>
                  <a:lnTo>
                    <a:pt x="167271" y="1204404"/>
                  </a:lnTo>
                  <a:lnTo>
                    <a:pt x="167271" y="1170952"/>
                  </a:lnTo>
                  <a:close/>
                </a:path>
                <a:path w="267969" h="1238250">
                  <a:moveTo>
                    <a:pt x="167271" y="903312"/>
                  </a:moveTo>
                  <a:lnTo>
                    <a:pt x="133819" y="903312"/>
                  </a:lnTo>
                  <a:lnTo>
                    <a:pt x="133819" y="1104049"/>
                  </a:lnTo>
                  <a:lnTo>
                    <a:pt x="167271" y="1104049"/>
                  </a:lnTo>
                  <a:lnTo>
                    <a:pt x="167271" y="903312"/>
                  </a:lnTo>
                  <a:close/>
                </a:path>
                <a:path w="267969" h="1238250">
                  <a:moveTo>
                    <a:pt x="167271" y="836396"/>
                  </a:moveTo>
                  <a:lnTo>
                    <a:pt x="133819" y="836396"/>
                  </a:lnTo>
                  <a:lnTo>
                    <a:pt x="133819" y="869848"/>
                  </a:lnTo>
                  <a:lnTo>
                    <a:pt x="167271" y="869848"/>
                  </a:lnTo>
                  <a:lnTo>
                    <a:pt x="167271" y="836396"/>
                  </a:lnTo>
                  <a:close/>
                </a:path>
                <a:path w="267969" h="1238250">
                  <a:moveTo>
                    <a:pt x="167271" y="702576"/>
                  </a:moveTo>
                  <a:lnTo>
                    <a:pt x="133819" y="702576"/>
                  </a:lnTo>
                  <a:lnTo>
                    <a:pt x="133819" y="802944"/>
                  </a:lnTo>
                  <a:lnTo>
                    <a:pt x="167271" y="802944"/>
                  </a:lnTo>
                  <a:lnTo>
                    <a:pt x="167271" y="702576"/>
                  </a:lnTo>
                  <a:close/>
                </a:path>
                <a:path w="267969" h="1238250">
                  <a:moveTo>
                    <a:pt x="167271" y="568756"/>
                  </a:moveTo>
                  <a:lnTo>
                    <a:pt x="133819" y="568756"/>
                  </a:lnTo>
                  <a:lnTo>
                    <a:pt x="133819" y="602208"/>
                  </a:lnTo>
                  <a:lnTo>
                    <a:pt x="167271" y="602208"/>
                  </a:lnTo>
                  <a:lnTo>
                    <a:pt x="167271" y="568756"/>
                  </a:lnTo>
                  <a:close/>
                </a:path>
                <a:path w="267969" h="1238250">
                  <a:moveTo>
                    <a:pt x="167271" y="434924"/>
                  </a:moveTo>
                  <a:lnTo>
                    <a:pt x="133819" y="434924"/>
                  </a:lnTo>
                  <a:lnTo>
                    <a:pt x="133819" y="535292"/>
                  </a:lnTo>
                  <a:lnTo>
                    <a:pt x="167271" y="535292"/>
                  </a:lnTo>
                  <a:lnTo>
                    <a:pt x="167271" y="434924"/>
                  </a:lnTo>
                  <a:close/>
                </a:path>
                <a:path w="267969" h="1238250">
                  <a:moveTo>
                    <a:pt x="167271" y="267652"/>
                  </a:moveTo>
                  <a:lnTo>
                    <a:pt x="133819" y="267652"/>
                  </a:lnTo>
                  <a:lnTo>
                    <a:pt x="133819" y="334568"/>
                  </a:lnTo>
                  <a:lnTo>
                    <a:pt x="167271" y="334568"/>
                  </a:lnTo>
                  <a:lnTo>
                    <a:pt x="167271" y="267652"/>
                  </a:lnTo>
                  <a:close/>
                </a:path>
                <a:path w="267969" h="1238250">
                  <a:moveTo>
                    <a:pt x="167271" y="200736"/>
                  </a:moveTo>
                  <a:lnTo>
                    <a:pt x="133819" y="200736"/>
                  </a:lnTo>
                  <a:lnTo>
                    <a:pt x="133819" y="234188"/>
                  </a:lnTo>
                  <a:lnTo>
                    <a:pt x="167271" y="234188"/>
                  </a:lnTo>
                  <a:lnTo>
                    <a:pt x="167271" y="200736"/>
                  </a:lnTo>
                  <a:close/>
                </a:path>
                <a:path w="267969" h="1238250">
                  <a:moveTo>
                    <a:pt x="167271" y="66916"/>
                  </a:moveTo>
                  <a:lnTo>
                    <a:pt x="133819" y="66916"/>
                  </a:lnTo>
                  <a:lnTo>
                    <a:pt x="133819" y="167284"/>
                  </a:lnTo>
                  <a:lnTo>
                    <a:pt x="167271" y="167284"/>
                  </a:lnTo>
                  <a:lnTo>
                    <a:pt x="167271" y="66916"/>
                  </a:lnTo>
                  <a:close/>
                </a:path>
                <a:path w="267969" h="1238250">
                  <a:moveTo>
                    <a:pt x="167271" y="0"/>
                  </a:moveTo>
                  <a:lnTo>
                    <a:pt x="133819" y="0"/>
                  </a:lnTo>
                  <a:lnTo>
                    <a:pt x="133819" y="33451"/>
                  </a:lnTo>
                  <a:lnTo>
                    <a:pt x="167271" y="33451"/>
                  </a:lnTo>
                  <a:lnTo>
                    <a:pt x="167271" y="0"/>
                  </a:lnTo>
                  <a:close/>
                </a:path>
                <a:path w="267969" h="1238250">
                  <a:moveTo>
                    <a:pt x="200736" y="267652"/>
                  </a:moveTo>
                  <a:lnTo>
                    <a:pt x="167284" y="267652"/>
                  </a:lnTo>
                  <a:lnTo>
                    <a:pt x="167284" y="301104"/>
                  </a:lnTo>
                  <a:lnTo>
                    <a:pt x="200736" y="301104"/>
                  </a:lnTo>
                  <a:lnTo>
                    <a:pt x="200736" y="267652"/>
                  </a:lnTo>
                  <a:close/>
                </a:path>
                <a:path w="267969" h="1238250">
                  <a:moveTo>
                    <a:pt x="234175" y="1037132"/>
                  </a:moveTo>
                  <a:lnTo>
                    <a:pt x="200736" y="1037132"/>
                  </a:lnTo>
                  <a:lnTo>
                    <a:pt x="167284" y="1037132"/>
                  </a:lnTo>
                  <a:lnTo>
                    <a:pt x="167284" y="1137513"/>
                  </a:lnTo>
                  <a:lnTo>
                    <a:pt x="200736" y="1137513"/>
                  </a:lnTo>
                  <a:lnTo>
                    <a:pt x="200736" y="1237869"/>
                  </a:lnTo>
                  <a:lnTo>
                    <a:pt x="234175" y="1237869"/>
                  </a:lnTo>
                  <a:lnTo>
                    <a:pt x="234175" y="1137500"/>
                  </a:lnTo>
                  <a:lnTo>
                    <a:pt x="200736" y="1137500"/>
                  </a:lnTo>
                  <a:lnTo>
                    <a:pt x="200736" y="1104061"/>
                  </a:lnTo>
                  <a:lnTo>
                    <a:pt x="234175" y="1104061"/>
                  </a:lnTo>
                  <a:lnTo>
                    <a:pt x="234175" y="1037132"/>
                  </a:lnTo>
                  <a:close/>
                </a:path>
                <a:path w="267969" h="1238250">
                  <a:moveTo>
                    <a:pt x="234175" y="903312"/>
                  </a:moveTo>
                  <a:lnTo>
                    <a:pt x="200736" y="903312"/>
                  </a:lnTo>
                  <a:lnTo>
                    <a:pt x="200736" y="936764"/>
                  </a:lnTo>
                  <a:lnTo>
                    <a:pt x="167284" y="936764"/>
                  </a:lnTo>
                  <a:lnTo>
                    <a:pt x="167284" y="970216"/>
                  </a:lnTo>
                  <a:lnTo>
                    <a:pt x="200736" y="970216"/>
                  </a:lnTo>
                  <a:lnTo>
                    <a:pt x="234175" y="970229"/>
                  </a:lnTo>
                  <a:lnTo>
                    <a:pt x="234175" y="903312"/>
                  </a:lnTo>
                  <a:close/>
                </a:path>
                <a:path w="267969" h="1238250">
                  <a:moveTo>
                    <a:pt x="234175" y="736028"/>
                  </a:moveTo>
                  <a:lnTo>
                    <a:pt x="200736" y="736028"/>
                  </a:lnTo>
                  <a:lnTo>
                    <a:pt x="167284" y="736028"/>
                  </a:lnTo>
                  <a:lnTo>
                    <a:pt x="167284" y="769480"/>
                  </a:lnTo>
                  <a:lnTo>
                    <a:pt x="200736" y="769480"/>
                  </a:lnTo>
                  <a:lnTo>
                    <a:pt x="200736" y="802944"/>
                  </a:lnTo>
                  <a:lnTo>
                    <a:pt x="167284" y="802944"/>
                  </a:lnTo>
                  <a:lnTo>
                    <a:pt x="167284" y="869873"/>
                  </a:lnTo>
                  <a:lnTo>
                    <a:pt x="200736" y="869873"/>
                  </a:lnTo>
                  <a:lnTo>
                    <a:pt x="200736" y="836396"/>
                  </a:lnTo>
                  <a:lnTo>
                    <a:pt x="234175" y="836396"/>
                  </a:lnTo>
                  <a:lnTo>
                    <a:pt x="234175" y="736028"/>
                  </a:lnTo>
                  <a:close/>
                </a:path>
                <a:path w="267969" h="1238250">
                  <a:moveTo>
                    <a:pt x="234175" y="635660"/>
                  </a:moveTo>
                  <a:lnTo>
                    <a:pt x="200736" y="635660"/>
                  </a:lnTo>
                  <a:lnTo>
                    <a:pt x="200736" y="669112"/>
                  </a:lnTo>
                  <a:lnTo>
                    <a:pt x="234175" y="669112"/>
                  </a:lnTo>
                  <a:lnTo>
                    <a:pt x="234175" y="635660"/>
                  </a:lnTo>
                  <a:close/>
                </a:path>
                <a:path w="267969" h="1238250">
                  <a:moveTo>
                    <a:pt x="234175" y="468388"/>
                  </a:moveTo>
                  <a:lnTo>
                    <a:pt x="200736" y="468388"/>
                  </a:lnTo>
                  <a:lnTo>
                    <a:pt x="200736" y="401472"/>
                  </a:lnTo>
                  <a:lnTo>
                    <a:pt x="167284" y="401472"/>
                  </a:lnTo>
                  <a:lnTo>
                    <a:pt x="167284" y="501840"/>
                  </a:lnTo>
                  <a:lnTo>
                    <a:pt x="200736" y="501840"/>
                  </a:lnTo>
                  <a:lnTo>
                    <a:pt x="200736" y="535292"/>
                  </a:lnTo>
                  <a:lnTo>
                    <a:pt x="167284" y="535292"/>
                  </a:lnTo>
                  <a:lnTo>
                    <a:pt x="167284" y="602208"/>
                  </a:lnTo>
                  <a:lnTo>
                    <a:pt x="200736" y="602208"/>
                  </a:lnTo>
                  <a:lnTo>
                    <a:pt x="234175" y="602208"/>
                  </a:lnTo>
                  <a:lnTo>
                    <a:pt x="234175" y="468388"/>
                  </a:lnTo>
                  <a:close/>
                </a:path>
                <a:path w="267969" h="1238250">
                  <a:moveTo>
                    <a:pt x="234175" y="368020"/>
                  </a:moveTo>
                  <a:lnTo>
                    <a:pt x="200736" y="368020"/>
                  </a:lnTo>
                  <a:lnTo>
                    <a:pt x="200736" y="401472"/>
                  </a:lnTo>
                  <a:lnTo>
                    <a:pt x="234175" y="401472"/>
                  </a:lnTo>
                  <a:lnTo>
                    <a:pt x="234175" y="368020"/>
                  </a:lnTo>
                  <a:close/>
                </a:path>
                <a:path w="267969" h="1238250">
                  <a:moveTo>
                    <a:pt x="234175" y="200736"/>
                  </a:moveTo>
                  <a:lnTo>
                    <a:pt x="200736" y="200736"/>
                  </a:lnTo>
                  <a:lnTo>
                    <a:pt x="167284" y="200736"/>
                  </a:lnTo>
                  <a:lnTo>
                    <a:pt x="167284" y="234188"/>
                  </a:lnTo>
                  <a:lnTo>
                    <a:pt x="200736" y="234188"/>
                  </a:lnTo>
                  <a:lnTo>
                    <a:pt x="234175" y="234188"/>
                  </a:lnTo>
                  <a:lnTo>
                    <a:pt x="234175" y="200736"/>
                  </a:lnTo>
                  <a:close/>
                </a:path>
                <a:path w="267969" h="1238250">
                  <a:moveTo>
                    <a:pt x="234175" y="66916"/>
                  </a:moveTo>
                  <a:lnTo>
                    <a:pt x="200736" y="66916"/>
                  </a:lnTo>
                  <a:lnTo>
                    <a:pt x="167284" y="66916"/>
                  </a:lnTo>
                  <a:lnTo>
                    <a:pt x="167284" y="167284"/>
                  </a:lnTo>
                  <a:lnTo>
                    <a:pt x="200736" y="167284"/>
                  </a:lnTo>
                  <a:lnTo>
                    <a:pt x="234175" y="167284"/>
                  </a:lnTo>
                  <a:lnTo>
                    <a:pt x="234175" y="66916"/>
                  </a:lnTo>
                  <a:close/>
                </a:path>
                <a:path w="267969" h="1238250">
                  <a:moveTo>
                    <a:pt x="234175" y="0"/>
                  </a:moveTo>
                  <a:lnTo>
                    <a:pt x="200736" y="0"/>
                  </a:lnTo>
                  <a:lnTo>
                    <a:pt x="167284" y="0"/>
                  </a:lnTo>
                  <a:lnTo>
                    <a:pt x="167284" y="33451"/>
                  </a:lnTo>
                  <a:lnTo>
                    <a:pt x="200736" y="33451"/>
                  </a:lnTo>
                  <a:lnTo>
                    <a:pt x="234175" y="33451"/>
                  </a:lnTo>
                  <a:lnTo>
                    <a:pt x="234175" y="0"/>
                  </a:lnTo>
                  <a:close/>
                </a:path>
                <a:path w="267969" h="1238250">
                  <a:moveTo>
                    <a:pt x="267639" y="702576"/>
                  </a:moveTo>
                  <a:lnTo>
                    <a:pt x="234188" y="702576"/>
                  </a:lnTo>
                  <a:lnTo>
                    <a:pt x="234188" y="802944"/>
                  </a:lnTo>
                  <a:lnTo>
                    <a:pt x="267639" y="802944"/>
                  </a:lnTo>
                  <a:lnTo>
                    <a:pt x="267639" y="702576"/>
                  </a:lnTo>
                  <a:close/>
                </a:path>
                <a:path w="267969" h="1238250">
                  <a:moveTo>
                    <a:pt x="267639" y="635660"/>
                  </a:moveTo>
                  <a:lnTo>
                    <a:pt x="234188" y="635660"/>
                  </a:lnTo>
                  <a:lnTo>
                    <a:pt x="234188" y="669112"/>
                  </a:lnTo>
                  <a:lnTo>
                    <a:pt x="267639" y="669112"/>
                  </a:lnTo>
                  <a:lnTo>
                    <a:pt x="267639" y="635660"/>
                  </a:lnTo>
                  <a:close/>
                </a:path>
                <a:path w="267969" h="1238250">
                  <a:moveTo>
                    <a:pt x="267639" y="568756"/>
                  </a:moveTo>
                  <a:lnTo>
                    <a:pt x="234188" y="568756"/>
                  </a:lnTo>
                  <a:lnTo>
                    <a:pt x="234188" y="602208"/>
                  </a:lnTo>
                  <a:lnTo>
                    <a:pt x="267639" y="602208"/>
                  </a:lnTo>
                  <a:lnTo>
                    <a:pt x="267639" y="568756"/>
                  </a:lnTo>
                  <a:close/>
                </a:path>
                <a:path w="267969" h="1238250">
                  <a:moveTo>
                    <a:pt x="267639" y="368020"/>
                  </a:moveTo>
                  <a:lnTo>
                    <a:pt x="234188" y="368020"/>
                  </a:lnTo>
                  <a:lnTo>
                    <a:pt x="234188" y="535305"/>
                  </a:lnTo>
                  <a:lnTo>
                    <a:pt x="267639" y="535305"/>
                  </a:lnTo>
                  <a:lnTo>
                    <a:pt x="267639" y="368020"/>
                  </a:lnTo>
                  <a:close/>
                </a:path>
                <a:path w="267969" h="1238250">
                  <a:moveTo>
                    <a:pt x="267639" y="301104"/>
                  </a:moveTo>
                  <a:lnTo>
                    <a:pt x="234188" y="301104"/>
                  </a:lnTo>
                  <a:lnTo>
                    <a:pt x="234188" y="334556"/>
                  </a:lnTo>
                  <a:lnTo>
                    <a:pt x="267639" y="334556"/>
                  </a:lnTo>
                  <a:lnTo>
                    <a:pt x="267639" y="301104"/>
                  </a:lnTo>
                  <a:close/>
                </a:path>
                <a:path w="267969" h="1238250">
                  <a:moveTo>
                    <a:pt x="267639" y="200736"/>
                  </a:moveTo>
                  <a:lnTo>
                    <a:pt x="234188" y="200736"/>
                  </a:lnTo>
                  <a:lnTo>
                    <a:pt x="234188" y="234188"/>
                  </a:lnTo>
                  <a:lnTo>
                    <a:pt x="267639" y="234188"/>
                  </a:lnTo>
                  <a:lnTo>
                    <a:pt x="267639" y="200736"/>
                  </a:lnTo>
                  <a:close/>
                </a:path>
                <a:path w="267969" h="1238250">
                  <a:moveTo>
                    <a:pt x="267639" y="0"/>
                  </a:moveTo>
                  <a:lnTo>
                    <a:pt x="234188" y="0"/>
                  </a:lnTo>
                  <a:lnTo>
                    <a:pt x="234188" y="33451"/>
                  </a:lnTo>
                  <a:lnTo>
                    <a:pt x="267639" y="33451"/>
                  </a:lnTo>
                  <a:lnTo>
                    <a:pt x="267639" y="0"/>
                  </a:lnTo>
                  <a:close/>
                </a:path>
              </a:pathLst>
            </a:custGeom>
            <a:solidFill>
              <a:srgbClr val="231F20"/>
            </a:solidFill>
          </p:spPr>
          <p:txBody>
            <a:bodyPr wrap="square" lIns="0" tIns="0" rIns="0" bIns="0" rtlCol="0"/>
            <a:lstStyle/>
            <a:p>
              <a:endParaRPr/>
            </a:p>
          </p:txBody>
        </p:sp>
        <p:sp>
          <p:nvSpPr>
            <p:cNvPr id="15" name="object 15"/>
            <p:cNvSpPr/>
            <p:nvPr/>
          </p:nvSpPr>
          <p:spPr>
            <a:xfrm>
              <a:off x="2471140" y="5551639"/>
              <a:ext cx="67310" cy="1238250"/>
            </a:xfrm>
            <a:custGeom>
              <a:avLst/>
              <a:gdLst/>
              <a:ahLst/>
              <a:cxnLst/>
              <a:rect l="l" t="t" r="r" b="b"/>
              <a:pathLst>
                <a:path w="67310" h="1238250">
                  <a:moveTo>
                    <a:pt x="33451" y="1170952"/>
                  </a:moveTo>
                  <a:lnTo>
                    <a:pt x="0" y="1170952"/>
                  </a:lnTo>
                  <a:lnTo>
                    <a:pt x="0" y="1237869"/>
                  </a:lnTo>
                  <a:lnTo>
                    <a:pt x="33451" y="1237869"/>
                  </a:lnTo>
                  <a:lnTo>
                    <a:pt x="33451" y="1170952"/>
                  </a:lnTo>
                  <a:close/>
                </a:path>
                <a:path w="67310" h="1238250">
                  <a:moveTo>
                    <a:pt x="33451" y="970229"/>
                  </a:moveTo>
                  <a:lnTo>
                    <a:pt x="0" y="970229"/>
                  </a:lnTo>
                  <a:lnTo>
                    <a:pt x="0" y="1070597"/>
                  </a:lnTo>
                  <a:lnTo>
                    <a:pt x="33451" y="1070597"/>
                  </a:lnTo>
                  <a:lnTo>
                    <a:pt x="33451" y="970229"/>
                  </a:lnTo>
                  <a:close/>
                </a:path>
                <a:path w="67310" h="1238250">
                  <a:moveTo>
                    <a:pt x="33451" y="702576"/>
                  </a:moveTo>
                  <a:lnTo>
                    <a:pt x="0" y="702576"/>
                  </a:lnTo>
                  <a:lnTo>
                    <a:pt x="0" y="802944"/>
                  </a:lnTo>
                  <a:lnTo>
                    <a:pt x="33451" y="802944"/>
                  </a:lnTo>
                  <a:lnTo>
                    <a:pt x="33451" y="702576"/>
                  </a:lnTo>
                  <a:close/>
                </a:path>
                <a:path w="67310" h="1238250">
                  <a:moveTo>
                    <a:pt x="66903" y="1204417"/>
                  </a:moveTo>
                  <a:lnTo>
                    <a:pt x="33464" y="1204417"/>
                  </a:lnTo>
                  <a:lnTo>
                    <a:pt x="33464" y="1237869"/>
                  </a:lnTo>
                  <a:lnTo>
                    <a:pt x="66903" y="1237869"/>
                  </a:lnTo>
                  <a:lnTo>
                    <a:pt x="66903" y="1204417"/>
                  </a:lnTo>
                  <a:close/>
                </a:path>
                <a:path w="67310" h="1238250">
                  <a:moveTo>
                    <a:pt x="66903" y="1037132"/>
                  </a:moveTo>
                  <a:lnTo>
                    <a:pt x="33464" y="1037132"/>
                  </a:lnTo>
                  <a:lnTo>
                    <a:pt x="33464" y="1137513"/>
                  </a:lnTo>
                  <a:lnTo>
                    <a:pt x="66903" y="1137513"/>
                  </a:lnTo>
                  <a:lnTo>
                    <a:pt x="66903" y="1037132"/>
                  </a:lnTo>
                  <a:close/>
                </a:path>
                <a:path w="67310" h="1238250">
                  <a:moveTo>
                    <a:pt x="66903" y="936764"/>
                  </a:moveTo>
                  <a:lnTo>
                    <a:pt x="33464" y="936764"/>
                  </a:lnTo>
                  <a:lnTo>
                    <a:pt x="33464" y="970216"/>
                  </a:lnTo>
                  <a:lnTo>
                    <a:pt x="66903" y="970216"/>
                  </a:lnTo>
                  <a:lnTo>
                    <a:pt x="66903" y="936764"/>
                  </a:lnTo>
                  <a:close/>
                </a:path>
                <a:path w="67310" h="1238250">
                  <a:moveTo>
                    <a:pt x="66903" y="802944"/>
                  </a:moveTo>
                  <a:lnTo>
                    <a:pt x="33464" y="802944"/>
                  </a:lnTo>
                  <a:lnTo>
                    <a:pt x="33464" y="836396"/>
                  </a:lnTo>
                  <a:lnTo>
                    <a:pt x="66903" y="836396"/>
                  </a:lnTo>
                  <a:lnTo>
                    <a:pt x="66903" y="802944"/>
                  </a:lnTo>
                  <a:close/>
                </a:path>
                <a:path w="67310" h="1238250">
                  <a:moveTo>
                    <a:pt x="66903" y="501840"/>
                  </a:moveTo>
                  <a:lnTo>
                    <a:pt x="33464" y="501840"/>
                  </a:lnTo>
                  <a:lnTo>
                    <a:pt x="33464" y="568756"/>
                  </a:lnTo>
                  <a:lnTo>
                    <a:pt x="66903" y="568756"/>
                  </a:lnTo>
                  <a:lnTo>
                    <a:pt x="66903" y="501840"/>
                  </a:lnTo>
                  <a:close/>
                </a:path>
                <a:path w="67310" h="1238250">
                  <a:moveTo>
                    <a:pt x="66903" y="401472"/>
                  </a:moveTo>
                  <a:lnTo>
                    <a:pt x="33464" y="401472"/>
                  </a:lnTo>
                  <a:lnTo>
                    <a:pt x="33464" y="434924"/>
                  </a:lnTo>
                  <a:lnTo>
                    <a:pt x="66903" y="434924"/>
                  </a:lnTo>
                  <a:lnTo>
                    <a:pt x="66903" y="401472"/>
                  </a:lnTo>
                  <a:close/>
                </a:path>
                <a:path w="67310" h="1238250">
                  <a:moveTo>
                    <a:pt x="66903" y="267652"/>
                  </a:moveTo>
                  <a:lnTo>
                    <a:pt x="33464" y="267652"/>
                  </a:lnTo>
                  <a:lnTo>
                    <a:pt x="33464" y="301104"/>
                  </a:lnTo>
                  <a:lnTo>
                    <a:pt x="66903" y="301104"/>
                  </a:lnTo>
                  <a:lnTo>
                    <a:pt x="66903" y="267652"/>
                  </a:lnTo>
                  <a:close/>
                </a:path>
                <a:path w="67310" h="1238250">
                  <a:moveTo>
                    <a:pt x="66903" y="0"/>
                  </a:moveTo>
                  <a:lnTo>
                    <a:pt x="33464" y="0"/>
                  </a:lnTo>
                  <a:lnTo>
                    <a:pt x="33464" y="234188"/>
                  </a:lnTo>
                  <a:lnTo>
                    <a:pt x="66903" y="234188"/>
                  </a:lnTo>
                  <a:lnTo>
                    <a:pt x="66903" y="0"/>
                  </a:lnTo>
                  <a:close/>
                </a:path>
              </a:pathLst>
            </a:custGeom>
            <a:solidFill>
              <a:srgbClr val="231F20"/>
            </a:solidFill>
          </p:spPr>
          <p:txBody>
            <a:bodyPr wrap="square" lIns="0" tIns="0" rIns="0" bIns="0" rtlCol="0"/>
            <a:lstStyle/>
            <a:p>
              <a:endParaRPr/>
            </a:p>
          </p:txBody>
        </p:sp>
      </p:grpSp>
      <p:sp>
        <p:nvSpPr>
          <p:cNvPr id="16" name="object 16"/>
          <p:cNvSpPr txBox="1"/>
          <p:nvPr/>
        </p:nvSpPr>
        <p:spPr>
          <a:xfrm>
            <a:off x="2748788" y="5738876"/>
            <a:ext cx="4591685" cy="844550"/>
          </a:xfrm>
          <a:prstGeom prst="rect">
            <a:avLst/>
          </a:prstGeom>
        </p:spPr>
        <p:txBody>
          <a:bodyPr vert="horz" wrap="square" lIns="0" tIns="12700" rIns="0" bIns="0" rtlCol="0">
            <a:spAutoFit/>
          </a:bodyPr>
          <a:lstStyle/>
          <a:p>
            <a:pPr marL="12700">
              <a:lnSpc>
                <a:spcPct val="100000"/>
              </a:lnSpc>
              <a:spcBef>
                <a:spcPts val="100"/>
              </a:spcBef>
            </a:pPr>
            <a:r>
              <a:rPr sz="1800" b="1" spc="60" dirty="0">
                <a:solidFill>
                  <a:srgbClr val="25408F"/>
                </a:solidFill>
                <a:latin typeface="Avenir Next Condensed "/>
                <a:cs typeface="Avenir Next Condensed "/>
              </a:rPr>
              <a:t>DIRTY</a:t>
            </a:r>
            <a:r>
              <a:rPr sz="1800" b="1" spc="140" dirty="0">
                <a:solidFill>
                  <a:srgbClr val="25408F"/>
                </a:solidFill>
                <a:latin typeface="Avenir Next Condensed "/>
                <a:cs typeface="Avenir Next Condensed "/>
              </a:rPr>
              <a:t> </a:t>
            </a:r>
            <a:r>
              <a:rPr sz="1800" b="1" spc="65" dirty="0">
                <a:solidFill>
                  <a:srgbClr val="25408F"/>
                </a:solidFill>
                <a:latin typeface="Avenir Next Condensed "/>
                <a:cs typeface="Avenir Next Condensed "/>
              </a:rPr>
              <a:t>DOZEN</a:t>
            </a:r>
            <a:r>
              <a:rPr sz="1800" b="1" spc="-85" dirty="0">
                <a:solidFill>
                  <a:srgbClr val="25408F"/>
                </a:solidFill>
                <a:latin typeface="Avenir Next Condensed "/>
                <a:cs typeface="Avenir Next Condensed "/>
              </a:rPr>
              <a:t> </a:t>
            </a:r>
            <a:r>
              <a:rPr sz="1800" b="1" spc="-10" dirty="0">
                <a:solidFill>
                  <a:srgbClr val="25408F"/>
                </a:solidFill>
                <a:latin typeface="Avenir Next Condensed "/>
                <a:cs typeface="Avenir Next Condensed "/>
              </a:rPr>
              <a:t>/</a:t>
            </a:r>
            <a:r>
              <a:rPr sz="1800" b="1" spc="-125" dirty="0">
                <a:solidFill>
                  <a:srgbClr val="25408F"/>
                </a:solidFill>
                <a:latin typeface="Avenir Next Condensed "/>
                <a:cs typeface="Avenir Next Condensed "/>
              </a:rPr>
              <a:t> </a:t>
            </a:r>
            <a:r>
              <a:rPr sz="1800" b="1" spc="70" dirty="0">
                <a:solidFill>
                  <a:srgbClr val="1C9642"/>
                </a:solidFill>
                <a:latin typeface="Avenir Next Condensed "/>
                <a:cs typeface="Avenir Next Condensed "/>
              </a:rPr>
              <a:t>CLEAN</a:t>
            </a:r>
            <a:r>
              <a:rPr sz="1800" b="1" spc="180" dirty="0">
                <a:solidFill>
                  <a:srgbClr val="1C9642"/>
                </a:solidFill>
                <a:latin typeface="Avenir Next Condensed "/>
                <a:cs typeface="Avenir Next Condensed "/>
              </a:rPr>
              <a:t> </a:t>
            </a:r>
            <a:r>
              <a:rPr sz="1800" b="1" spc="65" dirty="0">
                <a:solidFill>
                  <a:srgbClr val="1C9642"/>
                </a:solidFill>
                <a:latin typeface="Avenir Next Condensed "/>
                <a:cs typeface="Avenir Next Condensed "/>
              </a:rPr>
              <a:t>15</a:t>
            </a:r>
            <a:endParaRPr sz="1800">
              <a:latin typeface="Avenir Next Condensed "/>
              <a:cs typeface="Avenir Next Condensed "/>
            </a:endParaRPr>
          </a:p>
          <a:p>
            <a:pPr marL="17780" marR="5080">
              <a:lnSpc>
                <a:spcPts val="1600"/>
              </a:lnSpc>
              <a:spcBef>
                <a:spcPts val="1125"/>
              </a:spcBef>
            </a:pPr>
            <a:r>
              <a:rPr sz="1400" dirty="0">
                <a:solidFill>
                  <a:srgbClr val="231F20"/>
                </a:solidFill>
                <a:latin typeface="Avenir Book"/>
                <a:cs typeface="Avenir Book"/>
              </a:rPr>
              <a:t>Scan</a:t>
            </a:r>
            <a:r>
              <a:rPr sz="1400" spc="-15" dirty="0">
                <a:solidFill>
                  <a:srgbClr val="231F20"/>
                </a:solidFill>
                <a:latin typeface="Avenir Book"/>
                <a:cs typeface="Avenir Book"/>
              </a:rPr>
              <a:t> </a:t>
            </a:r>
            <a:r>
              <a:rPr sz="1400" dirty="0">
                <a:solidFill>
                  <a:srgbClr val="231F20"/>
                </a:solidFill>
                <a:latin typeface="Avenir Book"/>
                <a:cs typeface="Avenir Book"/>
              </a:rPr>
              <a:t>the</a:t>
            </a:r>
            <a:r>
              <a:rPr sz="1400" spc="-5" dirty="0">
                <a:solidFill>
                  <a:srgbClr val="231F20"/>
                </a:solidFill>
                <a:latin typeface="Avenir Book"/>
                <a:cs typeface="Avenir Book"/>
              </a:rPr>
              <a:t> </a:t>
            </a:r>
            <a:r>
              <a:rPr sz="1400" dirty="0">
                <a:solidFill>
                  <a:srgbClr val="231F20"/>
                </a:solidFill>
                <a:latin typeface="Avenir Book"/>
                <a:cs typeface="Avenir Book"/>
              </a:rPr>
              <a:t>code</a:t>
            </a:r>
            <a:r>
              <a:rPr sz="1400" spc="-5" dirty="0">
                <a:solidFill>
                  <a:srgbClr val="231F20"/>
                </a:solidFill>
                <a:latin typeface="Avenir Book"/>
                <a:cs typeface="Avenir Book"/>
              </a:rPr>
              <a:t> </a:t>
            </a:r>
            <a:r>
              <a:rPr sz="1400" dirty="0">
                <a:solidFill>
                  <a:srgbClr val="231F20"/>
                </a:solidFill>
                <a:latin typeface="Avenir Book"/>
                <a:cs typeface="Avenir Book"/>
              </a:rPr>
              <a:t>to</a:t>
            </a:r>
            <a:r>
              <a:rPr sz="1400" spc="-5" dirty="0">
                <a:solidFill>
                  <a:srgbClr val="231F20"/>
                </a:solidFill>
                <a:latin typeface="Avenir Book"/>
                <a:cs typeface="Avenir Book"/>
              </a:rPr>
              <a:t> </a:t>
            </a:r>
            <a:r>
              <a:rPr sz="1400" dirty="0">
                <a:solidFill>
                  <a:srgbClr val="231F20"/>
                </a:solidFill>
                <a:latin typeface="Avenir Book"/>
                <a:cs typeface="Avenir Book"/>
              </a:rPr>
              <a:t>download</a:t>
            </a:r>
            <a:r>
              <a:rPr sz="1400" spc="-5" dirty="0">
                <a:solidFill>
                  <a:srgbClr val="231F20"/>
                </a:solidFill>
                <a:latin typeface="Avenir Book"/>
                <a:cs typeface="Avenir Book"/>
              </a:rPr>
              <a:t> </a:t>
            </a:r>
            <a:r>
              <a:rPr sz="1400" dirty="0">
                <a:solidFill>
                  <a:srgbClr val="231F20"/>
                </a:solidFill>
                <a:latin typeface="Avenir Book"/>
                <a:cs typeface="Avenir Book"/>
              </a:rPr>
              <a:t>the</a:t>
            </a:r>
            <a:r>
              <a:rPr sz="1400" spc="-5" dirty="0">
                <a:solidFill>
                  <a:srgbClr val="231F20"/>
                </a:solidFill>
                <a:latin typeface="Avenir Book"/>
                <a:cs typeface="Avenir Book"/>
              </a:rPr>
              <a:t> </a:t>
            </a:r>
            <a:r>
              <a:rPr sz="1400" dirty="0">
                <a:solidFill>
                  <a:srgbClr val="231F20"/>
                </a:solidFill>
                <a:latin typeface="Avenir Book"/>
                <a:cs typeface="Avenir Book"/>
              </a:rPr>
              <a:t>Environmental </a:t>
            </a:r>
            <a:r>
              <a:rPr sz="1400" spc="-10" dirty="0">
                <a:solidFill>
                  <a:srgbClr val="231F20"/>
                </a:solidFill>
                <a:latin typeface="Avenir Book"/>
                <a:cs typeface="Avenir Book"/>
              </a:rPr>
              <a:t>Working </a:t>
            </a:r>
            <a:r>
              <a:rPr sz="1400" dirty="0">
                <a:solidFill>
                  <a:srgbClr val="231F20"/>
                </a:solidFill>
                <a:latin typeface="Avenir Book"/>
                <a:cs typeface="Avenir Book"/>
              </a:rPr>
              <a:t>Group</a:t>
            </a:r>
            <a:r>
              <a:rPr sz="1400" spc="-15" dirty="0">
                <a:solidFill>
                  <a:srgbClr val="231F20"/>
                </a:solidFill>
                <a:latin typeface="Avenir Book"/>
                <a:cs typeface="Avenir Book"/>
              </a:rPr>
              <a:t> </a:t>
            </a:r>
            <a:r>
              <a:rPr sz="1400" dirty="0">
                <a:solidFill>
                  <a:srgbClr val="231F20"/>
                </a:solidFill>
                <a:latin typeface="Avenir Book"/>
                <a:cs typeface="Avenir Book"/>
              </a:rPr>
              <a:t>(EWG)</a:t>
            </a:r>
            <a:r>
              <a:rPr sz="1400" spc="-15" dirty="0">
                <a:solidFill>
                  <a:srgbClr val="231F20"/>
                </a:solidFill>
                <a:latin typeface="Avenir Book"/>
                <a:cs typeface="Avenir Book"/>
              </a:rPr>
              <a:t> </a:t>
            </a:r>
            <a:r>
              <a:rPr sz="1400" spc="-10" dirty="0">
                <a:solidFill>
                  <a:srgbClr val="231F20"/>
                </a:solidFill>
                <a:latin typeface="Avenir Book"/>
                <a:cs typeface="Avenir Book"/>
              </a:rPr>
              <a:t>“Shopper’s</a:t>
            </a:r>
            <a:r>
              <a:rPr sz="1400" spc="-15" dirty="0">
                <a:solidFill>
                  <a:srgbClr val="231F20"/>
                </a:solidFill>
                <a:latin typeface="Avenir Book"/>
                <a:cs typeface="Avenir Book"/>
              </a:rPr>
              <a:t> </a:t>
            </a:r>
            <a:r>
              <a:rPr sz="1400" dirty="0">
                <a:solidFill>
                  <a:srgbClr val="231F20"/>
                </a:solidFill>
                <a:latin typeface="Avenir Book"/>
                <a:cs typeface="Avenir Book"/>
              </a:rPr>
              <a:t>Guide</a:t>
            </a:r>
            <a:r>
              <a:rPr sz="1400" spc="-10" dirty="0">
                <a:solidFill>
                  <a:srgbClr val="231F20"/>
                </a:solidFill>
                <a:latin typeface="Avenir Book"/>
                <a:cs typeface="Avenir Book"/>
              </a:rPr>
              <a:t> </a:t>
            </a:r>
            <a:r>
              <a:rPr sz="1400" dirty="0">
                <a:solidFill>
                  <a:srgbClr val="231F20"/>
                </a:solidFill>
                <a:latin typeface="Avenir Book"/>
                <a:cs typeface="Avenir Book"/>
              </a:rPr>
              <a:t>to</a:t>
            </a:r>
            <a:r>
              <a:rPr sz="1400" spc="-15" dirty="0">
                <a:solidFill>
                  <a:srgbClr val="231F20"/>
                </a:solidFill>
                <a:latin typeface="Avenir Book"/>
                <a:cs typeface="Avenir Book"/>
              </a:rPr>
              <a:t> </a:t>
            </a:r>
            <a:r>
              <a:rPr sz="1400" dirty="0">
                <a:solidFill>
                  <a:srgbClr val="231F20"/>
                </a:solidFill>
                <a:latin typeface="Avenir Book"/>
                <a:cs typeface="Avenir Book"/>
              </a:rPr>
              <a:t>Pesticides</a:t>
            </a:r>
            <a:r>
              <a:rPr sz="1400" spc="-15" dirty="0">
                <a:solidFill>
                  <a:srgbClr val="231F20"/>
                </a:solidFill>
                <a:latin typeface="Avenir Book"/>
                <a:cs typeface="Avenir Book"/>
              </a:rPr>
              <a:t> </a:t>
            </a:r>
            <a:r>
              <a:rPr sz="1400" dirty="0">
                <a:solidFill>
                  <a:srgbClr val="231F20"/>
                </a:solidFill>
                <a:latin typeface="Avenir Book"/>
                <a:cs typeface="Avenir Book"/>
              </a:rPr>
              <a:t>in</a:t>
            </a:r>
            <a:r>
              <a:rPr sz="1400" spc="-15" dirty="0">
                <a:solidFill>
                  <a:srgbClr val="231F20"/>
                </a:solidFill>
                <a:latin typeface="Avenir Book"/>
                <a:cs typeface="Avenir Book"/>
              </a:rPr>
              <a:t> </a:t>
            </a:r>
            <a:r>
              <a:rPr sz="1400" spc="-10" dirty="0">
                <a:solidFill>
                  <a:srgbClr val="231F20"/>
                </a:solidFill>
                <a:latin typeface="Avenir Book"/>
                <a:cs typeface="Avenir Book"/>
              </a:rPr>
              <a:t>Produce”</a:t>
            </a:r>
            <a:endParaRPr sz="1400">
              <a:latin typeface="Avenir Book"/>
              <a:cs typeface="Avenir Book"/>
            </a:endParaRPr>
          </a:p>
        </p:txBody>
      </p:sp>
      <p:sp>
        <p:nvSpPr>
          <p:cNvPr id="17" name="object 17"/>
          <p:cNvSpPr txBox="1"/>
          <p:nvPr/>
        </p:nvSpPr>
        <p:spPr>
          <a:xfrm>
            <a:off x="331214" y="7339299"/>
            <a:ext cx="4545585" cy="182101"/>
          </a:xfrm>
          <a:prstGeom prst="rect">
            <a:avLst/>
          </a:prstGeom>
        </p:spPr>
        <p:txBody>
          <a:bodyPr vert="horz" wrap="square" lIns="0" tIns="12700" rIns="0" bIns="0" rtlCol="0">
            <a:spAutoFit/>
          </a:bodyPr>
          <a:lstStyle/>
          <a:p>
            <a:pPr marL="12700">
              <a:lnSpc>
                <a:spcPct val="100000"/>
              </a:lnSpc>
              <a:spcBef>
                <a:spcPts val="100"/>
              </a:spcBef>
            </a:pPr>
            <a:r>
              <a:rPr sz="1100" dirty="0">
                <a:solidFill>
                  <a:srgbClr val="004E71"/>
                </a:solidFill>
                <a:latin typeface="Avenir Next Medium"/>
                <a:cs typeface="Avenir Next Medium"/>
              </a:rPr>
              <a:t>C</a:t>
            </a:r>
            <a:r>
              <a:rPr sz="1100" spc="-60" dirty="0">
                <a:solidFill>
                  <a:srgbClr val="004E71"/>
                </a:solidFill>
                <a:latin typeface="Avenir Next Medium"/>
                <a:cs typeface="Avenir Next Medium"/>
              </a:rPr>
              <a:t> </a:t>
            </a:r>
            <a:r>
              <a:rPr sz="1100" dirty="0">
                <a:solidFill>
                  <a:srgbClr val="004E71"/>
                </a:solidFill>
                <a:latin typeface="Avenir Next Medium"/>
                <a:cs typeface="Avenir Next Medium"/>
              </a:rPr>
              <a:t>H</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I</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L</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D</a:t>
            </a:r>
            <a:r>
              <a:rPr sz="1100" spc="-55" dirty="0">
                <a:solidFill>
                  <a:srgbClr val="004E71"/>
                </a:solidFill>
                <a:latin typeface="Avenir Next Medium"/>
                <a:cs typeface="Avenir Next Medium"/>
              </a:rPr>
              <a:t> </a:t>
            </a:r>
            <a:r>
              <a:rPr sz="1100" dirty="0">
                <a:solidFill>
                  <a:srgbClr val="004E71"/>
                </a:solidFill>
                <a:latin typeface="Avenir Next Medium"/>
                <a:cs typeface="Avenir Next Medium"/>
              </a:rPr>
              <a:t>H</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O</a:t>
            </a:r>
            <a:r>
              <a:rPr sz="1100" spc="-55" dirty="0">
                <a:solidFill>
                  <a:srgbClr val="004E71"/>
                </a:solidFill>
                <a:latin typeface="Avenir Next Medium"/>
                <a:cs typeface="Avenir Next Medium"/>
              </a:rPr>
              <a:t> </a:t>
            </a:r>
            <a:r>
              <a:rPr sz="1100" spc="100" dirty="0">
                <a:solidFill>
                  <a:srgbClr val="004E71"/>
                </a:solidFill>
                <a:latin typeface="Avenir Next Medium"/>
                <a:cs typeface="Avenir Next Medium"/>
              </a:rPr>
              <a:t>OD</a:t>
            </a:r>
            <a:r>
              <a:rPr sz="1100" spc="434" dirty="0">
                <a:solidFill>
                  <a:srgbClr val="004E71"/>
                </a:solidFill>
                <a:latin typeface="Avenir Next Medium"/>
                <a:cs typeface="Avenir Next Medium"/>
              </a:rPr>
              <a:t> </a:t>
            </a:r>
            <a:r>
              <a:rPr sz="1100" dirty="0">
                <a:solidFill>
                  <a:srgbClr val="004E71"/>
                </a:solidFill>
                <a:latin typeface="Avenir Next Medium"/>
                <a:cs typeface="Avenir Next Medium"/>
              </a:rPr>
              <a:t>C</a:t>
            </a:r>
            <a:r>
              <a:rPr sz="1100" spc="-30" dirty="0">
                <a:solidFill>
                  <a:srgbClr val="004E71"/>
                </a:solidFill>
                <a:latin typeface="Avenir Next Medium"/>
                <a:cs typeface="Avenir Next Medium"/>
              </a:rPr>
              <a:t> </a:t>
            </a:r>
            <a:r>
              <a:rPr sz="1100" spc="140" dirty="0">
                <a:solidFill>
                  <a:srgbClr val="004E71"/>
                </a:solidFill>
                <a:latin typeface="Avenir Next Medium"/>
                <a:cs typeface="Avenir Next Medium"/>
              </a:rPr>
              <a:t>ANC</a:t>
            </a:r>
            <a:r>
              <a:rPr sz="1100" spc="-55" dirty="0">
                <a:solidFill>
                  <a:srgbClr val="004E71"/>
                </a:solidFill>
                <a:latin typeface="Avenir Next Medium"/>
                <a:cs typeface="Avenir Next Medium"/>
              </a:rPr>
              <a:t> </a:t>
            </a:r>
            <a:r>
              <a:rPr sz="1100" dirty="0">
                <a:solidFill>
                  <a:srgbClr val="004E71"/>
                </a:solidFill>
                <a:latin typeface="Avenir Next Medium"/>
                <a:cs typeface="Avenir Next Medium"/>
              </a:rPr>
              <a:t>E</a:t>
            </a:r>
            <a:r>
              <a:rPr sz="1100" spc="-60" dirty="0">
                <a:solidFill>
                  <a:srgbClr val="004E71"/>
                </a:solidFill>
                <a:latin typeface="Avenir Next Medium"/>
                <a:cs typeface="Avenir Next Medium"/>
              </a:rPr>
              <a:t> </a:t>
            </a:r>
            <a:r>
              <a:rPr sz="1100" dirty="0">
                <a:solidFill>
                  <a:srgbClr val="004E71"/>
                </a:solidFill>
                <a:latin typeface="Avenir Next Medium"/>
                <a:cs typeface="Avenir Next Medium"/>
              </a:rPr>
              <a:t>R</a:t>
            </a:r>
            <a:r>
              <a:rPr sz="1100" spc="434" dirty="0">
                <a:solidFill>
                  <a:srgbClr val="004E71"/>
                </a:solidFill>
                <a:latin typeface="Avenir Next Medium"/>
                <a:cs typeface="Avenir Next Medium"/>
              </a:rPr>
              <a:t> </a:t>
            </a:r>
            <a:r>
              <a:rPr sz="1100" spc="140" dirty="0">
                <a:solidFill>
                  <a:srgbClr val="004E71"/>
                </a:solidFill>
                <a:latin typeface="Avenir Next Medium"/>
                <a:cs typeface="Avenir Next Medium"/>
              </a:rPr>
              <a:t>AND</a:t>
            </a:r>
            <a:r>
              <a:rPr sz="1100" spc="434" dirty="0">
                <a:solidFill>
                  <a:srgbClr val="004E71"/>
                </a:solidFill>
                <a:latin typeface="Avenir Next Medium"/>
                <a:cs typeface="Avenir Next Medium"/>
              </a:rPr>
              <a:t> </a:t>
            </a:r>
            <a:r>
              <a:rPr sz="1100" dirty="0">
                <a:solidFill>
                  <a:srgbClr val="004E71"/>
                </a:solidFill>
                <a:latin typeface="Avenir Next Medium"/>
                <a:cs typeface="Avenir Next Medium"/>
              </a:rPr>
              <a:t>T</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H</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E</a:t>
            </a:r>
            <a:r>
              <a:rPr sz="1100" spc="434" dirty="0">
                <a:solidFill>
                  <a:srgbClr val="004E71"/>
                </a:solidFill>
                <a:latin typeface="Avenir Next Medium"/>
                <a:cs typeface="Avenir Next Medium"/>
              </a:rPr>
              <a:t> </a:t>
            </a:r>
            <a:r>
              <a:rPr sz="1100" dirty="0">
                <a:solidFill>
                  <a:srgbClr val="004E71"/>
                </a:solidFill>
                <a:latin typeface="Avenir Next Medium"/>
                <a:cs typeface="Avenir Next Medium"/>
              </a:rPr>
              <a:t>E</a:t>
            </a:r>
            <a:r>
              <a:rPr sz="1100" spc="-60" dirty="0">
                <a:solidFill>
                  <a:srgbClr val="004E71"/>
                </a:solidFill>
                <a:latin typeface="Avenir Next Medium"/>
                <a:cs typeface="Avenir Next Medium"/>
              </a:rPr>
              <a:t> </a:t>
            </a:r>
            <a:r>
              <a:rPr sz="1100" dirty="0">
                <a:solidFill>
                  <a:srgbClr val="004E71"/>
                </a:solidFill>
                <a:latin typeface="Avenir Next Medium"/>
                <a:cs typeface="Avenir Next Medium"/>
              </a:rPr>
              <a:t>N</a:t>
            </a:r>
            <a:r>
              <a:rPr sz="1100" spc="-45" dirty="0">
                <a:solidFill>
                  <a:srgbClr val="004E71"/>
                </a:solidFill>
                <a:latin typeface="Avenir Next Medium"/>
                <a:cs typeface="Avenir Next Medium"/>
              </a:rPr>
              <a:t> </a:t>
            </a:r>
            <a:r>
              <a:rPr sz="1100" dirty="0">
                <a:solidFill>
                  <a:srgbClr val="004E71"/>
                </a:solidFill>
                <a:latin typeface="Avenir Next Medium"/>
                <a:cs typeface="Avenir Next Medium"/>
              </a:rPr>
              <a:t>V</a:t>
            </a:r>
            <a:r>
              <a:rPr sz="1100" spc="-45" dirty="0">
                <a:solidFill>
                  <a:srgbClr val="004E71"/>
                </a:solidFill>
                <a:latin typeface="Avenir Next Medium"/>
                <a:cs typeface="Avenir Next Medium"/>
              </a:rPr>
              <a:t> </a:t>
            </a:r>
            <a:r>
              <a:rPr sz="1100" dirty="0">
                <a:solidFill>
                  <a:srgbClr val="004E71"/>
                </a:solidFill>
                <a:latin typeface="Avenir Next Medium"/>
                <a:cs typeface="Avenir Next Medium"/>
              </a:rPr>
              <a:t>I</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R</a:t>
            </a:r>
            <a:r>
              <a:rPr sz="1100" spc="-65" dirty="0">
                <a:solidFill>
                  <a:srgbClr val="004E71"/>
                </a:solidFill>
                <a:latin typeface="Avenir Next Medium"/>
                <a:cs typeface="Avenir Next Medium"/>
              </a:rPr>
              <a:t> </a:t>
            </a:r>
            <a:r>
              <a:rPr sz="1100" spc="165" dirty="0">
                <a:solidFill>
                  <a:srgbClr val="004E71"/>
                </a:solidFill>
                <a:latin typeface="Avenir Next Medium"/>
                <a:cs typeface="Avenir Next Medium"/>
              </a:rPr>
              <a:t>ONME</a:t>
            </a:r>
            <a:r>
              <a:rPr sz="1100" spc="-60" dirty="0">
                <a:solidFill>
                  <a:srgbClr val="004E71"/>
                </a:solidFill>
                <a:latin typeface="Avenir Next Medium"/>
                <a:cs typeface="Avenir Next Medium"/>
              </a:rPr>
              <a:t> </a:t>
            </a:r>
            <a:r>
              <a:rPr sz="1100" dirty="0">
                <a:solidFill>
                  <a:srgbClr val="004E71"/>
                </a:solidFill>
                <a:latin typeface="Avenir Next Medium"/>
                <a:cs typeface="Avenir Next Medium"/>
              </a:rPr>
              <a:t>N</a:t>
            </a:r>
            <a:r>
              <a:rPr sz="1100" spc="-50" dirty="0">
                <a:solidFill>
                  <a:srgbClr val="004E71"/>
                </a:solidFill>
                <a:latin typeface="Avenir Next Medium"/>
                <a:cs typeface="Avenir Next Medium"/>
              </a:rPr>
              <a:t> T</a:t>
            </a:r>
            <a:endParaRPr sz="1100" dirty="0">
              <a:latin typeface="Avenir Next Medium"/>
              <a:cs typeface="Avenir Next Medium"/>
            </a:endParaRPr>
          </a:p>
        </p:txBody>
      </p:sp>
      <p:sp>
        <p:nvSpPr>
          <p:cNvPr id="18" name="object 18"/>
          <p:cNvSpPr txBox="1"/>
          <p:nvPr/>
        </p:nvSpPr>
        <p:spPr>
          <a:xfrm>
            <a:off x="8230616" y="7142480"/>
            <a:ext cx="1499235" cy="482600"/>
          </a:xfrm>
          <a:prstGeom prst="rect">
            <a:avLst/>
          </a:prstGeom>
        </p:spPr>
        <p:txBody>
          <a:bodyPr vert="horz" wrap="square" lIns="0" tIns="12700" rIns="0" bIns="0" rtlCol="0">
            <a:spAutoFit/>
          </a:bodyPr>
          <a:lstStyle/>
          <a:p>
            <a:pPr marL="12700">
              <a:lnSpc>
                <a:spcPct val="100000"/>
              </a:lnSpc>
              <a:spcBef>
                <a:spcPts val="100"/>
              </a:spcBef>
            </a:pPr>
            <a:r>
              <a:rPr sz="2000" dirty="0">
                <a:solidFill>
                  <a:srgbClr val="004E71"/>
                </a:solidFill>
                <a:latin typeface="Avenir Next Medium"/>
                <a:cs typeface="Avenir Next Medium"/>
              </a:rPr>
              <a:t>Learner</a:t>
            </a:r>
            <a:r>
              <a:rPr sz="2000" spc="40" dirty="0">
                <a:solidFill>
                  <a:srgbClr val="004E71"/>
                </a:solidFill>
                <a:latin typeface="Avenir Next Medium"/>
                <a:cs typeface="Avenir Next Medium"/>
              </a:rPr>
              <a:t>  </a:t>
            </a:r>
            <a:r>
              <a:rPr sz="3000" spc="-25" dirty="0">
                <a:solidFill>
                  <a:srgbClr val="004E71"/>
                </a:solidFill>
                <a:latin typeface="Avenir Next Medium"/>
                <a:cs typeface="Avenir Next Medium"/>
              </a:rPr>
              <a:t>30</a:t>
            </a:r>
            <a:endParaRPr sz="3000">
              <a:latin typeface="Avenir Next Medium"/>
              <a:cs typeface="Avenir Next Medium"/>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1016000" y="293024"/>
            <a:ext cx="6756400" cy="320601"/>
          </a:xfrm>
          <a:prstGeom prst="rect">
            <a:avLst/>
          </a:prstGeom>
        </p:spPr>
        <p:txBody>
          <a:bodyPr vert="horz" wrap="square" lIns="0" tIns="12700" rIns="0" bIns="0" rtlCol="0">
            <a:spAutoFit/>
          </a:bodyPr>
          <a:lstStyle/>
          <a:p>
            <a:pPr marL="12700">
              <a:lnSpc>
                <a:spcPct val="100000"/>
              </a:lnSpc>
              <a:spcBef>
                <a:spcPts val="100"/>
              </a:spcBef>
            </a:pPr>
            <a:r>
              <a:rPr sz="2000" b="1" dirty="0">
                <a:solidFill>
                  <a:srgbClr val="231F20"/>
                </a:solidFill>
                <a:latin typeface="Avenir Heavy"/>
                <a:cs typeface="Avenir Heavy"/>
              </a:rPr>
              <a:t>How</a:t>
            </a:r>
            <a:r>
              <a:rPr sz="2000" b="1" spc="-55" dirty="0">
                <a:solidFill>
                  <a:srgbClr val="231F20"/>
                </a:solidFill>
                <a:latin typeface="Avenir Heavy"/>
                <a:cs typeface="Avenir Heavy"/>
              </a:rPr>
              <a:t> </a:t>
            </a:r>
            <a:r>
              <a:rPr sz="2000" b="1" dirty="0">
                <a:solidFill>
                  <a:srgbClr val="231F20"/>
                </a:solidFill>
                <a:latin typeface="Avenir Heavy"/>
                <a:cs typeface="Avenir Heavy"/>
              </a:rPr>
              <a:t>you</a:t>
            </a:r>
            <a:r>
              <a:rPr sz="2000" b="1" spc="-55" dirty="0">
                <a:solidFill>
                  <a:srgbClr val="231F20"/>
                </a:solidFill>
                <a:latin typeface="Avenir Heavy"/>
                <a:cs typeface="Avenir Heavy"/>
              </a:rPr>
              <a:t> </a:t>
            </a:r>
            <a:r>
              <a:rPr sz="2000" b="1" dirty="0">
                <a:solidFill>
                  <a:srgbClr val="231F20"/>
                </a:solidFill>
                <a:latin typeface="Avenir Heavy"/>
                <a:cs typeface="Avenir Heavy"/>
              </a:rPr>
              <a:t>can</a:t>
            </a:r>
            <a:r>
              <a:rPr sz="2000" b="1" spc="-55" dirty="0">
                <a:solidFill>
                  <a:srgbClr val="231F20"/>
                </a:solidFill>
                <a:latin typeface="Avenir Heavy"/>
                <a:cs typeface="Avenir Heavy"/>
              </a:rPr>
              <a:t> </a:t>
            </a:r>
            <a:r>
              <a:rPr sz="2000" b="1" dirty="0">
                <a:solidFill>
                  <a:srgbClr val="231F20"/>
                </a:solidFill>
                <a:latin typeface="Avenir Heavy"/>
                <a:cs typeface="Avenir Heavy"/>
              </a:rPr>
              <a:t>decrease</a:t>
            </a:r>
            <a:r>
              <a:rPr sz="2000" b="1" spc="-55" dirty="0">
                <a:solidFill>
                  <a:srgbClr val="231F20"/>
                </a:solidFill>
                <a:latin typeface="Avenir Heavy"/>
                <a:cs typeface="Avenir Heavy"/>
              </a:rPr>
              <a:t> </a:t>
            </a:r>
            <a:r>
              <a:rPr sz="2000" b="1" dirty="0">
                <a:solidFill>
                  <a:srgbClr val="231F20"/>
                </a:solidFill>
                <a:latin typeface="Avenir Heavy"/>
                <a:cs typeface="Avenir Heavy"/>
              </a:rPr>
              <a:t>your</a:t>
            </a:r>
            <a:r>
              <a:rPr sz="2000" b="1" spc="-55" dirty="0">
                <a:solidFill>
                  <a:srgbClr val="231F20"/>
                </a:solidFill>
                <a:latin typeface="Avenir Heavy"/>
                <a:cs typeface="Avenir Heavy"/>
              </a:rPr>
              <a:t> </a:t>
            </a:r>
            <a:r>
              <a:rPr sz="2000" b="1" dirty="0">
                <a:solidFill>
                  <a:srgbClr val="231F20"/>
                </a:solidFill>
                <a:latin typeface="Avenir Heavy"/>
                <a:cs typeface="Avenir Heavy"/>
              </a:rPr>
              <a:t>exposure</a:t>
            </a:r>
            <a:r>
              <a:rPr sz="2000" b="1" spc="-55" dirty="0">
                <a:solidFill>
                  <a:srgbClr val="231F20"/>
                </a:solidFill>
                <a:latin typeface="Avenir Heavy"/>
                <a:cs typeface="Avenir Heavy"/>
              </a:rPr>
              <a:t> </a:t>
            </a:r>
            <a:r>
              <a:rPr sz="2000" b="1" dirty="0">
                <a:solidFill>
                  <a:srgbClr val="231F20"/>
                </a:solidFill>
                <a:latin typeface="Avenir Heavy"/>
                <a:cs typeface="Avenir Heavy"/>
              </a:rPr>
              <a:t>to</a:t>
            </a:r>
            <a:r>
              <a:rPr sz="2000" b="1" spc="-55" dirty="0">
                <a:solidFill>
                  <a:srgbClr val="231F20"/>
                </a:solidFill>
                <a:latin typeface="Avenir Heavy"/>
                <a:cs typeface="Avenir Heavy"/>
              </a:rPr>
              <a:t> </a:t>
            </a:r>
            <a:r>
              <a:rPr sz="2000" b="1" spc="-10" dirty="0">
                <a:solidFill>
                  <a:srgbClr val="231F20"/>
                </a:solidFill>
                <a:latin typeface="Avenir Heavy"/>
                <a:cs typeface="Avenir Heavy"/>
              </a:rPr>
              <a:t>pesticides</a:t>
            </a:r>
            <a:endParaRPr sz="2000" dirty="0">
              <a:latin typeface="Avenir Heavy"/>
              <a:cs typeface="Avenir Heavy"/>
            </a:endParaRPr>
          </a:p>
        </p:txBody>
      </p:sp>
      <p:sp>
        <p:nvSpPr>
          <p:cNvPr id="3" name="object 3"/>
          <p:cNvSpPr txBox="1">
            <a:spLocks noGrp="1"/>
          </p:cNvSpPr>
          <p:nvPr>
            <p:ph type="title"/>
          </p:nvPr>
        </p:nvSpPr>
        <p:spPr>
          <a:xfrm>
            <a:off x="1016000" y="552867"/>
            <a:ext cx="7400925" cy="777240"/>
          </a:xfrm>
          <a:prstGeom prst="rect">
            <a:avLst/>
          </a:prstGeom>
        </p:spPr>
        <p:txBody>
          <a:bodyPr vert="horz" wrap="square" lIns="0" tIns="61594" rIns="0" bIns="0" rtlCol="0">
            <a:spAutoFit/>
          </a:bodyPr>
          <a:lstStyle/>
          <a:p>
            <a:pPr marL="12700" marR="5080">
              <a:lnSpc>
                <a:spcPts val="2780"/>
              </a:lnSpc>
              <a:spcBef>
                <a:spcPts val="484"/>
              </a:spcBef>
            </a:pPr>
            <a:r>
              <a:rPr sz="2600" dirty="0"/>
              <a:t>Decrease</a:t>
            </a:r>
            <a:r>
              <a:rPr sz="2600" spc="60" dirty="0"/>
              <a:t> </a:t>
            </a:r>
            <a:r>
              <a:rPr sz="2600" dirty="0"/>
              <a:t>pesticide</a:t>
            </a:r>
            <a:r>
              <a:rPr sz="2600" spc="65" dirty="0"/>
              <a:t> </a:t>
            </a:r>
            <a:r>
              <a:rPr sz="2600" spc="55" dirty="0"/>
              <a:t>exposure</a:t>
            </a:r>
            <a:r>
              <a:rPr sz="2600" spc="65" dirty="0"/>
              <a:t> in</a:t>
            </a:r>
            <a:r>
              <a:rPr sz="2600" spc="60" dirty="0"/>
              <a:t> </a:t>
            </a:r>
            <a:r>
              <a:rPr sz="2600" spc="114" dirty="0"/>
              <a:t>and</a:t>
            </a:r>
            <a:r>
              <a:rPr sz="2600" spc="65" dirty="0"/>
              <a:t> </a:t>
            </a:r>
            <a:r>
              <a:rPr sz="2600" spc="100" dirty="0"/>
              <a:t>around</a:t>
            </a:r>
            <a:r>
              <a:rPr sz="2600" spc="65" dirty="0"/>
              <a:t> the </a:t>
            </a:r>
            <a:r>
              <a:rPr sz="2600" spc="40" dirty="0"/>
              <a:t>home, </a:t>
            </a:r>
            <a:r>
              <a:rPr sz="2600" dirty="0"/>
              <a:t>school</a:t>
            </a:r>
            <a:r>
              <a:rPr sz="2600" spc="110" dirty="0"/>
              <a:t> </a:t>
            </a:r>
            <a:r>
              <a:rPr sz="2600" spc="105" dirty="0"/>
              <a:t>or</a:t>
            </a:r>
            <a:r>
              <a:rPr sz="2600" spc="110" dirty="0"/>
              <a:t> </a:t>
            </a:r>
            <a:r>
              <a:rPr sz="2600" dirty="0"/>
              <a:t>child</a:t>
            </a:r>
            <a:r>
              <a:rPr sz="2600" spc="110" dirty="0"/>
              <a:t> </a:t>
            </a:r>
            <a:r>
              <a:rPr sz="2600" spc="-20" dirty="0"/>
              <a:t>care.</a:t>
            </a:r>
            <a:endParaRPr sz="2600"/>
          </a:p>
        </p:txBody>
      </p:sp>
      <p:sp>
        <p:nvSpPr>
          <p:cNvPr id="4" name="object 4"/>
          <p:cNvSpPr txBox="1"/>
          <p:nvPr/>
        </p:nvSpPr>
        <p:spPr>
          <a:xfrm>
            <a:off x="1015968" y="2463456"/>
            <a:ext cx="143510" cy="185420"/>
          </a:xfrm>
          <a:prstGeom prst="rect">
            <a:avLst/>
          </a:prstGeom>
        </p:spPr>
        <p:txBody>
          <a:bodyPr vert="horz" wrap="square" lIns="0" tIns="12700" rIns="0" bIns="0" rtlCol="0">
            <a:spAutoFit/>
          </a:bodyPr>
          <a:lstStyle/>
          <a:p>
            <a:pPr marL="12700">
              <a:lnSpc>
                <a:spcPct val="100000"/>
              </a:lnSpc>
              <a:spcBef>
                <a:spcPts val="100"/>
              </a:spcBef>
            </a:pPr>
            <a:r>
              <a:rPr sz="1050" spc="-50" dirty="0">
                <a:solidFill>
                  <a:srgbClr val="E16C25"/>
                </a:solidFill>
                <a:latin typeface="Apple Symbols"/>
                <a:cs typeface="Apple Symbols"/>
              </a:rPr>
              <a:t>■</a:t>
            </a:r>
            <a:endParaRPr sz="1050">
              <a:latin typeface="Apple Symbols"/>
              <a:cs typeface="Apple Symbols"/>
            </a:endParaRPr>
          </a:p>
        </p:txBody>
      </p:sp>
      <p:sp>
        <p:nvSpPr>
          <p:cNvPr id="5" name="object 5"/>
          <p:cNvSpPr txBox="1"/>
          <p:nvPr/>
        </p:nvSpPr>
        <p:spPr>
          <a:xfrm>
            <a:off x="1015968" y="4025556"/>
            <a:ext cx="143510" cy="185420"/>
          </a:xfrm>
          <a:prstGeom prst="rect">
            <a:avLst/>
          </a:prstGeom>
        </p:spPr>
        <p:txBody>
          <a:bodyPr vert="horz" wrap="square" lIns="0" tIns="12700" rIns="0" bIns="0" rtlCol="0">
            <a:spAutoFit/>
          </a:bodyPr>
          <a:lstStyle/>
          <a:p>
            <a:pPr marL="12700">
              <a:lnSpc>
                <a:spcPct val="100000"/>
              </a:lnSpc>
              <a:spcBef>
                <a:spcPts val="100"/>
              </a:spcBef>
            </a:pPr>
            <a:r>
              <a:rPr sz="1050" spc="-50" dirty="0">
                <a:solidFill>
                  <a:srgbClr val="E16C25"/>
                </a:solidFill>
                <a:latin typeface="Apple Symbols"/>
                <a:cs typeface="Apple Symbols"/>
              </a:rPr>
              <a:t>■</a:t>
            </a:r>
            <a:endParaRPr sz="1050">
              <a:latin typeface="Apple Symbols"/>
              <a:cs typeface="Apple Symbols"/>
            </a:endParaRPr>
          </a:p>
        </p:txBody>
      </p:sp>
      <p:sp>
        <p:nvSpPr>
          <p:cNvPr id="6" name="object 6"/>
          <p:cNvSpPr txBox="1"/>
          <p:nvPr/>
        </p:nvSpPr>
        <p:spPr>
          <a:xfrm>
            <a:off x="1015968" y="5295557"/>
            <a:ext cx="143510" cy="185420"/>
          </a:xfrm>
          <a:prstGeom prst="rect">
            <a:avLst/>
          </a:prstGeom>
        </p:spPr>
        <p:txBody>
          <a:bodyPr vert="horz" wrap="square" lIns="0" tIns="12700" rIns="0" bIns="0" rtlCol="0">
            <a:spAutoFit/>
          </a:bodyPr>
          <a:lstStyle/>
          <a:p>
            <a:pPr marL="12700">
              <a:lnSpc>
                <a:spcPct val="100000"/>
              </a:lnSpc>
              <a:spcBef>
                <a:spcPts val="100"/>
              </a:spcBef>
            </a:pPr>
            <a:r>
              <a:rPr sz="1050" spc="-50" dirty="0">
                <a:solidFill>
                  <a:srgbClr val="E16C25"/>
                </a:solidFill>
                <a:latin typeface="Apple Symbols"/>
                <a:cs typeface="Apple Symbols"/>
              </a:rPr>
              <a:t>■</a:t>
            </a:r>
            <a:endParaRPr sz="1050">
              <a:latin typeface="Apple Symbols"/>
              <a:cs typeface="Apple Symbols"/>
            </a:endParaRPr>
          </a:p>
        </p:txBody>
      </p:sp>
      <p:sp>
        <p:nvSpPr>
          <p:cNvPr id="7" name="object 7"/>
          <p:cNvSpPr txBox="1"/>
          <p:nvPr/>
        </p:nvSpPr>
        <p:spPr>
          <a:xfrm>
            <a:off x="1015968" y="1377606"/>
            <a:ext cx="3834129" cy="5016500"/>
          </a:xfrm>
          <a:prstGeom prst="rect">
            <a:avLst/>
          </a:prstGeom>
        </p:spPr>
        <p:txBody>
          <a:bodyPr vert="horz" wrap="square" lIns="0" tIns="33020" rIns="0" bIns="0" rtlCol="0">
            <a:spAutoFit/>
          </a:bodyPr>
          <a:lstStyle/>
          <a:p>
            <a:pPr marL="234315" marR="44450" indent="-222250">
              <a:lnSpc>
                <a:spcPts val="2300"/>
              </a:lnSpc>
              <a:spcBef>
                <a:spcPts val="260"/>
              </a:spcBef>
              <a:buClr>
                <a:srgbClr val="E16C25"/>
              </a:buClr>
              <a:buSzPct val="52500"/>
              <a:buFont typeface="Apple Symbols"/>
              <a:buChar char="■"/>
              <a:tabLst>
                <a:tab pos="235585" algn="l"/>
              </a:tabLst>
            </a:pPr>
            <a:r>
              <a:rPr sz="2000" dirty="0">
                <a:solidFill>
                  <a:srgbClr val="231F20"/>
                </a:solidFill>
                <a:latin typeface="Avenir Book"/>
                <a:cs typeface="Avenir Book"/>
              </a:rPr>
              <a:t>Use</a:t>
            </a:r>
            <a:r>
              <a:rPr sz="2000" spc="-10" dirty="0">
                <a:solidFill>
                  <a:srgbClr val="231F20"/>
                </a:solidFill>
                <a:latin typeface="Avenir Book"/>
                <a:cs typeface="Avenir Book"/>
              </a:rPr>
              <a:t> </a:t>
            </a:r>
            <a:r>
              <a:rPr sz="2000" dirty="0">
                <a:solidFill>
                  <a:srgbClr val="231F20"/>
                </a:solidFill>
                <a:latin typeface="Avenir Book"/>
                <a:cs typeface="Avenir Book"/>
              </a:rPr>
              <a:t>the</a:t>
            </a:r>
            <a:r>
              <a:rPr sz="2000" spc="-10" dirty="0">
                <a:solidFill>
                  <a:srgbClr val="231F20"/>
                </a:solidFill>
                <a:latin typeface="Avenir Book"/>
                <a:cs typeface="Avenir Book"/>
              </a:rPr>
              <a:t> </a:t>
            </a:r>
            <a:r>
              <a:rPr sz="2000" dirty="0">
                <a:solidFill>
                  <a:srgbClr val="231F20"/>
                </a:solidFill>
                <a:latin typeface="Avenir Book"/>
                <a:cs typeface="Avenir Book"/>
              </a:rPr>
              <a:t>least</a:t>
            </a:r>
            <a:r>
              <a:rPr sz="2000" spc="-5" dirty="0">
                <a:solidFill>
                  <a:srgbClr val="231F20"/>
                </a:solidFill>
                <a:latin typeface="Avenir Book"/>
                <a:cs typeface="Avenir Book"/>
              </a:rPr>
              <a:t> </a:t>
            </a:r>
            <a:r>
              <a:rPr sz="2000" dirty="0">
                <a:solidFill>
                  <a:srgbClr val="231F20"/>
                </a:solidFill>
                <a:latin typeface="Avenir Book"/>
                <a:cs typeface="Avenir Book"/>
              </a:rPr>
              <a:t>toxic</a:t>
            </a:r>
            <a:r>
              <a:rPr sz="2000" spc="-10" dirty="0">
                <a:solidFill>
                  <a:srgbClr val="231F20"/>
                </a:solidFill>
                <a:latin typeface="Avenir Book"/>
                <a:cs typeface="Avenir Book"/>
              </a:rPr>
              <a:t> options 	</a:t>
            </a:r>
            <a:r>
              <a:rPr sz="2000" dirty="0">
                <a:solidFill>
                  <a:srgbClr val="231F20"/>
                </a:solidFill>
                <a:latin typeface="Avenir Book"/>
                <a:cs typeface="Avenir Book"/>
              </a:rPr>
              <a:t>possible</a:t>
            </a:r>
            <a:r>
              <a:rPr sz="2000" spc="-20" dirty="0">
                <a:solidFill>
                  <a:srgbClr val="231F20"/>
                </a:solidFill>
                <a:latin typeface="Avenir Book"/>
                <a:cs typeface="Avenir Book"/>
              </a:rPr>
              <a:t> </a:t>
            </a:r>
            <a:r>
              <a:rPr sz="2000" dirty="0">
                <a:solidFill>
                  <a:srgbClr val="231F20"/>
                </a:solidFill>
                <a:latin typeface="Avenir Book"/>
                <a:cs typeface="Avenir Book"/>
              </a:rPr>
              <a:t>to</a:t>
            </a:r>
            <a:r>
              <a:rPr sz="2000" spc="-10" dirty="0">
                <a:solidFill>
                  <a:srgbClr val="231F20"/>
                </a:solidFill>
                <a:latin typeface="Avenir Book"/>
                <a:cs typeface="Avenir Book"/>
              </a:rPr>
              <a:t> </a:t>
            </a:r>
            <a:r>
              <a:rPr sz="2000" dirty="0">
                <a:solidFill>
                  <a:srgbClr val="231F20"/>
                </a:solidFill>
                <a:latin typeface="Avenir Book"/>
                <a:cs typeface="Avenir Book"/>
              </a:rPr>
              <a:t>control</a:t>
            </a:r>
            <a:r>
              <a:rPr sz="2000" spc="-5" dirty="0">
                <a:solidFill>
                  <a:srgbClr val="231F20"/>
                </a:solidFill>
                <a:latin typeface="Avenir Book"/>
                <a:cs typeface="Avenir Book"/>
              </a:rPr>
              <a:t> </a:t>
            </a:r>
            <a:r>
              <a:rPr sz="2000" dirty="0">
                <a:solidFill>
                  <a:srgbClr val="231F20"/>
                </a:solidFill>
                <a:latin typeface="Avenir Book"/>
                <a:cs typeface="Avenir Book"/>
              </a:rPr>
              <a:t>pests</a:t>
            </a:r>
            <a:r>
              <a:rPr sz="2000" spc="-10" dirty="0">
                <a:solidFill>
                  <a:srgbClr val="231F20"/>
                </a:solidFill>
                <a:latin typeface="Avenir Book"/>
                <a:cs typeface="Avenir Book"/>
              </a:rPr>
              <a:t> </a:t>
            </a:r>
            <a:r>
              <a:rPr sz="2000" dirty="0">
                <a:solidFill>
                  <a:srgbClr val="231F20"/>
                </a:solidFill>
                <a:latin typeface="Avenir Book"/>
                <a:cs typeface="Avenir Book"/>
              </a:rPr>
              <a:t>in</a:t>
            </a:r>
            <a:r>
              <a:rPr sz="2000" spc="-5" dirty="0">
                <a:solidFill>
                  <a:srgbClr val="231F20"/>
                </a:solidFill>
                <a:latin typeface="Avenir Book"/>
                <a:cs typeface="Avenir Book"/>
              </a:rPr>
              <a:t> </a:t>
            </a:r>
            <a:r>
              <a:rPr sz="2000" spc="-25" dirty="0">
                <a:solidFill>
                  <a:srgbClr val="231F20"/>
                </a:solidFill>
                <a:latin typeface="Avenir Book"/>
                <a:cs typeface="Avenir Book"/>
              </a:rPr>
              <a:t>and 	</a:t>
            </a:r>
            <a:r>
              <a:rPr sz="2000" dirty="0">
                <a:solidFill>
                  <a:srgbClr val="231F20"/>
                </a:solidFill>
                <a:latin typeface="Avenir Book"/>
                <a:cs typeface="Avenir Book"/>
              </a:rPr>
              <a:t>around</a:t>
            </a:r>
            <a:r>
              <a:rPr sz="2000" spc="-90" dirty="0">
                <a:solidFill>
                  <a:srgbClr val="231F20"/>
                </a:solidFill>
                <a:latin typeface="Avenir Book"/>
                <a:cs typeface="Avenir Book"/>
              </a:rPr>
              <a:t> </a:t>
            </a:r>
            <a:r>
              <a:rPr sz="2000" spc="-10" dirty="0">
                <a:solidFill>
                  <a:srgbClr val="231F20"/>
                </a:solidFill>
                <a:latin typeface="Avenir Book"/>
                <a:cs typeface="Avenir Book"/>
              </a:rPr>
              <a:t>buildings.</a:t>
            </a:r>
            <a:endParaRPr sz="2000">
              <a:latin typeface="Avenir Book"/>
              <a:cs typeface="Avenir Book"/>
            </a:endParaRPr>
          </a:p>
          <a:p>
            <a:pPr marL="235585" marR="39370">
              <a:lnSpc>
                <a:spcPts val="2300"/>
              </a:lnSpc>
              <a:spcBef>
                <a:spcPts val="800"/>
              </a:spcBef>
            </a:pPr>
            <a:r>
              <a:rPr sz="2000" dirty="0">
                <a:solidFill>
                  <a:srgbClr val="231F20"/>
                </a:solidFill>
                <a:latin typeface="Avenir Book"/>
                <a:cs typeface="Avenir Book"/>
              </a:rPr>
              <a:t>Learn</a:t>
            </a:r>
            <a:r>
              <a:rPr sz="2000" spc="-10" dirty="0">
                <a:solidFill>
                  <a:srgbClr val="231F20"/>
                </a:solidFill>
                <a:latin typeface="Avenir Book"/>
                <a:cs typeface="Avenir Book"/>
              </a:rPr>
              <a:t> </a:t>
            </a:r>
            <a:r>
              <a:rPr sz="2000" dirty="0">
                <a:solidFill>
                  <a:srgbClr val="231F20"/>
                </a:solidFill>
                <a:latin typeface="Avenir Book"/>
                <a:cs typeface="Avenir Book"/>
              </a:rPr>
              <a:t>about</a:t>
            </a:r>
            <a:r>
              <a:rPr sz="2000" spc="-10" dirty="0">
                <a:solidFill>
                  <a:srgbClr val="231F20"/>
                </a:solidFill>
                <a:latin typeface="Avenir Book"/>
                <a:cs typeface="Avenir Book"/>
              </a:rPr>
              <a:t> </a:t>
            </a:r>
            <a:r>
              <a:rPr sz="2000" dirty="0">
                <a:solidFill>
                  <a:srgbClr val="231F20"/>
                </a:solidFill>
                <a:latin typeface="Avenir Book"/>
                <a:cs typeface="Avenir Book"/>
              </a:rPr>
              <a:t>“Integrated</a:t>
            </a:r>
            <a:r>
              <a:rPr sz="2000" spc="-10" dirty="0">
                <a:solidFill>
                  <a:srgbClr val="231F20"/>
                </a:solidFill>
                <a:latin typeface="Avenir Book"/>
                <a:cs typeface="Avenir Book"/>
              </a:rPr>
              <a:t> </a:t>
            </a:r>
            <a:r>
              <a:rPr sz="2000" spc="-20" dirty="0">
                <a:solidFill>
                  <a:srgbClr val="231F20"/>
                </a:solidFill>
                <a:latin typeface="Avenir Book"/>
                <a:cs typeface="Avenir Book"/>
              </a:rPr>
              <a:t>Pest </a:t>
            </a:r>
            <a:r>
              <a:rPr sz="2000" dirty="0">
                <a:solidFill>
                  <a:srgbClr val="231F20"/>
                </a:solidFill>
                <a:latin typeface="Avenir Book"/>
                <a:cs typeface="Avenir Book"/>
              </a:rPr>
              <a:t>Management” (IPM), which </a:t>
            </a:r>
            <a:r>
              <a:rPr sz="2000" spc="-25" dirty="0">
                <a:solidFill>
                  <a:srgbClr val="231F20"/>
                </a:solidFill>
                <a:latin typeface="Avenir Book"/>
                <a:cs typeface="Avenir Book"/>
              </a:rPr>
              <a:t>in- </a:t>
            </a:r>
            <a:r>
              <a:rPr sz="2000" dirty="0">
                <a:solidFill>
                  <a:srgbClr val="231F20"/>
                </a:solidFill>
                <a:latin typeface="Avenir Book"/>
                <a:cs typeface="Avenir Book"/>
              </a:rPr>
              <a:t>volves chemical use only </a:t>
            </a:r>
            <a:r>
              <a:rPr sz="2000" spc="-10" dirty="0">
                <a:solidFill>
                  <a:srgbClr val="231F20"/>
                </a:solidFill>
                <a:latin typeface="Avenir Book"/>
                <a:cs typeface="Avenir Book"/>
              </a:rPr>
              <a:t>after </a:t>
            </a:r>
            <a:r>
              <a:rPr sz="2000" dirty="0">
                <a:solidFill>
                  <a:srgbClr val="231F20"/>
                </a:solidFill>
                <a:latin typeface="Avenir Book"/>
                <a:cs typeface="Avenir Book"/>
              </a:rPr>
              <a:t>several</a:t>
            </a:r>
            <a:r>
              <a:rPr sz="2000" spc="-15" dirty="0">
                <a:solidFill>
                  <a:srgbClr val="231F20"/>
                </a:solidFill>
                <a:latin typeface="Avenir Book"/>
                <a:cs typeface="Avenir Book"/>
              </a:rPr>
              <a:t> </a:t>
            </a:r>
            <a:r>
              <a:rPr sz="2000" dirty="0">
                <a:solidFill>
                  <a:srgbClr val="231F20"/>
                </a:solidFill>
                <a:latin typeface="Avenir Book"/>
                <a:cs typeface="Avenir Book"/>
              </a:rPr>
              <a:t>other</a:t>
            </a:r>
            <a:r>
              <a:rPr sz="2000" spc="-10" dirty="0">
                <a:solidFill>
                  <a:srgbClr val="231F20"/>
                </a:solidFill>
                <a:latin typeface="Avenir Book"/>
                <a:cs typeface="Avenir Book"/>
              </a:rPr>
              <a:t> </a:t>
            </a:r>
            <a:r>
              <a:rPr sz="2000" dirty="0">
                <a:solidFill>
                  <a:srgbClr val="231F20"/>
                </a:solidFill>
                <a:latin typeface="Avenir Book"/>
                <a:cs typeface="Avenir Book"/>
              </a:rPr>
              <a:t>steps</a:t>
            </a:r>
            <a:r>
              <a:rPr sz="2000" spc="-10" dirty="0">
                <a:solidFill>
                  <a:srgbClr val="231F20"/>
                </a:solidFill>
                <a:latin typeface="Avenir Book"/>
                <a:cs typeface="Avenir Book"/>
              </a:rPr>
              <a:t> </a:t>
            </a:r>
            <a:r>
              <a:rPr sz="2000" dirty="0">
                <a:solidFill>
                  <a:srgbClr val="231F20"/>
                </a:solidFill>
                <a:latin typeface="Avenir Book"/>
                <a:cs typeface="Avenir Book"/>
              </a:rPr>
              <a:t>are</a:t>
            </a:r>
            <a:r>
              <a:rPr sz="2000" spc="-10" dirty="0">
                <a:solidFill>
                  <a:srgbClr val="231F20"/>
                </a:solidFill>
                <a:latin typeface="Avenir Book"/>
                <a:cs typeface="Avenir Book"/>
              </a:rPr>
              <a:t> </a:t>
            </a:r>
            <a:r>
              <a:rPr sz="2000" dirty="0">
                <a:solidFill>
                  <a:srgbClr val="231F20"/>
                </a:solidFill>
                <a:latin typeface="Avenir Book"/>
                <a:cs typeface="Avenir Book"/>
              </a:rPr>
              <a:t>taken</a:t>
            </a:r>
            <a:r>
              <a:rPr sz="2000" spc="-10" dirty="0">
                <a:solidFill>
                  <a:srgbClr val="231F20"/>
                </a:solidFill>
                <a:latin typeface="Avenir Book"/>
                <a:cs typeface="Avenir Book"/>
              </a:rPr>
              <a:t> </a:t>
            </a:r>
            <a:r>
              <a:rPr sz="2000" spc="-25" dirty="0">
                <a:solidFill>
                  <a:srgbClr val="231F20"/>
                </a:solidFill>
                <a:latin typeface="Avenir Book"/>
                <a:cs typeface="Avenir Book"/>
              </a:rPr>
              <a:t>to </a:t>
            </a:r>
            <a:r>
              <a:rPr sz="2000" dirty="0">
                <a:solidFill>
                  <a:srgbClr val="231F20"/>
                </a:solidFill>
                <a:latin typeface="Avenir Book"/>
                <a:cs typeface="Avenir Book"/>
              </a:rPr>
              <a:t>remove</a:t>
            </a:r>
            <a:r>
              <a:rPr sz="2000" spc="-30" dirty="0">
                <a:solidFill>
                  <a:srgbClr val="231F20"/>
                </a:solidFill>
                <a:latin typeface="Avenir Book"/>
                <a:cs typeface="Avenir Book"/>
              </a:rPr>
              <a:t> </a:t>
            </a:r>
            <a:r>
              <a:rPr sz="2000" dirty="0">
                <a:solidFill>
                  <a:srgbClr val="231F20"/>
                </a:solidFill>
                <a:latin typeface="Avenir Book"/>
                <a:cs typeface="Avenir Book"/>
              </a:rPr>
              <a:t>pests</a:t>
            </a:r>
            <a:r>
              <a:rPr sz="2000" spc="-20" dirty="0">
                <a:solidFill>
                  <a:srgbClr val="231F20"/>
                </a:solidFill>
                <a:latin typeface="Avenir Book"/>
                <a:cs typeface="Avenir Book"/>
              </a:rPr>
              <a:t> </a:t>
            </a:r>
            <a:r>
              <a:rPr sz="2000" dirty="0">
                <a:solidFill>
                  <a:srgbClr val="231F20"/>
                </a:solidFill>
                <a:latin typeface="Avenir Book"/>
                <a:cs typeface="Avenir Book"/>
              </a:rPr>
              <a:t>from</a:t>
            </a:r>
            <a:r>
              <a:rPr sz="2000" spc="-20" dirty="0">
                <a:solidFill>
                  <a:srgbClr val="231F20"/>
                </a:solidFill>
                <a:latin typeface="Avenir Book"/>
                <a:cs typeface="Avenir Book"/>
              </a:rPr>
              <a:t> </a:t>
            </a:r>
            <a:r>
              <a:rPr sz="2000" dirty="0">
                <a:solidFill>
                  <a:srgbClr val="231F20"/>
                </a:solidFill>
                <a:latin typeface="Avenir Book"/>
                <a:cs typeface="Avenir Book"/>
              </a:rPr>
              <a:t>the</a:t>
            </a:r>
            <a:r>
              <a:rPr sz="2000" spc="-20" dirty="0">
                <a:solidFill>
                  <a:srgbClr val="231F20"/>
                </a:solidFill>
                <a:latin typeface="Avenir Book"/>
                <a:cs typeface="Avenir Book"/>
              </a:rPr>
              <a:t> </a:t>
            </a:r>
            <a:r>
              <a:rPr sz="2000" spc="-10" dirty="0">
                <a:solidFill>
                  <a:srgbClr val="231F20"/>
                </a:solidFill>
                <a:latin typeface="Avenir Book"/>
                <a:cs typeface="Avenir Book"/>
              </a:rPr>
              <a:t>home.</a:t>
            </a:r>
            <a:endParaRPr sz="2000">
              <a:latin typeface="Avenir Book"/>
              <a:cs typeface="Avenir Book"/>
            </a:endParaRPr>
          </a:p>
          <a:p>
            <a:pPr marL="235585" marR="5080">
              <a:lnSpc>
                <a:spcPts val="2300"/>
              </a:lnSpc>
              <a:spcBef>
                <a:spcPts val="800"/>
              </a:spcBef>
            </a:pPr>
            <a:r>
              <a:rPr sz="2000" dirty="0">
                <a:solidFill>
                  <a:srgbClr val="231F20"/>
                </a:solidFill>
                <a:latin typeface="Avenir Book"/>
                <a:cs typeface="Avenir Book"/>
              </a:rPr>
              <a:t>Leave shoes outside your </a:t>
            </a:r>
            <a:r>
              <a:rPr sz="2000" spc="-20" dirty="0">
                <a:solidFill>
                  <a:srgbClr val="231F20"/>
                </a:solidFill>
                <a:latin typeface="Avenir Book"/>
                <a:cs typeface="Avenir Book"/>
              </a:rPr>
              <a:t>home </a:t>
            </a:r>
            <a:r>
              <a:rPr sz="2000" dirty="0">
                <a:solidFill>
                  <a:srgbClr val="231F20"/>
                </a:solidFill>
                <a:latin typeface="Avenir Book"/>
                <a:cs typeface="Avenir Book"/>
              </a:rPr>
              <a:t>to</a:t>
            </a:r>
            <a:r>
              <a:rPr sz="2000" spc="-15" dirty="0">
                <a:solidFill>
                  <a:srgbClr val="231F20"/>
                </a:solidFill>
                <a:latin typeface="Avenir Book"/>
                <a:cs typeface="Avenir Book"/>
              </a:rPr>
              <a:t> </a:t>
            </a:r>
            <a:r>
              <a:rPr sz="2000" dirty="0">
                <a:solidFill>
                  <a:srgbClr val="231F20"/>
                </a:solidFill>
                <a:latin typeface="Avenir Book"/>
                <a:cs typeface="Avenir Book"/>
              </a:rPr>
              <a:t>prevent</a:t>
            </a:r>
            <a:r>
              <a:rPr sz="2000" spc="-15" dirty="0">
                <a:solidFill>
                  <a:srgbClr val="231F20"/>
                </a:solidFill>
                <a:latin typeface="Avenir Book"/>
                <a:cs typeface="Avenir Book"/>
              </a:rPr>
              <a:t> </a:t>
            </a:r>
            <a:r>
              <a:rPr sz="2000" dirty="0">
                <a:solidFill>
                  <a:srgbClr val="231F20"/>
                </a:solidFill>
                <a:latin typeface="Avenir Book"/>
                <a:cs typeface="Avenir Book"/>
              </a:rPr>
              <a:t>tracking</a:t>
            </a:r>
            <a:r>
              <a:rPr sz="2000" spc="-15" dirty="0">
                <a:solidFill>
                  <a:srgbClr val="231F20"/>
                </a:solidFill>
                <a:latin typeface="Avenir Book"/>
                <a:cs typeface="Avenir Book"/>
              </a:rPr>
              <a:t> </a:t>
            </a:r>
            <a:r>
              <a:rPr sz="2000" dirty="0">
                <a:solidFill>
                  <a:srgbClr val="231F20"/>
                </a:solidFill>
                <a:latin typeface="Avenir Book"/>
                <a:cs typeface="Avenir Book"/>
              </a:rPr>
              <a:t>in</a:t>
            </a:r>
            <a:r>
              <a:rPr sz="2000" spc="-15" dirty="0">
                <a:solidFill>
                  <a:srgbClr val="231F20"/>
                </a:solidFill>
                <a:latin typeface="Avenir Book"/>
                <a:cs typeface="Avenir Book"/>
              </a:rPr>
              <a:t> </a:t>
            </a:r>
            <a:r>
              <a:rPr sz="2000" spc="-10" dirty="0">
                <a:solidFill>
                  <a:srgbClr val="231F20"/>
                </a:solidFill>
                <a:latin typeface="Avenir Book"/>
                <a:cs typeface="Avenir Book"/>
              </a:rPr>
              <a:t>pesti- </a:t>
            </a:r>
            <a:r>
              <a:rPr sz="2000" dirty="0">
                <a:solidFill>
                  <a:srgbClr val="231F20"/>
                </a:solidFill>
                <a:latin typeface="Avenir Book"/>
                <a:cs typeface="Avenir Book"/>
              </a:rPr>
              <a:t>cides</a:t>
            </a:r>
            <a:r>
              <a:rPr sz="2000" spc="-15" dirty="0">
                <a:solidFill>
                  <a:srgbClr val="231F20"/>
                </a:solidFill>
                <a:latin typeface="Avenir Book"/>
                <a:cs typeface="Avenir Book"/>
              </a:rPr>
              <a:t> </a:t>
            </a:r>
            <a:r>
              <a:rPr sz="2000" dirty="0">
                <a:solidFill>
                  <a:srgbClr val="231F20"/>
                </a:solidFill>
                <a:latin typeface="Avenir Book"/>
                <a:cs typeface="Avenir Book"/>
              </a:rPr>
              <a:t>and</a:t>
            </a:r>
            <a:r>
              <a:rPr sz="2000" spc="-10" dirty="0">
                <a:solidFill>
                  <a:srgbClr val="231F20"/>
                </a:solidFill>
                <a:latin typeface="Avenir Book"/>
                <a:cs typeface="Avenir Book"/>
              </a:rPr>
              <a:t> </a:t>
            </a:r>
            <a:r>
              <a:rPr sz="2000" dirty="0">
                <a:solidFill>
                  <a:srgbClr val="231F20"/>
                </a:solidFill>
                <a:latin typeface="Avenir Book"/>
                <a:cs typeface="Avenir Book"/>
              </a:rPr>
              <a:t>other</a:t>
            </a:r>
            <a:r>
              <a:rPr sz="2000" spc="-10" dirty="0">
                <a:solidFill>
                  <a:srgbClr val="231F20"/>
                </a:solidFill>
                <a:latin typeface="Avenir Book"/>
                <a:cs typeface="Avenir Book"/>
              </a:rPr>
              <a:t> contaminants </a:t>
            </a:r>
            <a:r>
              <a:rPr sz="2000" dirty="0">
                <a:solidFill>
                  <a:srgbClr val="231F20"/>
                </a:solidFill>
                <a:latin typeface="Avenir Book"/>
                <a:cs typeface="Avenir Book"/>
              </a:rPr>
              <a:t>on</a:t>
            </a:r>
            <a:r>
              <a:rPr sz="2000" spc="-25" dirty="0">
                <a:solidFill>
                  <a:srgbClr val="231F20"/>
                </a:solidFill>
                <a:latin typeface="Avenir Book"/>
                <a:cs typeface="Avenir Book"/>
              </a:rPr>
              <a:t> </a:t>
            </a:r>
            <a:r>
              <a:rPr sz="2000" spc="-10" dirty="0">
                <a:solidFill>
                  <a:srgbClr val="231F20"/>
                </a:solidFill>
                <a:latin typeface="Avenir Book"/>
                <a:cs typeface="Avenir Book"/>
              </a:rPr>
              <a:t>shoes.</a:t>
            </a:r>
            <a:endParaRPr sz="2000">
              <a:latin typeface="Avenir Book"/>
              <a:cs typeface="Avenir Book"/>
            </a:endParaRPr>
          </a:p>
          <a:p>
            <a:pPr marL="235585" marR="241300">
              <a:lnSpc>
                <a:spcPts val="2300"/>
              </a:lnSpc>
              <a:spcBef>
                <a:spcPts val="800"/>
              </a:spcBef>
            </a:pPr>
            <a:r>
              <a:rPr sz="2000" dirty="0">
                <a:solidFill>
                  <a:srgbClr val="231F20"/>
                </a:solidFill>
                <a:latin typeface="Avenir Book"/>
                <a:cs typeface="Avenir Book"/>
              </a:rPr>
              <a:t>Wash</a:t>
            </a:r>
            <a:r>
              <a:rPr sz="2000" spc="-45" dirty="0">
                <a:solidFill>
                  <a:srgbClr val="231F20"/>
                </a:solidFill>
                <a:latin typeface="Avenir Book"/>
                <a:cs typeface="Avenir Book"/>
              </a:rPr>
              <a:t> </a:t>
            </a:r>
            <a:r>
              <a:rPr sz="2000" dirty="0">
                <a:solidFill>
                  <a:srgbClr val="231F20"/>
                </a:solidFill>
                <a:latin typeface="Avenir Book"/>
                <a:cs typeface="Avenir Book"/>
              </a:rPr>
              <a:t>hands</a:t>
            </a:r>
            <a:r>
              <a:rPr sz="2000" spc="-45" dirty="0">
                <a:solidFill>
                  <a:srgbClr val="231F20"/>
                </a:solidFill>
                <a:latin typeface="Avenir Book"/>
                <a:cs typeface="Avenir Book"/>
              </a:rPr>
              <a:t> </a:t>
            </a:r>
            <a:r>
              <a:rPr sz="2000" dirty="0">
                <a:solidFill>
                  <a:srgbClr val="231F20"/>
                </a:solidFill>
                <a:latin typeface="Avenir Book"/>
                <a:cs typeface="Avenir Book"/>
              </a:rPr>
              <a:t>with</a:t>
            </a:r>
            <a:r>
              <a:rPr sz="2000" spc="-40" dirty="0">
                <a:solidFill>
                  <a:srgbClr val="231F20"/>
                </a:solidFill>
                <a:latin typeface="Avenir Book"/>
                <a:cs typeface="Avenir Book"/>
              </a:rPr>
              <a:t> </a:t>
            </a:r>
            <a:r>
              <a:rPr sz="2000" dirty="0">
                <a:solidFill>
                  <a:srgbClr val="231F20"/>
                </a:solidFill>
                <a:latin typeface="Avenir Book"/>
                <a:cs typeface="Avenir Book"/>
              </a:rPr>
              <a:t>soap</a:t>
            </a:r>
            <a:r>
              <a:rPr sz="2000" spc="-45" dirty="0">
                <a:solidFill>
                  <a:srgbClr val="231F20"/>
                </a:solidFill>
                <a:latin typeface="Avenir Book"/>
                <a:cs typeface="Avenir Book"/>
              </a:rPr>
              <a:t> </a:t>
            </a:r>
            <a:r>
              <a:rPr sz="2000" spc="-25" dirty="0">
                <a:solidFill>
                  <a:srgbClr val="231F20"/>
                </a:solidFill>
                <a:latin typeface="Avenir Book"/>
                <a:cs typeface="Avenir Book"/>
              </a:rPr>
              <a:t>and </a:t>
            </a:r>
            <a:r>
              <a:rPr sz="2000" dirty="0">
                <a:solidFill>
                  <a:srgbClr val="231F20"/>
                </a:solidFill>
                <a:latin typeface="Avenir Book"/>
                <a:cs typeface="Avenir Book"/>
              </a:rPr>
              <a:t>water</a:t>
            </a:r>
            <a:r>
              <a:rPr sz="2000" spc="-20" dirty="0">
                <a:solidFill>
                  <a:srgbClr val="231F20"/>
                </a:solidFill>
                <a:latin typeface="Avenir Book"/>
                <a:cs typeface="Avenir Book"/>
              </a:rPr>
              <a:t> </a:t>
            </a:r>
            <a:r>
              <a:rPr sz="2000" dirty="0">
                <a:solidFill>
                  <a:srgbClr val="231F20"/>
                </a:solidFill>
                <a:latin typeface="Avenir Book"/>
                <a:cs typeface="Avenir Book"/>
              </a:rPr>
              <a:t>often,</a:t>
            </a:r>
            <a:r>
              <a:rPr sz="2000" spc="-15" dirty="0">
                <a:solidFill>
                  <a:srgbClr val="231F20"/>
                </a:solidFill>
                <a:latin typeface="Avenir Book"/>
                <a:cs typeface="Avenir Book"/>
              </a:rPr>
              <a:t> </a:t>
            </a:r>
            <a:r>
              <a:rPr sz="2000" dirty="0">
                <a:solidFill>
                  <a:srgbClr val="231F20"/>
                </a:solidFill>
                <a:latin typeface="Avenir Book"/>
                <a:cs typeface="Avenir Book"/>
              </a:rPr>
              <a:t>especially</a:t>
            </a:r>
            <a:r>
              <a:rPr sz="2000" spc="-15" dirty="0">
                <a:solidFill>
                  <a:srgbClr val="231F20"/>
                </a:solidFill>
                <a:latin typeface="Avenir Book"/>
                <a:cs typeface="Avenir Book"/>
              </a:rPr>
              <a:t> </a:t>
            </a:r>
            <a:r>
              <a:rPr sz="2000" spc="-10" dirty="0">
                <a:solidFill>
                  <a:srgbClr val="231F20"/>
                </a:solidFill>
                <a:latin typeface="Avenir Book"/>
                <a:cs typeface="Avenir Book"/>
              </a:rPr>
              <a:t>before </a:t>
            </a:r>
            <a:r>
              <a:rPr sz="2000" dirty="0">
                <a:solidFill>
                  <a:srgbClr val="231F20"/>
                </a:solidFill>
                <a:latin typeface="Avenir Book"/>
                <a:cs typeface="Avenir Book"/>
              </a:rPr>
              <a:t>eating.</a:t>
            </a:r>
            <a:r>
              <a:rPr sz="2000" spc="-25" dirty="0">
                <a:solidFill>
                  <a:srgbClr val="231F20"/>
                </a:solidFill>
                <a:latin typeface="Avenir Book"/>
                <a:cs typeface="Avenir Book"/>
              </a:rPr>
              <a:t> </a:t>
            </a:r>
            <a:r>
              <a:rPr sz="2000" dirty="0">
                <a:solidFill>
                  <a:srgbClr val="231F20"/>
                </a:solidFill>
                <a:latin typeface="Avenir Book"/>
                <a:cs typeface="Avenir Book"/>
              </a:rPr>
              <a:t>Consider</a:t>
            </a:r>
            <a:r>
              <a:rPr sz="2000" spc="-20" dirty="0">
                <a:solidFill>
                  <a:srgbClr val="231F20"/>
                </a:solidFill>
                <a:latin typeface="Avenir Book"/>
                <a:cs typeface="Avenir Book"/>
              </a:rPr>
              <a:t> </a:t>
            </a:r>
            <a:r>
              <a:rPr sz="2000" dirty="0">
                <a:solidFill>
                  <a:srgbClr val="231F20"/>
                </a:solidFill>
                <a:latin typeface="Avenir Book"/>
                <a:cs typeface="Avenir Book"/>
              </a:rPr>
              <a:t>using</a:t>
            </a:r>
            <a:r>
              <a:rPr sz="2000" spc="-20" dirty="0">
                <a:solidFill>
                  <a:srgbClr val="231F20"/>
                </a:solidFill>
                <a:latin typeface="Avenir Book"/>
                <a:cs typeface="Avenir Book"/>
              </a:rPr>
              <a:t> </a:t>
            </a:r>
            <a:r>
              <a:rPr sz="2000" dirty="0">
                <a:solidFill>
                  <a:srgbClr val="231F20"/>
                </a:solidFill>
                <a:latin typeface="Avenir Book"/>
                <a:cs typeface="Avenir Book"/>
              </a:rPr>
              <a:t>a</a:t>
            </a:r>
            <a:r>
              <a:rPr sz="2000" spc="-20" dirty="0">
                <a:solidFill>
                  <a:srgbClr val="231F20"/>
                </a:solidFill>
                <a:latin typeface="Avenir Book"/>
                <a:cs typeface="Avenir Book"/>
              </a:rPr>
              <a:t> nail </a:t>
            </a:r>
            <a:r>
              <a:rPr sz="2000" spc="-10" dirty="0">
                <a:solidFill>
                  <a:srgbClr val="231F20"/>
                </a:solidFill>
                <a:latin typeface="Avenir Book"/>
                <a:cs typeface="Avenir Book"/>
              </a:rPr>
              <a:t>brush.</a:t>
            </a:r>
            <a:endParaRPr sz="2000">
              <a:latin typeface="Avenir Book"/>
              <a:cs typeface="Avenir Book"/>
            </a:endParaRPr>
          </a:p>
        </p:txBody>
      </p:sp>
      <p:sp>
        <p:nvSpPr>
          <p:cNvPr id="8" name="object 8"/>
          <p:cNvSpPr txBox="1"/>
          <p:nvPr/>
        </p:nvSpPr>
        <p:spPr>
          <a:xfrm>
            <a:off x="4997113" y="2463456"/>
            <a:ext cx="143510" cy="185420"/>
          </a:xfrm>
          <a:prstGeom prst="rect">
            <a:avLst/>
          </a:prstGeom>
        </p:spPr>
        <p:txBody>
          <a:bodyPr vert="horz" wrap="square" lIns="0" tIns="12700" rIns="0" bIns="0" rtlCol="0">
            <a:spAutoFit/>
          </a:bodyPr>
          <a:lstStyle/>
          <a:p>
            <a:pPr marL="12700">
              <a:lnSpc>
                <a:spcPct val="100000"/>
              </a:lnSpc>
              <a:spcBef>
                <a:spcPts val="100"/>
              </a:spcBef>
            </a:pPr>
            <a:r>
              <a:rPr sz="1050" spc="-50" dirty="0">
                <a:solidFill>
                  <a:srgbClr val="E16C25"/>
                </a:solidFill>
                <a:latin typeface="Apple Symbols"/>
                <a:cs typeface="Apple Symbols"/>
              </a:rPr>
              <a:t>■</a:t>
            </a:r>
            <a:endParaRPr sz="1050">
              <a:latin typeface="Apple Symbols"/>
              <a:cs typeface="Apple Symbols"/>
            </a:endParaRPr>
          </a:p>
        </p:txBody>
      </p:sp>
      <p:sp>
        <p:nvSpPr>
          <p:cNvPr id="9" name="object 9"/>
          <p:cNvSpPr txBox="1"/>
          <p:nvPr/>
        </p:nvSpPr>
        <p:spPr>
          <a:xfrm>
            <a:off x="4997113" y="3733456"/>
            <a:ext cx="143510" cy="185420"/>
          </a:xfrm>
          <a:prstGeom prst="rect">
            <a:avLst/>
          </a:prstGeom>
        </p:spPr>
        <p:txBody>
          <a:bodyPr vert="horz" wrap="square" lIns="0" tIns="12700" rIns="0" bIns="0" rtlCol="0">
            <a:spAutoFit/>
          </a:bodyPr>
          <a:lstStyle/>
          <a:p>
            <a:pPr marL="12700">
              <a:lnSpc>
                <a:spcPct val="100000"/>
              </a:lnSpc>
              <a:spcBef>
                <a:spcPts val="100"/>
              </a:spcBef>
            </a:pPr>
            <a:r>
              <a:rPr sz="1050" spc="-50" dirty="0">
                <a:solidFill>
                  <a:srgbClr val="E16C25"/>
                </a:solidFill>
                <a:latin typeface="Apple Symbols"/>
                <a:cs typeface="Apple Symbols"/>
              </a:rPr>
              <a:t>■</a:t>
            </a:r>
            <a:endParaRPr sz="1050">
              <a:latin typeface="Apple Symbols"/>
              <a:cs typeface="Apple Symbols"/>
            </a:endParaRPr>
          </a:p>
        </p:txBody>
      </p:sp>
      <p:sp>
        <p:nvSpPr>
          <p:cNvPr id="10" name="object 10"/>
          <p:cNvSpPr txBox="1"/>
          <p:nvPr/>
        </p:nvSpPr>
        <p:spPr>
          <a:xfrm>
            <a:off x="4997113" y="5879757"/>
            <a:ext cx="143510" cy="185420"/>
          </a:xfrm>
          <a:prstGeom prst="rect">
            <a:avLst/>
          </a:prstGeom>
        </p:spPr>
        <p:txBody>
          <a:bodyPr vert="horz" wrap="square" lIns="0" tIns="12700" rIns="0" bIns="0" rtlCol="0">
            <a:spAutoFit/>
          </a:bodyPr>
          <a:lstStyle/>
          <a:p>
            <a:pPr marL="12700">
              <a:lnSpc>
                <a:spcPct val="100000"/>
              </a:lnSpc>
              <a:spcBef>
                <a:spcPts val="100"/>
              </a:spcBef>
            </a:pPr>
            <a:r>
              <a:rPr sz="1050" spc="-50" dirty="0">
                <a:solidFill>
                  <a:srgbClr val="E16C25"/>
                </a:solidFill>
                <a:latin typeface="Apple Symbols"/>
                <a:cs typeface="Apple Symbols"/>
              </a:rPr>
              <a:t>■</a:t>
            </a:r>
            <a:endParaRPr sz="1050">
              <a:latin typeface="Apple Symbols"/>
              <a:cs typeface="Apple Symbols"/>
            </a:endParaRPr>
          </a:p>
        </p:txBody>
      </p:sp>
      <p:sp>
        <p:nvSpPr>
          <p:cNvPr id="11" name="object 11"/>
          <p:cNvSpPr txBox="1"/>
          <p:nvPr/>
        </p:nvSpPr>
        <p:spPr>
          <a:xfrm>
            <a:off x="4997113" y="1377606"/>
            <a:ext cx="3843020" cy="5308600"/>
          </a:xfrm>
          <a:prstGeom prst="rect">
            <a:avLst/>
          </a:prstGeom>
        </p:spPr>
        <p:txBody>
          <a:bodyPr vert="horz" wrap="square" lIns="0" tIns="33020" rIns="0" bIns="0" rtlCol="0">
            <a:spAutoFit/>
          </a:bodyPr>
          <a:lstStyle/>
          <a:p>
            <a:pPr marL="234315" marR="71120" indent="-222250">
              <a:lnSpc>
                <a:spcPts val="2300"/>
              </a:lnSpc>
              <a:spcBef>
                <a:spcPts val="260"/>
              </a:spcBef>
              <a:buClr>
                <a:srgbClr val="E16C25"/>
              </a:buClr>
              <a:buSzPct val="52500"/>
              <a:buFont typeface="Apple Symbols"/>
              <a:buChar char="■"/>
              <a:tabLst>
                <a:tab pos="235585" algn="l"/>
              </a:tabLst>
            </a:pPr>
            <a:r>
              <a:rPr sz="2000" dirty="0">
                <a:solidFill>
                  <a:srgbClr val="231F20"/>
                </a:solidFill>
                <a:latin typeface="Avenir Book"/>
                <a:cs typeface="Avenir Book"/>
              </a:rPr>
              <a:t>Read</a:t>
            </a:r>
            <a:r>
              <a:rPr sz="2000" spc="-20" dirty="0">
                <a:solidFill>
                  <a:srgbClr val="231F20"/>
                </a:solidFill>
                <a:latin typeface="Avenir Book"/>
                <a:cs typeface="Avenir Book"/>
              </a:rPr>
              <a:t> </a:t>
            </a:r>
            <a:r>
              <a:rPr sz="2000" dirty="0">
                <a:solidFill>
                  <a:srgbClr val="231F20"/>
                </a:solidFill>
                <a:latin typeface="Avenir Book"/>
                <a:cs typeface="Avenir Book"/>
              </a:rPr>
              <a:t>warnings</a:t>
            </a:r>
            <a:r>
              <a:rPr sz="2000" spc="-15" dirty="0">
                <a:solidFill>
                  <a:srgbClr val="231F20"/>
                </a:solidFill>
                <a:latin typeface="Avenir Book"/>
                <a:cs typeface="Avenir Book"/>
              </a:rPr>
              <a:t> </a:t>
            </a:r>
            <a:r>
              <a:rPr sz="2000" dirty="0">
                <a:solidFill>
                  <a:srgbClr val="231F20"/>
                </a:solidFill>
                <a:latin typeface="Avenir Book"/>
                <a:cs typeface="Avenir Book"/>
              </a:rPr>
              <a:t>on</a:t>
            </a:r>
            <a:r>
              <a:rPr sz="2000" spc="-15" dirty="0">
                <a:solidFill>
                  <a:srgbClr val="231F20"/>
                </a:solidFill>
                <a:latin typeface="Avenir Book"/>
                <a:cs typeface="Avenir Book"/>
              </a:rPr>
              <a:t> </a:t>
            </a:r>
            <a:r>
              <a:rPr sz="2000" dirty="0">
                <a:solidFill>
                  <a:srgbClr val="231F20"/>
                </a:solidFill>
                <a:latin typeface="Avenir Book"/>
                <a:cs typeface="Avenir Book"/>
              </a:rPr>
              <a:t>labels</a:t>
            </a:r>
            <a:r>
              <a:rPr sz="2000" spc="-20" dirty="0">
                <a:solidFill>
                  <a:srgbClr val="231F20"/>
                </a:solidFill>
                <a:latin typeface="Avenir Book"/>
                <a:cs typeface="Avenir Book"/>
              </a:rPr>
              <a:t> </a:t>
            </a:r>
            <a:r>
              <a:rPr sz="2000" spc="-25" dirty="0">
                <a:solidFill>
                  <a:srgbClr val="231F20"/>
                </a:solidFill>
                <a:latin typeface="Avenir Book"/>
                <a:cs typeface="Avenir Book"/>
              </a:rPr>
              <a:t>and 	</a:t>
            </a:r>
            <a:r>
              <a:rPr sz="2000" dirty="0">
                <a:solidFill>
                  <a:srgbClr val="231F20"/>
                </a:solidFill>
                <a:latin typeface="Avenir Book"/>
                <a:cs typeface="Avenir Book"/>
              </a:rPr>
              <a:t>always follow instructions </a:t>
            </a:r>
            <a:r>
              <a:rPr sz="2000" spc="-20" dirty="0">
                <a:solidFill>
                  <a:srgbClr val="231F20"/>
                </a:solidFill>
                <a:latin typeface="Avenir Book"/>
                <a:cs typeface="Avenir Book"/>
              </a:rPr>
              <a:t>when 	</a:t>
            </a:r>
            <a:r>
              <a:rPr sz="2000" dirty="0">
                <a:solidFill>
                  <a:srgbClr val="231F20"/>
                </a:solidFill>
                <a:latin typeface="Avenir Book"/>
                <a:cs typeface="Avenir Book"/>
              </a:rPr>
              <a:t>pesticides</a:t>
            </a:r>
            <a:r>
              <a:rPr sz="2000" spc="-30" dirty="0">
                <a:solidFill>
                  <a:srgbClr val="231F20"/>
                </a:solidFill>
                <a:latin typeface="Avenir Book"/>
                <a:cs typeface="Avenir Book"/>
              </a:rPr>
              <a:t> </a:t>
            </a:r>
            <a:r>
              <a:rPr sz="2000" dirty="0">
                <a:solidFill>
                  <a:srgbClr val="231F20"/>
                </a:solidFill>
                <a:latin typeface="Avenir Book"/>
                <a:cs typeface="Avenir Book"/>
              </a:rPr>
              <a:t>are</a:t>
            </a:r>
            <a:r>
              <a:rPr sz="2000" spc="-25" dirty="0">
                <a:solidFill>
                  <a:srgbClr val="231F20"/>
                </a:solidFill>
                <a:latin typeface="Avenir Book"/>
                <a:cs typeface="Avenir Book"/>
              </a:rPr>
              <a:t> </a:t>
            </a:r>
            <a:r>
              <a:rPr sz="2000" spc="-10" dirty="0">
                <a:solidFill>
                  <a:srgbClr val="231F20"/>
                </a:solidFill>
                <a:latin typeface="Avenir Book"/>
                <a:cs typeface="Avenir Book"/>
              </a:rPr>
              <a:t>used.</a:t>
            </a:r>
            <a:endParaRPr sz="2000">
              <a:latin typeface="Avenir Book"/>
              <a:cs typeface="Avenir Book"/>
            </a:endParaRPr>
          </a:p>
          <a:p>
            <a:pPr marL="235585" marR="80010">
              <a:lnSpc>
                <a:spcPts val="2300"/>
              </a:lnSpc>
              <a:spcBef>
                <a:spcPts val="800"/>
              </a:spcBef>
            </a:pPr>
            <a:r>
              <a:rPr sz="2000" dirty="0">
                <a:solidFill>
                  <a:srgbClr val="231F20"/>
                </a:solidFill>
                <a:latin typeface="Avenir Book"/>
                <a:cs typeface="Avenir Book"/>
              </a:rPr>
              <a:t>If</a:t>
            </a:r>
            <a:r>
              <a:rPr sz="2000" spc="-30" dirty="0">
                <a:solidFill>
                  <a:srgbClr val="231F20"/>
                </a:solidFill>
                <a:latin typeface="Avenir Book"/>
                <a:cs typeface="Avenir Book"/>
              </a:rPr>
              <a:t> </a:t>
            </a:r>
            <a:r>
              <a:rPr sz="2000" dirty="0">
                <a:solidFill>
                  <a:srgbClr val="231F20"/>
                </a:solidFill>
                <a:latin typeface="Avenir Book"/>
                <a:cs typeface="Avenir Book"/>
              </a:rPr>
              <a:t>pesticides</a:t>
            </a:r>
            <a:r>
              <a:rPr sz="2000" spc="-25" dirty="0">
                <a:solidFill>
                  <a:srgbClr val="231F20"/>
                </a:solidFill>
                <a:latin typeface="Avenir Book"/>
                <a:cs typeface="Avenir Book"/>
              </a:rPr>
              <a:t> </a:t>
            </a:r>
            <a:r>
              <a:rPr sz="2000" dirty="0">
                <a:solidFill>
                  <a:srgbClr val="231F20"/>
                </a:solidFill>
                <a:latin typeface="Avenir Book"/>
                <a:cs typeface="Avenir Book"/>
              </a:rPr>
              <a:t>are</a:t>
            </a:r>
            <a:r>
              <a:rPr sz="2000" spc="-25" dirty="0">
                <a:solidFill>
                  <a:srgbClr val="231F20"/>
                </a:solidFill>
                <a:latin typeface="Avenir Book"/>
                <a:cs typeface="Avenir Book"/>
              </a:rPr>
              <a:t> </a:t>
            </a:r>
            <a:r>
              <a:rPr sz="2000" dirty="0">
                <a:solidFill>
                  <a:srgbClr val="231F20"/>
                </a:solidFill>
                <a:latin typeface="Avenir Book"/>
                <a:cs typeface="Avenir Book"/>
              </a:rPr>
              <a:t>being</a:t>
            </a:r>
            <a:r>
              <a:rPr sz="2000" spc="-25" dirty="0">
                <a:solidFill>
                  <a:srgbClr val="231F20"/>
                </a:solidFill>
                <a:latin typeface="Avenir Book"/>
                <a:cs typeface="Avenir Book"/>
              </a:rPr>
              <a:t> </a:t>
            </a:r>
            <a:r>
              <a:rPr sz="2000" spc="-10" dirty="0">
                <a:solidFill>
                  <a:srgbClr val="231F20"/>
                </a:solidFill>
                <a:latin typeface="Avenir Book"/>
                <a:cs typeface="Avenir Book"/>
              </a:rPr>
              <a:t>applied </a:t>
            </a:r>
            <a:r>
              <a:rPr sz="2000" dirty="0">
                <a:solidFill>
                  <a:srgbClr val="231F20"/>
                </a:solidFill>
                <a:latin typeface="Avenir Book"/>
                <a:cs typeface="Avenir Book"/>
              </a:rPr>
              <a:t>outdoors</a:t>
            </a:r>
            <a:r>
              <a:rPr sz="2000" spc="-60" dirty="0">
                <a:solidFill>
                  <a:srgbClr val="231F20"/>
                </a:solidFill>
                <a:latin typeface="Avenir Book"/>
                <a:cs typeface="Avenir Book"/>
              </a:rPr>
              <a:t> </a:t>
            </a:r>
            <a:r>
              <a:rPr sz="2000" spc="-20" dirty="0">
                <a:solidFill>
                  <a:srgbClr val="231F20"/>
                </a:solidFill>
                <a:latin typeface="Avenir Book"/>
                <a:cs typeface="Avenir Book"/>
              </a:rPr>
              <a:t>nearby,</a:t>
            </a:r>
            <a:r>
              <a:rPr sz="2000" spc="-55" dirty="0">
                <a:solidFill>
                  <a:srgbClr val="231F20"/>
                </a:solidFill>
                <a:latin typeface="Avenir Book"/>
                <a:cs typeface="Avenir Book"/>
              </a:rPr>
              <a:t> </a:t>
            </a:r>
            <a:r>
              <a:rPr sz="2000" dirty="0">
                <a:solidFill>
                  <a:srgbClr val="231F20"/>
                </a:solidFill>
                <a:latin typeface="Avenir Book"/>
                <a:cs typeface="Avenir Book"/>
              </a:rPr>
              <a:t>shut</a:t>
            </a:r>
            <a:r>
              <a:rPr sz="2000" spc="-60" dirty="0">
                <a:solidFill>
                  <a:srgbClr val="231F20"/>
                </a:solidFill>
                <a:latin typeface="Avenir Book"/>
                <a:cs typeface="Avenir Book"/>
              </a:rPr>
              <a:t> </a:t>
            </a:r>
            <a:r>
              <a:rPr sz="2000" spc="-10" dirty="0">
                <a:solidFill>
                  <a:srgbClr val="231F20"/>
                </a:solidFill>
                <a:latin typeface="Avenir Book"/>
                <a:cs typeface="Avenir Book"/>
              </a:rPr>
              <a:t>windows </a:t>
            </a:r>
            <a:r>
              <a:rPr sz="2000" dirty="0">
                <a:solidFill>
                  <a:srgbClr val="231F20"/>
                </a:solidFill>
                <a:latin typeface="Avenir Book"/>
                <a:cs typeface="Avenir Book"/>
              </a:rPr>
              <a:t>and</a:t>
            </a:r>
            <a:r>
              <a:rPr sz="2000" spc="-30" dirty="0">
                <a:solidFill>
                  <a:srgbClr val="231F20"/>
                </a:solidFill>
                <a:latin typeface="Avenir Book"/>
                <a:cs typeface="Avenir Book"/>
              </a:rPr>
              <a:t> </a:t>
            </a:r>
            <a:r>
              <a:rPr sz="2000" dirty="0">
                <a:solidFill>
                  <a:srgbClr val="231F20"/>
                </a:solidFill>
                <a:latin typeface="Avenir Book"/>
                <a:cs typeface="Avenir Book"/>
              </a:rPr>
              <a:t>doors</a:t>
            </a:r>
            <a:r>
              <a:rPr sz="2000" spc="-30" dirty="0">
                <a:solidFill>
                  <a:srgbClr val="231F20"/>
                </a:solidFill>
                <a:latin typeface="Avenir Book"/>
                <a:cs typeface="Avenir Book"/>
              </a:rPr>
              <a:t> </a:t>
            </a:r>
            <a:r>
              <a:rPr sz="2000" dirty="0">
                <a:solidFill>
                  <a:srgbClr val="231F20"/>
                </a:solidFill>
                <a:latin typeface="Avenir Book"/>
                <a:cs typeface="Avenir Book"/>
              </a:rPr>
              <a:t>to</a:t>
            </a:r>
            <a:r>
              <a:rPr sz="2000" spc="-30" dirty="0">
                <a:solidFill>
                  <a:srgbClr val="231F20"/>
                </a:solidFill>
                <a:latin typeface="Avenir Book"/>
                <a:cs typeface="Avenir Book"/>
              </a:rPr>
              <a:t> </a:t>
            </a:r>
            <a:r>
              <a:rPr sz="2000" dirty="0">
                <a:solidFill>
                  <a:srgbClr val="231F20"/>
                </a:solidFill>
                <a:latin typeface="Avenir Book"/>
                <a:cs typeface="Avenir Book"/>
              </a:rPr>
              <a:t>prevent</a:t>
            </a:r>
            <a:r>
              <a:rPr sz="2000" spc="-25" dirty="0">
                <a:solidFill>
                  <a:srgbClr val="231F20"/>
                </a:solidFill>
                <a:latin typeface="Avenir Book"/>
                <a:cs typeface="Avenir Book"/>
              </a:rPr>
              <a:t> </a:t>
            </a:r>
            <a:r>
              <a:rPr sz="2000" dirty="0">
                <a:solidFill>
                  <a:srgbClr val="231F20"/>
                </a:solidFill>
                <a:latin typeface="Avenir Book"/>
                <a:cs typeface="Avenir Book"/>
              </a:rPr>
              <a:t>it</a:t>
            </a:r>
            <a:r>
              <a:rPr sz="2000" spc="-30" dirty="0">
                <a:solidFill>
                  <a:srgbClr val="231F20"/>
                </a:solidFill>
                <a:latin typeface="Avenir Book"/>
                <a:cs typeface="Avenir Book"/>
              </a:rPr>
              <a:t> </a:t>
            </a:r>
            <a:r>
              <a:rPr sz="2000" spc="-20" dirty="0">
                <a:solidFill>
                  <a:srgbClr val="231F20"/>
                </a:solidFill>
                <a:latin typeface="Avenir Book"/>
                <a:cs typeface="Avenir Book"/>
              </a:rPr>
              <a:t>from </a:t>
            </a:r>
            <a:r>
              <a:rPr sz="2000" dirty="0">
                <a:solidFill>
                  <a:srgbClr val="231F20"/>
                </a:solidFill>
                <a:latin typeface="Avenir Book"/>
                <a:cs typeface="Avenir Book"/>
              </a:rPr>
              <a:t>drifting </a:t>
            </a:r>
            <a:r>
              <a:rPr sz="2000" spc="-10" dirty="0">
                <a:solidFill>
                  <a:srgbClr val="231F20"/>
                </a:solidFill>
                <a:latin typeface="Avenir Book"/>
                <a:cs typeface="Avenir Book"/>
              </a:rPr>
              <a:t>indoors.</a:t>
            </a:r>
            <a:endParaRPr sz="2000">
              <a:latin typeface="Avenir Book"/>
              <a:cs typeface="Avenir Book"/>
            </a:endParaRPr>
          </a:p>
          <a:p>
            <a:pPr marL="235585" marR="5080">
              <a:lnSpc>
                <a:spcPts val="2300"/>
              </a:lnSpc>
              <a:spcBef>
                <a:spcPts val="800"/>
              </a:spcBef>
            </a:pPr>
            <a:r>
              <a:rPr sz="2000" dirty="0">
                <a:solidFill>
                  <a:srgbClr val="231F20"/>
                </a:solidFill>
                <a:latin typeface="Avenir Book"/>
                <a:cs typeface="Avenir Book"/>
              </a:rPr>
              <a:t>If</a:t>
            </a:r>
            <a:r>
              <a:rPr sz="2000" spc="-15" dirty="0">
                <a:solidFill>
                  <a:srgbClr val="231F20"/>
                </a:solidFill>
                <a:latin typeface="Avenir Book"/>
                <a:cs typeface="Avenir Book"/>
              </a:rPr>
              <a:t> </a:t>
            </a:r>
            <a:r>
              <a:rPr sz="2000" dirty="0">
                <a:solidFill>
                  <a:srgbClr val="231F20"/>
                </a:solidFill>
                <a:latin typeface="Avenir Book"/>
                <a:cs typeface="Avenir Book"/>
              </a:rPr>
              <a:t>hiring</a:t>
            </a:r>
            <a:r>
              <a:rPr sz="2000" spc="-15" dirty="0">
                <a:solidFill>
                  <a:srgbClr val="231F20"/>
                </a:solidFill>
                <a:latin typeface="Avenir Book"/>
                <a:cs typeface="Avenir Book"/>
              </a:rPr>
              <a:t> </a:t>
            </a:r>
            <a:r>
              <a:rPr sz="2000" dirty="0">
                <a:solidFill>
                  <a:srgbClr val="231F20"/>
                </a:solidFill>
                <a:latin typeface="Avenir Book"/>
                <a:cs typeface="Avenir Book"/>
              </a:rPr>
              <a:t>a</a:t>
            </a:r>
            <a:r>
              <a:rPr sz="2000" spc="-15" dirty="0">
                <a:solidFill>
                  <a:srgbClr val="231F20"/>
                </a:solidFill>
                <a:latin typeface="Avenir Book"/>
                <a:cs typeface="Avenir Book"/>
              </a:rPr>
              <a:t> </a:t>
            </a:r>
            <a:r>
              <a:rPr sz="2000" dirty="0">
                <a:solidFill>
                  <a:srgbClr val="231F20"/>
                </a:solidFill>
                <a:latin typeface="Avenir Book"/>
                <a:cs typeface="Avenir Book"/>
              </a:rPr>
              <a:t>professional</a:t>
            </a:r>
            <a:r>
              <a:rPr sz="2000" spc="-15" dirty="0">
                <a:solidFill>
                  <a:srgbClr val="231F20"/>
                </a:solidFill>
                <a:latin typeface="Avenir Book"/>
                <a:cs typeface="Avenir Book"/>
              </a:rPr>
              <a:t> </a:t>
            </a:r>
            <a:r>
              <a:rPr sz="2000" spc="-20" dirty="0">
                <a:solidFill>
                  <a:srgbClr val="231F20"/>
                </a:solidFill>
                <a:latin typeface="Avenir Book"/>
                <a:cs typeface="Avenir Book"/>
              </a:rPr>
              <a:t>pest </a:t>
            </a:r>
            <a:r>
              <a:rPr sz="2000" dirty="0">
                <a:solidFill>
                  <a:srgbClr val="231F20"/>
                </a:solidFill>
                <a:latin typeface="Avenir Book"/>
                <a:cs typeface="Avenir Book"/>
              </a:rPr>
              <a:t>control</a:t>
            </a:r>
            <a:r>
              <a:rPr sz="2000" spc="-45" dirty="0">
                <a:solidFill>
                  <a:srgbClr val="231F20"/>
                </a:solidFill>
                <a:latin typeface="Avenir Book"/>
                <a:cs typeface="Avenir Book"/>
              </a:rPr>
              <a:t> </a:t>
            </a:r>
            <a:r>
              <a:rPr sz="2000" spc="-10" dirty="0">
                <a:solidFill>
                  <a:srgbClr val="231F20"/>
                </a:solidFill>
                <a:latin typeface="Avenir Book"/>
                <a:cs typeface="Avenir Book"/>
              </a:rPr>
              <a:t>company,</a:t>
            </a:r>
            <a:r>
              <a:rPr sz="2000" spc="-45" dirty="0">
                <a:solidFill>
                  <a:srgbClr val="231F20"/>
                </a:solidFill>
                <a:latin typeface="Avenir Book"/>
                <a:cs typeface="Avenir Book"/>
              </a:rPr>
              <a:t> </a:t>
            </a:r>
            <a:r>
              <a:rPr sz="2000" dirty="0">
                <a:solidFill>
                  <a:srgbClr val="231F20"/>
                </a:solidFill>
                <a:latin typeface="Avenir Book"/>
                <a:cs typeface="Avenir Book"/>
              </a:rPr>
              <a:t>search</a:t>
            </a:r>
            <a:r>
              <a:rPr sz="2000" spc="-45" dirty="0">
                <a:solidFill>
                  <a:srgbClr val="231F20"/>
                </a:solidFill>
                <a:latin typeface="Avenir Book"/>
                <a:cs typeface="Avenir Book"/>
              </a:rPr>
              <a:t> </a:t>
            </a:r>
            <a:r>
              <a:rPr sz="2000" dirty="0">
                <a:solidFill>
                  <a:srgbClr val="231F20"/>
                </a:solidFill>
                <a:latin typeface="Avenir Book"/>
                <a:cs typeface="Avenir Book"/>
              </a:rPr>
              <a:t>for</a:t>
            </a:r>
            <a:r>
              <a:rPr sz="2000" spc="-45" dirty="0">
                <a:solidFill>
                  <a:srgbClr val="231F20"/>
                </a:solidFill>
                <a:latin typeface="Avenir Book"/>
                <a:cs typeface="Avenir Book"/>
              </a:rPr>
              <a:t> </a:t>
            </a:r>
            <a:r>
              <a:rPr sz="2000" spc="-25" dirty="0">
                <a:solidFill>
                  <a:srgbClr val="231F20"/>
                </a:solidFill>
                <a:latin typeface="Avenir Book"/>
                <a:cs typeface="Avenir Book"/>
              </a:rPr>
              <a:t>li- </a:t>
            </a:r>
            <a:r>
              <a:rPr sz="2000" dirty="0">
                <a:solidFill>
                  <a:srgbClr val="231F20"/>
                </a:solidFill>
                <a:latin typeface="Avenir Book"/>
                <a:cs typeface="Avenir Book"/>
              </a:rPr>
              <a:t>censed</a:t>
            </a:r>
            <a:r>
              <a:rPr sz="2000" spc="-25" dirty="0">
                <a:solidFill>
                  <a:srgbClr val="231F20"/>
                </a:solidFill>
                <a:latin typeface="Avenir Book"/>
                <a:cs typeface="Avenir Book"/>
              </a:rPr>
              <a:t> </a:t>
            </a:r>
            <a:r>
              <a:rPr sz="2000" dirty="0">
                <a:solidFill>
                  <a:srgbClr val="231F20"/>
                </a:solidFill>
                <a:latin typeface="Avenir Book"/>
                <a:cs typeface="Avenir Book"/>
              </a:rPr>
              <a:t>companies</a:t>
            </a:r>
            <a:r>
              <a:rPr sz="2000" spc="-20" dirty="0">
                <a:solidFill>
                  <a:srgbClr val="231F20"/>
                </a:solidFill>
                <a:latin typeface="Avenir Book"/>
                <a:cs typeface="Avenir Book"/>
              </a:rPr>
              <a:t> </a:t>
            </a:r>
            <a:r>
              <a:rPr sz="2000" dirty="0">
                <a:solidFill>
                  <a:srgbClr val="231F20"/>
                </a:solidFill>
                <a:latin typeface="Avenir Book"/>
                <a:cs typeface="Avenir Book"/>
              </a:rPr>
              <a:t>that</a:t>
            </a:r>
            <a:r>
              <a:rPr sz="2000" spc="-20" dirty="0">
                <a:solidFill>
                  <a:srgbClr val="231F20"/>
                </a:solidFill>
                <a:latin typeface="Avenir Book"/>
                <a:cs typeface="Avenir Book"/>
              </a:rPr>
              <a:t> </a:t>
            </a:r>
            <a:r>
              <a:rPr sz="2000" spc="-10" dirty="0">
                <a:solidFill>
                  <a:srgbClr val="231F20"/>
                </a:solidFill>
                <a:latin typeface="Avenir Book"/>
                <a:cs typeface="Avenir Book"/>
              </a:rPr>
              <a:t>practice </a:t>
            </a:r>
            <a:r>
              <a:rPr sz="2000" dirty="0">
                <a:solidFill>
                  <a:srgbClr val="231F20"/>
                </a:solidFill>
                <a:latin typeface="Avenir Book"/>
                <a:cs typeface="Avenir Book"/>
              </a:rPr>
              <a:t>IPM</a:t>
            </a:r>
            <a:r>
              <a:rPr sz="2000" spc="-10" dirty="0">
                <a:solidFill>
                  <a:srgbClr val="231F20"/>
                </a:solidFill>
                <a:latin typeface="Avenir Book"/>
                <a:cs typeface="Avenir Book"/>
              </a:rPr>
              <a:t> </a:t>
            </a:r>
            <a:r>
              <a:rPr sz="2000" dirty="0">
                <a:solidFill>
                  <a:srgbClr val="231F20"/>
                </a:solidFill>
                <a:latin typeface="Avenir Book"/>
                <a:cs typeface="Avenir Book"/>
              </a:rPr>
              <a:t>and</a:t>
            </a:r>
            <a:r>
              <a:rPr sz="2000" spc="-5" dirty="0">
                <a:solidFill>
                  <a:srgbClr val="231F20"/>
                </a:solidFill>
                <a:latin typeface="Avenir Book"/>
                <a:cs typeface="Avenir Book"/>
              </a:rPr>
              <a:t> </a:t>
            </a:r>
            <a:r>
              <a:rPr sz="2000" dirty="0">
                <a:solidFill>
                  <a:srgbClr val="231F20"/>
                </a:solidFill>
                <a:latin typeface="Avenir Book"/>
                <a:cs typeface="Avenir Book"/>
              </a:rPr>
              <a:t>ask</a:t>
            </a:r>
            <a:r>
              <a:rPr sz="2000" spc="-10" dirty="0">
                <a:solidFill>
                  <a:srgbClr val="231F20"/>
                </a:solidFill>
                <a:latin typeface="Avenir Book"/>
                <a:cs typeface="Avenir Book"/>
              </a:rPr>
              <a:t> </a:t>
            </a:r>
            <a:r>
              <a:rPr sz="2000" dirty="0">
                <a:solidFill>
                  <a:srgbClr val="231F20"/>
                </a:solidFill>
                <a:latin typeface="Avenir Book"/>
                <a:cs typeface="Avenir Book"/>
              </a:rPr>
              <a:t>for</a:t>
            </a:r>
            <a:r>
              <a:rPr sz="2000" spc="-5" dirty="0">
                <a:solidFill>
                  <a:srgbClr val="231F20"/>
                </a:solidFill>
                <a:latin typeface="Avenir Book"/>
                <a:cs typeface="Avenir Book"/>
              </a:rPr>
              <a:t> </a:t>
            </a:r>
            <a:r>
              <a:rPr sz="2000" dirty="0">
                <a:solidFill>
                  <a:srgbClr val="231F20"/>
                </a:solidFill>
                <a:latin typeface="Avenir Book"/>
                <a:cs typeface="Avenir Book"/>
              </a:rPr>
              <a:t>the</a:t>
            </a:r>
            <a:r>
              <a:rPr sz="2000" spc="-5" dirty="0">
                <a:solidFill>
                  <a:srgbClr val="231F20"/>
                </a:solidFill>
                <a:latin typeface="Avenir Book"/>
                <a:cs typeface="Avenir Book"/>
              </a:rPr>
              <a:t> </a:t>
            </a:r>
            <a:r>
              <a:rPr sz="2000" spc="-10" dirty="0">
                <a:solidFill>
                  <a:srgbClr val="231F20"/>
                </a:solidFill>
                <a:latin typeface="Avenir Book"/>
                <a:cs typeface="Avenir Book"/>
              </a:rPr>
              <a:t>name(s), </a:t>
            </a:r>
            <a:r>
              <a:rPr sz="2000" dirty="0">
                <a:solidFill>
                  <a:srgbClr val="231F20"/>
                </a:solidFill>
                <a:latin typeface="Avenir Book"/>
                <a:cs typeface="Avenir Book"/>
              </a:rPr>
              <a:t>ingredient(s)</a:t>
            </a:r>
            <a:r>
              <a:rPr sz="2000" spc="-50" dirty="0">
                <a:solidFill>
                  <a:srgbClr val="231F20"/>
                </a:solidFill>
                <a:latin typeface="Avenir Book"/>
                <a:cs typeface="Avenir Book"/>
              </a:rPr>
              <a:t> </a:t>
            </a:r>
            <a:r>
              <a:rPr sz="2000" dirty="0">
                <a:solidFill>
                  <a:srgbClr val="231F20"/>
                </a:solidFill>
                <a:latin typeface="Avenir Book"/>
                <a:cs typeface="Avenir Book"/>
              </a:rPr>
              <a:t>and</a:t>
            </a:r>
            <a:r>
              <a:rPr sz="2000" spc="-50" dirty="0">
                <a:solidFill>
                  <a:srgbClr val="231F20"/>
                </a:solidFill>
                <a:latin typeface="Avenir Book"/>
                <a:cs typeface="Avenir Book"/>
              </a:rPr>
              <a:t> </a:t>
            </a:r>
            <a:r>
              <a:rPr sz="2000" dirty="0">
                <a:solidFill>
                  <a:srgbClr val="231F20"/>
                </a:solidFill>
                <a:latin typeface="Avenir Book"/>
                <a:cs typeface="Avenir Book"/>
              </a:rPr>
              <a:t>potential</a:t>
            </a:r>
            <a:r>
              <a:rPr sz="2000" spc="-50" dirty="0">
                <a:solidFill>
                  <a:srgbClr val="231F20"/>
                </a:solidFill>
                <a:latin typeface="Avenir Book"/>
                <a:cs typeface="Avenir Book"/>
              </a:rPr>
              <a:t> </a:t>
            </a:r>
            <a:r>
              <a:rPr sz="2000" spc="-20" dirty="0">
                <a:solidFill>
                  <a:srgbClr val="231F20"/>
                </a:solidFill>
                <a:latin typeface="Avenir Book"/>
                <a:cs typeface="Avenir Book"/>
              </a:rPr>
              <a:t>haz- </a:t>
            </a:r>
            <a:r>
              <a:rPr sz="2000" dirty="0">
                <a:solidFill>
                  <a:srgbClr val="231F20"/>
                </a:solidFill>
                <a:latin typeface="Avenir Book"/>
                <a:cs typeface="Avenir Book"/>
              </a:rPr>
              <a:t>ards</a:t>
            </a:r>
            <a:r>
              <a:rPr sz="2000" spc="-25" dirty="0">
                <a:solidFill>
                  <a:srgbClr val="231F20"/>
                </a:solidFill>
                <a:latin typeface="Avenir Book"/>
                <a:cs typeface="Avenir Book"/>
              </a:rPr>
              <a:t> </a:t>
            </a:r>
            <a:r>
              <a:rPr sz="2000" dirty="0">
                <a:solidFill>
                  <a:srgbClr val="231F20"/>
                </a:solidFill>
                <a:latin typeface="Avenir Book"/>
                <a:cs typeface="Avenir Book"/>
              </a:rPr>
              <a:t>of</a:t>
            </a:r>
            <a:r>
              <a:rPr sz="2000" spc="-25" dirty="0">
                <a:solidFill>
                  <a:srgbClr val="231F20"/>
                </a:solidFill>
                <a:latin typeface="Avenir Book"/>
                <a:cs typeface="Avenir Book"/>
              </a:rPr>
              <a:t> </a:t>
            </a:r>
            <a:r>
              <a:rPr sz="2000" dirty="0">
                <a:solidFill>
                  <a:srgbClr val="231F20"/>
                </a:solidFill>
                <a:latin typeface="Avenir Book"/>
                <a:cs typeface="Avenir Book"/>
              </a:rPr>
              <a:t>any</a:t>
            </a:r>
            <a:r>
              <a:rPr sz="2000" spc="-25" dirty="0">
                <a:solidFill>
                  <a:srgbClr val="231F20"/>
                </a:solidFill>
                <a:latin typeface="Avenir Book"/>
                <a:cs typeface="Avenir Book"/>
              </a:rPr>
              <a:t> </a:t>
            </a:r>
            <a:r>
              <a:rPr sz="2000" dirty="0">
                <a:solidFill>
                  <a:srgbClr val="231F20"/>
                </a:solidFill>
                <a:latin typeface="Avenir Book"/>
                <a:cs typeface="Avenir Book"/>
              </a:rPr>
              <a:t>products</a:t>
            </a:r>
            <a:r>
              <a:rPr sz="2000" spc="-25" dirty="0">
                <a:solidFill>
                  <a:srgbClr val="231F20"/>
                </a:solidFill>
                <a:latin typeface="Avenir Book"/>
                <a:cs typeface="Avenir Book"/>
              </a:rPr>
              <a:t> </a:t>
            </a:r>
            <a:r>
              <a:rPr sz="2000" dirty="0">
                <a:solidFill>
                  <a:srgbClr val="231F20"/>
                </a:solidFill>
                <a:latin typeface="Avenir Book"/>
                <a:cs typeface="Avenir Book"/>
              </a:rPr>
              <a:t>they</a:t>
            </a:r>
            <a:r>
              <a:rPr sz="2000" spc="-20" dirty="0">
                <a:solidFill>
                  <a:srgbClr val="231F20"/>
                </a:solidFill>
                <a:latin typeface="Avenir Book"/>
                <a:cs typeface="Avenir Book"/>
              </a:rPr>
              <a:t> will </a:t>
            </a:r>
            <a:r>
              <a:rPr sz="2000" dirty="0">
                <a:solidFill>
                  <a:srgbClr val="231F20"/>
                </a:solidFill>
                <a:latin typeface="Avenir Book"/>
                <a:cs typeface="Avenir Book"/>
              </a:rPr>
              <a:t>be</a:t>
            </a:r>
            <a:r>
              <a:rPr sz="2000" spc="-25" dirty="0">
                <a:solidFill>
                  <a:srgbClr val="231F20"/>
                </a:solidFill>
                <a:latin typeface="Avenir Book"/>
                <a:cs typeface="Avenir Book"/>
              </a:rPr>
              <a:t> </a:t>
            </a:r>
            <a:r>
              <a:rPr sz="2000" spc="-10" dirty="0">
                <a:solidFill>
                  <a:srgbClr val="231F20"/>
                </a:solidFill>
                <a:latin typeface="Avenir Book"/>
                <a:cs typeface="Avenir Book"/>
              </a:rPr>
              <a:t>using.</a:t>
            </a:r>
            <a:endParaRPr sz="2000">
              <a:latin typeface="Avenir Book"/>
              <a:cs typeface="Avenir Book"/>
            </a:endParaRPr>
          </a:p>
          <a:p>
            <a:pPr marL="235585" marR="306070" algn="just">
              <a:lnSpc>
                <a:spcPts val="2300"/>
              </a:lnSpc>
              <a:spcBef>
                <a:spcPts val="800"/>
              </a:spcBef>
            </a:pPr>
            <a:r>
              <a:rPr sz="2000" dirty="0">
                <a:solidFill>
                  <a:srgbClr val="231F20"/>
                </a:solidFill>
                <a:latin typeface="Avenir Book"/>
                <a:cs typeface="Avenir Book"/>
              </a:rPr>
              <a:t>Choose</a:t>
            </a:r>
            <a:r>
              <a:rPr sz="2000" spc="-20" dirty="0">
                <a:solidFill>
                  <a:srgbClr val="231F20"/>
                </a:solidFill>
                <a:latin typeface="Avenir Book"/>
                <a:cs typeface="Avenir Book"/>
              </a:rPr>
              <a:t> </a:t>
            </a:r>
            <a:r>
              <a:rPr sz="2000" dirty="0">
                <a:solidFill>
                  <a:srgbClr val="231F20"/>
                </a:solidFill>
                <a:latin typeface="Avenir Book"/>
                <a:cs typeface="Avenir Book"/>
              </a:rPr>
              <a:t>a</a:t>
            </a:r>
            <a:r>
              <a:rPr sz="2000" spc="-15" dirty="0">
                <a:solidFill>
                  <a:srgbClr val="231F20"/>
                </a:solidFill>
                <a:latin typeface="Avenir Book"/>
                <a:cs typeface="Avenir Book"/>
              </a:rPr>
              <a:t> </a:t>
            </a:r>
            <a:r>
              <a:rPr sz="2000" dirty="0">
                <a:solidFill>
                  <a:srgbClr val="231F20"/>
                </a:solidFill>
                <a:latin typeface="Avenir Book"/>
                <a:cs typeface="Avenir Book"/>
              </a:rPr>
              <a:t>pesticide</a:t>
            </a:r>
            <a:r>
              <a:rPr sz="2000" spc="-20" dirty="0">
                <a:solidFill>
                  <a:srgbClr val="231F20"/>
                </a:solidFill>
                <a:latin typeface="Avenir Book"/>
                <a:cs typeface="Avenir Book"/>
              </a:rPr>
              <a:t> </a:t>
            </a:r>
            <a:r>
              <a:rPr sz="2000" dirty="0">
                <a:solidFill>
                  <a:srgbClr val="231F20"/>
                </a:solidFill>
                <a:latin typeface="Avenir Book"/>
                <a:cs typeface="Avenir Book"/>
              </a:rPr>
              <a:t>of</a:t>
            </a:r>
            <a:r>
              <a:rPr sz="2000" spc="-15" dirty="0">
                <a:solidFill>
                  <a:srgbClr val="231F20"/>
                </a:solidFill>
                <a:latin typeface="Avenir Book"/>
                <a:cs typeface="Avenir Book"/>
              </a:rPr>
              <a:t> </a:t>
            </a:r>
            <a:r>
              <a:rPr sz="2000" spc="-10" dirty="0">
                <a:solidFill>
                  <a:srgbClr val="231F20"/>
                </a:solidFill>
                <a:latin typeface="Avenir Book"/>
                <a:cs typeface="Avenir Book"/>
              </a:rPr>
              <a:t>lowest </a:t>
            </a:r>
            <a:r>
              <a:rPr sz="2000" dirty="0">
                <a:solidFill>
                  <a:srgbClr val="231F20"/>
                </a:solidFill>
                <a:latin typeface="Avenir Book"/>
                <a:cs typeface="Avenir Book"/>
              </a:rPr>
              <a:t>toxicity;</a:t>
            </a:r>
            <a:r>
              <a:rPr sz="2000" spc="-20" dirty="0">
                <a:solidFill>
                  <a:srgbClr val="231F20"/>
                </a:solidFill>
                <a:latin typeface="Avenir Book"/>
                <a:cs typeface="Avenir Book"/>
              </a:rPr>
              <a:t> </a:t>
            </a:r>
            <a:r>
              <a:rPr sz="2000" dirty="0">
                <a:solidFill>
                  <a:srgbClr val="231F20"/>
                </a:solidFill>
                <a:latin typeface="Avenir Book"/>
                <a:cs typeface="Avenir Book"/>
              </a:rPr>
              <a:t>always</a:t>
            </a:r>
            <a:r>
              <a:rPr sz="2000" spc="-20" dirty="0">
                <a:solidFill>
                  <a:srgbClr val="231F20"/>
                </a:solidFill>
                <a:latin typeface="Avenir Book"/>
                <a:cs typeface="Avenir Book"/>
              </a:rPr>
              <a:t> </a:t>
            </a:r>
            <a:r>
              <a:rPr sz="2000" dirty="0">
                <a:solidFill>
                  <a:srgbClr val="231F20"/>
                </a:solidFill>
                <a:latin typeface="Avenir Book"/>
                <a:cs typeface="Avenir Book"/>
              </a:rPr>
              <a:t>be</a:t>
            </a:r>
            <a:r>
              <a:rPr sz="2000" spc="-20" dirty="0">
                <a:solidFill>
                  <a:srgbClr val="231F20"/>
                </a:solidFill>
                <a:latin typeface="Avenir Book"/>
                <a:cs typeface="Avenir Book"/>
              </a:rPr>
              <a:t> </a:t>
            </a:r>
            <a:r>
              <a:rPr sz="2000" dirty="0">
                <a:solidFill>
                  <a:srgbClr val="231F20"/>
                </a:solidFill>
                <a:latin typeface="Avenir Book"/>
                <a:cs typeface="Avenir Book"/>
              </a:rPr>
              <a:t>sure</a:t>
            </a:r>
            <a:r>
              <a:rPr sz="2000" spc="-15" dirty="0">
                <a:solidFill>
                  <a:srgbClr val="231F20"/>
                </a:solidFill>
                <a:latin typeface="Avenir Book"/>
                <a:cs typeface="Avenir Book"/>
              </a:rPr>
              <a:t> </a:t>
            </a:r>
            <a:r>
              <a:rPr sz="2000" spc="-10" dirty="0">
                <a:solidFill>
                  <a:srgbClr val="231F20"/>
                </a:solidFill>
                <a:latin typeface="Avenir Book"/>
                <a:cs typeface="Avenir Book"/>
              </a:rPr>
              <a:t>prod- </a:t>
            </a:r>
            <a:r>
              <a:rPr sz="2000" dirty="0">
                <a:solidFill>
                  <a:srgbClr val="231F20"/>
                </a:solidFill>
                <a:latin typeface="Avenir Book"/>
                <a:cs typeface="Avenir Book"/>
              </a:rPr>
              <a:t>ucts</a:t>
            </a:r>
            <a:r>
              <a:rPr sz="2000" spc="-55" dirty="0">
                <a:solidFill>
                  <a:srgbClr val="231F20"/>
                </a:solidFill>
                <a:latin typeface="Avenir Book"/>
                <a:cs typeface="Avenir Book"/>
              </a:rPr>
              <a:t> </a:t>
            </a:r>
            <a:r>
              <a:rPr sz="2000" dirty="0">
                <a:solidFill>
                  <a:srgbClr val="231F20"/>
                </a:solidFill>
                <a:latin typeface="Avenir Book"/>
                <a:cs typeface="Avenir Book"/>
              </a:rPr>
              <a:t>are</a:t>
            </a:r>
            <a:r>
              <a:rPr sz="2000" spc="-55" dirty="0">
                <a:solidFill>
                  <a:srgbClr val="231F20"/>
                </a:solidFill>
                <a:latin typeface="Avenir Book"/>
                <a:cs typeface="Avenir Book"/>
              </a:rPr>
              <a:t> </a:t>
            </a:r>
            <a:r>
              <a:rPr sz="2000" spc="-25" dirty="0">
                <a:solidFill>
                  <a:srgbClr val="231F20"/>
                </a:solidFill>
                <a:latin typeface="Avenir Book"/>
                <a:cs typeface="Avenir Book"/>
              </a:rPr>
              <a:t>EPA</a:t>
            </a:r>
            <a:r>
              <a:rPr sz="2000" spc="-55" dirty="0">
                <a:solidFill>
                  <a:srgbClr val="231F20"/>
                </a:solidFill>
                <a:latin typeface="Avenir Book"/>
                <a:cs typeface="Avenir Book"/>
              </a:rPr>
              <a:t> </a:t>
            </a:r>
            <a:r>
              <a:rPr sz="2000" spc="-10" dirty="0">
                <a:solidFill>
                  <a:srgbClr val="231F20"/>
                </a:solidFill>
                <a:latin typeface="Avenir Book"/>
                <a:cs typeface="Avenir Book"/>
              </a:rPr>
              <a:t>registered.</a:t>
            </a:r>
            <a:endParaRPr sz="2000">
              <a:latin typeface="Avenir Book"/>
              <a:cs typeface="Avenir Book"/>
            </a:endParaRPr>
          </a:p>
        </p:txBody>
      </p:sp>
      <p:sp>
        <p:nvSpPr>
          <p:cNvPr id="12" name="object 12"/>
          <p:cNvSpPr txBox="1"/>
          <p:nvPr/>
        </p:nvSpPr>
        <p:spPr>
          <a:xfrm>
            <a:off x="292100" y="6847331"/>
            <a:ext cx="6125845" cy="733425"/>
          </a:xfrm>
          <a:prstGeom prst="rect">
            <a:avLst/>
          </a:prstGeom>
        </p:spPr>
        <p:txBody>
          <a:bodyPr vert="horz" wrap="square" lIns="0" tIns="12700" rIns="0" bIns="0" rtlCol="0">
            <a:spAutoFit/>
          </a:bodyPr>
          <a:lstStyle/>
          <a:p>
            <a:pPr marL="916940">
              <a:lnSpc>
                <a:spcPct val="100000"/>
              </a:lnSpc>
              <a:spcBef>
                <a:spcPts val="100"/>
              </a:spcBef>
            </a:pPr>
            <a:r>
              <a:rPr sz="1800" b="1" dirty="0">
                <a:solidFill>
                  <a:srgbClr val="231F20"/>
                </a:solidFill>
                <a:latin typeface="Avenir Heavy"/>
                <a:cs typeface="Avenir Heavy"/>
              </a:rPr>
              <a:t>Prompt:</a:t>
            </a:r>
            <a:r>
              <a:rPr sz="1800" b="1" spc="-50" dirty="0">
                <a:solidFill>
                  <a:srgbClr val="231F20"/>
                </a:solidFill>
                <a:latin typeface="Avenir Heavy"/>
                <a:cs typeface="Avenir Heavy"/>
              </a:rPr>
              <a:t> </a:t>
            </a:r>
            <a:r>
              <a:rPr sz="1800" i="1" dirty="0">
                <a:solidFill>
                  <a:srgbClr val="231F20"/>
                </a:solidFill>
                <a:latin typeface="Avenir Book"/>
                <a:cs typeface="Avenir Book"/>
              </a:rPr>
              <a:t>Include</a:t>
            </a:r>
            <a:r>
              <a:rPr sz="1800" i="1" spc="-40" dirty="0">
                <a:solidFill>
                  <a:srgbClr val="231F20"/>
                </a:solidFill>
                <a:latin typeface="Avenir Book"/>
                <a:cs typeface="Avenir Book"/>
              </a:rPr>
              <a:t> </a:t>
            </a:r>
            <a:r>
              <a:rPr sz="1800" i="1" dirty="0">
                <a:solidFill>
                  <a:srgbClr val="231F20"/>
                </a:solidFill>
                <a:latin typeface="Avenir Book"/>
                <a:cs typeface="Avenir Book"/>
              </a:rPr>
              <a:t>local</a:t>
            </a:r>
            <a:r>
              <a:rPr sz="1800" i="1" spc="-45" dirty="0">
                <a:solidFill>
                  <a:srgbClr val="231F20"/>
                </a:solidFill>
                <a:latin typeface="Avenir Book"/>
                <a:cs typeface="Avenir Book"/>
              </a:rPr>
              <a:t> </a:t>
            </a:r>
            <a:r>
              <a:rPr sz="1800" i="1" dirty="0">
                <a:solidFill>
                  <a:srgbClr val="231F20"/>
                </a:solidFill>
                <a:latin typeface="Avenir Book"/>
                <a:cs typeface="Avenir Book"/>
              </a:rPr>
              <a:t>resources</a:t>
            </a:r>
            <a:r>
              <a:rPr sz="1800" i="1" spc="-40" dirty="0">
                <a:solidFill>
                  <a:srgbClr val="231F20"/>
                </a:solidFill>
                <a:latin typeface="Avenir Book"/>
                <a:cs typeface="Avenir Book"/>
              </a:rPr>
              <a:t> </a:t>
            </a:r>
            <a:r>
              <a:rPr sz="1800" i="1" dirty="0">
                <a:solidFill>
                  <a:srgbClr val="231F20"/>
                </a:solidFill>
                <a:latin typeface="Avenir Book"/>
                <a:cs typeface="Avenir Book"/>
              </a:rPr>
              <a:t>on</a:t>
            </a:r>
            <a:r>
              <a:rPr sz="1800" i="1" spc="-45" dirty="0">
                <a:solidFill>
                  <a:srgbClr val="231F20"/>
                </a:solidFill>
                <a:latin typeface="Avenir Book"/>
                <a:cs typeface="Avenir Book"/>
              </a:rPr>
              <a:t> </a:t>
            </a:r>
            <a:r>
              <a:rPr sz="1800" i="1" dirty="0">
                <a:solidFill>
                  <a:srgbClr val="231F20"/>
                </a:solidFill>
                <a:latin typeface="Avenir Book"/>
                <a:cs typeface="Avenir Book"/>
              </a:rPr>
              <a:t>Healthy</a:t>
            </a:r>
            <a:r>
              <a:rPr sz="1800" i="1" spc="-45" dirty="0">
                <a:solidFill>
                  <a:srgbClr val="231F20"/>
                </a:solidFill>
                <a:latin typeface="Avenir Book"/>
                <a:cs typeface="Avenir Book"/>
              </a:rPr>
              <a:t> </a:t>
            </a:r>
            <a:r>
              <a:rPr sz="1800" i="1" spc="-10" dirty="0">
                <a:solidFill>
                  <a:srgbClr val="231F20"/>
                </a:solidFill>
                <a:latin typeface="Avenir Book"/>
                <a:cs typeface="Avenir Book"/>
              </a:rPr>
              <a:t>Homes</a:t>
            </a:r>
            <a:endParaRPr sz="1800">
              <a:latin typeface="Avenir Book"/>
              <a:cs typeface="Avenir Book"/>
            </a:endParaRPr>
          </a:p>
          <a:p>
            <a:pPr marL="12700">
              <a:lnSpc>
                <a:spcPct val="100000"/>
              </a:lnSpc>
              <a:spcBef>
                <a:spcPts val="2090"/>
              </a:spcBef>
            </a:pPr>
            <a:r>
              <a:rPr sz="1100" dirty="0">
                <a:solidFill>
                  <a:srgbClr val="004E71"/>
                </a:solidFill>
                <a:latin typeface="Avenir Next Medium"/>
                <a:cs typeface="Avenir Next Medium"/>
              </a:rPr>
              <a:t>P</a:t>
            </a:r>
            <a:r>
              <a:rPr sz="1100" spc="-70" dirty="0">
                <a:solidFill>
                  <a:srgbClr val="004E71"/>
                </a:solidFill>
                <a:latin typeface="Avenir Next Medium"/>
                <a:cs typeface="Avenir Next Medium"/>
              </a:rPr>
              <a:t> </a:t>
            </a:r>
            <a:r>
              <a:rPr sz="1100" dirty="0">
                <a:solidFill>
                  <a:srgbClr val="004E71"/>
                </a:solidFill>
                <a:latin typeface="Avenir Next Medium"/>
                <a:cs typeface="Avenir Next Medium"/>
              </a:rPr>
              <a:t>E</a:t>
            </a:r>
            <a:r>
              <a:rPr sz="1100" spc="-60" dirty="0">
                <a:solidFill>
                  <a:srgbClr val="004E71"/>
                </a:solidFill>
                <a:latin typeface="Avenir Next Medium"/>
                <a:cs typeface="Avenir Next Medium"/>
              </a:rPr>
              <a:t> </a:t>
            </a:r>
            <a:r>
              <a:rPr sz="1100" dirty="0">
                <a:solidFill>
                  <a:srgbClr val="004E71"/>
                </a:solidFill>
                <a:latin typeface="Avenir Next Medium"/>
                <a:cs typeface="Avenir Next Medium"/>
              </a:rPr>
              <a:t>D</a:t>
            </a:r>
            <a:r>
              <a:rPr sz="1100" spc="-50" dirty="0">
                <a:solidFill>
                  <a:srgbClr val="004E71"/>
                </a:solidFill>
                <a:latin typeface="Avenir Next Medium"/>
                <a:cs typeface="Avenir Next Medium"/>
              </a:rPr>
              <a:t> </a:t>
            </a:r>
            <a:r>
              <a:rPr sz="1100" spc="105" dirty="0">
                <a:solidFill>
                  <a:srgbClr val="004E71"/>
                </a:solidFill>
                <a:latin typeface="Avenir Next Medium"/>
                <a:cs typeface="Avenir Next Medium"/>
              </a:rPr>
              <a:t>IA</a:t>
            </a:r>
            <a:r>
              <a:rPr sz="1100" spc="-130" dirty="0">
                <a:solidFill>
                  <a:srgbClr val="004E71"/>
                </a:solidFill>
                <a:latin typeface="Avenir Next Medium"/>
                <a:cs typeface="Avenir Next Medium"/>
              </a:rPr>
              <a:t> </a:t>
            </a:r>
            <a:r>
              <a:rPr sz="1100" dirty="0">
                <a:solidFill>
                  <a:srgbClr val="004E71"/>
                </a:solidFill>
                <a:latin typeface="Avenir Next Medium"/>
                <a:cs typeface="Avenir Next Medium"/>
              </a:rPr>
              <a:t>T</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R</a:t>
            </a:r>
            <a:r>
              <a:rPr sz="1100" spc="-45" dirty="0">
                <a:solidFill>
                  <a:srgbClr val="004E71"/>
                </a:solidFill>
                <a:latin typeface="Avenir Next Medium"/>
                <a:cs typeface="Avenir Next Medium"/>
              </a:rPr>
              <a:t> </a:t>
            </a:r>
            <a:r>
              <a:rPr sz="1100" dirty="0">
                <a:solidFill>
                  <a:srgbClr val="004E71"/>
                </a:solidFill>
                <a:latin typeface="Avenir Next Medium"/>
                <a:cs typeface="Avenir Next Medium"/>
              </a:rPr>
              <a:t>I</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C</a:t>
            </a:r>
            <a:r>
              <a:rPr sz="1100" spc="440" dirty="0">
                <a:solidFill>
                  <a:srgbClr val="004E71"/>
                </a:solidFill>
                <a:latin typeface="Avenir Next Medium"/>
                <a:cs typeface="Avenir Next Medium"/>
              </a:rPr>
              <a:t> </a:t>
            </a:r>
            <a:r>
              <a:rPr sz="1100" dirty="0">
                <a:solidFill>
                  <a:srgbClr val="004E71"/>
                </a:solidFill>
                <a:latin typeface="Avenir Next Medium"/>
                <a:cs typeface="Avenir Next Medium"/>
              </a:rPr>
              <a:t>E</a:t>
            </a:r>
            <a:r>
              <a:rPr sz="1100" spc="-60" dirty="0">
                <a:solidFill>
                  <a:srgbClr val="004E71"/>
                </a:solidFill>
                <a:latin typeface="Avenir Next Medium"/>
                <a:cs typeface="Avenir Next Medium"/>
              </a:rPr>
              <a:t> </a:t>
            </a:r>
            <a:r>
              <a:rPr sz="1100" dirty="0">
                <a:solidFill>
                  <a:srgbClr val="004E71"/>
                </a:solidFill>
                <a:latin typeface="Avenir Next Medium"/>
                <a:cs typeface="Avenir Next Medium"/>
              </a:rPr>
              <a:t>N</a:t>
            </a:r>
            <a:r>
              <a:rPr sz="1100" spc="-45" dirty="0">
                <a:solidFill>
                  <a:srgbClr val="004E71"/>
                </a:solidFill>
                <a:latin typeface="Avenir Next Medium"/>
                <a:cs typeface="Avenir Next Medium"/>
              </a:rPr>
              <a:t> </a:t>
            </a:r>
            <a:r>
              <a:rPr sz="1100" dirty="0">
                <a:solidFill>
                  <a:srgbClr val="004E71"/>
                </a:solidFill>
                <a:latin typeface="Avenir Next Medium"/>
                <a:cs typeface="Avenir Next Medium"/>
              </a:rPr>
              <a:t>V</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I</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R</a:t>
            </a:r>
            <a:r>
              <a:rPr sz="1100" spc="-60" dirty="0">
                <a:solidFill>
                  <a:srgbClr val="004E71"/>
                </a:solidFill>
                <a:latin typeface="Avenir Next Medium"/>
                <a:cs typeface="Avenir Next Medium"/>
              </a:rPr>
              <a:t> </a:t>
            </a:r>
            <a:r>
              <a:rPr sz="1100" spc="165" dirty="0">
                <a:solidFill>
                  <a:srgbClr val="004E71"/>
                </a:solidFill>
                <a:latin typeface="Avenir Next Medium"/>
                <a:cs typeface="Avenir Next Medium"/>
              </a:rPr>
              <a:t>ONME</a:t>
            </a:r>
            <a:r>
              <a:rPr sz="1100" spc="-60" dirty="0">
                <a:solidFill>
                  <a:srgbClr val="004E71"/>
                </a:solidFill>
                <a:latin typeface="Avenir Next Medium"/>
                <a:cs typeface="Avenir Next Medium"/>
              </a:rPr>
              <a:t> </a:t>
            </a:r>
            <a:r>
              <a:rPr sz="1100" dirty="0">
                <a:solidFill>
                  <a:srgbClr val="004E71"/>
                </a:solidFill>
                <a:latin typeface="Avenir Next Medium"/>
                <a:cs typeface="Avenir Next Medium"/>
              </a:rPr>
              <a:t>N</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T</a:t>
            </a:r>
            <a:r>
              <a:rPr sz="1100" spc="-130" dirty="0">
                <a:solidFill>
                  <a:srgbClr val="004E71"/>
                </a:solidFill>
                <a:latin typeface="Avenir Next Medium"/>
                <a:cs typeface="Avenir Next Medium"/>
              </a:rPr>
              <a:t> </a:t>
            </a:r>
            <a:r>
              <a:rPr sz="1100" spc="105" dirty="0">
                <a:solidFill>
                  <a:srgbClr val="004E71"/>
                </a:solidFill>
                <a:latin typeface="Avenir Next Medium"/>
                <a:cs typeface="Avenir Next Medium"/>
              </a:rPr>
              <a:t>AL</a:t>
            </a:r>
            <a:r>
              <a:rPr sz="1100" spc="440" dirty="0">
                <a:solidFill>
                  <a:srgbClr val="004E71"/>
                </a:solidFill>
                <a:latin typeface="Avenir Next Medium"/>
                <a:cs typeface="Avenir Next Medium"/>
              </a:rPr>
              <a:t> </a:t>
            </a:r>
            <a:r>
              <a:rPr sz="1100" dirty="0">
                <a:solidFill>
                  <a:srgbClr val="004E71"/>
                </a:solidFill>
                <a:latin typeface="Avenir Next Medium"/>
                <a:cs typeface="Avenir Next Medium"/>
              </a:rPr>
              <a:t>H</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E</a:t>
            </a:r>
            <a:r>
              <a:rPr sz="1100" spc="-25" dirty="0">
                <a:solidFill>
                  <a:srgbClr val="004E71"/>
                </a:solidFill>
                <a:latin typeface="Avenir Next Medium"/>
                <a:cs typeface="Avenir Next Medium"/>
              </a:rPr>
              <a:t> </a:t>
            </a:r>
            <a:r>
              <a:rPr sz="1100" spc="105" dirty="0">
                <a:solidFill>
                  <a:srgbClr val="004E71"/>
                </a:solidFill>
                <a:latin typeface="Avenir Next Medium"/>
                <a:cs typeface="Avenir Next Medium"/>
              </a:rPr>
              <a:t>AL</a:t>
            </a:r>
            <a:r>
              <a:rPr sz="1100" spc="-130" dirty="0">
                <a:solidFill>
                  <a:srgbClr val="004E71"/>
                </a:solidFill>
                <a:latin typeface="Avenir Next Medium"/>
                <a:cs typeface="Avenir Next Medium"/>
              </a:rPr>
              <a:t> </a:t>
            </a:r>
            <a:r>
              <a:rPr sz="1100" dirty="0">
                <a:solidFill>
                  <a:srgbClr val="004E71"/>
                </a:solidFill>
                <a:latin typeface="Avenir Next Medium"/>
                <a:cs typeface="Avenir Next Medium"/>
              </a:rPr>
              <a:t>T</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H</a:t>
            </a:r>
            <a:r>
              <a:rPr sz="1100" spc="440" dirty="0">
                <a:solidFill>
                  <a:srgbClr val="004E71"/>
                </a:solidFill>
                <a:latin typeface="Avenir Next Medium"/>
                <a:cs typeface="Avenir Next Medium"/>
              </a:rPr>
              <a:t> </a:t>
            </a:r>
            <a:r>
              <a:rPr sz="1100" dirty="0">
                <a:solidFill>
                  <a:srgbClr val="004E71"/>
                </a:solidFill>
                <a:latin typeface="Avenir Next Medium"/>
                <a:cs typeface="Avenir Next Medium"/>
              </a:rPr>
              <a:t>S</a:t>
            </a:r>
            <a:r>
              <a:rPr sz="1100" spc="-60" dirty="0">
                <a:solidFill>
                  <a:srgbClr val="004E71"/>
                </a:solidFill>
                <a:latin typeface="Avenir Next Medium"/>
                <a:cs typeface="Avenir Next Medium"/>
              </a:rPr>
              <a:t> </a:t>
            </a:r>
            <a:r>
              <a:rPr sz="1100" dirty="0">
                <a:solidFill>
                  <a:srgbClr val="004E71"/>
                </a:solidFill>
                <a:latin typeface="Avenir Next Medium"/>
                <a:cs typeface="Avenir Next Medium"/>
              </a:rPr>
              <a:t>P</a:t>
            </a:r>
            <a:r>
              <a:rPr sz="1100" spc="-65" dirty="0">
                <a:solidFill>
                  <a:srgbClr val="004E71"/>
                </a:solidFill>
                <a:latin typeface="Avenir Next Medium"/>
                <a:cs typeface="Avenir Next Medium"/>
              </a:rPr>
              <a:t> </a:t>
            </a:r>
            <a:r>
              <a:rPr sz="1100" spc="-10" dirty="0">
                <a:solidFill>
                  <a:srgbClr val="004E71"/>
                </a:solidFill>
                <a:latin typeface="Avenir Next Medium"/>
                <a:cs typeface="Avenir Next Medium"/>
              </a:rPr>
              <a:t>E</a:t>
            </a:r>
            <a:r>
              <a:rPr sz="1100" spc="-70" dirty="0">
                <a:solidFill>
                  <a:srgbClr val="004E71"/>
                </a:solidFill>
                <a:latin typeface="Avenir Next Medium"/>
                <a:cs typeface="Avenir Next Medium"/>
              </a:rPr>
              <a:t> </a:t>
            </a:r>
            <a:r>
              <a:rPr sz="1100" dirty="0">
                <a:solidFill>
                  <a:srgbClr val="004E71"/>
                </a:solidFill>
                <a:latin typeface="Avenir Next Medium"/>
                <a:cs typeface="Avenir Next Medium"/>
              </a:rPr>
              <a:t>C</a:t>
            </a:r>
            <a:r>
              <a:rPr sz="1100" spc="-55" dirty="0">
                <a:solidFill>
                  <a:srgbClr val="004E71"/>
                </a:solidFill>
                <a:latin typeface="Avenir Next Medium"/>
                <a:cs typeface="Avenir Next Medium"/>
              </a:rPr>
              <a:t> </a:t>
            </a:r>
            <a:r>
              <a:rPr sz="1100" spc="140" dirty="0">
                <a:solidFill>
                  <a:srgbClr val="004E71"/>
                </a:solidFill>
                <a:latin typeface="Avenir Next Medium"/>
                <a:cs typeface="Avenir Next Medium"/>
              </a:rPr>
              <a:t>IAL</a:t>
            </a:r>
            <a:r>
              <a:rPr sz="1100" spc="-130" dirty="0">
                <a:solidFill>
                  <a:srgbClr val="004E71"/>
                </a:solidFill>
                <a:latin typeface="Avenir Next Medium"/>
                <a:cs typeface="Avenir Next Medium"/>
              </a:rPr>
              <a:t> </a:t>
            </a:r>
            <a:r>
              <a:rPr sz="1100" dirty="0">
                <a:solidFill>
                  <a:srgbClr val="004E71"/>
                </a:solidFill>
                <a:latin typeface="Avenir Next Medium"/>
                <a:cs typeface="Avenir Next Medium"/>
              </a:rPr>
              <a:t>T Y</a:t>
            </a:r>
            <a:r>
              <a:rPr sz="1100" spc="440" dirty="0">
                <a:solidFill>
                  <a:srgbClr val="004E71"/>
                </a:solidFill>
                <a:latin typeface="Avenir Next Medium"/>
                <a:cs typeface="Avenir Next Medium"/>
              </a:rPr>
              <a:t> </a:t>
            </a:r>
            <a:r>
              <a:rPr sz="1100" spc="100" dirty="0">
                <a:solidFill>
                  <a:srgbClr val="004E71"/>
                </a:solidFill>
                <a:latin typeface="Avenir Next Medium"/>
                <a:cs typeface="Avenir Next Medium"/>
              </a:rPr>
              <a:t>UN</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I</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T</a:t>
            </a:r>
            <a:r>
              <a:rPr sz="1100" spc="-45" dirty="0">
                <a:solidFill>
                  <a:srgbClr val="004E71"/>
                </a:solidFill>
                <a:latin typeface="Avenir Next Medium"/>
                <a:cs typeface="Avenir Next Medium"/>
              </a:rPr>
              <a:t> </a:t>
            </a:r>
            <a:r>
              <a:rPr sz="1100" spc="-50" dirty="0">
                <a:solidFill>
                  <a:srgbClr val="004E71"/>
                </a:solidFill>
                <a:latin typeface="Avenir Next Medium"/>
                <a:cs typeface="Avenir Next Medium"/>
              </a:rPr>
              <a:t>S</a:t>
            </a:r>
            <a:endParaRPr sz="1100">
              <a:latin typeface="Avenir Next Medium"/>
              <a:cs typeface="Avenir Next Medium"/>
            </a:endParaRPr>
          </a:p>
        </p:txBody>
      </p:sp>
      <p:sp>
        <p:nvSpPr>
          <p:cNvPr id="13" name="object 13"/>
          <p:cNvSpPr txBox="1"/>
          <p:nvPr/>
        </p:nvSpPr>
        <p:spPr>
          <a:xfrm>
            <a:off x="7975600" y="7146035"/>
            <a:ext cx="1790700" cy="482600"/>
          </a:xfrm>
          <a:prstGeom prst="rect">
            <a:avLst/>
          </a:prstGeom>
        </p:spPr>
        <p:txBody>
          <a:bodyPr vert="horz" wrap="square" lIns="0" tIns="12700" rIns="0" bIns="0" rtlCol="0">
            <a:spAutoFit/>
          </a:bodyPr>
          <a:lstStyle/>
          <a:p>
            <a:pPr marL="12700">
              <a:lnSpc>
                <a:spcPct val="100000"/>
              </a:lnSpc>
              <a:spcBef>
                <a:spcPts val="100"/>
              </a:spcBef>
              <a:tabLst>
                <a:tab pos="1371600" algn="l"/>
              </a:tabLst>
            </a:pPr>
            <a:r>
              <a:rPr sz="2000" spc="-10" dirty="0">
                <a:solidFill>
                  <a:srgbClr val="004E71"/>
                </a:solidFill>
                <a:latin typeface="Avenir Next Medium"/>
                <a:cs typeface="Avenir Next Medium"/>
              </a:rPr>
              <a:t>Educator</a:t>
            </a:r>
            <a:r>
              <a:rPr sz="2000" dirty="0">
                <a:solidFill>
                  <a:srgbClr val="004E71"/>
                </a:solidFill>
                <a:latin typeface="Avenir Next Medium"/>
                <a:cs typeface="Avenir Next Medium"/>
              </a:rPr>
              <a:t>	</a:t>
            </a:r>
            <a:r>
              <a:rPr sz="3000" spc="-325" dirty="0">
                <a:solidFill>
                  <a:srgbClr val="004E71"/>
                </a:solidFill>
                <a:latin typeface="Avenir Next Medium"/>
                <a:cs typeface="Avenir Next Medium"/>
              </a:rPr>
              <a:t>31</a:t>
            </a:r>
            <a:endParaRPr sz="3000">
              <a:latin typeface="Avenir Next Medium"/>
              <a:cs typeface="Avenir Next Medium"/>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114299" y="114300"/>
            <a:ext cx="9855200" cy="7543800"/>
            <a:chOff x="114299" y="114300"/>
            <a:chExt cx="9855200" cy="7543800"/>
          </a:xfrm>
        </p:grpSpPr>
        <p:pic>
          <p:nvPicPr>
            <p:cNvPr id="3" name="object 3"/>
            <p:cNvPicPr/>
            <p:nvPr/>
          </p:nvPicPr>
          <p:blipFill>
            <a:blip r:embed="rId2" cstate="print"/>
            <a:stretch>
              <a:fillRect/>
            </a:stretch>
          </p:blipFill>
          <p:spPr>
            <a:xfrm>
              <a:off x="130581" y="377952"/>
              <a:ext cx="9838766" cy="5422734"/>
            </a:xfrm>
            <a:prstGeom prst="rect">
              <a:avLst/>
            </a:prstGeom>
          </p:spPr>
        </p:pic>
        <p:sp>
          <p:nvSpPr>
            <p:cNvPr id="4" name="object 4"/>
            <p:cNvSpPr/>
            <p:nvPr/>
          </p:nvSpPr>
          <p:spPr>
            <a:xfrm>
              <a:off x="3376231" y="2646705"/>
              <a:ext cx="1445260" cy="1628139"/>
            </a:xfrm>
            <a:custGeom>
              <a:avLst/>
              <a:gdLst/>
              <a:ahLst/>
              <a:cxnLst/>
              <a:rect l="l" t="t" r="r" b="b"/>
              <a:pathLst>
                <a:path w="1445260" h="1628139">
                  <a:moveTo>
                    <a:pt x="1444752" y="0"/>
                  </a:moveTo>
                  <a:lnTo>
                    <a:pt x="0" y="0"/>
                  </a:lnTo>
                  <a:lnTo>
                    <a:pt x="0" y="1627632"/>
                  </a:lnTo>
                  <a:lnTo>
                    <a:pt x="1444752" y="1627632"/>
                  </a:lnTo>
                  <a:lnTo>
                    <a:pt x="1444752" y="0"/>
                  </a:lnTo>
                  <a:close/>
                </a:path>
              </a:pathLst>
            </a:custGeom>
            <a:solidFill>
              <a:srgbClr val="231F20">
                <a:alpha val="50000"/>
              </a:srgbClr>
            </a:solidFill>
          </p:spPr>
          <p:txBody>
            <a:bodyPr wrap="square" lIns="0" tIns="0" rIns="0" bIns="0" rtlCol="0"/>
            <a:lstStyle/>
            <a:p>
              <a:endParaRPr/>
            </a:p>
          </p:txBody>
        </p:sp>
        <p:sp>
          <p:nvSpPr>
            <p:cNvPr id="5" name="object 5"/>
            <p:cNvSpPr/>
            <p:nvPr/>
          </p:nvSpPr>
          <p:spPr>
            <a:xfrm>
              <a:off x="3410164" y="2718290"/>
              <a:ext cx="1057910" cy="1449705"/>
            </a:xfrm>
            <a:custGeom>
              <a:avLst/>
              <a:gdLst/>
              <a:ahLst/>
              <a:cxnLst/>
              <a:rect l="l" t="t" r="r" b="b"/>
              <a:pathLst>
                <a:path w="1057910" h="1449704">
                  <a:moveTo>
                    <a:pt x="927227" y="0"/>
                  </a:moveTo>
                  <a:lnTo>
                    <a:pt x="130594" y="0"/>
                  </a:lnTo>
                  <a:lnTo>
                    <a:pt x="79761" y="10262"/>
                  </a:lnTo>
                  <a:lnTo>
                    <a:pt x="38250" y="38250"/>
                  </a:lnTo>
                  <a:lnTo>
                    <a:pt x="10262" y="79761"/>
                  </a:lnTo>
                  <a:lnTo>
                    <a:pt x="0" y="130594"/>
                  </a:lnTo>
                  <a:lnTo>
                    <a:pt x="0" y="1319009"/>
                  </a:lnTo>
                  <a:lnTo>
                    <a:pt x="10262" y="1369847"/>
                  </a:lnTo>
                  <a:lnTo>
                    <a:pt x="38250" y="1411357"/>
                  </a:lnTo>
                  <a:lnTo>
                    <a:pt x="79761" y="1439342"/>
                  </a:lnTo>
                  <a:lnTo>
                    <a:pt x="130594" y="1449603"/>
                  </a:lnTo>
                  <a:lnTo>
                    <a:pt x="927227" y="1449603"/>
                  </a:lnTo>
                  <a:lnTo>
                    <a:pt x="978059" y="1439342"/>
                  </a:lnTo>
                  <a:lnTo>
                    <a:pt x="1019570" y="1411357"/>
                  </a:lnTo>
                  <a:lnTo>
                    <a:pt x="1047558" y="1369847"/>
                  </a:lnTo>
                  <a:lnTo>
                    <a:pt x="1057821" y="1319009"/>
                  </a:lnTo>
                  <a:lnTo>
                    <a:pt x="1057821" y="130594"/>
                  </a:lnTo>
                  <a:lnTo>
                    <a:pt x="1047558" y="79761"/>
                  </a:lnTo>
                  <a:lnTo>
                    <a:pt x="1019570" y="38250"/>
                  </a:lnTo>
                  <a:lnTo>
                    <a:pt x="978059" y="10262"/>
                  </a:lnTo>
                  <a:lnTo>
                    <a:pt x="927227" y="0"/>
                  </a:lnTo>
                  <a:close/>
                </a:path>
              </a:pathLst>
            </a:custGeom>
            <a:solidFill>
              <a:srgbClr val="FFFFFF"/>
            </a:solidFill>
          </p:spPr>
          <p:txBody>
            <a:bodyPr wrap="square" lIns="0" tIns="0" rIns="0" bIns="0" rtlCol="0"/>
            <a:lstStyle/>
            <a:p>
              <a:endParaRPr/>
            </a:p>
          </p:txBody>
        </p:sp>
        <p:pic>
          <p:nvPicPr>
            <p:cNvPr id="6" name="object 6"/>
            <p:cNvPicPr/>
            <p:nvPr/>
          </p:nvPicPr>
          <p:blipFill>
            <a:blip r:embed="rId3" cstate="print"/>
            <a:stretch>
              <a:fillRect/>
            </a:stretch>
          </p:blipFill>
          <p:spPr>
            <a:xfrm>
              <a:off x="3549200" y="2680639"/>
              <a:ext cx="768774" cy="1411833"/>
            </a:xfrm>
            <a:prstGeom prst="rect">
              <a:avLst/>
            </a:prstGeom>
          </p:spPr>
        </p:pic>
        <p:sp>
          <p:nvSpPr>
            <p:cNvPr id="7" name="object 7"/>
            <p:cNvSpPr/>
            <p:nvPr/>
          </p:nvSpPr>
          <p:spPr>
            <a:xfrm>
              <a:off x="4360838" y="2863800"/>
              <a:ext cx="365125" cy="312420"/>
            </a:xfrm>
            <a:custGeom>
              <a:avLst/>
              <a:gdLst/>
              <a:ahLst/>
              <a:cxnLst/>
              <a:rect l="l" t="t" r="r" b="b"/>
              <a:pathLst>
                <a:path w="365125" h="312419">
                  <a:moveTo>
                    <a:pt x="365099" y="0"/>
                  </a:moveTo>
                  <a:lnTo>
                    <a:pt x="0" y="173266"/>
                  </a:lnTo>
                  <a:lnTo>
                    <a:pt x="108623" y="312293"/>
                  </a:lnTo>
                  <a:lnTo>
                    <a:pt x="365099" y="0"/>
                  </a:lnTo>
                  <a:close/>
                </a:path>
              </a:pathLst>
            </a:custGeom>
            <a:solidFill>
              <a:srgbClr val="FFFFFF"/>
            </a:solidFill>
          </p:spPr>
          <p:txBody>
            <a:bodyPr wrap="square" lIns="0" tIns="0" rIns="0" bIns="0" rtlCol="0"/>
            <a:lstStyle/>
            <a:p>
              <a:endParaRPr/>
            </a:p>
          </p:txBody>
        </p:sp>
      </p:grpSp>
      <p:sp>
        <p:nvSpPr>
          <p:cNvPr id="8" name="object 8"/>
          <p:cNvSpPr txBox="1"/>
          <p:nvPr/>
        </p:nvSpPr>
        <p:spPr>
          <a:xfrm>
            <a:off x="1404619" y="6008118"/>
            <a:ext cx="7400925" cy="777240"/>
          </a:xfrm>
          <a:prstGeom prst="rect">
            <a:avLst/>
          </a:prstGeom>
        </p:spPr>
        <p:txBody>
          <a:bodyPr vert="horz" wrap="square" lIns="0" tIns="61594" rIns="0" bIns="0" rtlCol="0">
            <a:spAutoFit/>
          </a:bodyPr>
          <a:lstStyle/>
          <a:p>
            <a:pPr marL="12700" marR="5080">
              <a:lnSpc>
                <a:spcPts val="2780"/>
              </a:lnSpc>
              <a:spcBef>
                <a:spcPts val="484"/>
              </a:spcBef>
            </a:pPr>
            <a:r>
              <a:rPr sz="2600" dirty="0">
                <a:solidFill>
                  <a:srgbClr val="004A91"/>
                </a:solidFill>
                <a:latin typeface="Times New Roman"/>
                <a:cs typeface="Times New Roman"/>
              </a:rPr>
              <a:t>Decrease</a:t>
            </a:r>
            <a:r>
              <a:rPr sz="2600" spc="60" dirty="0">
                <a:solidFill>
                  <a:srgbClr val="004A91"/>
                </a:solidFill>
                <a:latin typeface="Times New Roman"/>
                <a:cs typeface="Times New Roman"/>
              </a:rPr>
              <a:t> </a:t>
            </a:r>
            <a:r>
              <a:rPr sz="2600" dirty="0">
                <a:solidFill>
                  <a:srgbClr val="004A91"/>
                </a:solidFill>
                <a:latin typeface="Times New Roman"/>
                <a:cs typeface="Times New Roman"/>
              </a:rPr>
              <a:t>pesticide</a:t>
            </a:r>
            <a:r>
              <a:rPr sz="2600" spc="65" dirty="0">
                <a:solidFill>
                  <a:srgbClr val="004A91"/>
                </a:solidFill>
                <a:latin typeface="Times New Roman"/>
                <a:cs typeface="Times New Roman"/>
              </a:rPr>
              <a:t> </a:t>
            </a:r>
            <a:r>
              <a:rPr sz="2600" spc="55" dirty="0">
                <a:solidFill>
                  <a:srgbClr val="004A91"/>
                </a:solidFill>
                <a:latin typeface="Times New Roman"/>
                <a:cs typeface="Times New Roman"/>
              </a:rPr>
              <a:t>exposure</a:t>
            </a:r>
            <a:r>
              <a:rPr sz="2600" spc="65" dirty="0">
                <a:solidFill>
                  <a:srgbClr val="004A91"/>
                </a:solidFill>
                <a:latin typeface="Times New Roman"/>
                <a:cs typeface="Times New Roman"/>
              </a:rPr>
              <a:t> in</a:t>
            </a:r>
            <a:r>
              <a:rPr sz="2600" spc="60" dirty="0">
                <a:solidFill>
                  <a:srgbClr val="004A91"/>
                </a:solidFill>
                <a:latin typeface="Times New Roman"/>
                <a:cs typeface="Times New Roman"/>
              </a:rPr>
              <a:t> </a:t>
            </a:r>
            <a:r>
              <a:rPr sz="2600" spc="114" dirty="0">
                <a:solidFill>
                  <a:srgbClr val="004A91"/>
                </a:solidFill>
                <a:latin typeface="Times New Roman"/>
                <a:cs typeface="Times New Roman"/>
              </a:rPr>
              <a:t>and</a:t>
            </a:r>
            <a:r>
              <a:rPr sz="2600" spc="65" dirty="0">
                <a:solidFill>
                  <a:srgbClr val="004A91"/>
                </a:solidFill>
                <a:latin typeface="Times New Roman"/>
                <a:cs typeface="Times New Roman"/>
              </a:rPr>
              <a:t> </a:t>
            </a:r>
            <a:r>
              <a:rPr sz="2600" spc="100" dirty="0">
                <a:solidFill>
                  <a:srgbClr val="004A91"/>
                </a:solidFill>
                <a:latin typeface="Times New Roman"/>
                <a:cs typeface="Times New Roman"/>
              </a:rPr>
              <a:t>around</a:t>
            </a:r>
            <a:r>
              <a:rPr sz="2600" spc="65" dirty="0">
                <a:solidFill>
                  <a:srgbClr val="004A91"/>
                </a:solidFill>
                <a:latin typeface="Times New Roman"/>
                <a:cs typeface="Times New Roman"/>
              </a:rPr>
              <a:t> the </a:t>
            </a:r>
            <a:r>
              <a:rPr sz="2600" spc="40" dirty="0">
                <a:solidFill>
                  <a:srgbClr val="004A91"/>
                </a:solidFill>
                <a:latin typeface="Times New Roman"/>
                <a:cs typeface="Times New Roman"/>
              </a:rPr>
              <a:t>home, </a:t>
            </a:r>
            <a:r>
              <a:rPr sz="2600" dirty="0">
                <a:solidFill>
                  <a:srgbClr val="004A91"/>
                </a:solidFill>
                <a:latin typeface="Times New Roman"/>
                <a:cs typeface="Times New Roman"/>
              </a:rPr>
              <a:t>school,</a:t>
            </a:r>
            <a:r>
              <a:rPr sz="2600" spc="125" dirty="0">
                <a:solidFill>
                  <a:srgbClr val="004A91"/>
                </a:solidFill>
                <a:latin typeface="Times New Roman"/>
                <a:cs typeface="Times New Roman"/>
              </a:rPr>
              <a:t> </a:t>
            </a:r>
            <a:r>
              <a:rPr sz="2600" spc="105" dirty="0">
                <a:solidFill>
                  <a:srgbClr val="004A91"/>
                </a:solidFill>
                <a:latin typeface="Times New Roman"/>
                <a:cs typeface="Times New Roman"/>
              </a:rPr>
              <a:t>or</a:t>
            </a:r>
            <a:r>
              <a:rPr sz="2600" spc="125" dirty="0">
                <a:solidFill>
                  <a:srgbClr val="004A91"/>
                </a:solidFill>
                <a:latin typeface="Times New Roman"/>
                <a:cs typeface="Times New Roman"/>
              </a:rPr>
              <a:t> </a:t>
            </a:r>
            <a:r>
              <a:rPr sz="2600" dirty="0">
                <a:solidFill>
                  <a:srgbClr val="004A91"/>
                </a:solidFill>
                <a:latin typeface="Times New Roman"/>
                <a:cs typeface="Times New Roman"/>
              </a:rPr>
              <a:t>child</a:t>
            </a:r>
            <a:r>
              <a:rPr sz="2600" spc="130" dirty="0">
                <a:solidFill>
                  <a:srgbClr val="004A91"/>
                </a:solidFill>
                <a:latin typeface="Times New Roman"/>
                <a:cs typeface="Times New Roman"/>
              </a:rPr>
              <a:t> </a:t>
            </a:r>
            <a:r>
              <a:rPr sz="2600" spc="-20" dirty="0">
                <a:solidFill>
                  <a:srgbClr val="004A91"/>
                </a:solidFill>
                <a:latin typeface="Times New Roman"/>
                <a:cs typeface="Times New Roman"/>
              </a:rPr>
              <a:t>care.</a:t>
            </a:r>
            <a:endParaRPr sz="2600">
              <a:latin typeface="Times New Roman"/>
              <a:cs typeface="Times New Roman"/>
            </a:endParaRPr>
          </a:p>
        </p:txBody>
      </p:sp>
      <p:sp>
        <p:nvSpPr>
          <p:cNvPr id="9" name="object 9"/>
          <p:cNvSpPr txBox="1"/>
          <p:nvPr/>
        </p:nvSpPr>
        <p:spPr>
          <a:xfrm>
            <a:off x="331214" y="7315200"/>
            <a:ext cx="4850385" cy="182101"/>
          </a:xfrm>
          <a:prstGeom prst="rect">
            <a:avLst/>
          </a:prstGeom>
        </p:spPr>
        <p:txBody>
          <a:bodyPr vert="horz" wrap="square" lIns="0" tIns="12700" rIns="0" bIns="0" rtlCol="0">
            <a:spAutoFit/>
          </a:bodyPr>
          <a:lstStyle/>
          <a:p>
            <a:pPr marL="12700">
              <a:lnSpc>
                <a:spcPct val="100000"/>
              </a:lnSpc>
              <a:spcBef>
                <a:spcPts val="100"/>
              </a:spcBef>
            </a:pPr>
            <a:r>
              <a:rPr sz="1100" dirty="0">
                <a:solidFill>
                  <a:srgbClr val="004E71"/>
                </a:solidFill>
                <a:latin typeface="Avenir Next Medium"/>
                <a:cs typeface="Avenir Next Medium"/>
              </a:rPr>
              <a:t>C</a:t>
            </a:r>
            <a:r>
              <a:rPr sz="1100" spc="-60" dirty="0">
                <a:solidFill>
                  <a:srgbClr val="004E71"/>
                </a:solidFill>
                <a:latin typeface="Avenir Next Medium"/>
                <a:cs typeface="Avenir Next Medium"/>
              </a:rPr>
              <a:t> </a:t>
            </a:r>
            <a:r>
              <a:rPr sz="1100" dirty="0">
                <a:solidFill>
                  <a:srgbClr val="004E71"/>
                </a:solidFill>
                <a:latin typeface="Avenir Next Medium"/>
                <a:cs typeface="Avenir Next Medium"/>
              </a:rPr>
              <a:t>H</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I</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L</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D</a:t>
            </a:r>
            <a:r>
              <a:rPr sz="1100" spc="-55" dirty="0">
                <a:solidFill>
                  <a:srgbClr val="004E71"/>
                </a:solidFill>
                <a:latin typeface="Avenir Next Medium"/>
                <a:cs typeface="Avenir Next Medium"/>
              </a:rPr>
              <a:t> </a:t>
            </a:r>
            <a:r>
              <a:rPr sz="1100" dirty="0">
                <a:solidFill>
                  <a:srgbClr val="004E71"/>
                </a:solidFill>
                <a:latin typeface="Avenir Next Medium"/>
                <a:cs typeface="Avenir Next Medium"/>
              </a:rPr>
              <a:t>H</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O</a:t>
            </a:r>
            <a:r>
              <a:rPr sz="1100" spc="-55" dirty="0">
                <a:solidFill>
                  <a:srgbClr val="004E71"/>
                </a:solidFill>
                <a:latin typeface="Avenir Next Medium"/>
                <a:cs typeface="Avenir Next Medium"/>
              </a:rPr>
              <a:t> </a:t>
            </a:r>
            <a:r>
              <a:rPr sz="1100" spc="100" dirty="0">
                <a:solidFill>
                  <a:srgbClr val="004E71"/>
                </a:solidFill>
                <a:latin typeface="Avenir Next Medium"/>
                <a:cs typeface="Avenir Next Medium"/>
              </a:rPr>
              <a:t>OD</a:t>
            </a:r>
            <a:r>
              <a:rPr sz="1100" spc="434" dirty="0">
                <a:solidFill>
                  <a:srgbClr val="004E71"/>
                </a:solidFill>
                <a:latin typeface="Avenir Next Medium"/>
                <a:cs typeface="Avenir Next Medium"/>
              </a:rPr>
              <a:t> </a:t>
            </a:r>
            <a:r>
              <a:rPr sz="1100" dirty="0">
                <a:solidFill>
                  <a:srgbClr val="004E71"/>
                </a:solidFill>
                <a:latin typeface="Avenir Next Medium"/>
                <a:cs typeface="Avenir Next Medium"/>
              </a:rPr>
              <a:t>C</a:t>
            </a:r>
            <a:r>
              <a:rPr sz="1100" spc="-30" dirty="0">
                <a:solidFill>
                  <a:srgbClr val="004E71"/>
                </a:solidFill>
                <a:latin typeface="Avenir Next Medium"/>
                <a:cs typeface="Avenir Next Medium"/>
              </a:rPr>
              <a:t> </a:t>
            </a:r>
            <a:r>
              <a:rPr sz="1100" spc="140" dirty="0">
                <a:solidFill>
                  <a:srgbClr val="004E71"/>
                </a:solidFill>
                <a:latin typeface="Avenir Next Medium"/>
                <a:cs typeface="Avenir Next Medium"/>
              </a:rPr>
              <a:t>ANC</a:t>
            </a:r>
            <a:r>
              <a:rPr sz="1100" spc="-55" dirty="0">
                <a:solidFill>
                  <a:srgbClr val="004E71"/>
                </a:solidFill>
                <a:latin typeface="Avenir Next Medium"/>
                <a:cs typeface="Avenir Next Medium"/>
              </a:rPr>
              <a:t> </a:t>
            </a:r>
            <a:r>
              <a:rPr sz="1100" dirty="0">
                <a:solidFill>
                  <a:srgbClr val="004E71"/>
                </a:solidFill>
                <a:latin typeface="Avenir Next Medium"/>
                <a:cs typeface="Avenir Next Medium"/>
              </a:rPr>
              <a:t>E</a:t>
            </a:r>
            <a:r>
              <a:rPr sz="1100" spc="-60" dirty="0">
                <a:solidFill>
                  <a:srgbClr val="004E71"/>
                </a:solidFill>
                <a:latin typeface="Avenir Next Medium"/>
                <a:cs typeface="Avenir Next Medium"/>
              </a:rPr>
              <a:t> </a:t>
            </a:r>
            <a:r>
              <a:rPr sz="1100" dirty="0">
                <a:solidFill>
                  <a:srgbClr val="004E71"/>
                </a:solidFill>
                <a:latin typeface="Avenir Next Medium"/>
                <a:cs typeface="Avenir Next Medium"/>
              </a:rPr>
              <a:t>R</a:t>
            </a:r>
            <a:r>
              <a:rPr sz="1100" spc="434" dirty="0">
                <a:solidFill>
                  <a:srgbClr val="004E71"/>
                </a:solidFill>
                <a:latin typeface="Avenir Next Medium"/>
                <a:cs typeface="Avenir Next Medium"/>
              </a:rPr>
              <a:t> </a:t>
            </a:r>
            <a:r>
              <a:rPr sz="1100" spc="140" dirty="0">
                <a:solidFill>
                  <a:srgbClr val="004E71"/>
                </a:solidFill>
                <a:latin typeface="Avenir Next Medium"/>
                <a:cs typeface="Avenir Next Medium"/>
              </a:rPr>
              <a:t>AND</a:t>
            </a:r>
            <a:r>
              <a:rPr sz="1100" spc="434" dirty="0">
                <a:solidFill>
                  <a:srgbClr val="004E71"/>
                </a:solidFill>
                <a:latin typeface="Avenir Next Medium"/>
                <a:cs typeface="Avenir Next Medium"/>
              </a:rPr>
              <a:t> </a:t>
            </a:r>
            <a:r>
              <a:rPr sz="1100" dirty="0">
                <a:solidFill>
                  <a:srgbClr val="004E71"/>
                </a:solidFill>
                <a:latin typeface="Avenir Next Medium"/>
                <a:cs typeface="Avenir Next Medium"/>
              </a:rPr>
              <a:t>T</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H</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E</a:t>
            </a:r>
            <a:r>
              <a:rPr sz="1100" spc="434" dirty="0">
                <a:solidFill>
                  <a:srgbClr val="004E71"/>
                </a:solidFill>
                <a:latin typeface="Avenir Next Medium"/>
                <a:cs typeface="Avenir Next Medium"/>
              </a:rPr>
              <a:t> </a:t>
            </a:r>
            <a:r>
              <a:rPr sz="1100" dirty="0">
                <a:solidFill>
                  <a:srgbClr val="004E71"/>
                </a:solidFill>
                <a:latin typeface="Avenir Next Medium"/>
                <a:cs typeface="Avenir Next Medium"/>
              </a:rPr>
              <a:t>E</a:t>
            </a:r>
            <a:r>
              <a:rPr sz="1100" spc="-60" dirty="0">
                <a:solidFill>
                  <a:srgbClr val="004E71"/>
                </a:solidFill>
                <a:latin typeface="Avenir Next Medium"/>
                <a:cs typeface="Avenir Next Medium"/>
              </a:rPr>
              <a:t> </a:t>
            </a:r>
            <a:r>
              <a:rPr sz="1100" dirty="0">
                <a:solidFill>
                  <a:srgbClr val="004E71"/>
                </a:solidFill>
                <a:latin typeface="Avenir Next Medium"/>
                <a:cs typeface="Avenir Next Medium"/>
              </a:rPr>
              <a:t>N</a:t>
            </a:r>
            <a:r>
              <a:rPr sz="1100" spc="-45" dirty="0">
                <a:solidFill>
                  <a:srgbClr val="004E71"/>
                </a:solidFill>
                <a:latin typeface="Avenir Next Medium"/>
                <a:cs typeface="Avenir Next Medium"/>
              </a:rPr>
              <a:t> </a:t>
            </a:r>
            <a:r>
              <a:rPr sz="1100" dirty="0">
                <a:solidFill>
                  <a:srgbClr val="004E71"/>
                </a:solidFill>
                <a:latin typeface="Avenir Next Medium"/>
                <a:cs typeface="Avenir Next Medium"/>
              </a:rPr>
              <a:t>V</a:t>
            </a:r>
            <a:r>
              <a:rPr sz="1100" spc="-45" dirty="0">
                <a:solidFill>
                  <a:srgbClr val="004E71"/>
                </a:solidFill>
                <a:latin typeface="Avenir Next Medium"/>
                <a:cs typeface="Avenir Next Medium"/>
              </a:rPr>
              <a:t> </a:t>
            </a:r>
            <a:r>
              <a:rPr sz="1100" dirty="0">
                <a:solidFill>
                  <a:srgbClr val="004E71"/>
                </a:solidFill>
                <a:latin typeface="Avenir Next Medium"/>
                <a:cs typeface="Avenir Next Medium"/>
              </a:rPr>
              <a:t>I</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R</a:t>
            </a:r>
            <a:r>
              <a:rPr sz="1100" spc="-65" dirty="0">
                <a:solidFill>
                  <a:srgbClr val="004E71"/>
                </a:solidFill>
                <a:latin typeface="Avenir Next Medium"/>
                <a:cs typeface="Avenir Next Medium"/>
              </a:rPr>
              <a:t> </a:t>
            </a:r>
            <a:r>
              <a:rPr sz="1100" spc="165" dirty="0">
                <a:solidFill>
                  <a:srgbClr val="004E71"/>
                </a:solidFill>
                <a:latin typeface="Avenir Next Medium"/>
                <a:cs typeface="Avenir Next Medium"/>
              </a:rPr>
              <a:t>ONME</a:t>
            </a:r>
            <a:r>
              <a:rPr sz="1100" spc="-60" dirty="0">
                <a:solidFill>
                  <a:srgbClr val="004E71"/>
                </a:solidFill>
                <a:latin typeface="Avenir Next Medium"/>
                <a:cs typeface="Avenir Next Medium"/>
              </a:rPr>
              <a:t> </a:t>
            </a:r>
            <a:r>
              <a:rPr sz="1100" dirty="0">
                <a:solidFill>
                  <a:srgbClr val="004E71"/>
                </a:solidFill>
                <a:latin typeface="Avenir Next Medium"/>
                <a:cs typeface="Avenir Next Medium"/>
              </a:rPr>
              <a:t>N</a:t>
            </a:r>
            <a:r>
              <a:rPr sz="1100" spc="-50" dirty="0">
                <a:solidFill>
                  <a:srgbClr val="004E71"/>
                </a:solidFill>
                <a:latin typeface="Avenir Next Medium"/>
                <a:cs typeface="Avenir Next Medium"/>
              </a:rPr>
              <a:t> T</a:t>
            </a:r>
            <a:endParaRPr sz="1100" dirty="0">
              <a:latin typeface="Avenir Next Medium"/>
              <a:cs typeface="Avenir Next Medium"/>
            </a:endParaRPr>
          </a:p>
        </p:txBody>
      </p:sp>
      <p:sp>
        <p:nvSpPr>
          <p:cNvPr id="10" name="object 10"/>
          <p:cNvSpPr txBox="1"/>
          <p:nvPr/>
        </p:nvSpPr>
        <p:spPr>
          <a:xfrm>
            <a:off x="8230616" y="7142480"/>
            <a:ext cx="1485900" cy="482600"/>
          </a:xfrm>
          <a:prstGeom prst="rect">
            <a:avLst/>
          </a:prstGeom>
        </p:spPr>
        <p:txBody>
          <a:bodyPr vert="horz" wrap="square" lIns="0" tIns="12700" rIns="0" bIns="0" rtlCol="0">
            <a:spAutoFit/>
          </a:bodyPr>
          <a:lstStyle/>
          <a:p>
            <a:pPr marL="12700">
              <a:lnSpc>
                <a:spcPct val="100000"/>
              </a:lnSpc>
              <a:spcBef>
                <a:spcPts val="100"/>
              </a:spcBef>
              <a:tabLst>
                <a:tab pos="1066800" algn="l"/>
              </a:tabLst>
            </a:pPr>
            <a:r>
              <a:rPr sz="2000" spc="-10" dirty="0">
                <a:solidFill>
                  <a:srgbClr val="004E71"/>
                </a:solidFill>
                <a:latin typeface="Avenir Next Medium"/>
                <a:cs typeface="Avenir Next Medium"/>
              </a:rPr>
              <a:t>Learner</a:t>
            </a:r>
            <a:r>
              <a:rPr sz="2000" dirty="0">
                <a:solidFill>
                  <a:srgbClr val="004E71"/>
                </a:solidFill>
                <a:latin typeface="Avenir Next Medium"/>
                <a:cs typeface="Avenir Next Medium"/>
              </a:rPr>
              <a:t>	</a:t>
            </a:r>
            <a:r>
              <a:rPr sz="3000" spc="-325" dirty="0">
                <a:solidFill>
                  <a:srgbClr val="004E71"/>
                </a:solidFill>
                <a:latin typeface="Avenir Next Medium"/>
                <a:cs typeface="Avenir Next Medium"/>
              </a:rPr>
              <a:t>31</a:t>
            </a:r>
            <a:endParaRPr sz="3000">
              <a:latin typeface="Avenir Next Medium"/>
              <a:cs typeface="Avenir Next Medium"/>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1016000" y="477936"/>
            <a:ext cx="6680200" cy="320601"/>
          </a:xfrm>
          <a:prstGeom prst="rect">
            <a:avLst/>
          </a:prstGeom>
        </p:spPr>
        <p:txBody>
          <a:bodyPr vert="horz" wrap="square" lIns="0" tIns="12700" rIns="0" bIns="0" rtlCol="0">
            <a:spAutoFit/>
          </a:bodyPr>
          <a:lstStyle/>
          <a:p>
            <a:pPr marL="12700">
              <a:lnSpc>
                <a:spcPct val="100000"/>
              </a:lnSpc>
              <a:spcBef>
                <a:spcPts val="100"/>
              </a:spcBef>
            </a:pPr>
            <a:r>
              <a:rPr sz="2000" b="1" dirty="0">
                <a:solidFill>
                  <a:srgbClr val="231F20"/>
                </a:solidFill>
                <a:latin typeface="Avenir Heavy"/>
                <a:cs typeface="Avenir Heavy"/>
              </a:rPr>
              <a:t>How</a:t>
            </a:r>
            <a:r>
              <a:rPr sz="2000" b="1" spc="-55" dirty="0">
                <a:solidFill>
                  <a:srgbClr val="231F20"/>
                </a:solidFill>
                <a:latin typeface="Avenir Heavy"/>
                <a:cs typeface="Avenir Heavy"/>
              </a:rPr>
              <a:t> </a:t>
            </a:r>
            <a:r>
              <a:rPr sz="2000" b="1" dirty="0">
                <a:solidFill>
                  <a:srgbClr val="231F20"/>
                </a:solidFill>
                <a:latin typeface="Avenir Heavy"/>
                <a:cs typeface="Avenir Heavy"/>
              </a:rPr>
              <a:t>you</a:t>
            </a:r>
            <a:r>
              <a:rPr sz="2000" b="1" spc="-55" dirty="0">
                <a:solidFill>
                  <a:srgbClr val="231F20"/>
                </a:solidFill>
                <a:latin typeface="Avenir Heavy"/>
                <a:cs typeface="Avenir Heavy"/>
              </a:rPr>
              <a:t> </a:t>
            </a:r>
            <a:r>
              <a:rPr sz="2000" b="1" dirty="0">
                <a:solidFill>
                  <a:srgbClr val="231F20"/>
                </a:solidFill>
                <a:latin typeface="Avenir Heavy"/>
                <a:cs typeface="Avenir Heavy"/>
              </a:rPr>
              <a:t>can</a:t>
            </a:r>
            <a:r>
              <a:rPr sz="2000" b="1" spc="-55" dirty="0">
                <a:solidFill>
                  <a:srgbClr val="231F20"/>
                </a:solidFill>
                <a:latin typeface="Avenir Heavy"/>
                <a:cs typeface="Avenir Heavy"/>
              </a:rPr>
              <a:t> </a:t>
            </a:r>
            <a:r>
              <a:rPr sz="2000" b="1" dirty="0">
                <a:solidFill>
                  <a:srgbClr val="231F20"/>
                </a:solidFill>
                <a:latin typeface="Avenir Heavy"/>
                <a:cs typeface="Avenir Heavy"/>
              </a:rPr>
              <a:t>decrease</a:t>
            </a:r>
            <a:r>
              <a:rPr sz="2000" b="1" spc="-55" dirty="0">
                <a:solidFill>
                  <a:srgbClr val="231F20"/>
                </a:solidFill>
                <a:latin typeface="Avenir Heavy"/>
                <a:cs typeface="Avenir Heavy"/>
              </a:rPr>
              <a:t> </a:t>
            </a:r>
            <a:r>
              <a:rPr sz="2000" b="1" dirty="0">
                <a:solidFill>
                  <a:srgbClr val="231F20"/>
                </a:solidFill>
                <a:latin typeface="Avenir Heavy"/>
                <a:cs typeface="Avenir Heavy"/>
              </a:rPr>
              <a:t>your</a:t>
            </a:r>
            <a:r>
              <a:rPr sz="2000" b="1" spc="-55" dirty="0">
                <a:solidFill>
                  <a:srgbClr val="231F20"/>
                </a:solidFill>
                <a:latin typeface="Avenir Heavy"/>
                <a:cs typeface="Avenir Heavy"/>
              </a:rPr>
              <a:t> </a:t>
            </a:r>
            <a:r>
              <a:rPr sz="2000" b="1" dirty="0">
                <a:solidFill>
                  <a:srgbClr val="231F20"/>
                </a:solidFill>
                <a:latin typeface="Avenir Heavy"/>
                <a:cs typeface="Avenir Heavy"/>
              </a:rPr>
              <a:t>exposure</a:t>
            </a:r>
            <a:r>
              <a:rPr sz="2000" b="1" spc="-55" dirty="0">
                <a:solidFill>
                  <a:srgbClr val="231F20"/>
                </a:solidFill>
                <a:latin typeface="Avenir Heavy"/>
                <a:cs typeface="Avenir Heavy"/>
              </a:rPr>
              <a:t> </a:t>
            </a:r>
            <a:r>
              <a:rPr sz="2000" b="1" dirty="0">
                <a:solidFill>
                  <a:srgbClr val="231F20"/>
                </a:solidFill>
                <a:latin typeface="Avenir Heavy"/>
                <a:cs typeface="Avenir Heavy"/>
              </a:rPr>
              <a:t>to</a:t>
            </a:r>
            <a:r>
              <a:rPr sz="2000" b="1" spc="-55" dirty="0">
                <a:solidFill>
                  <a:srgbClr val="231F20"/>
                </a:solidFill>
                <a:latin typeface="Avenir Heavy"/>
                <a:cs typeface="Avenir Heavy"/>
              </a:rPr>
              <a:t> </a:t>
            </a:r>
            <a:r>
              <a:rPr sz="2000" b="1" spc="-10" dirty="0">
                <a:solidFill>
                  <a:srgbClr val="231F20"/>
                </a:solidFill>
                <a:latin typeface="Avenir Heavy"/>
                <a:cs typeface="Avenir Heavy"/>
              </a:rPr>
              <a:t>pesticides</a:t>
            </a:r>
            <a:endParaRPr sz="2000" dirty="0">
              <a:latin typeface="Avenir Heavy"/>
              <a:cs typeface="Avenir Heavy"/>
            </a:endParaRPr>
          </a:p>
        </p:txBody>
      </p:sp>
      <p:sp>
        <p:nvSpPr>
          <p:cNvPr id="3" name="object 3"/>
          <p:cNvSpPr txBox="1">
            <a:spLocks noGrp="1"/>
          </p:cNvSpPr>
          <p:nvPr>
            <p:ph type="title"/>
          </p:nvPr>
        </p:nvSpPr>
        <p:spPr>
          <a:xfrm>
            <a:off x="1016000" y="806867"/>
            <a:ext cx="7059930" cy="1130935"/>
          </a:xfrm>
          <a:prstGeom prst="rect">
            <a:avLst/>
          </a:prstGeom>
        </p:spPr>
        <p:txBody>
          <a:bodyPr vert="horz" wrap="square" lIns="0" tIns="61594" rIns="0" bIns="0" rtlCol="0">
            <a:spAutoFit/>
          </a:bodyPr>
          <a:lstStyle/>
          <a:p>
            <a:pPr marL="12700" marR="5080">
              <a:lnSpc>
                <a:spcPts val="2780"/>
              </a:lnSpc>
              <a:spcBef>
                <a:spcPts val="484"/>
              </a:spcBef>
            </a:pPr>
            <a:r>
              <a:rPr sz="2600" dirty="0"/>
              <a:t>If</a:t>
            </a:r>
            <a:r>
              <a:rPr sz="2600" spc="75" dirty="0"/>
              <a:t> </a:t>
            </a:r>
            <a:r>
              <a:rPr sz="2600" dirty="0"/>
              <a:t>someone</a:t>
            </a:r>
            <a:r>
              <a:rPr sz="2600" spc="75" dirty="0"/>
              <a:t> </a:t>
            </a:r>
            <a:r>
              <a:rPr sz="2600" spc="65" dirty="0"/>
              <a:t>in</a:t>
            </a:r>
            <a:r>
              <a:rPr sz="2600" spc="75" dirty="0"/>
              <a:t> </a:t>
            </a:r>
            <a:r>
              <a:rPr sz="2600" spc="60" dirty="0"/>
              <a:t>your</a:t>
            </a:r>
            <a:r>
              <a:rPr sz="2600" spc="75" dirty="0"/>
              <a:t> </a:t>
            </a:r>
            <a:r>
              <a:rPr sz="2600" dirty="0"/>
              <a:t>family</a:t>
            </a:r>
            <a:r>
              <a:rPr sz="2600" spc="75" dirty="0"/>
              <a:t> </a:t>
            </a:r>
            <a:r>
              <a:rPr sz="2600" spc="55" dirty="0"/>
              <a:t>works</a:t>
            </a:r>
            <a:r>
              <a:rPr sz="2600" spc="80" dirty="0"/>
              <a:t> with</a:t>
            </a:r>
            <a:r>
              <a:rPr sz="2600" spc="75" dirty="0"/>
              <a:t> </a:t>
            </a:r>
            <a:r>
              <a:rPr sz="2600" spc="-10" dirty="0"/>
              <a:t>pesticides </a:t>
            </a:r>
            <a:r>
              <a:rPr sz="2600" dirty="0"/>
              <a:t>they</a:t>
            </a:r>
            <a:r>
              <a:rPr sz="2600" spc="45" dirty="0"/>
              <a:t> </a:t>
            </a:r>
            <a:r>
              <a:rPr sz="2600" spc="85" dirty="0"/>
              <a:t>can</a:t>
            </a:r>
            <a:r>
              <a:rPr sz="2600" spc="50" dirty="0"/>
              <a:t> bring </a:t>
            </a:r>
            <a:r>
              <a:rPr sz="2600" spc="55" dirty="0"/>
              <a:t>home</a:t>
            </a:r>
            <a:r>
              <a:rPr sz="2600" spc="50" dirty="0"/>
              <a:t> </a:t>
            </a:r>
            <a:r>
              <a:rPr sz="2600" dirty="0"/>
              <a:t>residues</a:t>
            </a:r>
            <a:r>
              <a:rPr sz="2600" spc="50" dirty="0"/>
              <a:t> </a:t>
            </a:r>
            <a:r>
              <a:rPr sz="2600" spc="105" dirty="0"/>
              <a:t>on</a:t>
            </a:r>
            <a:r>
              <a:rPr sz="2600" spc="45" dirty="0"/>
              <a:t> </a:t>
            </a:r>
            <a:r>
              <a:rPr sz="2600" spc="80" dirty="0"/>
              <a:t>hands</a:t>
            </a:r>
            <a:r>
              <a:rPr sz="2600" spc="50" dirty="0"/>
              <a:t> </a:t>
            </a:r>
            <a:r>
              <a:rPr sz="2600" spc="114" dirty="0"/>
              <a:t>and</a:t>
            </a:r>
            <a:r>
              <a:rPr sz="2600" spc="50" dirty="0"/>
              <a:t> </a:t>
            </a:r>
            <a:r>
              <a:rPr sz="2600" spc="-10" dirty="0"/>
              <a:t>clothes </a:t>
            </a:r>
            <a:r>
              <a:rPr sz="2600" dirty="0"/>
              <a:t>(what</a:t>
            </a:r>
            <a:r>
              <a:rPr sz="2600" spc="100" dirty="0"/>
              <a:t> </a:t>
            </a:r>
            <a:r>
              <a:rPr sz="2600" dirty="0"/>
              <a:t>we</a:t>
            </a:r>
            <a:r>
              <a:rPr sz="2600" spc="105" dirty="0"/>
              <a:t> </a:t>
            </a:r>
            <a:r>
              <a:rPr sz="2600" dirty="0"/>
              <a:t>call</a:t>
            </a:r>
            <a:r>
              <a:rPr sz="2600" spc="105" dirty="0"/>
              <a:t> </a:t>
            </a:r>
            <a:r>
              <a:rPr sz="2600" spc="100" dirty="0"/>
              <a:t>“take</a:t>
            </a:r>
            <a:r>
              <a:rPr sz="2600" spc="105" dirty="0"/>
              <a:t> </a:t>
            </a:r>
            <a:r>
              <a:rPr sz="2600" spc="55" dirty="0"/>
              <a:t>home</a:t>
            </a:r>
            <a:r>
              <a:rPr sz="2600" spc="105" dirty="0"/>
              <a:t> </a:t>
            </a:r>
            <a:r>
              <a:rPr sz="2600" spc="-10" dirty="0"/>
              <a:t>exposures”).</a:t>
            </a:r>
            <a:endParaRPr sz="2600"/>
          </a:p>
        </p:txBody>
      </p:sp>
      <p:sp>
        <p:nvSpPr>
          <p:cNvPr id="4" name="object 4"/>
          <p:cNvSpPr txBox="1"/>
          <p:nvPr/>
        </p:nvSpPr>
        <p:spPr>
          <a:xfrm>
            <a:off x="1016000" y="1995131"/>
            <a:ext cx="7392670" cy="1498600"/>
          </a:xfrm>
          <a:prstGeom prst="rect">
            <a:avLst/>
          </a:prstGeom>
        </p:spPr>
        <p:txBody>
          <a:bodyPr vert="horz" wrap="square" lIns="0" tIns="33020" rIns="0" bIns="0" rtlCol="0">
            <a:spAutoFit/>
          </a:bodyPr>
          <a:lstStyle/>
          <a:p>
            <a:pPr marL="12700" marR="5080">
              <a:lnSpc>
                <a:spcPts val="2300"/>
              </a:lnSpc>
              <a:spcBef>
                <a:spcPts val="260"/>
              </a:spcBef>
            </a:pPr>
            <a:r>
              <a:rPr sz="2000" dirty="0">
                <a:solidFill>
                  <a:srgbClr val="231F20"/>
                </a:solidFill>
                <a:latin typeface="Avenir Book"/>
                <a:cs typeface="Avenir Book"/>
              </a:rPr>
              <a:t>Pesticide</a:t>
            </a:r>
            <a:r>
              <a:rPr sz="2000" spc="-20" dirty="0">
                <a:solidFill>
                  <a:srgbClr val="231F20"/>
                </a:solidFill>
                <a:latin typeface="Avenir Book"/>
                <a:cs typeface="Avenir Book"/>
              </a:rPr>
              <a:t> </a:t>
            </a:r>
            <a:r>
              <a:rPr sz="2000" dirty="0">
                <a:solidFill>
                  <a:srgbClr val="231F20"/>
                </a:solidFill>
                <a:latin typeface="Avenir Book"/>
                <a:cs typeface="Avenir Book"/>
              </a:rPr>
              <a:t>residues</a:t>
            </a:r>
            <a:r>
              <a:rPr sz="2000" spc="-15" dirty="0">
                <a:solidFill>
                  <a:srgbClr val="231F20"/>
                </a:solidFill>
                <a:latin typeface="Avenir Book"/>
                <a:cs typeface="Avenir Book"/>
              </a:rPr>
              <a:t> </a:t>
            </a:r>
            <a:r>
              <a:rPr sz="2000" dirty="0">
                <a:solidFill>
                  <a:srgbClr val="231F20"/>
                </a:solidFill>
                <a:latin typeface="Avenir Book"/>
                <a:cs typeface="Avenir Book"/>
              </a:rPr>
              <a:t>can</a:t>
            </a:r>
            <a:r>
              <a:rPr sz="2000" spc="-20" dirty="0">
                <a:solidFill>
                  <a:srgbClr val="231F20"/>
                </a:solidFill>
                <a:latin typeface="Avenir Book"/>
                <a:cs typeface="Avenir Book"/>
              </a:rPr>
              <a:t> </a:t>
            </a:r>
            <a:r>
              <a:rPr sz="2000" dirty="0">
                <a:solidFill>
                  <a:srgbClr val="231F20"/>
                </a:solidFill>
                <a:latin typeface="Avenir Book"/>
                <a:cs typeface="Avenir Book"/>
              </a:rPr>
              <a:t>stick</a:t>
            </a:r>
            <a:r>
              <a:rPr sz="2000" spc="-15" dirty="0">
                <a:solidFill>
                  <a:srgbClr val="231F20"/>
                </a:solidFill>
                <a:latin typeface="Avenir Book"/>
                <a:cs typeface="Avenir Book"/>
              </a:rPr>
              <a:t> </a:t>
            </a:r>
            <a:r>
              <a:rPr sz="2000" dirty="0">
                <a:solidFill>
                  <a:srgbClr val="231F20"/>
                </a:solidFill>
                <a:latin typeface="Avenir Book"/>
                <a:cs typeface="Avenir Book"/>
              </a:rPr>
              <a:t>to</a:t>
            </a:r>
            <a:r>
              <a:rPr sz="2000" spc="-20" dirty="0">
                <a:solidFill>
                  <a:srgbClr val="231F20"/>
                </a:solidFill>
                <a:latin typeface="Avenir Book"/>
                <a:cs typeface="Avenir Book"/>
              </a:rPr>
              <a:t> </a:t>
            </a:r>
            <a:r>
              <a:rPr sz="2000" dirty="0">
                <a:solidFill>
                  <a:srgbClr val="231F20"/>
                </a:solidFill>
                <a:latin typeface="Avenir Book"/>
                <a:cs typeface="Avenir Book"/>
              </a:rPr>
              <a:t>skin,</a:t>
            </a:r>
            <a:r>
              <a:rPr sz="2000" spc="-15" dirty="0">
                <a:solidFill>
                  <a:srgbClr val="231F20"/>
                </a:solidFill>
                <a:latin typeface="Avenir Book"/>
                <a:cs typeface="Avenir Book"/>
              </a:rPr>
              <a:t> </a:t>
            </a:r>
            <a:r>
              <a:rPr sz="2000" dirty="0">
                <a:solidFill>
                  <a:srgbClr val="231F20"/>
                </a:solidFill>
                <a:latin typeface="Avenir Book"/>
                <a:cs typeface="Avenir Book"/>
              </a:rPr>
              <a:t>clothing,</a:t>
            </a:r>
            <a:r>
              <a:rPr sz="2000" spc="-15" dirty="0">
                <a:solidFill>
                  <a:srgbClr val="231F20"/>
                </a:solidFill>
                <a:latin typeface="Avenir Book"/>
                <a:cs typeface="Avenir Book"/>
              </a:rPr>
              <a:t> </a:t>
            </a:r>
            <a:r>
              <a:rPr sz="2000" spc="-20" dirty="0">
                <a:solidFill>
                  <a:srgbClr val="231F20"/>
                </a:solidFill>
                <a:latin typeface="Avenir Book"/>
                <a:cs typeface="Avenir Book"/>
              </a:rPr>
              <a:t>hair, </a:t>
            </a:r>
            <a:r>
              <a:rPr sz="2000" dirty="0">
                <a:solidFill>
                  <a:srgbClr val="231F20"/>
                </a:solidFill>
                <a:latin typeface="Avenir Book"/>
                <a:cs typeface="Avenir Book"/>
              </a:rPr>
              <a:t>and</a:t>
            </a:r>
            <a:r>
              <a:rPr sz="2000" spc="-15" dirty="0">
                <a:solidFill>
                  <a:srgbClr val="231F20"/>
                </a:solidFill>
                <a:latin typeface="Avenir Book"/>
                <a:cs typeface="Avenir Book"/>
              </a:rPr>
              <a:t> </a:t>
            </a:r>
            <a:r>
              <a:rPr sz="2000" spc="-10" dirty="0">
                <a:solidFill>
                  <a:srgbClr val="231F20"/>
                </a:solidFill>
                <a:latin typeface="Avenir Book"/>
                <a:cs typeface="Avenir Book"/>
              </a:rPr>
              <a:t>equipment </a:t>
            </a:r>
            <a:r>
              <a:rPr sz="2000" dirty="0">
                <a:solidFill>
                  <a:srgbClr val="231F20"/>
                </a:solidFill>
                <a:latin typeface="Avenir Book"/>
                <a:cs typeface="Avenir Book"/>
              </a:rPr>
              <a:t>and</a:t>
            </a:r>
            <a:r>
              <a:rPr sz="2000" spc="-15" dirty="0">
                <a:solidFill>
                  <a:srgbClr val="231F20"/>
                </a:solidFill>
                <a:latin typeface="Avenir Book"/>
                <a:cs typeface="Avenir Book"/>
              </a:rPr>
              <a:t> </a:t>
            </a:r>
            <a:r>
              <a:rPr sz="2000" dirty="0">
                <a:solidFill>
                  <a:srgbClr val="231F20"/>
                </a:solidFill>
                <a:latin typeface="Avenir Book"/>
                <a:cs typeface="Avenir Book"/>
              </a:rPr>
              <a:t>can</a:t>
            </a:r>
            <a:r>
              <a:rPr sz="2000" spc="-15" dirty="0">
                <a:solidFill>
                  <a:srgbClr val="231F20"/>
                </a:solidFill>
                <a:latin typeface="Avenir Book"/>
                <a:cs typeface="Avenir Book"/>
              </a:rPr>
              <a:t> </a:t>
            </a:r>
            <a:r>
              <a:rPr sz="2000" dirty="0">
                <a:solidFill>
                  <a:srgbClr val="231F20"/>
                </a:solidFill>
                <a:latin typeface="Avenir Book"/>
                <a:cs typeface="Avenir Book"/>
              </a:rPr>
              <a:t>remain</a:t>
            </a:r>
            <a:r>
              <a:rPr sz="2000" spc="-15" dirty="0">
                <a:solidFill>
                  <a:srgbClr val="231F20"/>
                </a:solidFill>
                <a:latin typeface="Avenir Book"/>
                <a:cs typeface="Avenir Book"/>
              </a:rPr>
              <a:t> </a:t>
            </a:r>
            <a:r>
              <a:rPr sz="2000" dirty="0">
                <a:solidFill>
                  <a:srgbClr val="231F20"/>
                </a:solidFill>
                <a:latin typeface="Avenir Book"/>
                <a:cs typeface="Avenir Book"/>
              </a:rPr>
              <a:t>on</a:t>
            </a:r>
            <a:r>
              <a:rPr sz="2000" spc="-15" dirty="0">
                <a:solidFill>
                  <a:srgbClr val="231F20"/>
                </a:solidFill>
                <a:latin typeface="Avenir Book"/>
                <a:cs typeface="Avenir Book"/>
              </a:rPr>
              <a:t> </a:t>
            </a:r>
            <a:r>
              <a:rPr sz="2000" dirty="0">
                <a:solidFill>
                  <a:srgbClr val="231F20"/>
                </a:solidFill>
                <a:latin typeface="Avenir Book"/>
                <a:cs typeface="Avenir Book"/>
              </a:rPr>
              <a:t>surfaces</a:t>
            </a:r>
            <a:r>
              <a:rPr sz="2000" spc="-15" dirty="0">
                <a:solidFill>
                  <a:srgbClr val="231F20"/>
                </a:solidFill>
                <a:latin typeface="Avenir Book"/>
                <a:cs typeface="Avenir Book"/>
              </a:rPr>
              <a:t> </a:t>
            </a:r>
            <a:r>
              <a:rPr sz="2000" dirty="0">
                <a:solidFill>
                  <a:srgbClr val="231F20"/>
                </a:solidFill>
                <a:latin typeface="Avenir Book"/>
                <a:cs typeface="Avenir Book"/>
              </a:rPr>
              <a:t>long</a:t>
            </a:r>
            <a:r>
              <a:rPr sz="2000" spc="-15" dirty="0">
                <a:solidFill>
                  <a:srgbClr val="231F20"/>
                </a:solidFill>
                <a:latin typeface="Avenir Book"/>
                <a:cs typeface="Avenir Book"/>
              </a:rPr>
              <a:t> </a:t>
            </a:r>
            <a:r>
              <a:rPr sz="2000" dirty="0">
                <a:solidFill>
                  <a:srgbClr val="231F20"/>
                </a:solidFill>
                <a:latin typeface="Avenir Book"/>
                <a:cs typeface="Avenir Book"/>
              </a:rPr>
              <a:t>after</a:t>
            </a:r>
            <a:r>
              <a:rPr sz="2000" spc="-15" dirty="0">
                <a:solidFill>
                  <a:srgbClr val="231F20"/>
                </a:solidFill>
                <a:latin typeface="Avenir Book"/>
                <a:cs typeface="Avenir Book"/>
              </a:rPr>
              <a:t> </a:t>
            </a:r>
            <a:r>
              <a:rPr sz="2000" dirty="0">
                <a:solidFill>
                  <a:srgbClr val="231F20"/>
                </a:solidFill>
                <a:latin typeface="Avenir Book"/>
                <a:cs typeface="Avenir Book"/>
              </a:rPr>
              <a:t>pesticides</a:t>
            </a:r>
            <a:r>
              <a:rPr sz="2000" spc="-15" dirty="0">
                <a:solidFill>
                  <a:srgbClr val="231F20"/>
                </a:solidFill>
                <a:latin typeface="Avenir Book"/>
                <a:cs typeface="Avenir Book"/>
              </a:rPr>
              <a:t> </a:t>
            </a:r>
            <a:r>
              <a:rPr sz="2000" dirty="0">
                <a:solidFill>
                  <a:srgbClr val="231F20"/>
                </a:solidFill>
                <a:latin typeface="Avenir Book"/>
                <a:cs typeface="Avenir Book"/>
              </a:rPr>
              <a:t>are</a:t>
            </a:r>
            <a:r>
              <a:rPr sz="2000" spc="-15" dirty="0">
                <a:solidFill>
                  <a:srgbClr val="231F20"/>
                </a:solidFill>
                <a:latin typeface="Avenir Book"/>
                <a:cs typeface="Avenir Book"/>
              </a:rPr>
              <a:t> </a:t>
            </a:r>
            <a:r>
              <a:rPr sz="2000" dirty="0">
                <a:solidFill>
                  <a:srgbClr val="231F20"/>
                </a:solidFill>
                <a:latin typeface="Avenir Book"/>
                <a:cs typeface="Avenir Book"/>
              </a:rPr>
              <a:t>applied.</a:t>
            </a:r>
            <a:r>
              <a:rPr sz="2000" spc="-15" dirty="0">
                <a:solidFill>
                  <a:srgbClr val="231F20"/>
                </a:solidFill>
                <a:latin typeface="Avenir Book"/>
                <a:cs typeface="Avenir Book"/>
              </a:rPr>
              <a:t> </a:t>
            </a:r>
            <a:r>
              <a:rPr sz="2000" spc="-25" dirty="0">
                <a:solidFill>
                  <a:srgbClr val="231F20"/>
                </a:solidFill>
                <a:latin typeface="Avenir Book"/>
                <a:cs typeface="Avenir Book"/>
              </a:rPr>
              <a:t>You </a:t>
            </a:r>
            <a:r>
              <a:rPr sz="2000" dirty="0">
                <a:solidFill>
                  <a:srgbClr val="231F20"/>
                </a:solidFill>
                <a:latin typeface="Avenir Book"/>
                <a:cs typeface="Avenir Book"/>
              </a:rPr>
              <a:t>can’t</a:t>
            </a:r>
            <a:r>
              <a:rPr sz="2000" spc="-15" dirty="0">
                <a:solidFill>
                  <a:srgbClr val="231F20"/>
                </a:solidFill>
                <a:latin typeface="Avenir Book"/>
                <a:cs typeface="Avenir Book"/>
              </a:rPr>
              <a:t> </a:t>
            </a:r>
            <a:r>
              <a:rPr sz="2000" dirty="0">
                <a:solidFill>
                  <a:srgbClr val="231F20"/>
                </a:solidFill>
                <a:latin typeface="Avenir Book"/>
                <a:cs typeface="Avenir Book"/>
              </a:rPr>
              <a:t>always</a:t>
            </a:r>
            <a:r>
              <a:rPr sz="2000" spc="-15" dirty="0">
                <a:solidFill>
                  <a:srgbClr val="231F20"/>
                </a:solidFill>
                <a:latin typeface="Avenir Book"/>
                <a:cs typeface="Avenir Book"/>
              </a:rPr>
              <a:t> </a:t>
            </a:r>
            <a:r>
              <a:rPr sz="2000" dirty="0">
                <a:solidFill>
                  <a:srgbClr val="231F20"/>
                </a:solidFill>
                <a:latin typeface="Avenir Book"/>
                <a:cs typeface="Avenir Book"/>
              </a:rPr>
              <a:t>see</a:t>
            </a:r>
            <a:r>
              <a:rPr sz="2000" spc="-15" dirty="0">
                <a:solidFill>
                  <a:srgbClr val="231F20"/>
                </a:solidFill>
                <a:latin typeface="Avenir Book"/>
                <a:cs typeface="Avenir Book"/>
              </a:rPr>
              <a:t> </a:t>
            </a:r>
            <a:r>
              <a:rPr sz="2000" dirty="0">
                <a:solidFill>
                  <a:srgbClr val="231F20"/>
                </a:solidFill>
                <a:latin typeface="Avenir Book"/>
                <a:cs typeface="Avenir Book"/>
              </a:rPr>
              <a:t>and</a:t>
            </a:r>
            <a:r>
              <a:rPr sz="2000" spc="-10" dirty="0">
                <a:solidFill>
                  <a:srgbClr val="231F20"/>
                </a:solidFill>
                <a:latin typeface="Avenir Book"/>
                <a:cs typeface="Avenir Book"/>
              </a:rPr>
              <a:t> </a:t>
            </a:r>
            <a:r>
              <a:rPr sz="2000" dirty="0">
                <a:solidFill>
                  <a:srgbClr val="231F20"/>
                </a:solidFill>
                <a:latin typeface="Avenir Book"/>
                <a:cs typeface="Avenir Book"/>
              </a:rPr>
              <a:t>feel</a:t>
            </a:r>
            <a:r>
              <a:rPr sz="2000" spc="-15" dirty="0">
                <a:solidFill>
                  <a:srgbClr val="231F20"/>
                </a:solidFill>
                <a:latin typeface="Avenir Book"/>
                <a:cs typeface="Avenir Book"/>
              </a:rPr>
              <a:t> </a:t>
            </a:r>
            <a:r>
              <a:rPr sz="2000" dirty="0">
                <a:solidFill>
                  <a:srgbClr val="231F20"/>
                </a:solidFill>
                <a:latin typeface="Avenir Book"/>
                <a:cs typeface="Avenir Book"/>
              </a:rPr>
              <a:t>the</a:t>
            </a:r>
            <a:r>
              <a:rPr sz="2000" spc="-15" dirty="0">
                <a:solidFill>
                  <a:srgbClr val="231F20"/>
                </a:solidFill>
                <a:latin typeface="Avenir Book"/>
                <a:cs typeface="Avenir Book"/>
              </a:rPr>
              <a:t> </a:t>
            </a:r>
            <a:r>
              <a:rPr sz="2000" dirty="0">
                <a:solidFill>
                  <a:srgbClr val="231F20"/>
                </a:solidFill>
                <a:latin typeface="Avenir Book"/>
                <a:cs typeface="Avenir Book"/>
              </a:rPr>
              <a:t>residues.</a:t>
            </a:r>
            <a:r>
              <a:rPr sz="2000" spc="-15" dirty="0">
                <a:solidFill>
                  <a:srgbClr val="231F20"/>
                </a:solidFill>
                <a:latin typeface="Avenir Book"/>
                <a:cs typeface="Avenir Book"/>
              </a:rPr>
              <a:t> </a:t>
            </a:r>
            <a:r>
              <a:rPr sz="2000" dirty="0">
                <a:solidFill>
                  <a:srgbClr val="231F20"/>
                </a:solidFill>
                <a:latin typeface="Avenir Book"/>
                <a:cs typeface="Avenir Book"/>
              </a:rPr>
              <a:t>If</a:t>
            </a:r>
            <a:r>
              <a:rPr sz="2000" spc="-10" dirty="0">
                <a:solidFill>
                  <a:srgbClr val="231F20"/>
                </a:solidFill>
                <a:latin typeface="Avenir Book"/>
                <a:cs typeface="Avenir Book"/>
              </a:rPr>
              <a:t> </a:t>
            </a:r>
            <a:r>
              <a:rPr sz="2000" dirty="0">
                <a:solidFill>
                  <a:srgbClr val="231F20"/>
                </a:solidFill>
                <a:latin typeface="Avenir Book"/>
                <a:cs typeface="Avenir Book"/>
              </a:rPr>
              <a:t>someone</a:t>
            </a:r>
            <a:r>
              <a:rPr sz="2000" spc="-15" dirty="0">
                <a:solidFill>
                  <a:srgbClr val="231F20"/>
                </a:solidFill>
                <a:latin typeface="Avenir Book"/>
                <a:cs typeface="Avenir Book"/>
              </a:rPr>
              <a:t> </a:t>
            </a:r>
            <a:r>
              <a:rPr sz="2000" dirty="0">
                <a:solidFill>
                  <a:srgbClr val="231F20"/>
                </a:solidFill>
                <a:latin typeface="Avenir Book"/>
                <a:cs typeface="Avenir Book"/>
              </a:rPr>
              <a:t>in</a:t>
            </a:r>
            <a:r>
              <a:rPr sz="2000" spc="-15" dirty="0">
                <a:solidFill>
                  <a:srgbClr val="231F20"/>
                </a:solidFill>
                <a:latin typeface="Avenir Book"/>
                <a:cs typeface="Avenir Book"/>
              </a:rPr>
              <a:t> </a:t>
            </a:r>
            <a:r>
              <a:rPr sz="2000" dirty="0">
                <a:solidFill>
                  <a:srgbClr val="231F20"/>
                </a:solidFill>
                <a:latin typeface="Avenir Book"/>
                <a:cs typeface="Avenir Book"/>
              </a:rPr>
              <a:t>your</a:t>
            </a:r>
            <a:r>
              <a:rPr sz="2000" spc="-15" dirty="0">
                <a:solidFill>
                  <a:srgbClr val="231F20"/>
                </a:solidFill>
                <a:latin typeface="Avenir Book"/>
                <a:cs typeface="Avenir Book"/>
              </a:rPr>
              <a:t> </a:t>
            </a:r>
            <a:r>
              <a:rPr sz="2000" spc="-10" dirty="0">
                <a:solidFill>
                  <a:srgbClr val="231F20"/>
                </a:solidFill>
                <a:latin typeface="Avenir Book"/>
                <a:cs typeface="Avenir Book"/>
              </a:rPr>
              <a:t>family </a:t>
            </a:r>
            <a:r>
              <a:rPr sz="2000" dirty="0">
                <a:solidFill>
                  <a:srgbClr val="231F20"/>
                </a:solidFill>
                <a:latin typeface="Avenir Book"/>
                <a:cs typeface="Avenir Book"/>
              </a:rPr>
              <a:t>works</a:t>
            </a:r>
            <a:r>
              <a:rPr sz="2000" spc="-20" dirty="0">
                <a:solidFill>
                  <a:srgbClr val="231F20"/>
                </a:solidFill>
                <a:latin typeface="Avenir Book"/>
                <a:cs typeface="Avenir Book"/>
              </a:rPr>
              <a:t> </a:t>
            </a:r>
            <a:r>
              <a:rPr sz="2000" dirty="0">
                <a:solidFill>
                  <a:srgbClr val="231F20"/>
                </a:solidFill>
                <a:latin typeface="Avenir Book"/>
                <a:cs typeface="Avenir Book"/>
              </a:rPr>
              <a:t>with</a:t>
            </a:r>
            <a:r>
              <a:rPr sz="2000" spc="-15" dirty="0">
                <a:solidFill>
                  <a:srgbClr val="231F20"/>
                </a:solidFill>
                <a:latin typeface="Avenir Book"/>
                <a:cs typeface="Avenir Book"/>
              </a:rPr>
              <a:t> </a:t>
            </a:r>
            <a:r>
              <a:rPr sz="2000" dirty="0">
                <a:solidFill>
                  <a:srgbClr val="231F20"/>
                </a:solidFill>
                <a:latin typeface="Avenir Book"/>
                <a:cs typeface="Avenir Book"/>
              </a:rPr>
              <a:t>pesticides</a:t>
            </a:r>
            <a:r>
              <a:rPr sz="2000" spc="-15" dirty="0">
                <a:solidFill>
                  <a:srgbClr val="231F20"/>
                </a:solidFill>
                <a:latin typeface="Avenir Book"/>
                <a:cs typeface="Avenir Book"/>
              </a:rPr>
              <a:t> </a:t>
            </a:r>
            <a:r>
              <a:rPr sz="2000" dirty="0">
                <a:solidFill>
                  <a:srgbClr val="231F20"/>
                </a:solidFill>
                <a:latin typeface="Avenir Book"/>
                <a:cs typeface="Avenir Book"/>
              </a:rPr>
              <a:t>or</a:t>
            </a:r>
            <a:r>
              <a:rPr sz="2000" spc="-15" dirty="0">
                <a:solidFill>
                  <a:srgbClr val="231F20"/>
                </a:solidFill>
                <a:latin typeface="Avenir Book"/>
                <a:cs typeface="Avenir Book"/>
              </a:rPr>
              <a:t> </a:t>
            </a:r>
            <a:r>
              <a:rPr sz="2000" dirty="0">
                <a:solidFill>
                  <a:srgbClr val="231F20"/>
                </a:solidFill>
                <a:latin typeface="Avenir Book"/>
                <a:cs typeface="Avenir Book"/>
              </a:rPr>
              <a:t>other</a:t>
            </a:r>
            <a:r>
              <a:rPr sz="2000" spc="-15" dirty="0">
                <a:solidFill>
                  <a:srgbClr val="231F20"/>
                </a:solidFill>
                <a:latin typeface="Avenir Book"/>
                <a:cs typeface="Avenir Book"/>
              </a:rPr>
              <a:t> </a:t>
            </a:r>
            <a:r>
              <a:rPr sz="2000" dirty="0">
                <a:solidFill>
                  <a:srgbClr val="231F20"/>
                </a:solidFill>
                <a:latin typeface="Avenir Book"/>
                <a:cs typeface="Avenir Book"/>
              </a:rPr>
              <a:t>chemicals,</a:t>
            </a:r>
            <a:r>
              <a:rPr sz="2000" spc="-15" dirty="0">
                <a:solidFill>
                  <a:srgbClr val="231F20"/>
                </a:solidFill>
                <a:latin typeface="Avenir Book"/>
                <a:cs typeface="Avenir Book"/>
              </a:rPr>
              <a:t> </a:t>
            </a:r>
            <a:r>
              <a:rPr sz="2000" dirty="0">
                <a:solidFill>
                  <a:srgbClr val="231F20"/>
                </a:solidFill>
                <a:latin typeface="Avenir Book"/>
                <a:cs typeface="Avenir Book"/>
              </a:rPr>
              <a:t>here</a:t>
            </a:r>
            <a:r>
              <a:rPr sz="2000" spc="-15" dirty="0">
                <a:solidFill>
                  <a:srgbClr val="231F20"/>
                </a:solidFill>
                <a:latin typeface="Avenir Book"/>
                <a:cs typeface="Avenir Book"/>
              </a:rPr>
              <a:t> </a:t>
            </a:r>
            <a:r>
              <a:rPr sz="2000" dirty="0">
                <a:solidFill>
                  <a:srgbClr val="231F20"/>
                </a:solidFill>
                <a:latin typeface="Avenir Book"/>
                <a:cs typeface="Avenir Book"/>
              </a:rPr>
              <a:t>are</a:t>
            </a:r>
            <a:r>
              <a:rPr sz="2000" spc="-15" dirty="0">
                <a:solidFill>
                  <a:srgbClr val="231F20"/>
                </a:solidFill>
                <a:latin typeface="Avenir Book"/>
                <a:cs typeface="Avenir Book"/>
              </a:rPr>
              <a:t> </a:t>
            </a:r>
            <a:r>
              <a:rPr sz="2000" dirty="0">
                <a:solidFill>
                  <a:srgbClr val="231F20"/>
                </a:solidFill>
                <a:latin typeface="Avenir Book"/>
                <a:cs typeface="Avenir Book"/>
              </a:rPr>
              <a:t>some</a:t>
            </a:r>
            <a:r>
              <a:rPr sz="2000" spc="-15" dirty="0">
                <a:solidFill>
                  <a:srgbClr val="231F20"/>
                </a:solidFill>
                <a:latin typeface="Avenir Book"/>
                <a:cs typeface="Avenir Book"/>
              </a:rPr>
              <a:t> </a:t>
            </a:r>
            <a:r>
              <a:rPr sz="2000" dirty="0">
                <a:solidFill>
                  <a:srgbClr val="231F20"/>
                </a:solidFill>
                <a:latin typeface="Avenir Book"/>
                <a:cs typeface="Avenir Book"/>
              </a:rPr>
              <a:t>tips</a:t>
            </a:r>
            <a:r>
              <a:rPr sz="2000" spc="-15" dirty="0">
                <a:solidFill>
                  <a:srgbClr val="231F20"/>
                </a:solidFill>
                <a:latin typeface="Avenir Book"/>
                <a:cs typeface="Avenir Book"/>
              </a:rPr>
              <a:t> </a:t>
            </a:r>
            <a:r>
              <a:rPr sz="2000" spc="-25" dirty="0">
                <a:solidFill>
                  <a:srgbClr val="231F20"/>
                </a:solidFill>
                <a:latin typeface="Avenir Book"/>
                <a:cs typeface="Avenir Book"/>
              </a:rPr>
              <a:t>for </a:t>
            </a:r>
            <a:r>
              <a:rPr sz="2000" dirty="0">
                <a:solidFill>
                  <a:srgbClr val="231F20"/>
                </a:solidFill>
                <a:latin typeface="Avenir Book"/>
                <a:cs typeface="Avenir Book"/>
              </a:rPr>
              <a:t>avoiding “take home </a:t>
            </a:r>
            <a:r>
              <a:rPr sz="2000" spc="-10" dirty="0">
                <a:solidFill>
                  <a:srgbClr val="231F20"/>
                </a:solidFill>
                <a:latin typeface="Avenir Book"/>
                <a:cs typeface="Avenir Book"/>
              </a:rPr>
              <a:t>exposures”:</a:t>
            </a:r>
            <a:endParaRPr sz="2000">
              <a:latin typeface="Avenir Book"/>
              <a:cs typeface="Avenir Book"/>
            </a:endParaRPr>
          </a:p>
        </p:txBody>
      </p:sp>
      <p:sp>
        <p:nvSpPr>
          <p:cNvPr id="5" name="object 5"/>
          <p:cNvSpPr txBox="1"/>
          <p:nvPr/>
        </p:nvSpPr>
        <p:spPr>
          <a:xfrm>
            <a:off x="1015968" y="4643081"/>
            <a:ext cx="143510" cy="185420"/>
          </a:xfrm>
          <a:prstGeom prst="rect">
            <a:avLst/>
          </a:prstGeom>
        </p:spPr>
        <p:txBody>
          <a:bodyPr vert="horz" wrap="square" lIns="0" tIns="12700" rIns="0" bIns="0" rtlCol="0">
            <a:spAutoFit/>
          </a:bodyPr>
          <a:lstStyle/>
          <a:p>
            <a:pPr marL="12700">
              <a:lnSpc>
                <a:spcPct val="100000"/>
              </a:lnSpc>
              <a:spcBef>
                <a:spcPts val="100"/>
              </a:spcBef>
            </a:pPr>
            <a:r>
              <a:rPr sz="1050" spc="-50" dirty="0">
                <a:solidFill>
                  <a:srgbClr val="E16C25"/>
                </a:solidFill>
                <a:latin typeface="Apple Symbols"/>
                <a:cs typeface="Apple Symbols"/>
              </a:rPr>
              <a:t>■</a:t>
            </a:r>
            <a:endParaRPr sz="1050">
              <a:latin typeface="Apple Symbols"/>
              <a:cs typeface="Apple Symbols"/>
            </a:endParaRPr>
          </a:p>
        </p:txBody>
      </p:sp>
      <p:sp>
        <p:nvSpPr>
          <p:cNvPr id="6" name="object 6"/>
          <p:cNvSpPr txBox="1"/>
          <p:nvPr/>
        </p:nvSpPr>
        <p:spPr>
          <a:xfrm>
            <a:off x="1015968" y="3557231"/>
            <a:ext cx="3796029" cy="1600200"/>
          </a:xfrm>
          <a:prstGeom prst="rect">
            <a:avLst/>
          </a:prstGeom>
        </p:spPr>
        <p:txBody>
          <a:bodyPr vert="horz" wrap="square" lIns="0" tIns="33020" rIns="0" bIns="0" rtlCol="0">
            <a:spAutoFit/>
          </a:bodyPr>
          <a:lstStyle/>
          <a:p>
            <a:pPr marL="234315" marR="277495" indent="-222250" algn="just">
              <a:lnSpc>
                <a:spcPts val="2300"/>
              </a:lnSpc>
              <a:spcBef>
                <a:spcPts val="260"/>
              </a:spcBef>
              <a:buClr>
                <a:srgbClr val="E16C25"/>
              </a:buClr>
              <a:buSzPct val="52500"/>
              <a:buFont typeface="Apple Symbols"/>
              <a:buChar char="■"/>
              <a:tabLst>
                <a:tab pos="235585" algn="l"/>
              </a:tabLst>
            </a:pPr>
            <a:r>
              <a:rPr sz="2000" dirty="0">
                <a:solidFill>
                  <a:srgbClr val="231F20"/>
                </a:solidFill>
                <a:latin typeface="Avenir Book"/>
                <a:cs typeface="Avenir Book"/>
              </a:rPr>
              <a:t>Change</a:t>
            </a:r>
            <a:r>
              <a:rPr sz="2000" spc="-20" dirty="0">
                <a:solidFill>
                  <a:srgbClr val="231F20"/>
                </a:solidFill>
                <a:latin typeface="Avenir Book"/>
                <a:cs typeface="Avenir Book"/>
              </a:rPr>
              <a:t> </a:t>
            </a:r>
            <a:r>
              <a:rPr sz="2000" dirty="0">
                <a:solidFill>
                  <a:srgbClr val="231F20"/>
                </a:solidFill>
                <a:latin typeface="Avenir Book"/>
                <a:cs typeface="Avenir Book"/>
              </a:rPr>
              <a:t>your</a:t>
            </a:r>
            <a:r>
              <a:rPr sz="2000" spc="-20" dirty="0">
                <a:solidFill>
                  <a:srgbClr val="231F20"/>
                </a:solidFill>
                <a:latin typeface="Avenir Book"/>
                <a:cs typeface="Avenir Book"/>
              </a:rPr>
              <a:t> </a:t>
            </a:r>
            <a:r>
              <a:rPr sz="2000" dirty="0">
                <a:solidFill>
                  <a:srgbClr val="231F20"/>
                </a:solidFill>
                <a:latin typeface="Avenir Book"/>
                <a:cs typeface="Avenir Book"/>
              </a:rPr>
              <a:t>clothes</a:t>
            </a:r>
            <a:r>
              <a:rPr sz="2000" spc="-15" dirty="0">
                <a:solidFill>
                  <a:srgbClr val="231F20"/>
                </a:solidFill>
                <a:latin typeface="Avenir Book"/>
                <a:cs typeface="Avenir Book"/>
              </a:rPr>
              <a:t> </a:t>
            </a:r>
            <a:r>
              <a:rPr sz="2000" dirty="0">
                <a:solidFill>
                  <a:srgbClr val="231F20"/>
                </a:solidFill>
                <a:latin typeface="Avenir Book"/>
                <a:cs typeface="Avenir Book"/>
              </a:rPr>
              <a:t>at</a:t>
            </a:r>
            <a:r>
              <a:rPr sz="2000" spc="-20" dirty="0">
                <a:solidFill>
                  <a:srgbClr val="231F20"/>
                </a:solidFill>
                <a:latin typeface="Avenir Book"/>
                <a:cs typeface="Avenir Book"/>
              </a:rPr>
              <a:t> work 	</a:t>
            </a:r>
            <a:r>
              <a:rPr sz="2000" dirty="0">
                <a:solidFill>
                  <a:srgbClr val="231F20"/>
                </a:solidFill>
                <a:latin typeface="Avenir Book"/>
                <a:cs typeface="Avenir Book"/>
              </a:rPr>
              <a:t>and</a:t>
            </a:r>
            <a:r>
              <a:rPr sz="2000" spc="-50" dirty="0">
                <a:solidFill>
                  <a:srgbClr val="231F20"/>
                </a:solidFill>
                <a:latin typeface="Avenir Book"/>
                <a:cs typeface="Avenir Book"/>
              </a:rPr>
              <a:t> </a:t>
            </a:r>
            <a:r>
              <a:rPr sz="2000" dirty="0">
                <a:solidFill>
                  <a:srgbClr val="231F20"/>
                </a:solidFill>
                <a:latin typeface="Avenir Book"/>
                <a:cs typeface="Avenir Book"/>
              </a:rPr>
              <a:t>shower</a:t>
            </a:r>
            <a:r>
              <a:rPr sz="2000" spc="-45" dirty="0">
                <a:solidFill>
                  <a:srgbClr val="231F20"/>
                </a:solidFill>
                <a:latin typeface="Avenir Book"/>
                <a:cs typeface="Avenir Book"/>
              </a:rPr>
              <a:t> </a:t>
            </a:r>
            <a:r>
              <a:rPr sz="2000" dirty="0">
                <a:solidFill>
                  <a:srgbClr val="231F20"/>
                </a:solidFill>
                <a:latin typeface="Avenir Book"/>
                <a:cs typeface="Avenir Book"/>
              </a:rPr>
              <a:t>before</a:t>
            </a:r>
            <a:r>
              <a:rPr sz="2000" spc="-45" dirty="0">
                <a:solidFill>
                  <a:srgbClr val="231F20"/>
                </a:solidFill>
                <a:latin typeface="Avenir Book"/>
                <a:cs typeface="Avenir Book"/>
              </a:rPr>
              <a:t> </a:t>
            </a:r>
            <a:r>
              <a:rPr sz="2000" dirty="0">
                <a:solidFill>
                  <a:srgbClr val="231F20"/>
                </a:solidFill>
                <a:latin typeface="Avenir Book"/>
                <a:cs typeface="Avenir Book"/>
              </a:rPr>
              <a:t>you</a:t>
            </a:r>
            <a:r>
              <a:rPr sz="2000" spc="-45" dirty="0">
                <a:solidFill>
                  <a:srgbClr val="231F20"/>
                </a:solidFill>
                <a:latin typeface="Avenir Book"/>
                <a:cs typeface="Avenir Book"/>
              </a:rPr>
              <a:t> </a:t>
            </a:r>
            <a:r>
              <a:rPr sz="2000" spc="-10" dirty="0">
                <a:solidFill>
                  <a:srgbClr val="231F20"/>
                </a:solidFill>
                <a:latin typeface="Avenir Book"/>
                <a:cs typeface="Avenir Book"/>
              </a:rPr>
              <a:t>leave 	work.</a:t>
            </a:r>
            <a:endParaRPr sz="2000">
              <a:latin typeface="Avenir Book"/>
              <a:cs typeface="Avenir Book"/>
            </a:endParaRPr>
          </a:p>
          <a:p>
            <a:pPr marL="235585" marR="5080" algn="just">
              <a:lnSpc>
                <a:spcPts val="2300"/>
              </a:lnSpc>
              <a:spcBef>
                <a:spcPts val="800"/>
              </a:spcBef>
            </a:pPr>
            <a:r>
              <a:rPr sz="2000" dirty="0">
                <a:solidFill>
                  <a:srgbClr val="231F20"/>
                </a:solidFill>
                <a:latin typeface="Avenir Book"/>
                <a:cs typeface="Avenir Book"/>
              </a:rPr>
              <a:t>Remove your shoes at the </a:t>
            </a:r>
            <a:r>
              <a:rPr sz="2000" spc="-20" dirty="0">
                <a:solidFill>
                  <a:srgbClr val="231F20"/>
                </a:solidFill>
                <a:latin typeface="Avenir Book"/>
                <a:cs typeface="Avenir Book"/>
              </a:rPr>
              <a:t>door </a:t>
            </a:r>
            <a:r>
              <a:rPr sz="2000" dirty="0">
                <a:solidFill>
                  <a:srgbClr val="231F20"/>
                </a:solidFill>
                <a:latin typeface="Avenir Book"/>
                <a:cs typeface="Avenir Book"/>
              </a:rPr>
              <a:t>before</a:t>
            </a:r>
            <a:r>
              <a:rPr sz="2000" spc="-20" dirty="0">
                <a:solidFill>
                  <a:srgbClr val="231F20"/>
                </a:solidFill>
                <a:latin typeface="Avenir Book"/>
                <a:cs typeface="Avenir Book"/>
              </a:rPr>
              <a:t> </a:t>
            </a:r>
            <a:r>
              <a:rPr sz="2000" dirty="0">
                <a:solidFill>
                  <a:srgbClr val="231F20"/>
                </a:solidFill>
                <a:latin typeface="Avenir Book"/>
                <a:cs typeface="Avenir Book"/>
              </a:rPr>
              <a:t>entering</a:t>
            </a:r>
            <a:r>
              <a:rPr sz="2000" spc="-15" dirty="0">
                <a:solidFill>
                  <a:srgbClr val="231F20"/>
                </a:solidFill>
                <a:latin typeface="Avenir Book"/>
                <a:cs typeface="Avenir Book"/>
              </a:rPr>
              <a:t> </a:t>
            </a:r>
            <a:r>
              <a:rPr sz="2000" dirty="0">
                <a:solidFill>
                  <a:srgbClr val="231F20"/>
                </a:solidFill>
                <a:latin typeface="Avenir Book"/>
                <a:cs typeface="Avenir Book"/>
              </a:rPr>
              <a:t>your</a:t>
            </a:r>
            <a:r>
              <a:rPr sz="2000" spc="-20" dirty="0">
                <a:solidFill>
                  <a:srgbClr val="231F20"/>
                </a:solidFill>
                <a:latin typeface="Avenir Book"/>
                <a:cs typeface="Avenir Book"/>
              </a:rPr>
              <a:t> </a:t>
            </a:r>
            <a:r>
              <a:rPr sz="2000" spc="-10" dirty="0">
                <a:solidFill>
                  <a:srgbClr val="231F20"/>
                </a:solidFill>
                <a:latin typeface="Avenir Book"/>
                <a:cs typeface="Avenir Book"/>
              </a:rPr>
              <a:t>home.</a:t>
            </a:r>
            <a:endParaRPr sz="2000">
              <a:latin typeface="Avenir Book"/>
              <a:cs typeface="Avenir Book"/>
            </a:endParaRPr>
          </a:p>
        </p:txBody>
      </p:sp>
      <p:sp>
        <p:nvSpPr>
          <p:cNvPr id="7" name="object 7"/>
          <p:cNvSpPr txBox="1"/>
          <p:nvPr/>
        </p:nvSpPr>
        <p:spPr>
          <a:xfrm>
            <a:off x="4997113" y="4350981"/>
            <a:ext cx="143510" cy="185420"/>
          </a:xfrm>
          <a:prstGeom prst="rect">
            <a:avLst/>
          </a:prstGeom>
        </p:spPr>
        <p:txBody>
          <a:bodyPr vert="horz" wrap="square" lIns="0" tIns="12700" rIns="0" bIns="0" rtlCol="0">
            <a:spAutoFit/>
          </a:bodyPr>
          <a:lstStyle/>
          <a:p>
            <a:pPr marL="12700">
              <a:lnSpc>
                <a:spcPct val="100000"/>
              </a:lnSpc>
              <a:spcBef>
                <a:spcPts val="100"/>
              </a:spcBef>
            </a:pPr>
            <a:r>
              <a:rPr sz="1050" spc="-50" dirty="0">
                <a:solidFill>
                  <a:srgbClr val="E16C25"/>
                </a:solidFill>
                <a:latin typeface="Apple Symbols"/>
                <a:cs typeface="Apple Symbols"/>
              </a:rPr>
              <a:t>■</a:t>
            </a:r>
            <a:endParaRPr sz="1050">
              <a:latin typeface="Apple Symbols"/>
              <a:cs typeface="Apple Symbols"/>
            </a:endParaRPr>
          </a:p>
        </p:txBody>
      </p:sp>
      <p:sp>
        <p:nvSpPr>
          <p:cNvPr id="8" name="object 8"/>
          <p:cNvSpPr txBox="1"/>
          <p:nvPr/>
        </p:nvSpPr>
        <p:spPr>
          <a:xfrm>
            <a:off x="4997113" y="5036781"/>
            <a:ext cx="143510" cy="185420"/>
          </a:xfrm>
          <a:prstGeom prst="rect">
            <a:avLst/>
          </a:prstGeom>
        </p:spPr>
        <p:txBody>
          <a:bodyPr vert="horz" wrap="square" lIns="0" tIns="12700" rIns="0" bIns="0" rtlCol="0">
            <a:spAutoFit/>
          </a:bodyPr>
          <a:lstStyle/>
          <a:p>
            <a:pPr marL="12700">
              <a:lnSpc>
                <a:spcPct val="100000"/>
              </a:lnSpc>
              <a:spcBef>
                <a:spcPts val="100"/>
              </a:spcBef>
            </a:pPr>
            <a:r>
              <a:rPr sz="1050" spc="-50" dirty="0">
                <a:solidFill>
                  <a:srgbClr val="E16C25"/>
                </a:solidFill>
                <a:latin typeface="Apple Symbols"/>
                <a:cs typeface="Apple Symbols"/>
              </a:rPr>
              <a:t>■</a:t>
            </a:r>
            <a:endParaRPr sz="1050">
              <a:latin typeface="Apple Symbols"/>
              <a:cs typeface="Apple Symbols"/>
            </a:endParaRPr>
          </a:p>
        </p:txBody>
      </p:sp>
      <p:sp>
        <p:nvSpPr>
          <p:cNvPr id="9" name="object 9"/>
          <p:cNvSpPr txBox="1"/>
          <p:nvPr/>
        </p:nvSpPr>
        <p:spPr>
          <a:xfrm>
            <a:off x="4997113" y="3557231"/>
            <a:ext cx="3519170" cy="2286000"/>
          </a:xfrm>
          <a:prstGeom prst="rect">
            <a:avLst/>
          </a:prstGeom>
        </p:spPr>
        <p:txBody>
          <a:bodyPr vert="horz" wrap="square" lIns="0" tIns="33020" rIns="0" bIns="0" rtlCol="0">
            <a:spAutoFit/>
          </a:bodyPr>
          <a:lstStyle/>
          <a:p>
            <a:pPr marL="234315" marR="183515" indent="-222250" algn="just">
              <a:lnSpc>
                <a:spcPts val="2300"/>
              </a:lnSpc>
              <a:spcBef>
                <a:spcPts val="260"/>
              </a:spcBef>
              <a:buClr>
                <a:srgbClr val="E16C25"/>
              </a:buClr>
              <a:buSzPct val="52500"/>
              <a:buFont typeface="Apple Symbols"/>
              <a:buChar char="■"/>
              <a:tabLst>
                <a:tab pos="235585" algn="l"/>
              </a:tabLst>
            </a:pPr>
            <a:r>
              <a:rPr sz="2000" dirty="0">
                <a:solidFill>
                  <a:srgbClr val="231F20"/>
                </a:solidFill>
                <a:latin typeface="Avenir Book"/>
                <a:cs typeface="Avenir Book"/>
              </a:rPr>
              <a:t>Wash</a:t>
            </a:r>
            <a:r>
              <a:rPr sz="2000" spc="-45" dirty="0">
                <a:solidFill>
                  <a:srgbClr val="231F20"/>
                </a:solidFill>
                <a:latin typeface="Avenir Book"/>
                <a:cs typeface="Avenir Book"/>
              </a:rPr>
              <a:t> </a:t>
            </a:r>
            <a:r>
              <a:rPr sz="2000" dirty="0">
                <a:solidFill>
                  <a:srgbClr val="231F20"/>
                </a:solidFill>
                <a:latin typeface="Avenir Book"/>
                <a:cs typeface="Avenir Book"/>
              </a:rPr>
              <a:t>your</a:t>
            </a:r>
            <a:r>
              <a:rPr sz="2000" spc="-45" dirty="0">
                <a:solidFill>
                  <a:srgbClr val="231F20"/>
                </a:solidFill>
                <a:latin typeface="Avenir Book"/>
                <a:cs typeface="Avenir Book"/>
              </a:rPr>
              <a:t> </a:t>
            </a:r>
            <a:r>
              <a:rPr sz="2000" dirty="0">
                <a:solidFill>
                  <a:srgbClr val="231F20"/>
                </a:solidFill>
                <a:latin typeface="Avenir Book"/>
                <a:cs typeface="Avenir Book"/>
              </a:rPr>
              <a:t>hands</a:t>
            </a:r>
            <a:r>
              <a:rPr sz="2000" spc="-45" dirty="0">
                <a:solidFill>
                  <a:srgbClr val="231F20"/>
                </a:solidFill>
                <a:latin typeface="Avenir Book"/>
                <a:cs typeface="Avenir Book"/>
              </a:rPr>
              <a:t> </a:t>
            </a:r>
            <a:r>
              <a:rPr sz="2000" dirty="0">
                <a:solidFill>
                  <a:srgbClr val="231F20"/>
                </a:solidFill>
                <a:latin typeface="Avenir Book"/>
                <a:cs typeface="Avenir Book"/>
              </a:rPr>
              <a:t>when</a:t>
            </a:r>
            <a:r>
              <a:rPr sz="2000" spc="-45" dirty="0">
                <a:solidFill>
                  <a:srgbClr val="231F20"/>
                </a:solidFill>
                <a:latin typeface="Avenir Book"/>
                <a:cs typeface="Avenir Book"/>
              </a:rPr>
              <a:t> </a:t>
            </a:r>
            <a:r>
              <a:rPr sz="2000" spc="-25" dirty="0">
                <a:solidFill>
                  <a:srgbClr val="231F20"/>
                </a:solidFill>
                <a:latin typeface="Avenir Book"/>
                <a:cs typeface="Avenir Book"/>
              </a:rPr>
              <a:t>you 	</a:t>
            </a:r>
            <a:r>
              <a:rPr sz="2000" dirty="0">
                <a:solidFill>
                  <a:srgbClr val="231F20"/>
                </a:solidFill>
                <a:latin typeface="Avenir Book"/>
                <a:cs typeface="Avenir Book"/>
              </a:rPr>
              <a:t>get</a:t>
            </a:r>
            <a:r>
              <a:rPr sz="2000" spc="-40" dirty="0">
                <a:solidFill>
                  <a:srgbClr val="231F20"/>
                </a:solidFill>
                <a:latin typeface="Avenir Book"/>
                <a:cs typeface="Avenir Book"/>
              </a:rPr>
              <a:t> </a:t>
            </a:r>
            <a:r>
              <a:rPr sz="2000" spc="-10" dirty="0">
                <a:solidFill>
                  <a:srgbClr val="231F20"/>
                </a:solidFill>
                <a:latin typeface="Avenir Book"/>
                <a:cs typeface="Avenir Book"/>
              </a:rPr>
              <a:t>home.</a:t>
            </a:r>
            <a:endParaRPr sz="2000">
              <a:latin typeface="Avenir Book"/>
              <a:cs typeface="Avenir Book"/>
            </a:endParaRPr>
          </a:p>
          <a:p>
            <a:pPr marL="235585" marR="862330" algn="just">
              <a:lnSpc>
                <a:spcPts val="2300"/>
              </a:lnSpc>
              <a:spcBef>
                <a:spcPts val="800"/>
              </a:spcBef>
            </a:pPr>
            <a:r>
              <a:rPr sz="2000" dirty="0">
                <a:solidFill>
                  <a:srgbClr val="231F20"/>
                </a:solidFill>
                <a:latin typeface="Avenir Book"/>
                <a:cs typeface="Avenir Book"/>
              </a:rPr>
              <a:t>Launder</a:t>
            </a:r>
            <a:r>
              <a:rPr sz="2000" spc="-60" dirty="0">
                <a:solidFill>
                  <a:srgbClr val="231F20"/>
                </a:solidFill>
                <a:latin typeface="Avenir Book"/>
                <a:cs typeface="Avenir Book"/>
              </a:rPr>
              <a:t> </a:t>
            </a:r>
            <a:r>
              <a:rPr sz="2000" dirty="0">
                <a:solidFill>
                  <a:srgbClr val="231F20"/>
                </a:solidFill>
                <a:latin typeface="Avenir Book"/>
                <a:cs typeface="Avenir Book"/>
              </a:rPr>
              <a:t>work</a:t>
            </a:r>
            <a:r>
              <a:rPr sz="2000" spc="-60" dirty="0">
                <a:solidFill>
                  <a:srgbClr val="231F20"/>
                </a:solidFill>
                <a:latin typeface="Avenir Book"/>
                <a:cs typeface="Avenir Book"/>
              </a:rPr>
              <a:t> </a:t>
            </a:r>
            <a:r>
              <a:rPr sz="2000" spc="-10" dirty="0">
                <a:solidFill>
                  <a:srgbClr val="231F20"/>
                </a:solidFill>
                <a:latin typeface="Avenir Book"/>
                <a:cs typeface="Avenir Book"/>
              </a:rPr>
              <a:t>clothes separately.</a:t>
            </a:r>
            <a:endParaRPr sz="2000">
              <a:latin typeface="Avenir Book"/>
              <a:cs typeface="Avenir Book"/>
            </a:endParaRPr>
          </a:p>
          <a:p>
            <a:pPr marL="235585" marR="5080" algn="just">
              <a:lnSpc>
                <a:spcPts val="2300"/>
              </a:lnSpc>
              <a:spcBef>
                <a:spcPts val="800"/>
              </a:spcBef>
            </a:pPr>
            <a:r>
              <a:rPr sz="2000" dirty="0">
                <a:solidFill>
                  <a:srgbClr val="231F20"/>
                </a:solidFill>
                <a:latin typeface="Avenir Book"/>
                <a:cs typeface="Avenir Book"/>
              </a:rPr>
              <a:t>Don’t</a:t>
            </a:r>
            <a:r>
              <a:rPr sz="2000" spc="-25" dirty="0">
                <a:solidFill>
                  <a:srgbClr val="231F20"/>
                </a:solidFill>
                <a:latin typeface="Avenir Book"/>
                <a:cs typeface="Avenir Book"/>
              </a:rPr>
              <a:t> </a:t>
            </a:r>
            <a:r>
              <a:rPr sz="2000" dirty="0">
                <a:solidFill>
                  <a:srgbClr val="231F20"/>
                </a:solidFill>
                <a:latin typeface="Avenir Book"/>
                <a:cs typeface="Avenir Book"/>
              </a:rPr>
              <a:t>use</a:t>
            </a:r>
            <a:r>
              <a:rPr sz="2000" spc="-20" dirty="0">
                <a:solidFill>
                  <a:srgbClr val="231F20"/>
                </a:solidFill>
                <a:latin typeface="Avenir Book"/>
                <a:cs typeface="Avenir Book"/>
              </a:rPr>
              <a:t> </a:t>
            </a:r>
            <a:r>
              <a:rPr sz="2000" dirty="0">
                <a:solidFill>
                  <a:srgbClr val="231F20"/>
                </a:solidFill>
                <a:latin typeface="Avenir Book"/>
                <a:cs typeface="Avenir Book"/>
              </a:rPr>
              <a:t>chemicals</a:t>
            </a:r>
            <a:r>
              <a:rPr sz="2000" spc="-20" dirty="0">
                <a:solidFill>
                  <a:srgbClr val="231F20"/>
                </a:solidFill>
                <a:latin typeface="Avenir Book"/>
                <a:cs typeface="Avenir Book"/>
              </a:rPr>
              <a:t> </a:t>
            </a:r>
            <a:r>
              <a:rPr sz="2000" dirty="0">
                <a:solidFill>
                  <a:srgbClr val="231F20"/>
                </a:solidFill>
                <a:latin typeface="Avenir Book"/>
                <a:cs typeface="Avenir Book"/>
              </a:rPr>
              <a:t>at</a:t>
            </a:r>
            <a:r>
              <a:rPr sz="2000" spc="-20" dirty="0">
                <a:solidFill>
                  <a:srgbClr val="231F20"/>
                </a:solidFill>
                <a:latin typeface="Avenir Book"/>
                <a:cs typeface="Avenir Book"/>
              </a:rPr>
              <a:t> home </a:t>
            </a:r>
            <a:r>
              <a:rPr sz="2000" dirty="0">
                <a:solidFill>
                  <a:srgbClr val="231F20"/>
                </a:solidFill>
                <a:latin typeface="Avenir Book"/>
                <a:cs typeface="Avenir Book"/>
              </a:rPr>
              <a:t>that</a:t>
            </a:r>
            <a:r>
              <a:rPr sz="2000" spc="-20" dirty="0">
                <a:solidFill>
                  <a:srgbClr val="231F20"/>
                </a:solidFill>
                <a:latin typeface="Avenir Book"/>
                <a:cs typeface="Avenir Book"/>
              </a:rPr>
              <a:t> </a:t>
            </a:r>
            <a:r>
              <a:rPr sz="2000" dirty="0">
                <a:solidFill>
                  <a:srgbClr val="231F20"/>
                </a:solidFill>
                <a:latin typeface="Avenir Book"/>
                <a:cs typeface="Avenir Book"/>
              </a:rPr>
              <a:t>are</a:t>
            </a:r>
            <a:r>
              <a:rPr sz="2000" spc="-20" dirty="0">
                <a:solidFill>
                  <a:srgbClr val="231F20"/>
                </a:solidFill>
                <a:latin typeface="Avenir Book"/>
                <a:cs typeface="Avenir Book"/>
              </a:rPr>
              <a:t> </a:t>
            </a:r>
            <a:r>
              <a:rPr sz="2000" dirty="0">
                <a:solidFill>
                  <a:srgbClr val="231F20"/>
                </a:solidFill>
                <a:latin typeface="Avenir Book"/>
                <a:cs typeface="Avenir Book"/>
              </a:rPr>
              <a:t>meant</a:t>
            </a:r>
            <a:r>
              <a:rPr sz="2000" spc="-20" dirty="0">
                <a:solidFill>
                  <a:srgbClr val="231F20"/>
                </a:solidFill>
                <a:latin typeface="Avenir Book"/>
                <a:cs typeface="Avenir Book"/>
              </a:rPr>
              <a:t> </a:t>
            </a:r>
            <a:r>
              <a:rPr sz="2000" dirty="0">
                <a:solidFill>
                  <a:srgbClr val="231F20"/>
                </a:solidFill>
                <a:latin typeface="Avenir Book"/>
                <a:cs typeface="Avenir Book"/>
              </a:rPr>
              <a:t>to</a:t>
            </a:r>
            <a:r>
              <a:rPr sz="2000" spc="-20" dirty="0">
                <a:solidFill>
                  <a:srgbClr val="231F20"/>
                </a:solidFill>
                <a:latin typeface="Avenir Book"/>
                <a:cs typeface="Avenir Book"/>
              </a:rPr>
              <a:t> </a:t>
            </a:r>
            <a:r>
              <a:rPr sz="2000" dirty="0">
                <a:solidFill>
                  <a:srgbClr val="231F20"/>
                </a:solidFill>
                <a:latin typeface="Avenir Book"/>
                <a:cs typeface="Avenir Book"/>
              </a:rPr>
              <a:t>be</a:t>
            </a:r>
            <a:r>
              <a:rPr sz="2000" spc="-20" dirty="0">
                <a:solidFill>
                  <a:srgbClr val="231F20"/>
                </a:solidFill>
                <a:latin typeface="Avenir Book"/>
                <a:cs typeface="Avenir Book"/>
              </a:rPr>
              <a:t> </a:t>
            </a:r>
            <a:r>
              <a:rPr sz="2000" dirty="0">
                <a:solidFill>
                  <a:srgbClr val="231F20"/>
                </a:solidFill>
                <a:latin typeface="Avenir Book"/>
                <a:cs typeface="Avenir Book"/>
              </a:rPr>
              <a:t>used</a:t>
            </a:r>
            <a:r>
              <a:rPr sz="2000" spc="-20" dirty="0">
                <a:solidFill>
                  <a:srgbClr val="231F20"/>
                </a:solidFill>
                <a:latin typeface="Avenir Book"/>
                <a:cs typeface="Avenir Book"/>
              </a:rPr>
              <a:t> </a:t>
            </a:r>
            <a:r>
              <a:rPr sz="2000" spc="-25" dirty="0">
                <a:solidFill>
                  <a:srgbClr val="231F20"/>
                </a:solidFill>
                <a:latin typeface="Avenir Book"/>
                <a:cs typeface="Avenir Book"/>
              </a:rPr>
              <a:t>in </a:t>
            </a:r>
            <a:r>
              <a:rPr sz="2000" dirty="0">
                <a:solidFill>
                  <a:srgbClr val="231F20"/>
                </a:solidFill>
                <a:latin typeface="Avenir Book"/>
                <a:cs typeface="Avenir Book"/>
              </a:rPr>
              <a:t>the </a:t>
            </a:r>
            <a:r>
              <a:rPr sz="2000" spc="-10" dirty="0">
                <a:solidFill>
                  <a:srgbClr val="231F20"/>
                </a:solidFill>
                <a:latin typeface="Avenir Book"/>
                <a:cs typeface="Avenir Book"/>
              </a:rPr>
              <a:t>workplace.</a:t>
            </a:r>
            <a:endParaRPr sz="2000">
              <a:latin typeface="Avenir Book"/>
              <a:cs typeface="Avenir Book"/>
            </a:endParaRPr>
          </a:p>
        </p:txBody>
      </p:sp>
      <p:sp>
        <p:nvSpPr>
          <p:cNvPr id="10" name="object 10"/>
          <p:cNvSpPr txBox="1"/>
          <p:nvPr/>
        </p:nvSpPr>
        <p:spPr>
          <a:xfrm>
            <a:off x="292100" y="7391399"/>
            <a:ext cx="5346700" cy="188975"/>
          </a:xfrm>
          <a:prstGeom prst="rect">
            <a:avLst/>
          </a:prstGeom>
        </p:spPr>
        <p:txBody>
          <a:bodyPr vert="horz" wrap="square" lIns="0" tIns="12700" rIns="0" bIns="0" rtlCol="0">
            <a:spAutoFit/>
          </a:bodyPr>
          <a:lstStyle/>
          <a:p>
            <a:pPr marL="12700">
              <a:lnSpc>
                <a:spcPct val="100000"/>
              </a:lnSpc>
              <a:spcBef>
                <a:spcPts val="100"/>
              </a:spcBef>
            </a:pPr>
            <a:r>
              <a:rPr sz="1100" dirty="0">
                <a:solidFill>
                  <a:srgbClr val="004E71"/>
                </a:solidFill>
                <a:latin typeface="Avenir Next Medium"/>
                <a:cs typeface="Avenir Next Medium"/>
              </a:rPr>
              <a:t>P</a:t>
            </a:r>
            <a:r>
              <a:rPr sz="1100" spc="-70" dirty="0">
                <a:solidFill>
                  <a:srgbClr val="004E71"/>
                </a:solidFill>
                <a:latin typeface="Avenir Next Medium"/>
                <a:cs typeface="Avenir Next Medium"/>
              </a:rPr>
              <a:t> </a:t>
            </a:r>
            <a:r>
              <a:rPr sz="1100" dirty="0">
                <a:solidFill>
                  <a:srgbClr val="004E71"/>
                </a:solidFill>
                <a:latin typeface="Avenir Next Medium"/>
                <a:cs typeface="Avenir Next Medium"/>
              </a:rPr>
              <a:t>E</a:t>
            </a:r>
            <a:r>
              <a:rPr sz="1100" spc="-60" dirty="0">
                <a:solidFill>
                  <a:srgbClr val="004E71"/>
                </a:solidFill>
                <a:latin typeface="Avenir Next Medium"/>
                <a:cs typeface="Avenir Next Medium"/>
              </a:rPr>
              <a:t> </a:t>
            </a:r>
            <a:r>
              <a:rPr sz="1100" dirty="0">
                <a:solidFill>
                  <a:srgbClr val="004E71"/>
                </a:solidFill>
                <a:latin typeface="Avenir Next Medium"/>
                <a:cs typeface="Avenir Next Medium"/>
              </a:rPr>
              <a:t>D</a:t>
            </a:r>
            <a:r>
              <a:rPr sz="1100" spc="-50" dirty="0">
                <a:solidFill>
                  <a:srgbClr val="004E71"/>
                </a:solidFill>
                <a:latin typeface="Avenir Next Medium"/>
                <a:cs typeface="Avenir Next Medium"/>
              </a:rPr>
              <a:t> </a:t>
            </a:r>
            <a:r>
              <a:rPr sz="1100" spc="105" dirty="0">
                <a:solidFill>
                  <a:srgbClr val="004E71"/>
                </a:solidFill>
                <a:latin typeface="Avenir Next Medium"/>
                <a:cs typeface="Avenir Next Medium"/>
              </a:rPr>
              <a:t>IA</a:t>
            </a:r>
            <a:r>
              <a:rPr sz="1100" spc="-130" dirty="0">
                <a:solidFill>
                  <a:srgbClr val="004E71"/>
                </a:solidFill>
                <a:latin typeface="Avenir Next Medium"/>
                <a:cs typeface="Avenir Next Medium"/>
              </a:rPr>
              <a:t> </a:t>
            </a:r>
            <a:r>
              <a:rPr sz="1100" dirty="0">
                <a:solidFill>
                  <a:srgbClr val="004E71"/>
                </a:solidFill>
                <a:latin typeface="Avenir Next Medium"/>
                <a:cs typeface="Avenir Next Medium"/>
              </a:rPr>
              <a:t>T</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R</a:t>
            </a:r>
            <a:r>
              <a:rPr sz="1100" spc="-45" dirty="0">
                <a:solidFill>
                  <a:srgbClr val="004E71"/>
                </a:solidFill>
                <a:latin typeface="Avenir Next Medium"/>
                <a:cs typeface="Avenir Next Medium"/>
              </a:rPr>
              <a:t> </a:t>
            </a:r>
            <a:r>
              <a:rPr sz="1100" dirty="0">
                <a:solidFill>
                  <a:srgbClr val="004E71"/>
                </a:solidFill>
                <a:latin typeface="Avenir Next Medium"/>
                <a:cs typeface="Avenir Next Medium"/>
              </a:rPr>
              <a:t>I</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C</a:t>
            </a:r>
            <a:r>
              <a:rPr sz="1100" spc="440" dirty="0">
                <a:solidFill>
                  <a:srgbClr val="004E71"/>
                </a:solidFill>
                <a:latin typeface="Avenir Next Medium"/>
                <a:cs typeface="Avenir Next Medium"/>
              </a:rPr>
              <a:t> </a:t>
            </a:r>
            <a:r>
              <a:rPr sz="1100" dirty="0">
                <a:solidFill>
                  <a:srgbClr val="004E71"/>
                </a:solidFill>
                <a:latin typeface="Avenir Next Medium"/>
                <a:cs typeface="Avenir Next Medium"/>
              </a:rPr>
              <a:t>E</a:t>
            </a:r>
            <a:r>
              <a:rPr sz="1100" spc="-60" dirty="0">
                <a:solidFill>
                  <a:srgbClr val="004E71"/>
                </a:solidFill>
                <a:latin typeface="Avenir Next Medium"/>
                <a:cs typeface="Avenir Next Medium"/>
              </a:rPr>
              <a:t> </a:t>
            </a:r>
            <a:r>
              <a:rPr sz="1100" dirty="0">
                <a:solidFill>
                  <a:srgbClr val="004E71"/>
                </a:solidFill>
                <a:latin typeface="Avenir Next Medium"/>
                <a:cs typeface="Avenir Next Medium"/>
              </a:rPr>
              <a:t>N</a:t>
            </a:r>
            <a:r>
              <a:rPr sz="1100" spc="-45" dirty="0">
                <a:solidFill>
                  <a:srgbClr val="004E71"/>
                </a:solidFill>
                <a:latin typeface="Avenir Next Medium"/>
                <a:cs typeface="Avenir Next Medium"/>
              </a:rPr>
              <a:t> </a:t>
            </a:r>
            <a:r>
              <a:rPr sz="1100" dirty="0">
                <a:solidFill>
                  <a:srgbClr val="004E71"/>
                </a:solidFill>
                <a:latin typeface="Avenir Next Medium"/>
                <a:cs typeface="Avenir Next Medium"/>
              </a:rPr>
              <a:t>V</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I</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R</a:t>
            </a:r>
            <a:r>
              <a:rPr sz="1100" spc="-60" dirty="0">
                <a:solidFill>
                  <a:srgbClr val="004E71"/>
                </a:solidFill>
                <a:latin typeface="Avenir Next Medium"/>
                <a:cs typeface="Avenir Next Medium"/>
              </a:rPr>
              <a:t> </a:t>
            </a:r>
            <a:r>
              <a:rPr sz="1100" spc="165" dirty="0">
                <a:solidFill>
                  <a:srgbClr val="004E71"/>
                </a:solidFill>
                <a:latin typeface="Avenir Next Medium"/>
                <a:cs typeface="Avenir Next Medium"/>
              </a:rPr>
              <a:t>ONME</a:t>
            </a:r>
            <a:r>
              <a:rPr sz="1100" spc="-60" dirty="0">
                <a:solidFill>
                  <a:srgbClr val="004E71"/>
                </a:solidFill>
                <a:latin typeface="Avenir Next Medium"/>
                <a:cs typeface="Avenir Next Medium"/>
              </a:rPr>
              <a:t> </a:t>
            </a:r>
            <a:r>
              <a:rPr sz="1100" dirty="0">
                <a:solidFill>
                  <a:srgbClr val="004E71"/>
                </a:solidFill>
                <a:latin typeface="Avenir Next Medium"/>
                <a:cs typeface="Avenir Next Medium"/>
              </a:rPr>
              <a:t>N</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T</a:t>
            </a:r>
            <a:r>
              <a:rPr sz="1100" spc="-130" dirty="0">
                <a:solidFill>
                  <a:srgbClr val="004E71"/>
                </a:solidFill>
                <a:latin typeface="Avenir Next Medium"/>
                <a:cs typeface="Avenir Next Medium"/>
              </a:rPr>
              <a:t> </a:t>
            </a:r>
            <a:r>
              <a:rPr sz="1100" spc="105" dirty="0">
                <a:solidFill>
                  <a:srgbClr val="004E71"/>
                </a:solidFill>
                <a:latin typeface="Avenir Next Medium"/>
                <a:cs typeface="Avenir Next Medium"/>
              </a:rPr>
              <a:t>AL</a:t>
            </a:r>
            <a:r>
              <a:rPr sz="1100" spc="440" dirty="0">
                <a:solidFill>
                  <a:srgbClr val="004E71"/>
                </a:solidFill>
                <a:latin typeface="Avenir Next Medium"/>
                <a:cs typeface="Avenir Next Medium"/>
              </a:rPr>
              <a:t> </a:t>
            </a:r>
            <a:r>
              <a:rPr sz="1100" dirty="0">
                <a:solidFill>
                  <a:srgbClr val="004E71"/>
                </a:solidFill>
                <a:latin typeface="Avenir Next Medium"/>
                <a:cs typeface="Avenir Next Medium"/>
              </a:rPr>
              <a:t>H</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E</a:t>
            </a:r>
            <a:r>
              <a:rPr sz="1100" spc="-25" dirty="0">
                <a:solidFill>
                  <a:srgbClr val="004E71"/>
                </a:solidFill>
                <a:latin typeface="Avenir Next Medium"/>
                <a:cs typeface="Avenir Next Medium"/>
              </a:rPr>
              <a:t> </a:t>
            </a:r>
            <a:r>
              <a:rPr sz="1100" spc="105" dirty="0">
                <a:solidFill>
                  <a:srgbClr val="004E71"/>
                </a:solidFill>
                <a:latin typeface="Avenir Next Medium"/>
                <a:cs typeface="Avenir Next Medium"/>
              </a:rPr>
              <a:t>AL</a:t>
            </a:r>
            <a:r>
              <a:rPr sz="1100" spc="-130" dirty="0">
                <a:solidFill>
                  <a:srgbClr val="004E71"/>
                </a:solidFill>
                <a:latin typeface="Avenir Next Medium"/>
                <a:cs typeface="Avenir Next Medium"/>
              </a:rPr>
              <a:t> </a:t>
            </a:r>
            <a:r>
              <a:rPr sz="1100" dirty="0">
                <a:solidFill>
                  <a:srgbClr val="004E71"/>
                </a:solidFill>
                <a:latin typeface="Avenir Next Medium"/>
                <a:cs typeface="Avenir Next Medium"/>
              </a:rPr>
              <a:t>T</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H</a:t>
            </a:r>
            <a:r>
              <a:rPr sz="1100" spc="440" dirty="0">
                <a:solidFill>
                  <a:srgbClr val="004E71"/>
                </a:solidFill>
                <a:latin typeface="Avenir Next Medium"/>
                <a:cs typeface="Avenir Next Medium"/>
              </a:rPr>
              <a:t> </a:t>
            </a:r>
            <a:r>
              <a:rPr sz="1100" dirty="0">
                <a:solidFill>
                  <a:srgbClr val="004E71"/>
                </a:solidFill>
                <a:latin typeface="Avenir Next Medium"/>
                <a:cs typeface="Avenir Next Medium"/>
              </a:rPr>
              <a:t>S</a:t>
            </a:r>
            <a:r>
              <a:rPr sz="1100" spc="-60" dirty="0">
                <a:solidFill>
                  <a:srgbClr val="004E71"/>
                </a:solidFill>
                <a:latin typeface="Avenir Next Medium"/>
                <a:cs typeface="Avenir Next Medium"/>
              </a:rPr>
              <a:t> </a:t>
            </a:r>
            <a:r>
              <a:rPr sz="1100" dirty="0">
                <a:solidFill>
                  <a:srgbClr val="004E71"/>
                </a:solidFill>
                <a:latin typeface="Avenir Next Medium"/>
                <a:cs typeface="Avenir Next Medium"/>
              </a:rPr>
              <a:t>P</a:t>
            </a:r>
            <a:r>
              <a:rPr sz="1100" spc="-65" dirty="0">
                <a:solidFill>
                  <a:srgbClr val="004E71"/>
                </a:solidFill>
                <a:latin typeface="Avenir Next Medium"/>
                <a:cs typeface="Avenir Next Medium"/>
              </a:rPr>
              <a:t> </a:t>
            </a:r>
            <a:r>
              <a:rPr sz="1100" spc="-10" dirty="0">
                <a:solidFill>
                  <a:srgbClr val="004E71"/>
                </a:solidFill>
                <a:latin typeface="Avenir Next Medium"/>
                <a:cs typeface="Avenir Next Medium"/>
              </a:rPr>
              <a:t>E</a:t>
            </a:r>
            <a:r>
              <a:rPr sz="1100" spc="-70" dirty="0">
                <a:solidFill>
                  <a:srgbClr val="004E71"/>
                </a:solidFill>
                <a:latin typeface="Avenir Next Medium"/>
                <a:cs typeface="Avenir Next Medium"/>
              </a:rPr>
              <a:t> </a:t>
            </a:r>
            <a:r>
              <a:rPr sz="1100" dirty="0">
                <a:solidFill>
                  <a:srgbClr val="004E71"/>
                </a:solidFill>
                <a:latin typeface="Avenir Next Medium"/>
                <a:cs typeface="Avenir Next Medium"/>
              </a:rPr>
              <a:t>C</a:t>
            </a:r>
            <a:r>
              <a:rPr sz="1100" spc="-55" dirty="0">
                <a:solidFill>
                  <a:srgbClr val="004E71"/>
                </a:solidFill>
                <a:latin typeface="Avenir Next Medium"/>
                <a:cs typeface="Avenir Next Medium"/>
              </a:rPr>
              <a:t> </a:t>
            </a:r>
            <a:r>
              <a:rPr sz="1100" spc="140" dirty="0">
                <a:solidFill>
                  <a:srgbClr val="004E71"/>
                </a:solidFill>
                <a:latin typeface="Avenir Next Medium"/>
                <a:cs typeface="Avenir Next Medium"/>
              </a:rPr>
              <a:t>IAL</a:t>
            </a:r>
            <a:r>
              <a:rPr sz="1100" spc="-130" dirty="0">
                <a:solidFill>
                  <a:srgbClr val="004E71"/>
                </a:solidFill>
                <a:latin typeface="Avenir Next Medium"/>
                <a:cs typeface="Avenir Next Medium"/>
              </a:rPr>
              <a:t> </a:t>
            </a:r>
            <a:r>
              <a:rPr sz="1100" dirty="0">
                <a:solidFill>
                  <a:srgbClr val="004E71"/>
                </a:solidFill>
                <a:latin typeface="Avenir Next Medium"/>
                <a:cs typeface="Avenir Next Medium"/>
              </a:rPr>
              <a:t>T Y</a:t>
            </a:r>
            <a:r>
              <a:rPr sz="1100" spc="440" dirty="0">
                <a:solidFill>
                  <a:srgbClr val="004E71"/>
                </a:solidFill>
                <a:latin typeface="Avenir Next Medium"/>
                <a:cs typeface="Avenir Next Medium"/>
              </a:rPr>
              <a:t> </a:t>
            </a:r>
            <a:r>
              <a:rPr sz="1100" spc="100" dirty="0">
                <a:solidFill>
                  <a:srgbClr val="004E71"/>
                </a:solidFill>
                <a:latin typeface="Avenir Next Medium"/>
                <a:cs typeface="Avenir Next Medium"/>
              </a:rPr>
              <a:t>UN</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I</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T</a:t>
            </a:r>
            <a:r>
              <a:rPr sz="1100" spc="-45" dirty="0">
                <a:solidFill>
                  <a:srgbClr val="004E71"/>
                </a:solidFill>
                <a:latin typeface="Avenir Next Medium"/>
                <a:cs typeface="Avenir Next Medium"/>
              </a:rPr>
              <a:t> </a:t>
            </a:r>
            <a:r>
              <a:rPr sz="1100" spc="-50" dirty="0">
                <a:solidFill>
                  <a:srgbClr val="004E71"/>
                </a:solidFill>
                <a:latin typeface="Avenir Next Medium"/>
                <a:cs typeface="Avenir Next Medium"/>
              </a:rPr>
              <a:t>S</a:t>
            </a:r>
            <a:endParaRPr sz="1100" dirty="0">
              <a:latin typeface="Avenir Next Medium"/>
              <a:cs typeface="Avenir Next Medium"/>
            </a:endParaRPr>
          </a:p>
        </p:txBody>
      </p:sp>
      <p:sp>
        <p:nvSpPr>
          <p:cNvPr id="11" name="object 11"/>
          <p:cNvSpPr txBox="1"/>
          <p:nvPr/>
        </p:nvSpPr>
        <p:spPr>
          <a:xfrm>
            <a:off x="7975600" y="7146035"/>
            <a:ext cx="1791335" cy="482600"/>
          </a:xfrm>
          <a:prstGeom prst="rect">
            <a:avLst/>
          </a:prstGeom>
        </p:spPr>
        <p:txBody>
          <a:bodyPr vert="horz" wrap="square" lIns="0" tIns="12700" rIns="0" bIns="0" rtlCol="0">
            <a:spAutoFit/>
          </a:bodyPr>
          <a:lstStyle/>
          <a:p>
            <a:pPr marL="12700">
              <a:lnSpc>
                <a:spcPct val="100000"/>
              </a:lnSpc>
              <a:spcBef>
                <a:spcPts val="100"/>
              </a:spcBef>
              <a:tabLst>
                <a:tab pos="1365250" algn="l"/>
              </a:tabLst>
            </a:pPr>
            <a:r>
              <a:rPr sz="2000" spc="-10" dirty="0">
                <a:solidFill>
                  <a:srgbClr val="004E71"/>
                </a:solidFill>
                <a:latin typeface="Avenir Next Medium"/>
                <a:cs typeface="Avenir Next Medium"/>
              </a:rPr>
              <a:t>Educator</a:t>
            </a:r>
            <a:r>
              <a:rPr sz="2000" dirty="0">
                <a:solidFill>
                  <a:srgbClr val="004E71"/>
                </a:solidFill>
                <a:latin typeface="Avenir Next Medium"/>
                <a:cs typeface="Avenir Next Medium"/>
              </a:rPr>
              <a:t>	</a:t>
            </a:r>
            <a:r>
              <a:rPr sz="3000" spc="-135" dirty="0">
                <a:solidFill>
                  <a:srgbClr val="004E71"/>
                </a:solidFill>
                <a:latin typeface="Avenir Next Medium"/>
                <a:cs typeface="Avenir Next Medium"/>
              </a:rPr>
              <a:t>32</a:t>
            </a:r>
            <a:endParaRPr sz="3000">
              <a:latin typeface="Avenir Next Medium"/>
              <a:cs typeface="Avenir Next Medium"/>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322324" y="4079674"/>
            <a:ext cx="6988809" cy="920115"/>
          </a:xfrm>
          <a:prstGeom prst="rect">
            <a:avLst/>
          </a:prstGeom>
        </p:spPr>
        <p:txBody>
          <a:bodyPr vert="horz" wrap="square" lIns="0" tIns="122555" rIns="0" bIns="0" rtlCol="0">
            <a:spAutoFit/>
          </a:bodyPr>
          <a:lstStyle/>
          <a:p>
            <a:pPr marL="12700">
              <a:lnSpc>
                <a:spcPct val="100000"/>
              </a:lnSpc>
              <a:spcBef>
                <a:spcPts val="965"/>
              </a:spcBef>
            </a:pPr>
            <a:r>
              <a:rPr sz="2600" spc="145" dirty="0">
                <a:solidFill>
                  <a:srgbClr val="004A91"/>
                </a:solidFill>
                <a:latin typeface="Times New Roman"/>
                <a:cs typeface="Times New Roman"/>
              </a:rPr>
              <a:t>How</a:t>
            </a:r>
            <a:r>
              <a:rPr sz="2600" spc="55" dirty="0">
                <a:solidFill>
                  <a:srgbClr val="004A91"/>
                </a:solidFill>
                <a:latin typeface="Times New Roman"/>
                <a:cs typeface="Times New Roman"/>
              </a:rPr>
              <a:t> </a:t>
            </a:r>
            <a:r>
              <a:rPr sz="2600" dirty="0">
                <a:solidFill>
                  <a:srgbClr val="004A91"/>
                </a:solidFill>
                <a:latin typeface="Times New Roman"/>
                <a:cs typeface="Times New Roman"/>
              </a:rPr>
              <a:t>you</a:t>
            </a:r>
            <a:r>
              <a:rPr sz="2600" spc="60" dirty="0">
                <a:solidFill>
                  <a:srgbClr val="004A91"/>
                </a:solidFill>
                <a:latin typeface="Times New Roman"/>
                <a:cs typeface="Times New Roman"/>
              </a:rPr>
              <a:t> </a:t>
            </a:r>
            <a:r>
              <a:rPr sz="2600" spc="85" dirty="0">
                <a:solidFill>
                  <a:srgbClr val="004A91"/>
                </a:solidFill>
                <a:latin typeface="Times New Roman"/>
                <a:cs typeface="Times New Roman"/>
              </a:rPr>
              <a:t>can</a:t>
            </a:r>
            <a:r>
              <a:rPr sz="2600" spc="60" dirty="0">
                <a:solidFill>
                  <a:srgbClr val="004A91"/>
                </a:solidFill>
                <a:latin typeface="Times New Roman"/>
                <a:cs typeface="Times New Roman"/>
              </a:rPr>
              <a:t> </a:t>
            </a:r>
            <a:r>
              <a:rPr sz="2600" dirty="0">
                <a:solidFill>
                  <a:srgbClr val="004A91"/>
                </a:solidFill>
                <a:latin typeface="Times New Roman"/>
                <a:cs typeface="Times New Roman"/>
              </a:rPr>
              <a:t>decrease</a:t>
            </a:r>
            <a:r>
              <a:rPr sz="2600" spc="60" dirty="0">
                <a:solidFill>
                  <a:srgbClr val="004A91"/>
                </a:solidFill>
                <a:latin typeface="Times New Roman"/>
                <a:cs typeface="Times New Roman"/>
              </a:rPr>
              <a:t> your</a:t>
            </a:r>
            <a:r>
              <a:rPr sz="2600" spc="55" dirty="0">
                <a:solidFill>
                  <a:srgbClr val="004A91"/>
                </a:solidFill>
                <a:latin typeface="Times New Roman"/>
                <a:cs typeface="Times New Roman"/>
              </a:rPr>
              <a:t> exposure</a:t>
            </a:r>
            <a:r>
              <a:rPr sz="2600" spc="60" dirty="0">
                <a:solidFill>
                  <a:srgbClr val="004A91"/>
                </a:solidFill>
                <a:latin typeface="Times New Roman"/>
                <a:cs typeface="Times New Roman"/>
              </a:rPr>
              <a:t> </a:t>
            </a:r>
            <a:r>
              <a:rPr sz="2600" spc="100" dirty="0">
                <a:solidFill>
                  <a:srgbClr val="004A91"/>
                </a:solidFill>
                <a:latin typeface="Times New Roman"/>
                <a:cs typeface="Times New Roman"/>
              </a:rPr>
              <a:t>to</a:t>
            </a:r>
            <a:r>
              <a:rPr sz="2600" spc="60" dirty="0">
                <a:solidFill>
                  <a:srgbClr val="004A91"/>
                </a:solidFill>
                <a:latin typeface="Times New Roman"/>
                <a:cs typeface="Times New Roman"/>
              </a:rPr>
              <a:t> </a:t>
            </a:r>
            <a:r>
              <a:rPr sz="2600" spc="-10" dirty="0">
                <a:solidFill>
                  <a:srgbClr val="004A91"/>
                </a:solidFill>
                <a:latin typeface="Times New Roman"/>
                <a:cs typeface="Times New Roman"/>
              </a:rPr>
              <a:t>pesticides</a:t>
            </a:r>
            <a:endParaRPr sz="2600">
              <a:latin typeface="Times New Roman"/>
              <a:cs typeface="Times New Roman"/>
            </a:endParaRPr>
          </a:p>
          <a:p>
            <a:pPr marL="12700">
              <a:lnSpc>
                <a:spcPct val="100000"/>
              </a:lnSpc>
              <a:spcBef>
                <a:spcPts val="660"/>
              </a:spcBef>
            </a:pPr>
            <a:r>
              <a:rPr sz="2000" b="1" dirty="0">
                <a:solidFill>
                  <a:srgbClr val="231F20"/>
                </a:solidFill>
                <a:latin typeface="Avenir Heavy"/>
                <a:cs typeface="Avenir Heavy"/>
              </a:rPr>
              <a:t>Here</a:t>
            </a:r>
            <a:r>
              <a:rPr sz="2000" b="1" spc="-45" dirty="0">
                <a:solidFill>
                  <a:srgbClr val="231F20"/>
                </a:solidFill>
                <a:latin typeface="Avenir Heavy"/>
                <a:cs typeface="Avenir Heavy"/>
              </a:rPr>
              <a:t> </a:t>
            </a:r>
            <a:r>
              <a:rPr sz="2000" b="1" dirty="0">
                <a:solidFill>
                  <a:srgbClr val="231F20"/>
                </a:solidFill>
                <a:latin typeface="Avenir Heavy"/>
                <a:cs typeface="Avenir Heavy"/>
              </a:rPr>
              <a:t>are</a:t>
            </a:r>
            <a:r>
              <a:rPr sz="2000" b="1" spc="-45" dirty="0">
                <a:solidFill>
                  <a:srgbClr val="231F20"/>
                </a:solidFill>
                <a:latin typeface="Avenir Heavy"/>
                <a:cs typeface="Avenir Heavy"/>
              </a:rPr>
              <a:t> </a:t>
            </a:r>
            <a:r>
              <a:rPr sz="2000" b="1" dirty="0">
                <a:solidFill>
                  <a:srgbClr val="231F20"/>
                </a:solidFill>
                <a:latin typeface="Avenir Heavy"/>
                <a:cs typeface="Avenir Heavy"/>
              </a:rPr>
              <a:t>some</a:t>
            </a:r>
            <a:r>
              <a:rPr sz="2000" b="1" spc="-45" dirty="0">
                <a:solidFill>
                  <a:srgbClr val="231F20"/>
                </a:solidFill>
                <a:latin typeface="Avenir Heavy"/>
                <a:cs typeface="Avenir Heavy"/>
              </a:rPr>
              <a:t> </a:t>
            </a:r>
            <a:r>
              <a:rPr sz="2000" b="1" dirty="0">
                <a:solidFill>
                  <a:srgbClr val="231F20"/>
                </a:solidFill>
                <a:latin typeface="Avenir Heavy"/>
                <a:cs typeface="Avenir Heavy"/>
              </a:rPr>
              <a:t>tips</a:t>
            </a:r>
            <a:r>
              <a:rPr sz="2000" b="1" spc="-40" dirty="0">
                <a:solidFill>
                  <a:srgbClr val="231F20"/>
                </a:solidFill>
                <a:latin typeface="Avenir Heavy"/>
                <a:cs typeface="Avenir Heavy"/>
              </a:rPr>
              <a:t> </a:t>
            </a:r>
            <a:r>
              <a:rPr sz="2000" b="1" dirty="0">
                <a:solidFill>
                  <a:srgbClr val="231F20"/>
                </a:solidFill>
                <a:latin typeface="Avenir Heavy"/>
                <a:cs typeface="Avenir Heavy"/>
              </a:rPr>
              <a:t>for</a:t>
            </a:r>
            <a:r>
              <a:rPr sz="2000" b="1" spc="-45" dirty="0">
                <a:solidFill>
                  <a:srgbClr val="231F20"/>
                </a:solidFill>
                <a:latin typeface="Avenir Heavy"/>
                <a:cs typeface="Avenir Heavy"/>
              </a:rPr>
              <a:t> </a:t>
            </a:r>
            <a:r>
              <a:rPr sz="2000" b="1" dirty="0">
                <a:solidFill>
                  <a:srgbClr val="231F20"/>
                </a:solidFill>
                <a:latin typeface="Avenir Heavy"/>
                <a:cs typeface="Avenir Heavy"/>
              </a:rPr>
              <a:t>avoiding</a:t>
            </a:r>
            <a:r>
              <a:rPr sz="2000" b="1" spc="-45" dirty="0">
                <a:solidFill>
                  <a:srgbClr val="231F20"/>
                </a:solidFill>
                <a:latin typeface="Avenir Heavy"/>
                <a:cs typeface="Avenir Heavy"/>
              </a:rPr>
              <a:t> </a:t>
            </a:r>
            <a:r>
              <a:rPr sz="2000" b="1" dirty="0">
                <a:solidFill>
                  <a:srgbClr val="231F20"/>
                </a:solidFill>
                <a:latin typeface="Avenir Heavy"/>
                <a:cs typeface="Avenir Heavy"/>
              </a:rPr>
              <a:t>“take</a:t>
            </a:r>
            <a:r>
              <a:rPr sz="2000" b="1" spc="-40" dirty="0">
                <a:solidFill>
                  <a:srgbClr val="231F20"/>
                </a:solidFill>
                <a:latin typeface="Avenir Heavy"/>
                <a:cs typeface="Avenir Heavy"/>
              </a:rPr>
              <a:t> </a:t>
            </a:r>
            <a:r>
              <a:rPr sz="2000" b="1" dirty="0">
                <a:solidFill>
                  <a:srgbClr val="231F20"/>
                </a:solidFill>
                <a:latin typeface="Avenir Heavy"/>
                <a:cs typeface="Avenir Heavy"/>
              </a:rPr>
              <a:t>home</a:t>
            </a:r>
            <a:r>
              <a:rPr sz="2000" b="1" spc="-45" dirty="0">
                <a:solidFill>
                  <a:srgbClr val="231F20"/>
                </a:solidFill>
                <a:latin typeface="Avenir Heavy"/>
                <a:cs typeface="Avenir Heavy"/>
              </a:rPr>
              <a:t> </a:t>
            </a:r>
            <a:r>
              <a:rPr sz="2000" b="1" spc="-10" dirty="0">
                <a:solidFill>
                  <a:srgbClr val="231F20"/>
                </a:solidFill>
                <a:latin typeface="Avenir Heavy"/>
                <a:cs typeface="Avenir Heavy"/>
              </a:rPr>
              <a:t>exposures”:</a:t>
            </a:r>
            <a:endParaRPr sz="2000">
              <a:latin typeface="Avenir Heavy"/>
              <a:cs typeface="Avenir Heavy"/>
            </a:endParaRPr>
          </a:p>
        </p:txBody>
      </p:sp>
      <p:sp>
        <p:nvSpPr>
          <p:cNvPr id="3" name="object 3"/>
          <p:cNvSpPr txBox="1"/>
          <p:nvPr/>
        </p:nvSpPr>
        <p:spPr>
          <a:xfrm>
            <a:off x="1322292" y="6149139"/>
            <a:ext cx="143510" cy="185420"/>
          </a:xfrm>
          <a:prstGeom prst="rect">
            <a:avLst/>
          </a:prstGeom>
        </p:spPr>
        <p:txBody>
          <a:bodyPr vert="horz" wrap="square" lIns="0" tIns="12700" rIns="0" bIns="0" rtlCol="0">
            <a:spAutoFit/>
          </a:bodyPr>
          <a:lstStyle/>
          <a:p>
            <a:pPr marL="12700">
              <a:lnSpc>
                <a:spcPct val="100000"/>
              </a:lnSpc>
              <a:spcBef>
                <a:spcPts val="100"/>
              </a:spcBef>
            </a:pPr>
            <a:r>
              <a:rPr sz="1050" spc="-50" dirty="0">
                <a:solidFill>
                  <a:srgbClr val="E16C25"/>
                </a:solidFill>
                <a:latin typeface="Apple Symbols"/>
                <a:cs typeface="Apple Symbols"/>
              </a:rPr>
              <a:t>■</a:t>
            </a:r>
            <a:endParaRPr sz="1050">
              <a:latin typeface="Apple Symbols"/>
              <a:cs typeface="Apple Symbols"/>
            </a:endParaRPr>
          </a:p>
        </p:txBody>
      </p:sp>
      <p:sp>
        <p:nvSpPr>
          <p:cNvPr id="4" name="object 4"/>
          <p:cNvSpPr txBox="1"/>
          <p:nvPr/>
        </p:nvSpPr>
        <p:spPr>
          <a:xfrm>
            <a:off x="1322292" y="5063289"/>
            <a:ext cx="3192780" cy="1892300"/>
          </a:xfrm>
          <a:prstGeom prst="rect">
            <a:avLst/>
          </a:prstGeom>
        </p:spPr>
        <p:txBody>
          <a:bodyPr vert="horz" wrap="square" lIns="0" tIns="33019" rIns="0" bIns="0" rtlCol="0">
            <a:spAutoFit/>
          </a:bodyPr>
          <a:lstStyle/>
          <a:p>
            <a:pPr marL="234315" marR="215900" indent="-222250">
              <a:lnSpc>
                <a:spcPts val="2300"/>
              </a:lnSpc>
              <a:spcBef>
                <a:spcPts val="259"/>
              </a:spcBef>
              <a:buClr>
                <a:srgbClr val="E16C25"/>
              </a:buClr>
              <a:buSzPct val="52500"/>
              <a:buFont typeface="Apple Symbols"/>
              <a:buChar char="■"/>
              <a:tabLst>
                <a:tab pos="235585" algn="l"/>
              </a:tabLst>
            </a:pPr>
            <a:r>
              <a:rPr sz="2000" dirty="0">
                <a:solidFill>
                  <a:srgbClr val="231F20"/>
                </a:solidFill>
                <a:latin typeface="Avenir Book"/>
                <a:cs typeface="Avenir Book"/>
              </a:rPr>
              <a:t>Change</a:t>
            </a:r>
            <a:r>
              <a:rPr sz="2000" spc="-25" dirty="0">
                <a:solidFill>
                  <a:srgbClr val="231F20"/>
                </a:solidFill>
                <a:latin typeface="Avenir Book"/>
                <a:cs typeface="Avenir Book"/>
              </a:rPr>
              <a:t> </a:t>
            </a:r>
            <a:r>
              <a:rPr sz="2000" dirty="0">
                <a:solidFill>
                  <a:srgbClr val="231F20"/>
                </a:solidFill>
                <a:latin typeface="Avenir Book"/>
                <a:cs typeface="Avenir Book"/>
              </a:rPr>
              <a:t>your</a:t>
            </a:r>
            <a:r>
              <a:rPr sz="2000" spc="-25" dirty="0">
                <a:solidFill>
                  <a:srgbClr val="231F20"/>
                </a:solidFill>
                <a:latin typeface="Avenir Book"/>
                <a:cs typeface="Avenir Book"/>
              </a:rPr>
              <a:t> </a:t>
            </a:r>
            <a:r>
              <a:rPr sz="2000" dirty="0">
                <a:solidFill>
                  <a:srgbClr val="231F20"/>
                </a:solidFill>
                <a:latin typeface="Avenir Book"/>
                <a:cs typeface="Avenir Book"/>
              </a:rPr>
              <a:t>clothes</a:t>
            </a:r>
            <a:r>
              <a:rPr sz="2000" spc="-25" dirty="0">
                <a:solidFill>
                  <a:srgbClr val="231F20"/>
                </a:solidFill>
                <a:latin typeface="Avenir Book"/>
                <a:cs typeface="Avenir Book"/>
              </a:rPr>
              <a:t> at 	</a:t>
            </a:r>
            <a:r>
              <a:rPr sz="2000" dirty="0">
                <a:solidFill>
                  <a:srgbClr val="231F20"/>
                </a:solidFill>
                <a:latin typeface="Avenir Book"/>
                <a:cs typeface="Avenir Book"/>
              </a:rPr>
              <a:t>work</a:t>
            </a:r>
            <a:r>
              <a:rPr sz="2000" spc="-50" dirty="0">
                <a:solidFill>
                  <a:srgbClr val="231F20"/>
                </a:solidFill>
                <a:latin typeface="Avenir Book"/>
                <a:cs typeface="Avenir Book"/>
              </a:rPr>
              <a:t> </a:t>
            </a:r>
            <a:r>
              <a:rPr sz="2000" dirty="0">
                <a:solidFill>
                  <a:srgbClr val="231F20"/>
                </a:solidFill>
                <a:latin typeface="Avenir Book"/>
                <a:cs typeface="Avenir Book"/>
              </a:rPr>
              <a:t>and</a:t>
            </a:r>
            <a:r>
              <a:rPr sz="2000" spc="-45" dirty="0">
                <a:solidFill>
                  <a:srgbClr val="231F20"/>
                </a:solidFill>
                <a:latin typeface="Avenir Book"/>
                <a:cs typeface="Avenir Book"/>
              </a:rPr>
              <a:t> </a:t>
            </a:r>
            <a:r>
              <a:rPr sz="2000" dirty="0">
                <a:solidFill>
                  <a:srgbClr val="231F20"/>
                </a:solidFill>
                <a:latin typeface="Avenir Book"/>
                <a:cs typeface="Avenir Book"/>
              </a:rPr>
              <a:t>shower</a:t>
            </a:r>
            <a:r>
              <a:rPr sz="2000" spc="-50" dirty="0">
                <a:solidFill>
                  <a:srgbClr val="231F20"/>
                </a:solidFill>
                <a:latin typeface="Avenir Book"/>
                <a:cs typeface="Avenir Book"/>
              </a:rPr>
              <a:t> </a:t>
            </a:r>
            <a:r>
              <a:rPr sz="2000" spc="-10" dirty="0">
                <a:solidFill>
                  <a:srgbClr val="231F20"/>
                </a:solidFill>
                <a:latin typeface="Avenir Book"/>
                <a:cs typeface="Avenir Book"/>
              </a:rPr>
              <a:t>before 	</a:t>
            </a:r>
            <a:r>
              <a:rPr sz="2000" dirty="0">
                <a:solidFill>
                  <a:srgbClr val="231F20"/>
                </a:solidFill>
                <a:latin typeface="Avenir Book"/>
                <a:cs typeface="Avenir Book"/>
              </a:rPr>
              <a:t>you</a:t>
            </a:r>
            <a:r>
              <a:rPr sz="2000" spc="-20" dirty="0">
                <a:solidFill>
                  <a:srgbClr val="231F20"/>
                </a:solidFill>
                <a:latin typeface="Avenir Book"/>
                <a:cs typeface="Avenir Book"/>
              </a:rPr>
              <a:t> </a:t>
            </a:r>
            <a:r>
              <a:rPr sz="2000" dirty="0">
                <a:solidFill>
                  <a:srgbClr val="231F20"/>
                </a:solidFill>
                <a:latin typeface="Avenir Book"/>
                <a:cs typeface="Avenir Book"/>
              </a:rPr>
              <a:t>leave</a:t>
            </a:r>
            <a:r>
              <a:rPr sz="2000" spc="-15" dirty="0">
                <a:solidFill>
                  <a:srgbClr val="231F20"/>
                </a:solidFill>
                <a:latin typeface="Avenir Book"/>
                <a:cs typeface="Avenir Book"/>
              </a:rPr>
              <a:t> </a:t>
            </a:r>
            <a:r>
              <a:rPr sz="2000" spc="-10" dirty="0">
                <a:solidFill>
                  <a:srgbClr val="231F20"/>
                </a:solidFill>
                <a:latin typeface="Avenir Book"/>
                <a:cs typeface="Avenir Book"/>
              </a:rPr>
              <a:t>work.</a:t>
            </a:r>
            <a:endParaRPr sz="2000">
              <a:latin typeface="Avenir Book"/>
              <a:cs typeface="Avenir Book"/>
            </a:endParaRPr>
          </a:p>
          <a:p>
            <a:pPr marL="235585" marR="5080" algn="just">
              <a:lnSpc>
                <a:spcPts val="2300"/>
              </a:lnSpc>
              <a:spcBef>
                <a:spcPts val="800"/>
              </a:spcBef>
            </a:pPr>
            <a:r>
              <a:rPr sz="2000" dirty="0">
                <a:solidFill>
                  <a:srgbClr val="231F20"/>
                </a:solidFill>
                <a:latin typeface="Avenir Book"/>
                <a:cs typeface="Avenir Book"/>
              </a:rPr>
              <a:t>Remove your shoes at </a:t>
            </a:r>
            <a:r>
              <a:rPr sz="2000" spc="-25" dirty="0">
                <a:solidFill>
                  <a:srgbClr val="231F20"/>
                </a:solidFill>
                <a:latin typeface="Avenir Book"/>
                <a:cs typeface="Avenir Book"/>
              </a:rPr>
              <a:t>the </a:t>
            </a:r>
            <a:r>
              <a:rPr sz="2000" dirty="0">
                <a:solidFill>
                  <a:srgbClr val="231F20"/>
                </a:solidFill>
                <a:latin typeface="Avenir Book"/>
                <a:cs typeface="Avenir Book"/>
              </a:rPr>
              <a:t>door</a:t>
            </a:r>
            <a:r>
              <a:rPr sz="2000" spc="-35" dirty="0">
                <a:solidFill>
                  <a:srgbClr val="231F20"/>
                </a:solidFill>
                <a:latin typeface="Avenir Book"/>
                <a:cs typeface="Avenir Book"/>
              </a:rPr>
              <a:t> </a:t>
            </a:r>
            <a:r>
              <a:rPr sz="2000" dirty="0">
                <a:solidFill>
                  <a:srgbClr val="231F20"/>
                </a:solidFill>
                <a:latin typeface="Avenir Book"/>
                <a:cs typeface="Avenir Book"/>
              </a:rPr>
              <a:t>before</a:t>
            </a:r>
            <a:r>
              <a:rPr sz="2000" spc="-30" dirty="0">
                <a:solidFill>
                  <a:srgbClr val="231F20"/>
                </a:solidFill>
                <a:latin typeface="Avenir Book"/>
                <a:cs typeface="Avenir Book"/>
              </a:rPr>
              <a:t> </a:t>
            </a:r>
            <a:r>
              <a:rPr sz="2000" dirty="0">
                <a:solidFill>
                  <a:srgbClr val="231F20"/>
                </a:solidFill>
                <a:latin typeface="Avenir Book"/>
                <a:cs typeface="Avenir Book"/>
              </a:rPr>
              <a:t>entering</a:t>
            </a:r>
            <a:r>
              <a:rPr sz="2000" spc="-30" dirty="0">
                <a:solidFill>
                  <a:srgbClr val="231F20"/>
                </a:solidFill>
                <a:latin typeface="Avenir Book"/>
                <a:cs typeface="Avenir Book"/>
              </a:rPr>
              <a:t> </a:t>
            </a:r>
            <a:r>
              <a:rPr sz="2000" spc="-20" dirty="0">
                <a:solidFill>
                  <a:srgbClr val="231F20"/>
                </a:solidFill>
                <a:latin typeface="Avenir Book"/>
                <a:cs typeface="Avenir Book"/>
              </a:rPr>
              <a:t>your </a:t>
            </a:r>
            <a:r>
              <a:rPr sz="2000" spc="-10" dirty="0">
                <a:solidFill>
                  <a:srgbClr val="231F20"/>
                </a:solidFill>
                <a:latin typeface="Avenir Book"/>
                <a:cs typeface="Avenir Book"/>
              </a:rPr>
              <a:t>home.</a:t>
            </a:r>
            <a:endParaRPr sz="2000">
              <a:latin typeface="Avenir Book"/>
              <a:cs typeface="Avenir Book"/>
            </a:endParaRPr>
          </a:p>
        </p:txBody>
      </p:sp>
      <p:sp>
        <p:nvSpPr>
          <p:cNvPr id="5" name="object 5"/>
          <p:cNvSpPr txBox="1"/>
          <p:nvPr/>
        </p:nvSpPr>
        <p:spPr>
          <a:xfrm>
            <a:off x="5303437" y="5857039"/>
            <a:ext cx="143510" cy="185420"/>
          </a:xfrm>
          <a:prstGeom prst="rect">
            <a:avLst/>
          </a:prstGeom>
        </p:spPr>
        <p:txBody>
          <a:bodyPr vert="horz" wrap="square" lIns="0" tIns="12700" rIns="0" bIns="0" rtlCol="0">
            <a:spAutoFit/>
          </a:bodyPr>
          <a:lstStyle/>
          <a:p>
            <a:pPr marL="12700">
              <a:lnSpc>
                <a:spcPct val="100000"/>
              </a:lnSpc>
              <a:spcBef>
                <a:spcPts val="100"/>
              </a:spcBef>
            </a:pPr>
            <a:r>
              <a:rPr sz="1050" spc="-50" dirty="0">
                <a:solidFill>
                  <a:srgbClr val="E16C25"/>
                </a:solidFill>
                <a:latin typeface="Apple Symbols"/>
                <a:cs typeface="Apple Symbols"/>
              </a:rPr>
              <a:t>■</a:t>
            </a:r>
            <a:endParaRPr sz="1050">
              <a:latin typeface="Apple Symbols"/>
              <a:cs typeface="Apple Symbols"/>
            </a:endParaRPr>
          </a:p>
        </p:txBody>
      </p:sp>
      <p:sp>
        <p:nvSpPr>
          <p:cNvPr id="6" name="object 6"/>
          <p:cNvSpPr txBox="1"/>
          <p:nvPr/>
        </p:nvSpPr>
        <p:spPr>
          <a:xfrm>
            <a:off x="5303437" y="6542839"/>
            <a:ext cx="143510" cy="185420"/>
          </a:xfrm>
          <a:prstGeom prst="rect">
            <a:avLst/>
          </a:prstGeom>
        </p:spPr>
        <p:txBody>
          <a:bodyPr vert="horz" wrap="square" lIns="0" tIns="12700" rIns="0" bIns="0" rtlCol="0">
            <a:spAutoFit/>
          </a:bodyPr>
          <a:lstStyle/>
          <a:p>
            <a:pPr marL="12700">
              <a:lnSpc>
                <a:spcPct val="100000"/>
              </a:lnSpc>
              <a:spcBef>
                <a:spcPts val="100"/>
              </a:spcBef>
            </a:pPr>
            <a:r>
              <a:rPr sz="1050" spc="-50" dirty="0">
                <a:solidFill>
                  <a:srgbClr val="E16C25"/>
                </a:solidFill>
                <a:latin typeface="Apple Symbols"/>
                <a:cs typeface="Apple Symbols"/>
              </a:rPr>
              <a:t>■</a:t>
            </a:r>
            <a:endParaRPr sz="1050">
              <a:latin typeface="Apple Symbols"/>
              <a:cs typeface="Apple Symbols"/>
            </a:endParaRPr>
          </a:p>
        </p:txBody>
      </p:sp>
      <p:sp>
        <p:nvSpPr>
          <p:cNvPr id="7" name="object 7"/>
          <p:cNvSpPr txBox="1"/>
          <p:nvPr/>
        </p:nvSpPr>
        <p:spPr>
          <a:xfrm>
            <a:off x="5303437" y="5063289"/>
            <a:ext cx="3292475" cy="1993900"/>
          </a:xfrm>
          <a:prstGeom prst="rect">
            <a:avLst/>
          </a:prstGeom>
        </p:spPr>
        <p:txBody>
          <a:bodyPr vert="horz" wrap="square" lIns="0" tIns="33019" rIns="0" bIns="0" rtlCol="0">
            <a:spAutoFit/>
          </a:bodyPr>
          <a:lstStyle/>
          <a:p>
            <a:pPr marL="234315" marR="441325" indent="-222250">
              <a:lnSpc>
                <a:spcPts val="2300"/>
              </a:lnSpc>
              <a:spcBef>
                <a:spcPts val="259"/>
              </a:spcBef>
              <a:buClr>
                <a:srgbClr val="E16C25"/>
              </a:buClr>
              <a:buSzPct val="52500"/>
              <a:buFont typeface="Apple Symbols"/>
              <a:buChar char="■"/>
              <a:tabLst>
                <a:tab pos="235585" algn="l"/>
              </a:tabLst>
            </a:pPr>
            <a:r>
              <a:rPr sz="2000" dirty="0">
                <a:solidFill>
                  <a:srgbClr val="231F20"/>
                </a:solidFill>
                <a:latin typeface="Avenir Book"/>
                <a:cs typeface="Avenir Book"/>
              </a:rPr>
              <a:t>Wash</a:t>
            </a:r>
            <a:r>
              <a:rPr sz="2000" spc="-45" dirty="0">
                <a:solidFill>
                  <a:srgbClr val="231F20"/>
                </a:solidFill>
                <a:latin typeface="Avenir Book"/>
                <a:cs typeface="Avenir Book"/>
              </a:rPr>
              <a:t> </a:t>
            </a:r>
            <a:r>
              <a:rPr sz="2000" dirty="0">
                <a:solidFill>
                  <a:srgbClr val="231F20"/>
                </a:solidFill>
                <a:latin typeface="Avenir Book"/>
                <a:cs typeface="Avenir Book"/>
              </a:rPr>
              <a:t>your</a:t>
            </a:r>
            <a:r>
              <a:rPr sz="2000" spc="-45" dirty="0">
                <a:solidFill>
                  <a:srgbClr val="231F20"/>
                </a:solidFill>
                <a:latin typeface="Avenir Book"/>
                <a:cs typeface="Avenir Book"/>
              </a:rPr>
              <a:t> </a:t>
            </a:r>
            <a:r>
              <a:rPr sz="2000" dirty="0">
                <a:solidFill>
                  <a:srgbClr val="231F20"/>
                </a:solidFill>
                <a:latin typeface="Avenir Book"/>
                <a:cs typeface="Avenir Book"/>
              </a:rPr>
              <a:t>hands</a:t>
            </a:r>
            <a:r>
              <a:rPr sz="2000" spc="-40" dirty="0">
                <a:solidFill>
                  <a:srgbClr val="231F20"/>
                </a:solidFill>
                <a:latin typeface="Avenir Book"/>
                <a:cs typeface="Avenir Book"/>
              </a:rPr>
              <a:t> </a:t>
            </a:r>
            <a:r>
              <a:rPr sz="2000" spc="-20" dirty="0">
                <a:solidFill>
                  <a:srgbClr val="231F20"/>
                </a:solidFill>
                <a:latin typeface="Avenir Book"/>
                <a:cs typeface="Avenir Book"/>
              </a:rPr>
              <a:t>when 	</a:t>
            </a:r>
            <a:r>
              <a:rPr sz="2000" dirty="0">
                <a:solidFill>
                  <a:srgbClr val="231F20"/>
                </a:solidFill>
                <a:latin typeface="Avenir Book"/>
                <a:cs typeface="Avenir Book"/>
              </a:rPr>
              <a:t>you</a:t>
            </a:r>
            <a:r>
              <a:rPr sz="2000" spc="-35" dirty="0">
                <a:solidFill>
                  <a:srgbClr val="231F20"/>
                </a:solidFill>
                <a:latin typeface="Avenir Book"/>
                <a:cs typeface="Avenir Book"/>
              </a:rPr>
              <a:t> </a:t>
            </a:r>
            <a:r>
              <a:rPr sz="2000" dirty="0">
                <a:solidFill>
                  <a:srgbClr val="231F20"/>
                </a:solidFill>
                <a:latin typeface="Avenir Book"/>
                <a:cs typeface="Avenir Book"/>
              </a:rPr>
              <a:t>get</a:t>
            </a:r>
            <a:r>
              <a:rPr sz="2000" spc="-30" dirty="0">
                <a:solidFill>
                  <a:srgbClr val="231F20"/>
                </a:solidFill>
                <a:latin typeface="Avenir Book"/>
                <a:cs typeface="Avenir Book"/>
              </a:rPr>
              <a:t> </a:t>
            </a:r>
            <a:r>
              <a:rPr sz="2000" spc="-10" dirty="0">
                <a:solidFill>
                  <a:srgbClr val="231F20"/>
                </a:solidFill>
                <a:latin typeface="Avenir Book"/>
                <a:cs typeface="Avenir Book"/>
              </a:rPr>
              <a:t>home.</a:t>
            </a:r>
            <a:endParaRPr sz="2000">
              <a:latin typeface="Avenir Book"/>
              <a:cs typeface="Avenir Book"/>
            </a:endParaRPr>
          </a:p>
          <a:p>
            <a:pPr marL="235585" marR="635000">
              <a:lnSpc>
                <a:spcPts val="2300"/>
              </a:lnSpc>
              <a:spcBef>
                <a:spcPts val="800"/>
              </a:spcBef>
            </a:pPr>
            <a:r>
              <a:rPr sz="2000" dirty="0">
                <a:solidFill>
                  <a:srgbClr val="231F20"/>
                </a:solidFill>
                <a:latin typeface="Avenir Book"/>
                <a:cs typeface="Avenir Book"/>
              </a:rPr>
              <a:t>Launder</a:t>
            </a:r>
            <a:r>
              <a:rPr sz="2000" spc="-60" dirty="0">
                <a:solidFill>
                  <a:srgbClr val="231F20"/>
                </a:solidFill>
                <a:latin typeface="Avenir Book"/>
                <a:cs typeface="Avenir Book"/>
              </a:rPr>
              <a:t> </a:t>
            </a:r>
            <a:r>
              <a:rPr sz="2000" dirty="0">
                <a:solidFill>
                  <a:srgbClr val="231F20"/>
                </a:solidFill>
                <a:latin typeface="Avenir Book"/>
                <a:cs typeface="Avenir Book"/>
              </a:rPr>
              <a:t>work</a:t>
            </a:r>
            <a:r>
              <a:rPr sz="2000" spc="-60" dirty="0">
                <a:solidFill>
                  <a:srgbClr val="231F20"/>
                </a:solidFill>
                <a:latin typeface="Avenir Book"/>
                <a:cs typeface="Avenir Book"/>
              </a:rPr>
              <a:t> </a:t>
            </a:r>
            <a:r>
              <a:rPr sz="2000" spc="-10" dirty="0">
                <a:solidFill>
                  <a:srgbClr val="231F20"/>
                </a:solidFill>
                <a:latin typeface="Avenir Book"/>
                <a:cs typeface="Avenir Book"/>
              </a:rPr>
              <a:t>clothes separately.</a:t>
            </a:r>
            <a:endParaRPr sz="2000">
              <a:latin typeface="Avenir Book"/>
              <a:cs typeface="Avenir Book"/>
            </a:endParaRPr>
          </a:p>
          <a:p>
            <a:pPr marL="235585" marR="5080">
              <a:lnSpc>
                <a:spcPts val="2300"/>
              </a:lnSpc>
              <a:spcBef>
                <a:spcPts val="800"/>
              </a:spcBef>
            </a:pPr>
            <a:r>
              <a:rPr sz="2000" dirty="0">
                <a:solidFill>
                  <a:srgbClr val="231F20"/>
                </a:solidFill>
                <a:latin typeface="Avenir Book"/>
                <a:cs typeface="Avenir Book"/>
              </a:rPr>
              <a:t>Don’t</a:t>
            </a:r>
            <a:r>
              <a:rPr sz="2000" spc="-30" dirty="0">
                <a:solidFill>
                  <a:srgbClr val="231F20"/>
                </a:solidFill>
                <a:latin typeface="Avenir Book"/>
                <a:cs typeface="Avenir Book"/>
              </a:rPr>
              <a:t> </a:t>
            </a:r>
            <a:r>
              <a:rPr sz="2000" dirty="0">
                <a:solidFill>
                  <a:srgbClr val="231F20"/>
                </a:solidFill>
                <a:latin typeface="Avenir Book"/>
                <a:cs typeface="Avenir Book"/>
              </a:rPr>
              <a:t>use</a:t>
            </a:r>
            <a:r>
              <a:rPr sz="2000" spc="-30" dirty="0">
                <a:solidFill>
                  <a:srgbClr val="231F20"/>
                </a:solidFill>
                <a:latin typeface="Avenir Book"/>
                <a:cs typeface="Avenir Book"/>
              </a:rPr>
              <a:t> </a:t>
            </a:r>
            <a:r>
              <a:rPr sz="2000" dirty="0">
                <a:solidFill>
                  <a:srgbClr val="231F20"/>
                </a:solidFill>
                <a:latin typeface="Avenir Book"/>
                <a:cs typeface="Avenir Book"/>
              </a:rPr>
              <a:t>chemicals</a:t>
            </a:r>
            <a:r>
              <a:rPr sz="2000" spc="-25" dirty="0">
                <a:solidFill>
                  <a:srgbClr val="231F20"/>
                </a:solidFill>
                <a:latin typeface="Avenir Book"/>
                <a:cs typeface="Avenir Book"/>
              </a:rPr>
              <a:t> at </a:t>
            </a:r>
            <a:r>
              <a:rPr sz="2000" dirty="0">
                <a:solidFill>
                  <a:srgbClr val="231F20"/>
                </a:solidFill>
                <a:latin typeface="Avenir Book"/>
                <a:cs typeface="Avenir Book"/>
              </a:rPr>
              <a:t>home</a:t>
            </a:r>
            <a:r>
              <a:rPr sz="2000" spc="-15" dirty="0">
                <a:solidFill>
                  <a:srgbClr val="231F20"/>
                </a:solidFill>
                <a:latin typeface="Avenir Book"/>
                <a:cs typeface="Avenir Book"/>
              </a:rPr>
              <a:t> </a:t>
            </a:r>
            <a:r>
              <a:rPr sz="2000" dirty="0">
                <a:solidFill>
                  <a:srgbClr val="231F20"/>
                </a:solidFill>
                <a:latin typeface="Avenir Book"/>
                <a:cs typeface="Avenir Book"/>
              </a:rPr>
              <a:t>that</a:t>
            </a:r>
            <a:r>
              <a:rPr sz="2000" spc="-10" dirty="0">
                <a:solidFill>
                  <a:srgbClr val="231F20"/>
                </a:solidFill>
                <a:latin typeface="Avenir Book"/>
                <a:cs typeface="Avenir Book"/>
              </a:rPr>
              <a:t> </a:t>
            </a:r>
            <a:r>
              <a:rPr sz="2000" dirty="0">
                <a:solidFill>
                  <a:srgbClr val="231F20"/>
                </a:solidFill>
                <a:latin typeface="Avenir Book"/>
                <a:cs typeface="Avenir Book"/>
              </a:rPr>
              <a:t>are</a:t>
            </a:r>
            <a:r>
              <a:rPr sz="2000" spc="-10" dirty="0">
                <a:solidFill>
                  <a:srgbClr val="231F20"/>
                </a:solidFill>
                <a:latin typeface="Avenir Book"/>
                <a:cs typeface="Avenir Book"/>
              </a:rPr>
              <a:t> </a:t>
            </a:r>
            <a:r>
              <a:rPr sz="2000" dirty="0">
                <a:solidFill>
                  <a:srgbClr val="231F20"/>
                </a:solidFill>
                <a:latin typeface="Avenir Book"/>
                <a:cs typeface="Avenir Book"/>
              </a:rPr>
              <a:t>meant</a:t>
            </a:r>
            <a:r>
              <a:rPr sz="2000" spc="-10" dirty="0">
                <a:solidFill>
                  <a:srgbClr val="231F20"/>
                </a:solidFill>
                <a:latin typeface="Avenir Book"/>
                <a:cs typeface="Avenir Book"/>
              </a:rPr>
              <a:t> </a:t>
            </a:r>
            <a:r>
              <a:rPr sz="2000" dirty="0">
                <a:solidFill>
                  <a:srgbClr val="231F20"/>
                </a:solidFill>
                <a:latin typeface="Avenir Book"/>
                <a:cs typeface="Avenir Book"/>
              </a:rPr>
              <a:t>to</a:t>
            </a:r>
            <a:r>
              <a:rPr sz="2000" spc="-10" dirty="0">
                <a:solidFill>
                  <a:srgbClr val="231F20"/>
                </a:solidFill>
                <a:latin typeface="Avenir Book"/>
                <a:cs typeface="Avenir Book"/>
              </a:rPr>
              <a:t> </a:t>
            </a:r>
            <a:r>
              <a:rPr sz="2000" spc="-25" dirty="0">
                <a:solidFill>
                  <a:srgbClr val="231F20"/>
                </a:solidFill>
                <a:latin typeface="Avenir Book"/>
                <a:cs typeface="Avenir Book"/>
              </a:rPr>
              <a:t>be</a:t>
            </a:r>
            <a:endParaRPr sz="2000">
              <a:latin typeface="Avenir Book"/>
              <a:cs typeface="Avenir Book"/>
            </a:endParaRPr>
          </a:p>
        </p:txBody>
      </p:sp>
      <p:sp>
        <p:nvSpPr>
          <p:cNvPr id="8" name="object 8"/>
          <p:cNvSpPr txBox="1"/>
          <p:nvPr/>
        </p:nvSpPr>
        <p:spPr>
          <a:xfrm>
            <a:off x="5526582" y="7019089"/>
            <a:ext cx="2575560" cy="330200"/>
          </a:xfrm>
          <a:prstGeom prst="rect">
            <a:avLst/>
          </a:prstGeom>
        </p:spPr>
        <p:txBody>
          <a:bodyPr vert="horz" wrap="square" lIns="0" tIns="12700" rIns="0" bIns="0" rtlCol="0">
            <a:spAutoFit/>
          </a:bodyPr>
          <a:lstStyle/>
          <a:p>
            <a:pPr marL="12700">
              <a:lnSpc>
                <a:spcPct val="100000"/>
              </a:lnSpc>
              <a:spcBef>
                <a:spcPts val="100"/>
              </a:spcBef>
            </a:pPr>
            <a:r>
              <a:rPr sz="2000" dirty="0">
                <a:solidFill>
                  <a:srgbClr val="231F20"/>
                </a:solidFill>
                <a:latin typeface="Avenir Book"/>
                <a:cs typeface="Avenir Book"/>
              </a:rPr>
              <a:t>used</a:t>
            </a:r>
            <a:r>
              <a:rPr sz="2000" spc="-15" dirty="0">
                <a:solidFill>
                  <a:srgbClr val="231F20"/>
                </a:solidFill>
                <a:latin typeface="Avenir Book"/>
                <a:cs typeface="Avenir Book"/>
              </a:rPr>
              <a:t> </a:t>
            </a:r>
            <a:r>
              <a:rPr sz="2000" dirty="0">
                <a:solidFill>
                  <a:srgbClr val="231F20"/>
                </a:solidFill>
                <a:latin typeface="Avenir Book"/>
                <a:cs typeface="Avenir Book"/>
              </a:rPr>
              <a:t>in</a:t>
            </a:r>
            <a:r>
              <a:rPr sz="2000" spc="-15" dirty="0">
                <a:solidFill>
                  <a:srgbClr val="231F20"/>
                </a:solidFill>
                <a:latin typeface="Avenir Book"/>
                <a:cs typeface="Avenir Book"/>
              </a:rPr>
              <a:t> </a:t>
            </a:r>
            <a:r>
              <a:rPr sz="2000" dirty="0">
                <a:solidFill>
                  <a:srgbClr val="231F20"/>
                </a:solidFill>
                <a:latin typeface="Avenir Book"/>
                <a:cs typeface="Avenir Book"/>
              </a:rPr>
              <a:t>the</a:t>
            </a:r>
            <a:r>
              <a:rPr sz="2000" spc="-15" dirty="0">
                <a:solidFill>
                  <a:srgbClr val="231F20"/>
                </a:solidFill>
                <a:latin typeface="Avenir Book"/>
                <a:cs typeface="Avenir Book"/>
              </a:rPr>
              <a:t> </a:t>
            </a:r>
            <a:r>
              <a:rPr sz="2000" spc="-10" dirty="0">
                <a:solidFill>
                  <a:srgbClr val="231F20"/>
                </a:solidFill>
                <a:latin typeface="Avenir Book"/>
                <a:cs typeface="Avenir Book"/>
              </a:rPr>
              <a:t>workplace.</a:t>
            </a:r>
            <a:endParaRPr sz="2000">
              <a:latin typeface="Avenir Book"/>
              <a:cs typeface="Avenir Book"/>
            </a:endParaRPr>
          </a:p>
        </p:txBody>
      </p:sp>
      <p:grpSp>
        <p:nvGrpSpPr>
          <p:cNvPr id="9" name="object 9"/>
          <p:cNvGrpSpPr/>
          <p:nvPr/>
        </p:nvGrpSpPr>
        <p:grpSpPr>
          <a:xfrm>
            <a:off x="1143000" y="457200"/>
            <a:ext cx="7616190" cy="3483610"/>
            <a:chOff x="1143000" y="457200"/>
            <a:chExt cx="7616190" cy="3483610"/>
          </a:xfrm>
        </p:grpSpPr>
        <p:sp>
          <p:nvSpPr>
            <p:cNvPr id="10" name="object 10"/>
            <p:cNvSpPr/>
            <p:nvPr/>
          </p:nvSpPr>
          <p:spPr>
            <a:xfrm>
              <a:off x="1143000" y="468261"/>
              <a:ext cx="2893695" cy="2246630"/>
            </a:xfrm>
            <a:custGeom>
              <a:avLst/>
              <a:gdLst/>
              <a:ahLst/>
              <a:cxnLst/>
              <a:rect l="l" t="t" r="r" b="b"/>
              <a:pathLst>
                <a:path w="2893695" h="2246630">
                  <a:moveTo>
                    <a:pt x="2893301" y="0"/>
                  </a:moveTo>
                  <a:lnTo>
                    <a:pt x="0" y="0"/>
                  </a:lnTo>
                  <a:lnTo>
                    <a:pt x="0" y="2246045"/>
                  </a:lnTo>
                  <a:lnTo>
                    <a:pt x="2893301" y="2246045"/>
                  </a:lnTo>
                  <a:lnTo>
                    <a:pt x="2893301" y="0"/>
                  </a:lnTo>
                  <a:close/>
                </a:path>
              </a:pathLst>
            </a:custGeom>
            <a:solidFill>
              <a:srgbClr val="D6D7DA"/>
            </a:solidFill>
          </p:spPr>
          <p:txBody>
            <a:bodyPr wrap="square" lIns="0" tIns="0" rIns="0" bIns="0" rtlCol="0"/>
            <a:lstStyle/>
            <a:p>
              <a:endParaRPr/>
            </a:p>
          </p:txBody>
        </p:sp>
        <p:sp>
          <p:nvSpPr>
            <p:cNvPr id="11" name="object 11"/>
            <p:cNvSpPr/>
            <p:nvPr/>
          </p:nvSpPr>
          <p:spPr>
            <a:xfrm>
              <a:off x="1143000" y="2819412"/>
              <a:ext cx="2893695" cy="979805"/>
            </a:xfrm>
            <a:custGeom>
              <a:avLst/>
              <a:gdLst/>
              <a:ahLst/>
              <a:cxnLst/>
              <a:rect l="l" t="t" r="r" b="b"/>
              <a:pathLst>
                <a:path w="2893695" h="979804">
                  <a:moveTo>
                    <a:pt x="2893301" y="0"/>
                  </a:moveTo>
                  <a:lnTo>
                    <a:pt x="0" y="0"/>
                  </a:lnTo>
                  <a:lnTo>
                    <a:pt x="0" y="979182"/>
                  </a:lnTo>
                  <a:lnTo>
                    <a:pt x="2893301" y="979182"/>
                  </a:lnTo>
                  <a:lnTo>
                    <a:pt x="2893301" y="0"/>
                  </a:lnTo>
                  <a:close/>
                </a:path>
              </a:pathLst>
            </a:custGeom>
            <a:solidFill>
              <a:srgbClr val="F6A645"/>
            </a:solidFill>
          </p:spPr>
          <p:txBody>
            <a:bodyPr wrap="square" lIns="0" tIns="0" rIns="0" bIns="0" rtlCol="0"/>
            <a:lstStyle/>
            <a:p>
              <a:endParaRPr/>
            </a:p>
          </p:txBody>
        </p:sp>
        <p:pic>
          <p:nvPicPr>
            <p:cNvPr id="12" name="object 12"/>
            <p:cNvPicPr/>
            <p:nvPr/>
          </p:nvPicPr>
          <p:blipFill>
            <a:blip r:embed="rId2" cstate="print"/>
            <a:stretch>
              <a:fillRect/>
            </a:stretch>
          </p:blipFill>
          <p:spPr>
            <a:xfrm>
              <a:off x="3510749" y="457200"/>
              <a:ext cx="1915668" cy="3348329"/>
            </a:xfrm>
            <a:prstGeom prst="rect">
              <a:avLst/>
            </a:prstGeom>
          </p:spPr>
        </p:pic>
        <p:pic>
          <p:nvPicPr>
            <p:cNvPr id="13" name="object 13"/>
            <p:cNvPicPr/>
            <p:nvPr/>
          </p:nvPicPr>
          <p:blipFill>
            <a:blip r:embed="rId3" cstate="print"/>
            <a:stretch>
              <a:fillRect/>
            </a:stretch>
          </p:blipFill>
          <p:spPr>
            <a:xfrm>
              <a:off x="5474652" y="656361"/>
              <a:ext cx="3284092" cy="3284080"/>
            </a:xfrm>
            <a:prstGeom prst="rect">
              <a:avLst/>
            </a:prstGeom>
          </p:spPr>
        </p:pic>
        <p:sp>
          <p:nvSpPr>
            <p:cNvPr id="14" name="object 14"/>
            <p:cNvSpPr/>
            <p:nvPr/>
          </p:nvSpPr>
          <p:spPr>
            <a:xfrm>
              <a:off x="1651960" y="3201134"/>
              <a:ext cx="2257425" cy="607060"/>
            </a:xfrm>
            <a:custGeom>
              <a:avLst/>
              <a:gdLst/>
              <a:ahLst/>
              <a:cxnLst/>
              <a:rect l="l" t="t" r="r" b="b"/>
              <a:pathLst>
                <a:path w="2257425" h="607060">
                  <a:moveTo>
                    <a:pt x="1128547" y="0"/>
                  </a:moveTo>
                  <a:lnTo>
                    <a:pt x="1057176" y="596"/>
                  </a:lnTo>
                  <a:lnTo>
                    <a:pt x="986985" y="2362"/>
                  </a:lnTo>
                  <a:lnTo>
                    <a:pt x="918105" y="5263"/>
                  </a:lnTo>
                  <a:lnTo>
                    <a:pt x="850670" y="9261"/>
                  </a:lnTo>
                  <a:lnTo>
                    <a:pt x="784810" y="14323"/>
                  </a:lnTo>
                  <a:lnTo>
                    <a:pt x="720659" y="20413"/>
                  </a:lnTo>
                  <a:lnTo>
                    <a:pt x="658349" y="27494"/>
                  </a:lnTo>
                  <a:lnTo>
                    <a:pt x="598012" y="35532"/>
                  </a:lnTo>
                  <a:lnTo>
                    <a:pt x="539779" y="44490"/>
                  </a:lnTo>
                  <a:lnTo>
                    <a:pt x="483784" y="54334"/>
                  </a:lnTo>
                  <a:lnTo>
                    <a:pt x="430158" y="65028"/>
                  </a:lnTo>
                  <a:lnTo>
                    <a:pt x="379034" y="76536"/>
                  </a:lnTo>
                  <a:lnTo>
                    <a:pt x="330544" y="88823"/>
                  </a:lnTo>
                  <a:lnTo>
                    <a:pt x="284820" y="101854"/>
                  </a:lnTo>
                  <a:lnTo>
                    <a:pt x="241994" y="115592"/>
                  </a:lnTo>
                  <a:lnTo>
                    <a:pt x="202198" y="130002"/>
                  </a:lnTo>
                  <a:lnTo>
                    <a:pt x="165565" y="145049"/>
                  </a:lnTo>
                  <a:lnTo>
                    <a:pt x="102316" y="176911"/>
                  </a:lnTo>
                  <a:lnTo>
                    <a:pt x="53303" y="210894"/>
                  </a:lnTo>
                  <a:lnTo>
                    <a:pt x="19585" y="246713"/>
                  </a:lnTo>
                  <a:lnTo>
                    <a:pt x="2220" y="284084"/>
                  </a:lnTo>
                  <a:lnTo>
                    <a:pt x="0" y="303263"/>
                  </a:lnTo>
                  <a:lnTo>
                    <a:pt x="2220" y="322443"/>
                  </a:lnTo>
                  <a:lnTo>
                    <a:pt x="19585" y="359817"/>
                  </a:lnTo>
                  <a:lnTo>
                    <a:pt x="53303" y="395638"/>
                  </a:lnTo>
                  <a:lnTo>
                    <a:pt x="102316" y="429622"/>
                  </a:lnTo>
                  <a:lnTo>
                    <a:pt x="165565" y="461486"/>
                  </a:lnTo>
                  <a:lnTo>
                    <a:pt x="202198" y="476533"/>
                  </a:lnTo>
                  <a:lnTo>
                    <a:pt x="241994" y="490944"/>
                  </a:lnTo>
                  <a:lnTo>
                    <a:pt x="284820" y="504683"/>
                  </a:lnTo>
                  <a:lnTo>
                    <a:pt x="330544" y="517713"/>
                  </a:lnTo>
                  <a:lnTo>
                    <a:pt x="379034" y="530001"/>
                  </a:lnTo>
                  <a:lnTo>
                    <a:pt x="430158" y="541509"/>
                  </a:lnTo>
                  <a:lnTo>
                    <a:pt x="483784" y="552203"/>
                  </a:lnTo>
                  <a:lnTo>
                    <a:pt x="539779" y="562048"/>
                  </a:lnTo>
                  <a:lnTo>
                    <a:pt x="598012" y="571006"/>
                  </a:lnTo>
                  <a:lnTo>
                    <a:pt x="658349" y="579044"/>
                  </a:lnTo>
                  <a:lnTo>
                    <a:pt x="720659" y="586126"/>
                  </a:lnTo>
                  <a:lnTo>
                    <a:pt x="784810" y="592215"/>
                  </a:lnTo>
                  <a:lnTo>
                    <a:pt x="850670" y="597277"/>
                  </a:lnTo>
                  <a:lnTo>
                    <a:pt x="918105" y="601276"/>
                  </a:lnTo>
                  <a:lnTo>
                    <a:pt x="986985" y="604176"/>
                  </a:lnTo>
                  <a:lnTo>
                    <a:pt x="1057176" y="605942"/>
                  </a:lnTo>
                  <a:lnTo>
                    <a:pt x="1128547" y="606539"/>
                  </a:lnTo>
                  <a:lnTo>
                    <a:pt x="1199918" y="605942"/>
                  </a:lnTo>
                  <a:lnTo>
                    <a:pt x="1270109" y="604176"/>
                  </a:lnTo>
                  <a:lnTo>
                    <a:pt x="1338989" y="601276"/>
                  </a:lnTo>
                  <a:lnTo>
                    <a:pt x="1406424" y="597277"/>
                  </a:lnTo>
                  <a:lnTo>
                    <a:pt x="1472283" y="592215"/>
                  </a:lnTo>
                  <a:lnTo>
                    <a:pt x="1536434" y="586126"/>
                  </a:lnTo>
                  <a:lnTo>
                    <a:pt x="1598745" y="579044"/>
                  </a:lnTo>
                  <a:lnTo>
                    <a:pt x="1659082" y="571006"/>
                  </a:lnTo>
                  <a:lnTo>
                    <a:pt x="1717314" y="562048"/>
                  </a:lnTo>
                  <a:lnTo>
                    <a:pt x="1773310" y="552203"/>
                  </a:lnTo>
                  <a:lnTo>
                    <a:pt x="1826935" y="541509"/>
                  </a:lnTo>
                  <a:lnTo>
                    <a:pt x="1878059" y="530001"/>
                  </a:lnTo>
                  <a:lnTo>
                    <a:pt x="1926550" y="517713"/>
                  </a:lnTo>
                  <a:lnTo>
                    <a:pt x="1972274" y="504683"/>
                  </a:lnTo>
                  <a:lnTo>
                    <a:pt x="2015100" y="490944"/>
                  </a:lnTo>
                  <a:lnTo>
                    <a:pt x="2054896" y="476533"/>
                  </a:lnTo>
                  <a:lnTo>
                    <a:pt x="2091529" y="461486"/>
                  </a:lnTo>
                  <a:lnTo>
                    <a:pt x="2154778" y="429622"/>
                  </a:lnTo>
                  <a:lnTo>
                    <a:pt x="2203790" y="395638"/>
                  </a:lnTo>
                  <a:lnTo>
                    <a:pt x="2237508" y="359817"/>
                  </a:lnTo>
                  <a:lnTo>
                    <a:pt x="2254874" y="322443"/>
                  </a:lnTo>
                  <a:lnTo>
                    <a:pt x="2257094" y="303263"/>
                  </a:lnTo>
                  <a:lnTo>
                    <a:pt x="2254874" y="284084"/>
                  </a:lnTo>
                  <a:lnTo>
                    <a:pt x="2237508" y="246713"/>
                  </a:lnTo>
                  <a:lnTo>
                    <a:pt x="2203790" y="210894"/>
                  </a:lnTo>
                  <a:lnTo>
                    <a:pt x="2154778" y="176911"/>
                  </a:lnTo>
                  <a:lnTo>
                    <a:pt x="2091529" y="145049"/>
                  </a:lnTo>
                  <a:lnTo>
                    <a:pt x="2054896" y="130002"/>
                  </a:lnTo>
                  <a:lnTo>
                    <a:pt x="2015100" y="115592"/>
                  </a:lnTo>
                  <a:lnTo>
                    <a:pt x="1972274" y="101854"/>
                  </a:lnTo>
                  <a:lnTo>
                    <a:pt x="1926550" y="88823"/>
                  </a:lnTo>
                  <a:lnTo>
                    <a:pt x="1878059" y="76536"/>
                  </a:lnTo>
                  <a:lnTo>
                    <a:pt x="1826935" y="65028"/>
                  </a:lnTo>
                  <a:lnTo>
                    <a:pt x="1773310" y="54334"/>
                  </a:lnTo>
                  <a:lnTo>
                    <a:pt x="1717314" y="44490"/>
                  </a:lnTo>
                  <a:lnTo>
                    <a:pt x="1659082" y="35532"/>
                  </a:lnTo>
                  <a:lnTo>
                    <a:pt x="1598745" y="27494"/>
                  </a:lnTo>
                  <a:lnTo>
                    <a:pt x="1536434" y="20413"/>
                  </a:lnTo>
                  <a:lnTo>
                    <a:pt x="1472283" y="14323"/>
                  </a:lnTo>
                  <a:lnTo>
                    <a:pt x="1406424" y="9261"/>
                  </a:lnTo>
                  <a:lnTo>
                    <a:pt x="1338989" y="5263"/>
                  </a:lnTo>
                  <a:lnTo>
                    <a:pt x="1270109" y="2362"/>
                  </a:lnTo>
                  <a:lnTo>
                    <a:pt x="1199918" y="596"/>
                  </a:lnTo>
                  <a:lnTo>
                    <a:pt x="1128547" y="0"/>
                  </a:lnTo>
                  <a:close/>
                </a:path>
              </a:pathLst>
            </a:custGeom>
            <a:solidFill>
              <a:srgbClr val="B3B5B8"/>
            </a:solidFill>
          </p:spPr>
          <p:txBody>
            <a:bodyPr wrap="square" lIns="0" tIns="0" rIns="0" bIns="0" rtlCol="0"/>
            <a:lstStyle/>
            <a:p>
              <a:endParaRPr/>
            </a:p>
          </p:txBody>
        </p:sp>
        <p:pic>
          <p:nvPicPr>
            <p:cNvPr id="15" name="object 15"/>
            <p:cNvPicPr/>
            <p:nvPr/>
          </p:nvPicPr>
          <p:blipFill>
            <a:blip r:embed="rId4" cstate="print"/>
            <a:stretch>
              <a:fillRect/>
            </a:stretch>
          </p:blipFill>
          <p:spPr>
            <a:xfrm>
              <a:off x="1828983" y="2205354"/>
              <a:ext cx="1421962" cy="1421968"/>
            </a:xfrm>
            <a:prstGeom prst="rect">
              <a:avLst/>
            </a:prstGeom>
          </p:spPr>
        </p:pic>
        <p:pic>
          <p:nvPicPr>
            <p:cNvPr id="16" name="object 16"/>
            <p:cNvPicPr/>
            <p:nvPr/>
          </p:nvPicPr>
          <p:blipFill>
            <a:blip r:embed="rId4" cstate="print"/>
            <a:stretch>
              <a:fillRect/>
            </a:stretch>
          </p:blipFill>
          <p:spPr>
            <a:xfrm>
              <a:off x="2348788" y="2338120"/>
              <a:ext cx="1421968" cy="1421968"/>
            </a:xfrm>
            <a:prstGeom prst="rect">
              <a:avLst/>
            </a:prstGeom>
          </p:spPr>
        </p:pic>
      </p:grpSp>
      <p:sp>
        <p:nvSpPr>
          <p:cNvPr id="17" name="object 17"/>
          <p:cNvSpPr txBox="1"/>
          <p:nvPr/>
        </p:nvSpPr>
        <p:spPr>
          <a:xfrm>
            <a:off x="331214" y="7420408"/>
            <a:ext cx="4774185" cy="182101"/>
          </a:xfrm>
          <a:prstGeom prst="rect">
            <a:avLst/>
          </a:prstGeom>
        </p:spPr>
        <p:txBody>
          <a:bodyPr vert="horz" wrap="square" lIns="0" tIns="12700" rIns="0" bIns="0" rtlCol="0">
            <a:spAutoFit/>
          </a:bodyPr>
          <a:lstStyle/>
          <a:p>
            <a:pPr marL="12700">
              <a:lnSpc>
                <a:spcPct val="100000"/>
              </a:lnSpc>
              <a:spcBef>
                <a:spcPts val="100"/>
              </a:spcBef>
            </a:pPr>
            <a:r>
              <a:rPr sz="1100" dirty="0">
                <a:solidFill>
                  <a:srgbClr val="004E71"/>
                </a:solidFill>
                <a:latin typeface="Avenir Next Medium"/>
                <a:cs typeface="Avenir Next Medium"/>
              </a:rPr>
              <a:t>C</a:t>
            </a:r>
            <a:r>
              <a:rPr sz="1100" spc="-60" dirty="0">
                <a:solidFill>
                  <a:srgbClr val="004E71"/>
                </a:solidFill>
                <a:latin typeface="Avenir Next Medium"/>
                <a:cs typeface="Avenir Next Medium"/>
              </a:rPr>
              <a:t> </a:t>
            </a:r>
            <a:r>
              <a:rPr sz="1100" dirty="0">
                <a:solidFill>
                  <a:srgbClr val="004E71"/>
                </a:solidFill>
                <a:latin typeface="Avenir Next Medium"/>
                <a:cs typeface="Avenir Next Medium"/>
              </a:rPr>
              <a:t>H</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I</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L</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D</a:t>
            </a:r>
            <a:r>
              <a:rPr sz="1100" spc="-55" dirty="0">
                <a:solidFill>
                  <a:srgbClr val="004E71"/>
                </a:solidFill>
                <a:latin typeface="Avenir Next Medium"/>
                <a:cs typeface="Avenir Next Medium"/>
              </a:rPr>
              <a:t> </a:t>
            </a:r>
            <a:r>
              <a:rPr sz="1100" dirty="0">
                <a:solidFill>
                  <a:srgbClr val="004E71"/>
                </a:solidFill>
                <a:latin typeface="Avenir Next Medium"/>
                <a:cs typeface="Avenir Next Medium"/>
              </a:rPr>
              <a:t>H</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O</a:t>
            </a:r>
            <a:r>
              <a:rPr sz="1100" spc="-55" dirty="0">
                <a:solidFill>
                  <a:srgbClr val="004E71"/>
                </a:solidFill>
                <a:latin typeface="Avenir Next Medium"/>
                <a:cs typeface="Avenir Next Medium"/>
              </a:rPr>
              <a:t> </a:t>
            </a:r>
            <a:r>
              <a:rPr sz="1100" spc="100" dirty="0">
                <a:solidFill>
                  <a:srgbClr val="004E71"/>
                </a:solidFill>
                <a:latin typeface="Avenir Next Medium"/>
                <a:cs typeface="Avenir Next Medium"/>
              </a:rPr>
              <a:t>OD</a:t>
            </a:r>
            <a:r>
              <a:rPr sz="1100" spc="434" dirty="0">
                <a:solidFill>
                  <a:srgbClr val="004E71"/>
                </a:solidFill>
                <a:latin typeface="Avenir Next Medium"/>
                <a:cs typeface="Avenir Next Medium"/>
              </a:rPr>
              <a:t> </a:t>
            </a:r>
            <a:r>
              <a:rPr sz="1100" dirty="0">
                <a:solidFill>
                  <a:srgbClr val="004E71"/>
                </a:solidFill>
                <a:latin typeface="Avenir Next Medium"/>
                <a:cs typeface="Avenir Next Medium"/>
              </a:rPr>
              <a:t>C</a:t>
            </a:r>
            <a:r>
              <a:rPr sz="1100" spc="-30" dirty="0">
                <a:solidFill>
                  <a:srgbClr val="004E71"/>
                </a:solidFill>
                <a:latin typeface="Avenir Next Medium"/>
                <a:cs typeface="Avenir Next Medium"/>
              </a:rPr>
              <a:t> </a:t>
            </a:r>
            <a:r>
              <a:rPr sz="1100" spc="140" dirty="0">
                <a:solidFill>
                  <a:srgbClr val="004E71"/>
                </a:solidFill>
                <a:latin typeface="Avenir Next Medium"/>
                <a:cs typeface="Avenir Next Medium"/>
              </a:rPr>
              <a:t>ANC</a:t>
            </a:r>
            <a:r>
              <a:rPr sz="1100" spc="-55" dirty="0">
                <a:solidFill>
                  <a:srgbClr val="004E71"/>
                </a:solidFill>
                <a:latin typeface="Avenir Next Medium"/>
                <a:cs typeface="Avenir Next Medium"/>
              </a:rPr>
              <a:t> </a:t>
            </a:r>
            <a:r>
              <a:rPr sz="1100" dirty="0">
                <a:solidFill>
                  <a:srgbClr val="004E71"/>
                </a:solidFill>
                <a:latin typeface="Avenir Next Medium"/>
                <a:cs typeface="Avenir Next Medium"/>
              </a:rPr>
              <a:t>E</a:t>
            </a:r>
            <a:r>
              <a:rPr sz="1100" spc="-60" dirty="0">
                <a:solidFill>
                  <a:srgbClr val="004E71"/>
                </a:solidFill>
                <a:latin typeface="Avenir Next Medium"/>
                <a:cs typeface="Avenir Next Medium"/>
              </a:rPr>
              <a:t> </a:t>
            </a:r>
            <a:r>
              <a:rPr sz="1100" dirty="0">
                <a:solidFill>
                  <a:srgbClr val="004E71"/>
                </a:solidFill>
                <a:latin typeface="Avenir Next Medium"/>
                <a:cs typeface="Avenir Next Medium"/>
              </a:rPr>
              <a:t>R</a:t>
            </a:r>
            <a:r>
              <a:rPr sz="1100" spc="434" dirty="0">
                <a:solidFill>
                  <a:srgbClr val="004E71"/>
                </a:solidFill>
                <a:latin typeface="Avenir Next Medium"/>
                <a:cs typeface="Avenir Next Medium"/>
              </a:rPr>
              <a:t> </a:t>
            </a:r>
            <a:r>
              <a:rPr sz="1100" spc="140" dirty="0">
                <a:solidFill>
                  <a:srgbClr val="004E71"/>
                </a:solidFill>
                <a:latin typeface="Avenir Next Medium"/>
                <a:cs typeface="Avenir Next Medium"/>
              </a:rPr>
              <a:t>AND</a:t>
            </a:r>
            <a:r>
              <a:rPr sz="1100" spc="434" dirty="0">
                <a:solidFill>
                  <a:srgbClr val="004E71"/>
                </a:solidFill>
                <a:latin typeface="Avenir Next Medium"/>
                <a:cs typeface="Avenir Next Medium"/>
              </a:rPr>
              <a:t> </a:t>
            </a:r>
            <a:r>
              <a:rPr sz="1100" dirty="0">
                <a:solidFill>
                  <a:srgbClr val="004E71"/>
                </a:solidFill>
                <a:latin typeface="Avenir Next Medium"/>
                <a:cs typeface="Avenir Next Medium"/>
              </a:rPr>
              <a:t>T</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H</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E</a:t>
            </a:r>
            <a:r>
              <a:rPr sz="1100" spc="434" dirty="0">
                <a:solidFill>
                  <a:srgbClr val="004E71"/>
                </a:solidFill>
                <a:latin typeface="Avenir Next Medium"/>
                <a:cs typeface="Avenir Next Medium"/>
              </a:rPr>
              <a:t> </a:t>
            </a:r>
            <a:r>
              <a:rPr sz="1100" dirty="0">
                <a:solidFill>
                  <a:srgbClr val="004E71"/>
                </a:solidFill>
                <a:latin typeface="Avenir Next Medium"/>
                <a:cs typeface="Avenir Next Medium"/>
              </a:rPr>
              <a:t>E</a:t>
            </a:r>
            <a:r>
              <a:rPr sz="1100" spc="-60" dirty="0">
                <a:solidFill>
                  <a:srgbClr val="004E71"/>
                </a:solidFill>
                <a:latin typeface="Avenir Next Medium"/>
                <a:cs typeface="Avenir Next Medium"/>
              </a:rPr>
              <a:t> </a:t>
            </a:r>
            <a:r>
              <a:rPr sz="1100" dirty="0">
                <a:solidFill>
                  <a:srgbClr val="004E71"/>
                </a:solidFill>
                <a:latin typeface="Avenir Next Medium"/>
                <a:cs typeface="Avenir Next Medium"/>
              </a:rPr>
              <a:t>N</a:t>
            </a:r>
            <a:r>
              <a:rPr sz="1100" spc="-45" dirty="0">
                <a:solidFill>
                  <a:srgbClr val="004E71"/>
                </a:solidFill>
                <a:latin typeface="Avenir Next Medium"/>
                <a:cs typeface="Avenir Next Medium"/>
              </a:rPr>
              <a:t> </a:t>
            </a:r>
            <a:r>
              <a:rPr sz="1100" dirty="0">
                <a:solidFill>
                  <a:srgbClr val="004E71"/>
                </a:solidFill>
                <a:latin typeface="Avenir Next Medium"/>
                <a:cs typeface="Avenir Next Medium"/>
              </a:rPr>
              <a:t>V</a:t>
            </a:r>
            <a:r>
              <a:rPr sz="1100" spc="-45" dirty="0">
                <a:solidFill>
                  <a:srgbClr val="004E71"/>
                </a:solidFill>
                <a:latin typeface="Avenir Next Medium"/>
                <a:cs typeface="Avenir Next Medium"/>
              </a:rPr>
              <a:t> </a:t>
            </a:r>
            <a:r>
              <a:rPr sz="1100" dirty="0">
                <a:solidFill>
                  <a:srgbClr val="004E71"/>
                </a:solidFill>
                <a:latin typeface="Avenir Next Medium"/>
                <a:cs typeface="Avenir Next Medium"/>
              </a:rPr>
              <a:t>I</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R</a:t>
            </a:r>
            <a:r>
              <a:rPr sz="1100" spc="-65" dirty="0">
                <a:solidFill>
                  <a:srgbClr val="004E71"/>
                </a:solidFill>
                <a:latin typeface="Avenir Next Medium"/>
                <a:cs typeface="Avenir Next Medium"/>
              </a:rPr>
              <a:t> </a:t>
            </a:r>
            <a:r>
              <a:rPr sz="1100" spc="165" dirty="0">
                <a:solidFill>
                  <a:srgbClr val="004E71"/>
                </a:solidFill>
                <a:latin typeface="Avenir Next Medium"/>
                <a:cs typeface="Avenir Next Medium"/>
              </a:rPr>
              <a:t>ONME</a:t>
            </a:r>
            <a:r>
              <a:rPr sz="1100" spc="-60" dirty="0">
                <a:solidFill>
                  <a:srgbClr val="004E71"/>
                </a:solidFill>
                <a:latin typeface="Avenir Next Medium"/>
                <a:cs typeface="Avenir Next Medium"/>
              </a:rPr>
              <a:t> </a:t>
            </a:r>
            <a:r>
              <a:rPr sz="1100" dirty="0">
                <a:solidFill>
                  <a:srgbClr val="004E71"/>
                </a:solidFill>
                <a:latin typeface="Avenir Next Medium"/>
                <a:cs typeface="Avenir Next Medium"/>
              </a:rPr>
              <a:t>N</a:t>
            </a:r>
            <a:r>
              <a:rPr sz="1100" spc="-50" dirty="0">
                <a:solidFill>
                  <a:srgbClr val="004E71"/>
                </a:solidFill>
                <a:latin typeface="Avenir Next Medium"/>
                <a:cs typeface="Avenir Next Medium"/>
              </a:rPr>
              <a:t> T</a:t>
            </a:r>
            <a:endParaRPr sz="1100" dirty="0">
              <a:latin typeface="Avenir Next Medium"/>
              <a:cs typeface="Avenir Next Medium"/>
            </a:endParaRPr>
          </a:p>
        </p:txBody>
      </p:sp>
      <p:sp>
        <p:nvSpPr>
          <p:cNvPr id="18" name="object 18"/>
          <p:cNvSpPr txBox="1"/>
          <p:nvPr/>
        </p:nvSpPr>
        <p:spPr>
          <a:xfrm>
            <a:off x="8230616" y="7142480"/>
            <a:ext cx="1486535" cy="482600"/>
          </a:xfrm>
          <a:prstGeom prst="rect">
            <a:avLst/>
          </a:prstGeom>
        </p:spPr>
        <p:txBody>
          <a:bodyPr vert="horz" wrap="square" lIns="0" tIns="12700" rIns="0" bIns="0" rtlCol="0">
            <a:spAutoFit/>
          </a:bodyPr>
          <a:lstStyle/>
          <a:p>
            <a:pPr marL="12700">
              <a:lnSpc>
                <a:spcPct val="100000"/>
              </a:lnSpc>
              <a:spcBef>
                <a:spcPts val="100"/>
              </a:spcBef>
            </a:pPr>
            <a:r>
              <a:rPr sz="2000" dirty="0">
                <a:solidFill>
                  <a:srgbClr val="004E71"/>
                </a:solidFill>
                <a:latin typeface="Avenir Next Medium"/>
                <a:cs typeface="Avenir Next Medium"/>
              </a:rPr>
              <a:t>Learner</a:t>
            </a:r>
            <a:r>
              <a:rPr sz="2000" spc="75" dirty="0">
                <a:solidFill>
                  <a:srgbClr val="004E71"/>
                </a:solidFill>
                <a:latin typeface="Avenir Next Medium"/>
                <a:cs typeface="Avenir Next Medium"/>
              </a:rPr>
              <a:t>  </a:t>
            </a:r>
            <a:r>
              <a:rPr sz="3000" spc="-105" dirty="0">
                <a:solidFill>
                  <a:srgbClr val="004E71"/>
                </a:solidFill>
                <a:latin typeface="Avenir Next Medium"/>
                <a:cs typeface="Avenir Next Medium"/>
              </a:rPr>
              <a:t>32</a:t>
            </a:r>
            <a:endParaRPr sz="3000">
              <a:latin typeface="Avenir Next Medium"/>
              <a:cs typeface="Avenir Next Medium"/>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4005916" y="519849"/>
            <a:ext cx="5539105" cy="7252970"/>
            <a:chOff x="4005916" y="519849"/>
            <a:chExt cx="5539105" cy="7252970"/>
          </a:xfrm>
        </p:grpSpPr>
        <p:sp>
          <p:nvSpPr>
            <p:cNvPr id="3" name="object 3"/>
            <p:cNvSpPr/>
            <p:nvPr/>
          </p:nvSpPr>
          <p:spPr>
            <a:xfrm>
              <a:off x="4040467" y="934417"/>
              <a:ext cx="5470525" cy="5470525"/>
            </a:xfrm>
            <a:custGeom>
              <a:avLst/>
              <a:gdLst/>
              <a:ahLst/>
              <a:cxnLst/>
              <a:rect l="l" t="t" r="r" b="b"/>
              <a:pathLst>
                <a:path w="5470525" h="5470525">
                  <a:moveTo>
                    <a:pt x="2734983" y="0"/>
                  </a:moveTo>
                  <a:lnTo>
                    <a:pt x="2686874" y="414"/>
                  </a:lnTo>
                  <a:lnTo>
                    <a:pt x="2638966" y="1653"/>
                  </a:lnTo>
                  <a:lnTo>
                    <a:pt x="2591266" y="3711"/>
                  </a:lnTo>
                  <a:lnTo>
                    <a:pt x="2543780" y="6579"/>
                  </a:lnTo>
                  <a:lnTo>
                    <a:pt x="2496516" y="10252"/>
                  </a:lnTo>
                  <a:lnTo>
                    <a:pt x="2449480" y="14722"/>
                  </a:lnTo>
                  <a:lnTo>
                    <a:pt x="2402679" y="19983"/>
                  </a:lnTo>
                  <a:lnTo>
                    <a:pt x="2356119" y="26028"/>
                  </a:lnTo>
                  <a:lnTo>
                    <a:pt x="2309808" y="32851"/>
                  </a:lnTo>
                  <a:lnTo>
                    <a:pt x="2263752" y="40444"/>
                  </a:lnTo>
                  <a:lnTo>
                    <a:pt x="2217958" y="48800"/>
                  </a:lnTo>
                  <a:lnTo>
                    <a:pt x="2172433" y="57914"/>
                  </a:lnTo>
                  <a:lnTo>
                    <a:pt x="2127183" y="67777"/>
                  </a:lnTo>
                  <a:lnTo>
                    <a:pt x="2082216" y="78384"/>
                  </a:lnTo>
                  <a:lnTo>
                    <a:pt x="2037538" y="89728"/>
                  </a:lnTo>
                  <a:lnTo>
                    <a:pt x="1993156" y="101801"/>
                  </a:lnTo>
                  <a:lnTo>
                    <a:pt x="1949076" y="114597"/>
                  </a:lnTo>
                  <a:lnTo>
                    <a:pt x="1905306" y="128110"/>
                  </a:lnTo>
                  <a:lnTo>
                    <a:pt x="1861852" y="142332"/>
                  </a:lnTo>
                  <a:lnTo>
                    <a:pt x="1818721" y="157256"/>
                  </a:lnTo>
                  <a:lnTo>
                    <a:pt x="1775920" y="172877"/>
                  </a:lnTo>
                  <a:lnTo>
                    <a:pt x="1733456" y="189187"/>
                  </a:lnTo>
                  <a:lnTo>
                    <a:pt x="1691334" y="206179"/>
                  </a:lnTo>
                  <a:lnTo>
                    <a:pt x="1649563" y="223846"/>
                  </a:lnTo>
                  <a:lnTo>
                    <a:pt x="1608149" y="242182"/>
                  </a:lnTo>
                  <a:lnTo>
                    <a:pt x="1567099" y="261181"/>
                  </a:lnTo>
                  <a:lnTo>
                    <a:pt x="1526419" y="280834"/>
                  </a:lnTo>
                  <a:lnTo>
                    <a:pt x="1486116" y="301136"/>
                  </a:lnTo>
                  <a:lnTo>
                    <a:pt x="1446197" y="322080"/>
                  </a:lnTo>
                  <a:lnTo>
                    <a:pt x="1406669" y="343658"/>
                  </a:lnTo>
                  <a:lnTo>
                    <a:pt x="1367539" y="365865"/>
                  </a:lnTo>
                  <a:lnTo>
                    <a:pt x="1328813" y="388693"/>
                  </a:lnTo>
                  <a:lnTo>
                    <a:pt x="1290498" y="412135"/>
                  </a:lnTo>
                  <a:lnTo>
                    <a:pt x="1252602" y="436185"/>
                  </a:lnTo>
                  <a:lnTo>
                    <a:pt x="1215129" y="460836"/>
                  </a:lnTo>
                  <a:lnTo>
                    <a:pt x="1178089" y="486082"/>
                  </a:lnTo>
                  <a:lnTo>
                    <a:pt x="1141486" y="511914"/>
                  </a:lnTo>
                  <a:lnTo>
                    <a:pt x="1105329" y="538328"/>
                  </a:lnTo>
                  <a:lnTo>
                    <a:pt x="1069623" y="565315"/>
                  </a:lnTo>
                  <a:lnTo>
                    <a:pt x="1034376" y="592869"/>
                  </a:lnTo>
                  <a:lnTo>
                    <a:pt x="999595" y="620984"/>
                  </a:lnTo>
                  <a:lnTo>
                    <a:pt x="965286" y="649652"/>
                  </a:lnTo>
                  <a:lnTo>
                    <a:pt x="931455" y="678867"/>
                  </a:lnTo>
                  <a:lnTo>
                    <a:pt x="898110" y="708622"/>
                  </a:lnTo>
                  <a:lnTo>
                    <a:pt x="865258" y="738910"/>
                  </a:lnTo>
                  <a:lnTo>
                    <a:pt x="832905" y="769724"/>
                  </a:lnTo>
                  <a:lnTo>
                    <a:pt x="801058" y="801058"/>
                  </a:lnTo>
                  <a:lnTo>
                    <a:pt x="769724" y="832905"/>
                  </a:lnTo>
                  <a:lnTo>
                    <a:pt x="738910" y="865258"/>
                  </a:lnTo>
                  <a:lnTo>
                    <a:pt x="708622" y="898110"/>
                  </a:lnTo>
                  <a:lnTo>
                    <a:pt x="678867" y="931455"/>
                  </a:lnTo>
                  <a:lnTo>
                    <a:pt x="649652" y="965286"/>
                  </a:lnTo>
                  <a:lnTo>
                    <a:pt x="620984" y="999595"/>
                  </a:lnTo>
                  <a:lnTo>
                    <a:pt x="592869" y="1034376"/>
                  </a:lnTo>
                  <a:lnTo>
                    <a:pt x="565315" y="1069623"/>
                  </a:lnTo>
                  <a:lnTo>
                    <a:pt x="538328" y="1105329"/>
                  </a:lnTo>
                  <a:lnTo>
                    <a:pt x="511914" y="1141486"/>
                  </a:lnTo>
                  <a:lnTo>
                    <a:pt x="486082" y="1178089"/>
                  </a:lnTo>
                  <a:lnTo>
                    <a:pt x="460836" y="1215129"/>
                  </a:lnTo>
                  <a:lnTo>
                    <a:pt x="436185" y="1252602"/>
                  </a:lnTo>
                  <a:lnTo>
                    <a:pt x="412135" y="1290498"/>
                  </a:lnTo>
                  <a:lnTo>
                    <a:pt x="388693" y="1328813"/>
                  </a:lnTo>
                  <a:lnTo>
                    <a:pt x="365865" y="1367539"/>
                  </a:lnTo>
                  <a:lnTo>
                    <a:pt x="343658" y="1406669"/>
                  </a:lnTo>
                  <a:lnTo>
                    <a:pt x="322080" y="1446197"/>
                  </a:lnTo>
                  <a:lnTo>
                    <a:pt x="301136" y="1486116"/>
                  </a:lnTo>
                  <a:lnTo>
                    <a:pt x="280834" y="1526419"/>
                  </a:lnTo>
                  <a:lnTo>
                    <a:pt x="261181" y="1567099"/>
                  </a:lnTo>
                  <a:lnTo>
                    <a:pt x="242182" y="1608149"/>
                  </a:lnTo>
                  <a:lnTo>
                    <a:pt x="223846" y="1649563"/>
                  </a:lnTo>
                  <a:lnTo>
                    <a:pt x="206179" y="1691334"/>
                  </a:lnTo>
                  <a:lnTo>
                    <a:pt x="189187" y="1733456"/>
                  </a:lnTo>
                  <a:lnTo>
                    <a:pt x="172877" y="1775920"/>
                  </a:lnTo>
                  <a:lnTo>
                    <a:pt x="157256" y="1818721"/>
                  </a:lnTo>
                  <a:lnTo>
                    <a:pt x="142332" y="1861852"/>
                  </a:lnTo>
                  <a:lnTo>
                    <a:pt x="128110" y="1905306"/>
                  </a:lnTo>
                  <a:lnTo>
                    <a:pt x="114597" y="1949076"/>
                  </a:lnTo>
                  <a:lnTo>
                    <a:pt x="101801" y="1993156"/>
                  </a:lnTo>
                  <a:lnTo>
                    <a:pt x="89728" y="2037538"/>
                  </a:lnTo>
                  <a:lnTo>
                    <a:pt x="78384" y="2082216"/>
                  </a:lnTo>
                  <a:lnTo>
                    <a:pt x="67777" y="2127183"/>
                  </a:lnTo>
                  <a:lnTo>
                    <a:pt x="57914" y="2172433"/>
                  </a:lnTo>
                  <a:lnTo>
                    <a:pt x="48800" y="2217958"/>
                  </a:lnTo>
                  <a:lnTo>
                    <a:pt x="40444" y="2263752"/>
                  </a:lnTo>
                  <a:lnTo>
                    <a:pt x="32851" y="2309808"/>
                  </a:lnTo>
                  <a:lnTo>
                    <a:pt x="26028" y="2356119"/>
                  </a:lnTo>
                  <a:lnTo>
                    <a:pt x="19983" y="2402679"/>
                  </a:lnTo>
                  <a:lnTo>
                    <a:pt x="14722" y="2449480"/>
                  </a:lnTo>
                  <a:lnTo>
                    <a:pt x="10252" y="2496516"/>
                  </a:lnTo>
                  <a:lnTo>
                    <a:pt x="6579" y="2543780"/>
                  </a:lnTo>
                  <a:lnTo>
                    <a:pt x="3711" y="2591266"/>
                  </a:lnTo>
                  <a:lnTo>
                    <a:pt x="1653" y="2638966"/>
                  </a:lnTo>
                  <a:lnTo>
                    <a:pt x="414" y="2686874"/>
                  </a:lnTo>
                  <a:lnTo>
                    <a:pt x="0" y="2734983"/>
                  </a:lnTo>
                  <a:lnTo>
                    <a:pt x="414" y="2783091"/>
                  </a:lnTo>
                  <a:lnTo>
                    <a:pt x="1653" y="2830999"/>
                  </a:lnTo>
                  <a:lnTo>
                    <a:pt x="3711" y="2878699"/>
                  </a:lnTo>
                  <a:lnTo>
                    <a:pt x="6579" y="2926185"/>
                  </a:lnTo>
                  <a:lnTo>
                    <a:pt x="10252" y="2973449"/>
                  </a:lnTo>
                  <a:lnTo>
                    <a:pt x="14722" y="3020485"/>
                  </a:lnTo>
                  <a:lnTo>
                    <a:pt x="19983" y="3067286"/>
                  </a:lnTo>
                  <a:lnTo>
                    <a:pt x="26028" y="3113846"/>
                  </a:lnTo>
                  <a:lnTo>
                    <a:pt x="32851" y="3160157"/>
                  </a:lnTo>
                  <a:lnTo>
                    <a:pt x="40444" y="3206213"/>
                  </a:lnTo>
                  <a:lnTo>
                    <a:pt x="48800" y="3252007"/>
                  </a:lnTo>
                  <a:lnTo>
                    <a:pt x="57914" y="3297532"/>
                  </a:lnTo>
                  <a:lnTo>
                    <a:pt x="67777" y="3342782"/>
                  </a:lnTo>
                  <a:lnTo>
                    <a:pt x="78384" y="3387749"/>
                  </a:lnTo>
                  <a:lnTo>
                    <a:pt x="89728" y="3432427"/>
                  </a:lnTo>
                  <a:lnTo>
                    <a:pt x="101801" y="3476809"/>
                  </a:lnTo>
                  <a:lnTo>
                    <a:pt x="114597" y="3520889"/>
                  </a:lnTo>
                  <a:lnTo>
                    <a:pt x="128110" y="3564659"/>
                  </a:lnTo>
                  <a:lnTo>
                    <a:pt x="142332" y="3608113"/>
                  </a:lnTo>
                  <a:lnTo>
                    <a:pt x="157256" y="3651244"/>
                  </a:lnTo>
                  <a:lnTo>
                    <a:pt x="172877" y="3694045"/>
                  </a:lnTo>
                  <a:lnTo>
                    <a:pt x="189187" y="3736510"/>
                  </a:lnTo>
                  <a:lnTo>
                    <a:pt x="206179" y="3778631"/>
                  </a:lnTo>
                  <a:lnTo>
                    <a:pt x="223846" y="3820402"/>
                  </a:lnTo>
                  <a:lnTo>
                    <a:pt x="242182" y="3861816"/>
                  </a:lnTo>
                  <a:lnTo>
                    <a:pt x="261181" y="3902866"/>
                  </a:lnTo>
                  <a:lnTo>
                    <a:pt x="280834" y="3943546"/>
                  </a:lnTo>
                  <a:lnTo>
                    <a:pt x="301136" y="3983849"/>
                  </a:lnTo>
                  <a:lnTo>
                    <a:pt x="322080" y="4023768"/>
                  </a:lnTo>
                  <a:lnTo>
                    <a:pt x="343658" y="4063296"/>
                  </a:lnTo>
                  <a:lnTo>
                    <a:pt x="365865" y="4102426"/>
                  </a:lnTo>
                  <a:lnTo>
                    <a:pt x="388693" y="4141152"/>
                  </a:lnTo>
                  <a:lnTo>
                    <a:pt x="412135" y="4179467"/>
                  </a:lnTo>
                  <a:lnTo>
                    <a:pt x="436185" y="4217364"/>
                  </a:lnTo>
                  <a:lnTo>
                    <a:pt x="460836" y="4254836"/>
                  </a:lnTo>
                  <a:lnTo>
                    <a:pt x="486082" y="4291876"/>
                  </a:lnTo>
                  <a:lnTo>
                    <a:pt x="511914" y="4328479"/>
                  </a:lnTo>
                  <a:lnTo>
                    <a:pt x="538328" y="4364636"/>
                  </a:lnTo>
                  <a:lnTo>
                    <a:pt x="565315" y="4400342"/>
                  </a:lnTo>
                  <a:lnTo>
                    <a:pt x="592869" y="4435589"/>
                  </a:lnTo>
                  <a:lnTo>
                    <a:pt x="620984" y="4470370"/>
                  </a:lnTo>
                  <a:lnTo>
                    <a:pt x="649652" y="4504680"/>
                  </a:lnTo>
                  <a:lnTo>
                    <a:pt x="678867" y="4538510"/>
                  </a:lnTo>
                  <a:lnTo>
                    <a:pt x="708622" y="4571855"/>
                  </a:lnTo>
                  <a:lnTo>
                    <a:pt x="738910" y="4604707"/>
                  </a:lnTo>
                  <a:lnTo>
                    <a:pt x="769724" y="4637060"/>
                  </a:lnTo>
                  <a:lnTo>
                    <a:pt x="801058" y="4668907"/>
                  </a:lnTo>
                  <a:lnTo>
                    <a:pt x="832905" y="4700241"/>
                  </a:lnTo>
                  <a:lnTo>
                    <a:pt x="865258" y="4731055"/>
                  </a:lnTo>
                  <a:lnTo>
                    <a:pt x="898110" y="4761343"/>
                  </a:lnTo>
                  <a:lnTo>
                    <a:pt x="931455" y="4791098"/>
                  </a:lnTo>
                  <a:lnTo>
                    <a:pt x="965286" y="4820313"/>
                  </a:lnTo>
                  <a:lnTo>
                    <a:pt x="999595" y="4848981"/>
                  </a:lnTo>
                  <a:lnTo>
                    <a:pt x="1034376" y="4877096"/>
                  </a:lnTo>
                  <a:lnTo>
                    <a:pt x="1069623" y="4904650"/>
                  </a:lnTo>
                  <a:lnTo>
                    <a:pt x="1105329" y="4931637"/>
                  </a:lnTo>
                  <a:lnTo>
                    <a:pt x="1141486" y="4958051"/>
                  </a:lnTo>
                  <a:lnTo>
                    <a:pt x="1178089" y="4983884"/>
                  </a:lnTo>
                  <a:lnTo>
                    <a:pt x="1215129" y="5009129"/>
                  </a:lnTo>
                  <a:lnTo>
                    <a:pt x="1252602" y="5033780"/>
                  </a:lnTo>
                  <a:lnTo>
                    <a:pt x="1290498" y="5057830"/>
                  </a:lnTo>
                  <a:lnTo>
                    <a:pt x="1328813" y="5081273"/>
                  </a:lnTo>
                  <a:lnTo>
                    <a:pt x="1367539" y="5104100"/>
                  </a:lnTo>
                  <a:lnTo>
                    <a:pt x="1406669" y="5126307"/>
                  </a:lnTo>
                  <a:lnTo>
                    <a:pt x="1446197" y="5147885"/>
                  </a:lnTo>
                  <a:lnTo>
                    <a:pt x="1486116" y="5168829"/>
                  </a:lnTo>
                  <a:lnTo>
                    <a:pt x="1526419" y="5189131"/>
                  </a:lnTo>
                  <a:lnTo>
                    <a:pt x="1567099" y="5208784"/>
                  </a:lnTo>
                  <a:lnTo>
                    <a:pt x="1608149" y="5227783"/>
                  </a:lnTo>
                  <a:lnTo>
                    <a:pt x="1649563" y="5246119"/>
                  </a:lnTo>
                  <a:lnTo>
                    <a:pt x="1691334" y="5263787"/>
                  </a:lnTo>
                  <a:lnTo>
                    <a:pt x="1733456" y="5280779"/>
                  </a:lnTo>
                  <a:lnTo>
                    <a:pt x="1775920" y="5297088"/>
                  </a:lnTo>
                  <a:lnTo>
                    <a:pt x="1818721" y="5312709"/>
                  </a:lnTo>
                  <a:lnTo>
                    <a:pt x="1861852" y="5327633"/>
                  </a:lnTo>
                  <a:lnTo>
                    <a:pt x="1905306" y="5341855"/>
                  </a:lnTo>
                  <a:lnTo>
                    <a:pt x="1949076" y="5355368"/>
                  </a:lnTo>
                  <a:lnTo>
                    <a:pt x="1993156" y="5368164"/>
                  </a:lnTo>
                  <a:lnTo>
                    <a:pt x="2037538" y="5380237"/>
                  </a:lnTo>
                  <a:lnTo>
                    <a:pt x="2082216" y="5391581"/>
                  </a:lnTo>
                  <a:lnTo>
                    <a:pt x="2127183" y="5402188"/>
                  </a:lnTo>
                  <a:lnTo>
                    <a:pt x="2172433" y="5412052"/>
                  </a:lnTo>
                  <a:lnTo>
                    <a:pt x="2217958" y="5421165"/>
                  </a:lnTo>
                  <a:lnTo>
                    <a:pt x="2263752" y="5429522"/>
                  </a:lnTo>
                  <a:lnTo>
                    <a:pt x="2309808" y="5437114"/>
                  </a:lnTo>
                  <a:lnTo>
                    <a:pt x="2356119" y="5443937"/>
                  </a:lnTo>
                  <a:lnTo>
                    <a:pt x="2402679" y="5449982"/>
                  </a:lnTo>
                  <a:lnTo>
                    <a:pt x="2449480" y="5455243"/>
                  </a:lnTo>
                  <a:lnTo>
                    <a:pt x="2496516" y="5459713"/>
                  </a:lnTo>
                  <a:lnTo>
                    <a:pt x="2543780" y="5463386"/>
                  </a:lnTo>
                  <a:lnTo>
                    <a:pt x="2591266" y="5466255"/>
                  </a:lnTo>
                  <a:lnTo>
                    <a:pt x="2638966" y="5468312"/>
                  </a:lnTo>
                  <a:lnTo>
                    <a:pt x="2686874" y="5469551"/>
                  </a:lnTo>
                  <a:lnTo>
                    <a:pt x="2734983" y="5469966"/>
                  </a:lnTo>
                  <a:lnTo>
                    <a:pt x="2783091" y="5469551"/>
                  </a:lnTo>
                  <a:lnTo>
                    <a:pt x="2830999" y="5468312"/>
                  </a:lnTo>
                  <a:lnTo>
                    <a:pt x="2878699" y="5466255"/>
                  </a:lnTo>
                  <a:lnTo>
                    <a:pt x="2926185" y="5463386"/>
                  </a:lnTo>
                  <a:lnTo>
                    <a:pt x="2973449" y="5459713"/>
                  </a:lnTo>
                  <a:lnTo>
                    <a:pt x="3020485" y="5455243"/>
                  </a:lnTo>
                  <a:lnTo>
                    <a:pt x="3067286" y="5449982"/>
                  </a:lnTo>
                  <a:lnTo>
                    <a:pt x="3113846" y="5443937"/>
                  </a:lnTo>
                  <a:lnTo>
                    <a:pt x="3160157" y="5437114"/>
                  </a:lnTo>
                  <a:lnTo>
                    <a:pt x="3206213" y="5429522"/>
                  </a:lnTo>
                  <a:lnTo>
                    <a:pt x="3252007" y="5421165"/>
                  </a:lnTo>
                  <a:lnTo>
                    <a:pt x="3297532" y="5412052"/>
                  </a:lnTo>
                  <a:lnTo>
                    <a:pt x="3342782" y="5402188"/>
                  </a:lnTo>
                  <a:lnTo>
                    <a:pt x="3387749" y="5391581"/>
                  </a:lnTo>
                  <a:lnTo>
                    <a:pt x="3432427" y="5380237"/>
                  </a:lnTo>
                  <a:lnTo>
                    <a:pt x="3476809" y="5368164"/>
                  </a:lnTo>
                  <a:lnTo>
                    <a:pt x="3520889" y="5355368"/>
                  </a:lnTo>
                  <a:lnTo>
                    <a:pt x="3564659" y="5341855"/>
                  </a:lnTo>
                  <a:lnTo>
                    <a:pt x="3608113" y="5327633"/>
                  </a:lnTo>
                  <a:lnTo>
                    <a:pt x="3651244" y="5312709"/>
                  </a:lnTo>
                  <a:lnTo>
                    <a:pt x="3694045" y="5297088"/>
                  </a:lnTo>
                  <a:lnTo>
                    <a:pt x="3736510" y="5280779"/>
                  </a:lnTo>
                  <a:lnTo>
                    <a:pt x="3778631" y="5263787"/>
                  </a:lnTo>
                  <a:lnTo>
                    <a:pt x="3820402" y="5246119"/>
                  </a:lnTo>
                  <a:lnTo>
                    <a:pt x="3861816" y="5227783"/>
                  </a:lnTo>
                  <a:lnTo>
                    <a:pt x="3902866" y="5208784"/>
                  </a:lnTo>
                  <a:lnTo>
                    <a:pt x="3943546" y="5189131"/>
                  </a:lnTo>
                  <a:lnTo>
                    <a:pt x="3983849" y="5168829"/>
                  </a:lnTo>
                  <a:lnTo>
                    <a:pt x="4023768" y="5147885"/>
                  </a:lnTo>
                  <a:lnTo>
                    <a:pt x="4063296" y="5126307"/>
                  </a:lnTo>
                  <a:lnTo>
                    <a:pt x="4102426" y="5104100"/>
                  </a:lnTo>
                  <a:lnTo>
                    <a:pt x="4141152" y="5081273"/>
                  </a:lnTo>
                  <a:lnTo>
                    <a:pt x="4179467" y="5057830"/>
                  </a:lnTo>
                  <a:lnTo>
                    <a:pt x="4217364" y="5033780"/>
                  </a:lnTo>
                  <a:lnTo>
                    <a:pt x="4254836" y="5009129"/>
                  </a:lnTo>
                  <a:lnTo>
                    <a:pt x="4291876" y="4983884"/>
                  </a:lnTo>
                  <a:lnTo>
                    <a:pt x="4328479" y="4958051"/>
                  </a:lnTo>
                  <a:lnTo>
                    <a:pt x="4364636" y="4931637"/>
                  </a:lnTo>
                  <a:lnTo>
                    <a:pt x="4400342" y="4904650"/>
                  </a:lnTo>
                  <a:lnTo>
                    <a:pt x="4435589" y="4877096"/>
                  </a:lnTo>
                  <a:lnTo>
                    <a:pt x="4470370" y="4848981"/>
                  </a:lnTo>
                  <a:lnTo>
                    <a:pt x="4504680" y="4820313"/>
                  </a:lnTo>
                  <a:lnTo>
                    <a:pt x="4538510" y="4791098"/>
                  </a:lnTo>
                  <a:lnTo>
                    <a:pt x="4571855" y="4761343"/>
                  </a:lnTo>
                  <a:lnTo>
                    <a:pt x="4604707" y="4731055"/>
                  </a:lnTo>
                  <a:lnTo>
                    <a:pt x="4637060" y="4700241"/>
                  </a:lnTo>
                  <a:lnTo>
                    <a:pt x="4668907" y="4668907"/>
                  </a:lnTo>
                  <a:lnTo>
                    <a:pt x="4700241" y="4637060"/>
                  </a:lnTo>
                  <a:lnTo>
                    <a:pt x="4731055" y="4604707"/>
                  </a:lnTo>
                  <a:lnTo>
                    <a:pt x="4761343" y="4571855"/>
                  </a:lnTo>
                  <a:lnTo>
                    <a:pt x="4791098" y="4538510"/>
                  </a:lnTo>
                  <a:lnTo>
                    <a:pt x="4820313" y="4504680"/>
                  </a:lnTo>
                  <a:lnTo>
                    <a:pt x="4848981" y="4470370"/>
                  </a:lnTo>
                  <a:lnTo>
                    <a:pt x="4877096" y="4435589"/>
                  </a:lnTo>
                  <a:lnTo>
                    <a:pt x="4904650" y="4400342"/>
                  </a:lnTo>
                  <a:lnTo>
                    <a:pt x="4931637" y="4364636"/>
                  </a:lnTo>
                  <a:lnTo>
                    <a:pt x="4958051" y="4328479"/>
                  </a:lnTo>
                  <a:lnTo>
                    <a:pt x="4983884" y="4291876"/>
                  </a:lnTo>
                  <a:lnTo>
                    <a:pt x="5009129" y="4254836"/>
                  </a:lnTo>
                  <a:lnTo>
                    <a:pt x="5033780" y="4217364"/>
                  </a:lnTo>
                  <a:lnTo>
                    <a:pt x="5057830" y="4179467"/>
                  </a:lnTo>
                  <a:lnTo>
                    <a:pt x="5081273" y="4141152"/>
                  </a:lnTo>
                  <a:lnTo>
                    <a:pt x="5104100" y="4102426"/>
                  </a:lnTo>
                  <a:lnTo>
                    <a:pt x="5126307" y="4063296"/>
                  </a:lnTo>
                  <a:lnTo>
                    <a:pt x="5147885" y="4023768"/>
                  </a:lnTo>
                  <a:lnTo>
                    <a:pt x="5168829" y="3983849"/>
                  </a:lnTo>
                  <a:lnTo>
                    <a:pt x="5189131" y="3943546"/>
                  </a:lnTo>
                  <a:lnTo>
                    <a:pt x="5208784" y="3902866"/>
                  </a:lnTo>
                  <a:lnTo>
                    <a:pt x="5227783" y="3861816"/>
                  </a:lnTo>
                  <a:lnTo>
                    <a:pt x="5246119" y="3820402"/>
                  </a:lnTo>
                  <a:lnTo>
                    <a:pt x="5263787" y="3778631"/>
                  </a:lnTo>
                  <a:lnTo>
                    <a:pt x="5280779" y="3736510"/>
                  </a:lnTo>
                  <a:lnTo>
                    <a:pt x="5297088" y="3694045"/>
                  </a:lnTo>
                  <a:lnTo>
                    <a:pt x="5312709" y="3651244"/>
                  </a:lnTo>
                  <a:lnTo>
                    <a:pt x="5327633" y="3608113"/>
                  </a:lnTo>
                  <a:lnTo>
                    <a:pt x="5341855" y="3564659"/>
                  </a:lnTo>
                  <a:lnTo>
                    <a:pt x="5355368" y="3520889"/>
                  </a:lnTo>
                  <a:lnTo>
                    <a:pt x="5368164" y="3476809"/>
                  </a:lnTo>
                  <a:lnTo>
                    <a:pt x="5380237" y="3432427"/>
                  </a:lnTo>
                  <a:lnTo>
                    <a:pt x="5391581" y="3387749"/>
                  </a:lnTo>
                  <a:lnTo>
                    <a:pt x="5402188" y="3342782"/>
                  </a:lnTo>
                  <a:lnTo>
                    <a:pt x="5412052" y="3297532"/>
                  </a:lnTo>
                  <a:lnTo>
                    <a:pt x="5421165" y="3252007"/>
                  </a:lnTo>
                  <a:lnTo>
                    <a:pt x="5429522" y="3206213"/>
                  </a:lnTo>
                  <a:lnTo>
                    <a:pt x="5437114" y="3160157"/>
                  </a:lnTo>
                  <a:lnTo>
                    <a:pt x="5443937" y="3113846"/>
                  </a:lnTo>
                  <a:lnTo>
                    <a:pt x="5449982" y="3067286"/>
                  </a:lnTo>
                  <a:lnTo>
                    <a:pt x="5455243" y="3020485"/>
                  </a:lnTo>
                  <a:lnTo>
                    <a:pt x="5459713" y="2973449"/>
                  </a:lnTo>
                  <a:lnTo>
                    <a:pt x="5463386" y="2926185"/>
                  </a:lnTo>
                  <a:lnTo>
                    <a:pt x="5466255" y="2878699"/>
                  </a:lnTo>
                  <a:lnTo>
                    <a:pt x="5468312" y="2830999"/>
                  </a:lnTo>
                  <a:lnTo>
                    <a:pt x="5469551" y="2783091"/>
                  </a:lnTo>
                  <a:lnTo>
                    <a:pt x="5469966" y="2734983"/>
                  </a:lnTo>
                  <a:lnTo>
                    <a:pt x="5469551" y="2686874"/>
                  </a:lnTo>
                  <a:lnTo>
                    <a:pt x="5468312" y="2638966"/>
                  </a:lnTo>
                  <a:lnTo>
                    <a:pt x="5466255" y="2591266"/>
                  </a:lnTo>
                  <a:lnTo>
                    <a:pt x="5463386" y="2543780"/>
                  </a:lnTo>
                  <a:lnTo>
                    <a:pt x="5459713" y="2496516"/>
                  </a:lnTo>
                  <a:lnTo>
                    <a:pt x="5455243" y="2449480"/>
                  </a:lnTo>
                  <a:lnTo>
                    <a:pt x="5449982" y="2402679"/>
                  </a:lnTo>
                  <a:lnTo>
                    <a:pt x="5443937" y="2356119"/>
                  </a:lnTo>
                  <a:lnTo>
                    <a:pt x="5437114" y="2309808"/>
                  </a:lnTo>
                  <a:lnTo>
                    <a:pt x="5429522" y="2263752"/>
                  </a:lnTo>
                  <a:lnTo>
                    <a:pt x="5421165" y="2217958"/>
                  </a:lnTo>
                  <a:lnTo>
                    <a:pt x="5412052" y="2172433"/>
                  </a:lnTo>
                  <a:lnTo>
                    <a:pt x="5402188" y="2127183"/>
                  </a:lnTo>
                  <a:lnTo>
                    <a:pt x="5391581" y="2082216"/>
                  </a:lnTo>
                  <a:lnTo>
                    <a:pt x="5380237" y="2037538"/>
                  </a:lnTo>
                  <a:lnTo>
                    <a:pt x="5368164" y="1993156"/>
                  </a:lnTo>
                  <a:lnTo>
                    <a:pt x="5355368" y="1949076"/>
                  </a:lnTo>
                  <a:lnTo>
                    <a:pt x="5341855" y="1905306"/>
                  </a:lnTo>
                  <a:lnTo>
                    <a:pt x="5327633" y="1861852"/>
                  </a:lnTo>
                  <a:lnTo>
                    <a:pt x="5312709" y="1818721"/>
                  </a:lnTo>
                  <a:lnTo>
                    <a:pt x="5297088" y="1775920"/>
                  </a:lnTo>
                  <a:lnTo>
                    <a:pt x="5280779" y="1733456"/>
                  </a:lnTo>
                  <a:lnTo>
                    <a:pt x="5263787" y="1691334"/>
                  </a:lnTo>
                  <a:lnTo>
                    <a:pt x="5246119" y="1649563"/>
                  </a:lnTo>
                  <a:lnTo>
                    <a:pt x="5227783" y="1608149"/>
                  </a:lnTo>
                  <a:lnTo>
                    <a:pt x="5208784" y="1567099"/>
                  </a:lnTo>
                  <a:lnTo>
                    <a:pt x="5189131" y="1526419"/>
                  </a:lnTo>
                  <a:lnTo>
                    <a:pt x="5168829" y="1486116"/>
                  </a:lnTo>
                  <a:lnTo>
                    <a:pt x="5147885" y="1446197"/>
                  </a:lnTo>
                  <a:lnTo>
                    <a:pt x="5126307" y="1406669"/>
                  </a:lnTo>
                  <a:lnTo>
                    <a:pt x="5104100" y="1367539"/>
                  </a:lnTo>
                  <a:lnTo>
                    <a:pt x="5081273" y="1328813"/>
                  </a:lnTo>
                  <a:lnTo>
                    <a:pt x="5057830" y="1290498"/>
                  </a:lnTo>
                  <a:lnTo>
                    <a:pt x="5033780" y="1252602"/>
                  </a:lnTo>
                  <a:lnTo>
                    <a:pt x="5009129" y="1215129"/>
                  </a:lnTo>
                  <a:lnTo>
                    <a:pt x="4983884" y="1178089"/>
                  </a:lnTo>
                  <a:lnTo>
                    <a:pt x="4958051" y="1141486"/>
                  </a:lnTo>
                  <a:lnTo>
                    <a:pt x="4931637" y="1105329"/>
                  </a:lnTo>
                  <a:lnTo>
                    <a:pt x="4904650" y="1069623"/>
                  </a:lnTo>
                  <a:lnTo>
                    <a:pt x="4877096" y="1034376"/>
                  </a:lnTo>
                  <a:lnTo>
                    <a:pt x="4848981" y="999595"/>
                  </a:lnTo>
                  <a:lnTo>
                    <a:pt x="4820313" y="965286"/>
                  </a:lnTo>
                  <a:lnTo>
                    <a:pt x="4791098" y="931455"/>
                  </a:lnTo>
                  <a:lnTo>
                    <a:pt x="4761343" y="898110"/>
                  </a:lnTo>
                  <a:lnTo>
                    <a:pt x="4731055" y="865258"/>
                  </a:lnTo>
                  <a:lnTo>
                    <a:pt x="4700241" y="832905"/>
                  </a:lnTo>
                  <a:lnTo>
                    <a:pt x="4668907" y="801058"/>
                  </a:lnTo>
                  <a:lnTo>
                    <a:pt x="4637060" y="769724"/>
                  </a:lnTo>
                  <a:lnTo>
                    <a:pt x="4604707" y="738910"/>
                  </a:lnTo>
                  <a:lnTo>
                    <a:pt x="4571855" y="708622"/>
                  </a:lnTo>
                  <a:lnTo>
                    <a:pt x="4538510" y="678867"/>
                  </a:lnTo>
                  <a:lnTo>
                    <a:pt x="4504680" y="649652"/>
                  </a:lnTo>
                  <a:lnTo>
                    <a:pt x="4470370" y="620984"/>
                  </a:lnTo>
                  <a:lnTo>
                    <a:pt x="4435589" y="592869"/>
                  </a:lnTo>
                  <a:lnTo>
                    <a:pt x="4400342" y="565315"/>
                  </a:lnTo>
                  <a:lnTo>
                    <a:pt x="4364636" y="538328"/>
                  </a:lnTo>
                  <a:lnTo>
                    <a:pt x="4328479" y="511914"/>
                  </a:lnTo>
                  <a:lnTo>
                    <a:pt x="4291876" y="486082"/>
                  </a:lnTo>
                  <a:lnTo>
                    <a:pt x="4254836" y="460836"/>
                  </a:lnTo>
                  <a:lnTo>
                    <a:pt x="4217364" y="436185"/>
                  </a:lnTo>
                  <a:lnTo>
                    <a:pt x="4179467" y="412135"/>
                  </a:lnTo>
                  <a:lnTo>
                    <a:pt x="4141152" y="388693"/>
                  </a:lnTo>
                  <a:lnTo>
                    <a:pt x="4102426" y="365865"/>
                  </a:lnTo>
                  <a:lnTo>
                    <a:pt x="4063296" y="343658"/>
                  </a:lnTo>
                  <a:lnTo>
                    <a:pt x="4023768" y="322080"/>
                  </a:lnTo>
                  <a:lnTo>
                    <a:pt x="3983849" y="301136"/>
                  </a:lnTo>
                  <a:lnTo>
                    <a:pt x="3943546" y="280834"/>
                  </a:lnTo>
                  <a:lnTo>
                    <a:pt x="3902866" y="261181"/>
                  </a:lnTo>
                  <a:lnTo>
                    <a:pt x="3861816" y="242182"/>
                  </a:lnTo>
                  <a:lnTo>
                    <a:pt x="3820402" y="223846"/>
                  </a:lnTo>
                  <a:lnTo>
                    <a:pt x="3778631" y="206179"/>
                  </a:lnTo>
                  <a:lnTo>
                    <a:pt x="3736510" y="189187"/>
                  </a:lnTo>
                  <a:lnTo>
                    <a:pt x="3694045" y="172877"/>
                  </a:lnTo>
                  <a:lnTo>
                    <a:pt x="3651244" y="157256"/>
                  </a:lnTo>
                  <a:lnTo>
                    <a:pt x="3608113" y="142332"/>
                  </a:lnTo>
                  <a:lnTo>
                    <a:pt x="3564659" y="128110"/>
                  </a:lnTo>
                  <a:lnTo>
                    <a:pt x="3520889" y="114597"/>
                  </a:lnTo>
                  <a:lnTo>
                    <a:pt x="3476809" y="101801"/>
                  </a:lnTo>
                  <a:lnTo>
                    <a:pt x="3432427" y="89728"/>
                  </a:lnTo>
                  <a:lnTo>
                    <a:pt x="3387749" y="78384"/>
                  </a:lnTo>
                  <a:lnTo>
                    <a:pt x="3342782" y="67777"/>
                  </a:lnTo>
                  <a:lnTo>
                    <a:pt x="3297532" y="57914"/>
                  </a:lnTo>
                  <a:lnTo>
                    <a:pt x="3252007" y="48800"/>
                  </a:lnTo>
                  <a:lnTo>
                    <a:pt x="3206213" y="40444"/>
                  </a:lnTo>
                  <a:lnTo>
                    <a:pt x="3160157" y="32851"/>
                  </a:lnTo>
                  <a:lnTo>
                    <a:pt x="3113846" y="26028"/>
                  </a:lnTo>
                  <a:lnTo>
                    <a:pt x="3067286" y="19983"/>
                  </a:lnTo>
                  <a:lnTo>
                    <a:pt x="3020485" y="14722"/>
                  </a:lnTo>
                  <a:lnTo>
                    <a:pt x="2973449" y="10252"/>
                  </a:lnTo>
                  <a:lnTo>
                    <a:pt x="2926185" y="6579"/>
                  </a:lnTo>
                  <a:lnTo>
                    <a:pt x="2878699" y="3711"/>
                  </a:lnTo>
                  <a:lnTo>
                    <a:pt x="2830999" y="1653"/>
                  </a:lnTo>
                  <a:lnTo>
                    <a:pt x="2783091" y="414"/>
                  </a:lnTo>
                  <a:lnTo>
                    <a:pt x="2734983" y="0"/>
                  </a:lnTo>
                  <a:close/>
                </a:path>
              </a:pathLst>
            </a:custGeom>
            <a:solidFill>
              <a:srgbClr val="E5EDF0"/>
            </a:solidFill>
          </p:spPr>
          <p:txBody>
            <a:bodyPr wrap="square" lIns="0" tIns="0" rIns="0" bIns="0" rtlCol="0"/>
            <a:lstStyle/>
            <a:p>
              <a:endParaRPr/>
            </a:p>
          </p:txBody>
        </p:sp>
        <p:sp>
          <p:nvSpPr>
            <p:cNvPr id="4" name="object 4"/>
            <p:cNvSpPr/>
            <p:nvPr/>
          </p:nvSpPr>
          <p:spPr>
            <a:xfrm>
              <a:off x="4040467" y="934417"/>
              <a:ext cx="5470525" cy="5470525"/>
            </a:xfrm>
            <a:custGeom>
              <a:avLst/>
              <a:gdLst/>
              <a:ahLst/>
              <a:cxnLst/>
              <a:rect l="l" t="t" r="r" b="b"/>
              <a:pathLst>
                <a:path w="5470525" h="5470525">
                  <a:moveTo>
                    <a:pt x="2734983" y="5469966"/>
                  </a:moveTo>
                  <a:lnTo>
                    <a:pt x="2783091" y="5469551"/>
                  </a:lnTo>
                  <a:lnTo>
                    <a:pt x="2830999" y="5468312"/>
                  </a:lnTo>
                  <a:lnTo>
                    <a:pt x="2878699" y="5466255"/>
                  </a:lnTo>
                  <a:lnTo>
                    <a:pt x="2926185" y="5463386"/>
                  </a:lnTo>
                  <a:lnTo>
                    <a:pt x="2973449" y="5459713"/>
                  </a:lnTo>
                  <a:lnTo>
                    <a:pt x="3020485" y="5455243"/>
                  </a:lnTo>
                  <a:lnTo>
                    <a:pt x="3067286" y="5449982"/>
                  </a:lnTo>
                  <a:lnTo>
                    <a:pt x="3113846" y="5443937"/>
                  </a:lnTo>
                  <a:lnTo>
                    <a:pt x="3160157" y="5437114"/>
                  </a:lnTo>
                  <a:lnTo>
                    <a:pt x="3206213" y="5429522"/>
                  </a:lnTo>
                  <a:lnTo>
                    <a:pt x="3252007" y="5421165"/>
                  </a:lnTo>
                  <a:lnTo>
                    <a:pt x="3297532" y="5412052"/>
                  </a:lnTo>
                  <a:lnTo>
                    <a:pt x="3342782" y="5402188"/>
                  </a:lnTo>
                  <a:lnTo>
                    <a:pt x="3387749" y="5391581"/>
                  </a:lnTo>
                  <a:lnTo>
                    <a:pt x="3432427" y="5380237"/>
                  </a:lnTo>
                  <a:lnTo>
                    <a:pt x="3476809" y="5368164"/>
                  </a:lnTo>
                  <a:lnTo>
                    <a:pt x="3520889" y="5355368"/>
                  </a:lnTo>
                  <a:lnTo>
                    <a:pt x="3564659" y="5341855"/>
                  </a:lnTo>
                  <a:lnTo>
                    <a:pt x="3608113" y="5327633"/>
                  </a:lnTo>
                  <a:lnTo>
                    <a:pt x="3651244" y="5312709"/>
                  </a:lnTo>
                  <a:lnTo>
                    <a:pt x="3694045" y="5297088"/>
                  </a:lnTo>
                  <a:lnTo>
                    <a:pt x="3736510" y="5280779"/>
                  </a:lnTo>
                  <a:lnTo>
                    <a:pt x="3778631" y="5263787"/>
                  </a:lnTo>
                  <a:lnTo>
                    <a:pt x="3820402" y="5246119"/>
                  </a:lnTo>
                  <a:lnTo>
                    <a:pt x="3861816" y="5227783"/>
                  </a:lnTo>
                  <a:lnTo>
                    <a:pt x="3902866" y="5208784"/>
                  </a:lnTo>
                  <a:lnTo>
                    <a:pt x="3943546" y="5189131"/>
                  </a:lnTo>
                  <a:lnTo>
                    <a:pt x="3983849" y="5168829"/>
                  </a:lnTo>
                  <a:lnTo>
                    <a:pt x="4023768" y="5147885"/>
                  </a:lnTo>
                  <a:lnTo>
                    <a:pt x="4063296" y="5126307"/>
                  </a:lnTo>
                  <a:lnTo>
                    <a:pt x="4102426" y="5104100"/>
                  </a:lnTo>
                  <a:lnTo>
                    <a:pt x="4141152" y="5081273"/>
                  </a:lnTo>
                  <a:lnTo>
                    <a:pt x="4179467" y="5057830"/>
                  </a:lnTo>
                  <a:lnTo>
                    <a:pt x="4217364" y="5033780"/>
                  </a:lnTo>
                  <a:lnTo>
                    <a:pt x="4254836" y="5009129"/>
                  </a:lnTo>
                  <a:lnTo>
                    <a:pt x="4291876" y="4983884"/>
                  </a:lnTo>
                  <a:lnTo>
                    <a:pt x="4328479" y="4958051"/>
                  </a:lnTo>
                  <a:lnTo>
                    <a:pt x="4364636" y="4931637"/>
                  </a:lnTo>
                  <a:lnTo>
                    <a:pt x="4400342" y="4904650"/>
                  </a:lnTo>
                  <a:lnTo>
                    <a:pt x="4435589" y="4877096"/>
                  </a:lnTo>
                  <a:lnTo>
                    <a:pt x="4470370" y="4848981"/>
                  </a:lnTo>
                  <a:lnTo>
                    <a:pt x="4504680" y="4820313"/>
                  </a:lnTo>
                  <a:lnTo>
                    <a:pt x="4538510" y="4791098"/>
                  </a:lnTo>
                  <a:lnTo>
                    <a:pt x="4571855" y="4761343"/>
                  </a:lnTo>
                  <a:lnTo>
                    <a:pt x="4604707" y="4731055"/>
                  </a:lnTo>
                  <a:lnTo>
                    <a:pt x="4637060" y="4700241"/>
                  </a:lnTo>
                  <a:lnTo>
                    <a:pt x="4668907" y="4668907"/>
                  </a:lnTo>
                  <a:lnTo>
                    <a:pt x="4700241" y="4637060"/>
                  </a:lnTo>
                  <a:lnTo>
                    <a:pt x="4731055" y="4604707"/>
                  </a:lnTo>
                  <a:lnTo>
                    <a:pt x="4761343" y="4571855"/>
                  </a:lnTo>
                  <a:lnTo>
                    <a:pt x="4791098" y="4538510"/>
                  </a:lnTo>
                  <a:lnTo>
                    <a:pt x="4820313" y="4504680"/>
                  </a:lnTo>
                  <a:lnTo>
                    <a:pt x="4848981" y="4470370"/>
                  </a:lnTo>
                  <a:lnTo>
                    <a:pt x="4877096" y="4435589"/>
                  </a:lnTo>
                  <a:lnTo>
                    <a:pt x="4904650" y="4400342"/>
                  </a:lnTo>
                  <a:lnTo>
                    <a:pt x="4931637" y="4364636"/>
                  </a:lnTo>
                  <a:lnTo>
                    <a:pt x="4958051" y="4328479"/>
                  </a:lnTo>
                  <a:lnTo>
                    <a:pt x="4983884" y="4291876"/>
                  </a:lnTo>
                  <a:lnTo>
                    <a:pt x="5009129" y="4254836"/>
                  </a:lnTo>
                  <a:lnTo>
                    <a:pt x="5033780" y="4217364"/>
                  </a:lnTo>
                  <a:lnTo>
                    <a:pt x="5057830" y="4179467"/>
                  </a:lnTo>
                  <a:lnTo>
                    <a:pt x="5081273" y="4141152"/>
                  </a:lnTo>
                  <a:lnTo>
                    <a:pt x="5104100" y="4102426"/>
                  </a:lnTo>
                  <a:lnTo>
                    <a:pt x="5126307" y="4063296"/>
                  </a:lnTo>
                  <a:lnTo>
                    <a:pt x="5147885" y="4023768"/>
                  </a:lnTo>
                  <a:lnTo>
                    <a:pt x="5168829" y="3983849"/>
                  </a:lnTo>
                  <a:lnTo>
                    <a:pt x="5189131" y="3943546"/>
                  </a:lnTo>
                  <a:lnTo>
                    <a:pt x="5208784" y="3902866"/>
                  </a:lnTo>
                  <a:lnTo>
                    <a:pt x="5227783" y="3861816"/>
                  </a:lnTo>
                  <a:lnTo>
                    <a:pt x="5246119" y="3820402"/>
                  </a:lnTo>
                  <a:lnTo>
                    <a:pt x="5263787" y="3778631"/>
                  </a:lnTo>
                  <a:lnTo>
                    <a:pt x="5280779" y="3736510"/>
                  </a:lnTo>
                  <a:lnTo>
                    <a:pt x="5297088" y="3694045"/>
                  </a:lnTo>
                  <a:lnTo>
                    <a:pt x="5312709" y="3651244"/>
                  </a:lnTo>
                  <a:lnTo>
                    <a:pt x="5327633" y="3608113"/>
                  </a:lnTo>
                  <a:lnTo>
                    <a:pt x="5341855" y="3564659"/>
                  </a:lnTo>
                  <a:lnTo>
                    <a:pt x="5355368" y="3520889"/>
                  </a:lnTo>
                  <a:lnTo>
                    <a:pt x="5368164" y="3476809"/>
                  </a:lnTo>
                  <a:lnTo>
                    <a:pt x="5380237" y="3432427"/>
                  </a:lnTo>
                  <a:lnTo>
                    <a:pt x="5391581" y="3387749"/>
                  </a:lnTo>
                  <a:lnTo>
                    <a:pt x="5402188" y="3342782"/>
                  </a:lnTo>
                  <a:lnTo>
                    <a:pt x="5412052" y="3297532"/>
                  </a:lnTo>
                  <a:lnTo>
                    <a:pt x="5421165" y="3252007"/>
                  </a:lnTo>
                  <a:lnTo>
                    <a:pt x="5429522" y="3206213"/>
                  </a:lnTo>
                  <a:lnTo>
                    <a:pt x="5437114" y="3160157"/>
                  </a:lnTo>
                  <a:lnTo>
                    <a:pt x="5443937" y="3113846"/>
                  </a:lnTo>
                  <a:lnTo>
                    <a:pt x="5449982" y="3067286"/>
                  </a:lnTo>
                  <a:lnTo>
                    <a:pt x="5455243" y="3020485"/>
                  </a:lnTo>
                  <a:lnTo>
                    <a:pt x="5459713" y="2973449"/>
                  </a:lnTo>
                  <a:lnTo>
                    <a:pt x="5463386" y="2926185"/>
                  </a:lnTo>
                  <a:lnTo>
                    <a:pt x="5466255" y="2878699"/>
                  </a:lnTo>
                  <a:lnTo>
                    <a:pt x="5468312" y="2830999"/>
                  </a:lnTo>
                  <a:lnTo>
                    <a:pt x="5469551" y="2783091"/>
                  </a:lnTo>
                  <a:lnTo>
                    <a:pt x="5469966" y="2734983"/>
                  </a:lnTo>
                  <a:lnTo>
                    <a:pt x="5469551" y="2686874"/>
                  </a:lnTo>
                  <a:lnTo>
                    <a:pt x="5468312" y="2638966"/>
                  </a:lnTo>
                  <a:lnTo>
                    <a:pt x="5466255" y="2591266"/>
                  </a:lnTo>
                  <a:lnTo>
                    <a:pt x="5463386" y="2543780"/>
                  </a:lnTo>
                  <a:lnTo>
                    <a:pt x="5459713" y="2496516"/>
                  </a:lnTo>
                  <a:lnTo>
                    <a:pt x="5455243" y="2449480"/>
                  </a:lnTo>
                  <a:lnTo>
                    <a:pt x="5449982" y="2402679"/>
                  </a:lnTo>
                  <a:lnTo>
                    <a:pt x="5443937" y="2356119"/>
                  </a:lnTo>
                  <a:lnTo>
                    <a:pt x="5437114" y="2309808"/>
                  </a:lnTo>
                  <a:lnTo>
                    <a:pt x="5429522" y="2263752"/>
                  </a:lnTo>
                  <a:lnTo>
                    <a:pt x="5421165" y="2217958"/>
                  </a:lnTo>
                  <a:lnTo>
                    <a:pt x="5412052" y="2172433"/>
                  </a:lnTo>
                  <a:lnTo>
                    <a:pt x="5402188" y="2127183"/>
                  </a:lnTo>
                  <a:lnTo>
                    <a:pt x="5391581" y="2082216"/>
                  </a:lnTo>
                  <a:lnTo>
                    <a:pt x="5380237" y="2037538"/>
                  </a:lnTo>
                  <a:lnTo>
                    <a:pt x="5368164" y="1993156"/>
                  </a:lnTo>
                  <a:lnTo>
                    <a:pt x="5355368" y="1949076"/>
                  </a:lnTo>
                  <a:lnTo>
                    <a:pt x="5341855" y="1905306"/>
                  </a:lnTo>
                  <a:lnTo>
                    <a:pt x="5327633" y="1861852"/>
                  </a:lnTo>
                  <a:lnTo>
                    <a:pt x="5312709" y="1818721"/>
                  </a:lnTo>
                  <a:lnTo>
                    <a:pt x="5297088" y="1775920"/>
                  </a:lnTo>
                  <a:lnTo>
                    <a:pt x="5280779" y="1733456"/>
                  </a:lnTo>
                  <a:lnTo>
                    <a:pt x="5263787" y="1691334"/>
                  </a:lnTo>
                  <a:lnTo>
                    <a:pt x="5246119" y="1649563"/>
                  </a:lnTo>
                  <a:lnTo>
                    <a:pt x="5227783" y="1608149"/>
                  </a:lnTo>
                  <a:lnTo>
                    <a:pt x="5208784" y="1567099"/>
                  </a:lnTo>
                  <a:lnTo>
                    <a:pt x="5189131" y="1526419"/>
                  </a:lnTo>
                  <a:lnTo>
                    <a:pt x="5168829" y="1486116"/>
                  </a:lnTo>
                  <a:lnTo>
                    <a:pt x="5147885" y="1446197"/>
                  </a:lnTo>
                  <a:lnTo>
                    <a:pt x="5126307" y="1406669"/>
                  </a:lnTo>
                  <a:lnTo>
                    <a:pt x="5104100" y="1367539"/>
                  </a:lnTo>
                  <a:lnTo>
                    <a:pt x="5081273" y="1328813"/>
                  </a:lnTo>
                  <a:lnTo>
                    <a:pt x="5057830" y="1290498"/>
                  </a:lnTo>
                  <a:lnTo>
                    <a:pt x="5033780" y="1252602"/>
                  </a:lnTo>
                  <a:lnTo>
                    <a:pt x="5009129" y="1215129"/>
                  </a:lnTo>
                  <a:lnTo>
                    <a:pt x="4983884" y="1178089"/>
                  </a:lnTo>
                  <a:lnTo>
                    <a:pt x="4958051" y="1141486"/>
                  </a:lnTo>
                  <a:lnTo>
                    <a:pt x="4931637" y="1105329"/>
                  </a:lnTo>
                  <a:lnTo>
                    <a:pt x="4904650" y="1069623"/>
                  </a:lnTo>
                  <a:lnTo>
                    <a:pt x="4877096" y="1034376"/>
                  </a:lnTo>
                  <a:lnTo>
                    <a:pt x="4848981" y="999595"/>
                  </a:lnTo>
                  <a:lnTo>
                    <a:pt x="4820313" y="965286"/>
                  </a:lnTo>
                  <a:lnTo>
                    <a:pt x="4791098" y="931455"/>
                  </a:lnTo>
                  <a:lnTo>
                    <a:pt x="4761343" y="898110"/>
                  </a:lnTo>
                  <a:lnTo>
                    <a:pt x="4731055" y="865258"/>
                  </a:lnTo>
                  <a:lnTo>
                    <a:pt x="4700241" y="832905"/>
                  </a:lnTo>
                  <a:lnTo>
                    <a:pt x="4668907" y="801058"/>
                  </a:lnTo>
                  <a:lnTo>
                    <a:pt x="4637060" y="769724"/>
                  </a:lnTo>
                  <a:lnTo>
                    <a:pt x="4604707" y="738910"/>
                  </a:lnTo>
                  <a:lnTo>
                    <a:pt x="4571855" y="708622"/>
                  </a:lnTo>
                  <a:lnTo>
                    <a:pt x="4538510" y="678867"/>
                  </a:lnTo>
                  <a:lnTo>
                    <a:pt x="4504680" y="649652"/>
                  </a:lnTo>
                  <a:lnTo>
                    <a:pt x="4470370" y="620984"/>
                  </a:lnTo>
                  <a:lnTo>
                    <a:pt x="4435589" y="592869"/>
                  </a:lnTo>
                  <a:lnTo>
                    <a:pt x="4400342" y="565315"/>
                  </a:lnTo>
                  <a:lnTo>
                    <a:pt x="4364636" y="538328"/>
                  </a:lnTo>
                  <a:lnTo>
                    <a:pt x="4328479" y="511914"/>
                  </a:lnTo>
                  <a:lnTo>
                    <a:pt x="4291876" y="486082"/>
                  </a:lnTo>
                  <a:lnTo>
                    <a:pt x="4254836" y="460836"/>
                  </a:lnTo>
                  <a:lnTo>
                    <a:pt x="4217364" y="436185"/>
                  </a:lnTo>
                  <a:lnTo>
                    <a:pt x="4179467" y="412135"/>
                  </a:lnTo>
                  <a:lnTo>
                    <a:pt x="4141152" y="388693"/>
                  </a:lnTo>
                  <a:lnTo>
                    <a:pt x="4102426" y="365865"/>
                  </a:lnTo>
                  <a:lnTo>
                    <a:pt x="4063296" y="343658"/>
                  </a:lnTo>
                  <a:lnTo>
                    <a:pt x="4023768" y="322080"/>
                  </a:lnTo>
                  <a:lnTo>
                    <a:pt x="3983849" y="301136"/>
                  </a:lnTo>
                  <a:lnTo>
                    <a:pt x="3943546" y="280834"/>
                  </a:lnTo>
                  <a:lnTo>
                    <a:pt x="3902866" y="261181"/>
                  </a:lnTo>
                  <a:lnTo>
                    <a:pt x="3861816" y="242182"/>
                  </a:lnTo>
                  <a:lnTo>
                    <a:pt x="3820402" y="223846"/>
                  </a:lnTo>
                  <a:lnTo>
                    <a:pt x="3778631" y="206179"/>
                  </a:lnTo>
                  <a:lnTo>
                    <a:pt x="3736510" y="189187"/>
                  </a:lnTo>
                  <a:lnTo>
                    <a:pt x="3694045" y="172877"/>
                  </a:lnTo>
                  <a:lnTo>
                    <a:pt x="3651244" y="157256"/>
                  </a:lnTo>
                  <a:lnTo>
                    <a:pt x="3608113" y="142332"/>
                  </a:lnTo>
                  <a:lnTo>
                    <a:pt x="3564659" y="128110"/>
                  </a:lnTo>
                  <a:lnTo>
                    <a:pt x="3520889" y="114597"/>
                  </a:lnTo>
                  <a:lnTo>
                    <a:pt x="3476809" y="101801"/>
                  </a:lnTo>
                  <a:lnTo>
                    <a:pt x="3432427" y="89728"/>
                  </a:lnTo>
                  <a:lnTo>
                    <a:pt x="3387749" y="78384"/>
                  </a:lnTo>
                  <a:lnTo>
                    <a:pt x="3342782" y="67777"/>
                  </a:lnTo>
                  <a:lnTo>
                    <a:pt x="3297532" y="57914"/>
                  </a:lnTo>
                  <a:lnTo>
                    <a:pt x="3252007" y="48800"/>
                  </a:lnTo>
                  <a:lnTo>
                    <a:pt x="3206213" y="40444"/>
                  </a:lnTo>
                  <a:lnTo>
                    <a:pt x="3160157" y="32851"/>
                  </a:lnTo>
                  <a:lnTo>
                    <a:pt x="3113846" y="26028"/>
                  </a:lnTo>
                  <a:lnTo>
                    <a:pt x="3067286" y="19983"/>
                  </a:lnTo>
                  <a:lnTo>
                    <a:pt x="3020485" y="14722"/>
                  </a:lnTo>
                  <a:lnTo>
                    <a:pt x="2973449" y="10252"/>
                  </a:lnTo>
                  <a:lnTo>
                    <a:pt x="2926185" y="6579"/>
                  </a:lnTo>
                  <a:lnTo>
                    <a:pt x="2878699" y="3711"/>
                  </a:lnTo>
                  <a:lnTo>
                    <a:pt x="2830999" y="1653"/>
                  </a:lnTo>
                  <a:lnTo>
                    <a:pt x="2783091" y="414"/>
                  </a:lnTo>
                  <a:lnTo>
                    <a:pt x="2734983" y="0"/>
                  </a:lnTo>
                  <a:lnTo>
                    <a:pt x="2686874" y="414"/>
                  </a:lnTo>
                  <a:lnTo>
                    <a:pt x="2638966" y="1653"/>
                  </a:lnTo>
                  <a:lnTo>
                    <a:pt x="2591266" y="3711"/>
                  </a:lnTo>
                  <a:lnTo>
                    <a:pt x="2543780" y="6579"/>
                  </a:lnTo>
                  <a:lnTo>
                    <a:pt x="2496516" y="10252"/>
                  </a:lnTo>
                  <a:lnTo>
                    <a:pt x="2449480" y="14722"/>
                  </a:lnTo>
                  <a:lnTo>
                    <a:pt x="2402679" y="19983"/>
                  </a:lnTo>
                  <a:lnTo>
                    <a:pt x="2356119" y="26028"/>
                  </a:lnTo>
                  <a:lnTo>
                    <a:pt x="2309808" y="32851"/>
                  </a:lnTo>
                  <a:lnTo>
                    <a:pt x="2263752" y="40444"/>
                  </a:lnTo>
                  <a:lnTo>
                    <a:pt x="2217958" y="48800"/>
                  </a:lnTo>
                  <a:lnTo>
                    <a:pt x="2172433" y="57914"/>
                  </a:lnTo>
                  <a:lnTo>
                    <a:pt x="2127183" y="67777"/>
                  </a:lnTo>
                  <a:lnTo>
                    <a:pt x="2082216" y="78384"/>
                  </a:lnTo>
                  <a:lnTo>
                    <a:pt x="2037538" y="89728"/>
                  </a:lnTo>
                  <a:lnTo>
                    <a:pt x="1993156" y="101801"/>
                  </a:lnTo>
                  <a:lnTo>
                    <a:pt x="1949076" y="114597"/>
                  </a:lnTo>
                  <a:lnTo>
                    <a:pt x="1905306" y="128110"/>
                  </a:lnTo>
                  <a:lnTo>
                    <a:pt x="1861852" y="142332"/>
                  </a:lnTo>
                  <a:lnTo>
                    <a:pt x="1818721" y="157256"/>
                  </a:lnTo>
                  <a:lnTo>
                    <a:pt x="1775920" y="172877"/>
                  </a:lnTo>
                  <a:lnTo>
                    <a:pt x="1733456" y="189187"/>
                  </a:lnTo>
                  <a:lnTo>
                    <a:pt x="1691334" y="206179"/>
                  </a:lnTo>
                  <a:lnTo>
                    <a:pt x="1649563" y="223846"/>
                  </a:lnTo>
                  <a:lnTo>
                    <a:pt x="1608149" y="242182"/>
                  </a:lnTo>
                  <a:lnTo>
                    <a:pt x="1567099" y="261181"/>
                  </a:lnTo>
                  <a:lnTo>
                    <a:pt x="1526419" y="280834"/>
                  </a:lnTo>
                  <a:lnTo>
                    <a:pt x="1486116" y="301136"/>
                  </a:lnTo>
                  <a:lnTo>
                    <a:pt x="1446197" y="322080"/>
                  </a:lnTo>
                  <a:lnTo>
                    <a:pt x="1406669" y="343658"/>
                  </a:lnTo>
                  <a:lnTo>
                    <a:pt x="1367539" y="365865"/>
                  </a:lnTo>
                  <a:lnTo>
                    <a:pt x="1328813" y="388693"/>
                  </a:lnTo>
                  <a:lnTo>
                    <a:pt x="1290498" y="412135"/>
                  </a:lnTo>
                  <a:lnTo>
                    <a:pt x="1252602" y="436185"/>
                  </a:lnTo>
                  <a:lnTo>
                    <a:pt x="1215129" y="460836"/>
                  </a:lnTo>
                  <a:lnTo>
                    <a:pt x="1178089" y="486082"/>
                  </a:lnTo>
                  <a:lnTo>
                    <a:pt x="1141486" y="511914"/>
                  </a:lnTo>
                  <a:lnTo>
                    <a:pt x="1105329" y="538328"/>
                  </a:lnTo>
                  <a:lnTo>
                    <a:pt x="1069623" y="565315"/>
                  </a:lnTo>
                  <a:lnTo>
                    <a:pt x="1034376" y="592869"/>
                  </a:lnTo>
                  <a:lnTo>
                    <a:pt x="999595" y="620984"/>
                  </a:lnTo>
                  <a:lnTo>
                    <a:pt x="965286" y="649652"/>
                  </a:lnTo>
                  <a:lnTo>
                    <a:pt x="931455" y="678867"/>
                  </a:lnTo>
                  <a:lnTo>
                    <a:pt x="898110" y="708622"/>
                  </a:lnTo>
                  <a:lnTo>
                    <a:pt x="865258" y="738910"/>
                  </a:lnTo>
                  <a:lnTo>
                    <a:pt x="832905" y="769724"/>
                  </a:lnTo>
                  <a:lnTo>
                    <a:pt x="801058" y="801058"/>
                  </a:lnTo>
                  <a:lnTo>
                    <a:pt x="769724" y="832905"/>
                  </a:lnTo>
                  <a:lnTo>
                    <a:pt x="738910" y="865258"/>
                  </a:lnTo>
                  <a:lnTo>
                    <a:pt x="708622" y="898110"/>
                  </a:lnTo>
                  <a:lnTo>
                    <a:pt x="678867" y="931455"/>
                  </a:lnTo>
                  <a:lnTo>
                    <a:pt x="649652" y="965286"/>
                  </a:lnTo>
                  <a:lnTo>
                    <a:pt x="620984" y="999595"/>
                  </a:lnTo>
                  <a:lnTo>
                    <a:pt x="592869" y="1034376"/>
                  </a:lnTo>
                  <a:lnTo>
                    <a:pt x="565315" y="1069623"/>
                  </a:lnTo>
                  <a:lnTo>
                    <a:pt x="538328" y="1105329"/>
                  </a:lnTo>
                  <a:lnTo>
                    <a:pt x="511914" y="1141486"/>
                  </a:lnTo>
                  <a:lnTo>
                    <a:pt x="486082" y="1178089"/>
                  </a:lnTo>
                  <a:lnTo>
                    <a:pt x="460836" y="1215129"/>
                  </a:lnTo>
                  <a:lnTo>
                    <a:pt x="436185" y="1252602"/>
                  </a:lnTo>
                  <a:lnTo>
                    <a:pt x="412135" y="1290498"/>
                  </a:lnTo>
                  <a:lnTo>
                    <a:pt x="388693" y="1328813"/>
                  </a:lnTo>
                  <a:lnTo>
                    <a:pt x="365865" y="1367539"/>
                  </a:lnTo>
                  <a:lnTo>
                    <a:pt x="343658" y="1406669"/>
                  </a:lnTo>
                  <a:lnTo>
                    <a:pt x="322080" y="1446197"/>
                  </a:lnTo>
                  <a:lnTo>
                    <a:pt x="301136" y="1486116"/>
                  </a:lnTo>
                  <a:lnTo>
                    <a:pt x="280834" y="1526419"/>
                  </a:lnTo>
                  <a:lnTo>
                    <a:pt x="261181" y="1567099"/>
                  </a:lnTo>
                  <a:lnTo>
                    <a:pt x="242182" y="1608149"/>
                  </a:lnTo>
                  <a:lnTo>
                    <a:pt x="223846" y="1649563"/>
                  </a:lnTo>
                  <a:lnTo>
                    <a:pt x="206179" y="1691334"/>
                  </a:lnTo>
                  <a:lnTo>
                    <a:pt x="189187" y="1733456"/>
                  </a:lnTo>
                  <a:lnTo>
                    <a:pt x="172877" y="1775920"/>
                  </a:lnTo>
                  <a:lnTo>
                    <a:pt x="157256" y="1818721"/>
                  </a:lnTo>
                  <a:lnTo>
                    <a:pt x="142332" y="1861852"/>
                  </a:lnTo>
                  <a:lnTo>
                    <a:pt x="128110" y="1905306"/>
                  </a:lnTo>
                  <a:lnTo>
                    <a:pt x="114597" y="1949076"/>
                  </a:lnTo>
                  <a:lnTo>
                    <a:pt x="101801" y="1993156"/>
                  </a:lnTo>
                  <a:lnTo>
                    <a:pt x="89728" y="2037538"/>
                  </a:lnTo>
                  <a:lnTo>
                    <a:pt x="78384" y="2082216"/>
                  </a:lnTo>
                  <a:lnTo>
                    <a:pt x="67777" y="2127183"/>
                  </a:lnTo>
                  <a:lnTo>
                    <a:pt x="57914" y="2172433"/>
                  </a:lnTo>
                  <a:lnTo>
                    <a:pt x="48800" y="2217958"/>
                  </a:lnTo>
                  <a:lnTo>
                    <a:pt x="40444" y="2263752"/>
                  </a:lnTo>
                  <a:lnTo>
                    <a:pt x="32851" y="2309808"/>
                  </a:lnTo>
                  <a:lnTo>
                    <a:pt x="26028" y="2356119"/>
                  </a:lnTo>
                  <a:lnTo>
                    <a:pt x="19983" y="2402679"/>
                  </a:lnTo>
                  <a:lnTo>
                    <a:pt x="14722" y="2449480"/>
                  </a:lnTo>
                  <a:lnTo>
                    <a:pt x="10252" y="2496516"/>
                  </a:lnTo>
                  <a:lnTo>
                    <a:pt x="6579" y="2543780"/>
                  </a:lnTo>
                  <a:lnTo>
                    <a:pt x="3711" y="2591266"/>
                  </a:lnTo>
                  <a:lnTo>
                    <a:pt x="1653" y="2638966"/>
                  </a:lnTo>
                  <a:lnTo>
                    <a:pt x="414" y="2686874"/>
                  </a:lnTo>
                  <a:lnTo>
                    <a:pt x="0" y="2734983"/>
                  </a:lnTo>
                  <a:lnTo>
                    <a:pt x="414" y="2783091"/>
                  </a:lnTo>
                  <a:lnTo>
                    <a:pt x="1653" y="2830999"/>
                  </a:lnTo>
                  <a:lnTo>
                    <a:pt x="3711" y="2878699"/>
                  </a:lnTo>
                  <a:lnTo>
                    <a:pt x="6579" y="2926185"/>
                  </a:lnTo>
                  <a:lnTo>
                    <a:pt x="10252" y="2973449"/>
                  </a:lnTo>
                  <a:lnTo>
                    <a:pt x="14722" y="3020485"/>
                  </a:lnTo>
                  <a:lnTo>
                    <a:pt x="19983" y="3067286"/>
                  </a:lnTo>
                  <a:lnTo>
                    <a:pt x="26028" y="3113846"/>
                  </a:lnTo>
                  <a:lnTo>
                    <a:pt x="32851" y="3160157"/>
                  </a:lnTo>
                  <a:lnTo>
                    <a:pt x="40444" y="3206213"/>
                  </a:lnTo>
                  <a:lnTo>
                    <a:pt x="48800" y="3252007"/>
                  </a:lnTo>
                  <a:lnTo>
                    <a:pt x="57914" y="3297532"/>
                  </a:lnTo>
                  <a:lnTo>
                    <a:pt x="67777" y="3342782"/>
                  </a:lnTo>
                  <a:lnTo>
                    <a:pt x="78384" y="3387749"/>
                  </a:lnTo>
                  <a:lnTo>
                    <a:pt x="89728" y="3432427"/>
                  </a:lnTo>
                  <a:lnTo>
                    <a:pt x="101801" y="3476809"/>
                  </a:lnTo>
                  <a:lnTo>
                    <a:pt x="114597" y="3520889"/>
                  </a:lnTo>
                  <a:lnTo>
                    <a:pt x="128110" y="3564659"/>
                  </a:lnTo>
                  <a:lnTo>
                    <a:pt x="142332" y="3608113"/>
                  </a:lnTo>
                  <a:lnTo>
                    <a:pt x="157256" y="3651244"/>
                  </a:lnTo>
                  <a:lnTo>
                    <a:pt x="172877" y="3694045"/>
                  </a:lnTo>
                  <a:lnTo>
                    <a:pt x="189187" y="3736510"/>
                  </a:lnTo>
                  <a:lnTo>
                    <a:pt x="206179" y="3778631"/>
                  </a:lnTo>
                  <a:lnTo>
                    <a:pt x="223846" y="3820402"/>
                  </a:lnTo>
                  <a:lnTo>
                    <a:pt x="242182" y="3861816"/>
                  </a:lnTo>
                  <a:lnTo>
                    <a:pt x="261181" y="3902866"/>
                  </a:lnTo>
                  <a:lnTo>
                    <a:pt x="280834" y="3943546"/>
                  </a:lnTo>
                  <a:lnTo>
                    <a:pt x="301136" y="3983849"/>
                  </a:lnTo>
                  <a:lnTo>
                    <a:pt x="322080" y="4023768"/>
                  </a:lnTo>
                  <a:lnTo>
                    <a:pt x="343658" y="4063296"/>
                  </a:lnTo>
                  <a:lnTo>
                    <a:pt x="365865" y="4102426"/>
                  </a:lnTo>
                  <a:lnTo>
                    <a:pt x="388693" y="4141152"/>
                  </a:lnTo>
                  <a:lnTo>
                    <a:pt x="412135" y="4179467"/>
                  </a:lnTo>
                  <a:lnTo>
                    <a:pt x="436185" y="4217364"/>
                  </a:lnTo>
                  <a:lnTo>
                    <a:pt x="460836" y="4254836"/>
                  </a:lnTo>
                  <a:lnTo>
                    <a:pt x="486082" y="4291876"/>
                  </a:lnTo>
                  <a:lnTo>
                    <a:pt x="511914" y="4328479"/>
                  </a:lnTo>
                  <a:lnTo>
                    <a:pt x="538328" y="4364636"/>
                  </a:lnTo>
                  <a:lnTo>
                    <a:pt x="565315" y="4400342"/>
                  </a:lnTo>
                  <a:lnTo>
                    <a:pt x="592869" y="4435589"/>
                  </a:lnTo>
                  <a:lnTo>
                    <a:pt x="620984" y="4470370"/>
                  </a:lnTo>
                  <a:lnTo>
                    <a:pt x="649652" y="4504680"/>
                  </a:lnTo>
                  <a:lnTo>
                    <a:pt x="678867" y="4538510"/>
                  </a:lnTo>
                  <a:lnTo>
                    <a:pt x="708622" y="4571855"/>
                  </a:lnTo>
                  <a:lnTo>
                    <a:pt x="738910" y="4604707"/>
                  </a:lnTo>
                  <a:lnTo>
                    <a:pt x="769724" y="4637060"/>
                  </a:lnTo>
                  <a:lnTo>
                    <a:pt x="801058" y="4668907"/>
                  </a:lnTo>
                  <a:lnTo>
                    <a:pt x="832905" y="4700241"/>
                  </a:lnTo>
                  <a:lnTo>
                    <a:pt x="865258" y="4731055"/>
                  </a:lnTo>
                  <a:lnTo>
                    <a:pt x="898110" y="4761343"/>
                  </a:lnTo>
                  <a:lnTo>
                    <a:pt x="931455" y="4791098"/>
                  </a:lnTo>
                  <a:lnTo>
                    <a:pt x="965286" y="4820313"/>
                  </a:lnTo>
                  <a:lnTo>
                    <a:pt x="999595" y="4848981"/>
                  </a:lnTo>
                  <a:lnTo>
                    <a:pt x="1034376" y="4877096"/>
                  </a:lnTo>
                  <a:lnTo>
                    <a:pt x="1069623" y="4904650"/>
                  </a:lnTo>
                  <a:lnTo>
                    <a:pt x="1105329" y="4931637"/>
                  </a:lnTo>
                  <a:lnTo>
                    <a:pt x="1141486" y="4958051"/>
                  </a:lnTo>
                  <a:lnTo>
                    <a:pt x="1178089" y="4983884"/>
                  </a:lnTo>
                  <a:lnTo>
                    <a:pt x="1215129" y="5009129"/>
                  </a:lnTo>
                  <a:lnTo>
                    <a:pt x="1252602" y="5033780"/>
                  </a:lnTo>
                  <a:lnTo>
                    <a:pt x="1290498" y="5057830"/>
                  </a:lnTo>
                  <a:lnTo>
                    <a:pt x="1328813" y="5081273"/>
                  </a:lnTo>
                  <a:lnTo>
                    <a:pt x="1367539" y="5104100"/>
                  </a:lnTo>
                  <a:lnTo>
                    <a:pt x="1406669" y="5126307"/>
                  </a:lnTo>
                  <a:lnTo>
                    <a:pt x="1446197" y="5147885"/>
                  </a:lnTo>
                  <a:lnTo>
                    <a:pt x="1486116" y="5168829"/>
                  </a:lnTo>
                  <a:lnTo>
                    <a:pt x="1526419" y="5189131"/>
                  </a:lnTo>
                  <a:lnTo>
                    <a:pt x="1567099" y="5208784"/>
                  </a:lnTo>
                  <a:lnTo>
                    <a:pt x="1608149" y="5227783"/>
                  </a:lnTo>
                  <a:lnTo>
                    <a:pt x="1649563" y="5246119"/>
                  </a:lnTo>
                  <a:lnTo>
                    <a:pt x="1691334" y="5263787"/>
                  </a:lnTo>
                  <a:lnTo>
                    <a:pt x="1733456" y="5280779"/>
                  </a:lnTo>
                  <a:lnTo>
                    <a:pt x="1775920" y="5297088"/>
                  </a:lnTo>
                  <a:lnTo>
                    <a:pt x="1818721" y="5312709"/>
                  </a:lnTo>
                  <a:lnTo>
                    <a:pt x="1861852" y="5327633"/>
                  </a:lnTo>
                  <a:lnTo>
                    <a:pt x="1905306" y="5341855"/>
                  </a:lnTo>
                  <a:lnTo>
                    <a:pt x="1949076" y="5355368"/>
                  </a:lnTo>
                  <a:lnTo>
                    <a:pt x="1993156" y="5368164"/>
                  </a:lnTo>
                  <a:lnTo>
                    <a:pt x="2037538" y="5380237"/>
                  </a:lnTo>
                  <a:lnTo>
                    <a:pt x="2082216" y="5391581"/>
                  </a:lnTo>
                  <a:lnTo>
                    <a:pt x="2127183" y="5402188"/>
                  </a:lnTo>
                  <a:lnTo>
                    <a:pt x="2172433" y="5412052"/>
                  </a:lnTo>
                  <a:lnTo>
                    <a:pt x="2217958" y="5421165"/>
                  </a:lnTo>
                  <a:lnTo>
                    <a:pt x="2263752" y="5429522"/>
                  </a:lnTo>
                  <a:lnTo>
                    <a:pt x="2309808" y="5437114"/>
                  </a:lnTo>
                  <a:lnTo>
                    <a:pt x="2356119" y="5443937"/>
                  </a:lnTo>
                  <a:lnTo>
                    <a:pt x="2402679" y="5449982"/>
                  </a:lnTo>
                  <a:lnTo>
                    <a:pt x="2449480" y="5455243"/>
                  </a:lnTo>
                  <a:lnTo>
                    <a:pt x="2496516" y="5459713"/>
                  </a:lnTo>
                  <a:lnTo>
                    <a:pt x="2543780" y="5463386"/>
                  </a:lnTo>
                  <a:lnTo>
                    <a:pt x="2591266" y="5466255"/>
                  </a:lnTo>
                  <a:lnTo>
                    <a:pt x="2638966" y="5468312"/>
                  </a:lnTo>
                  <a:lnTo>
                    <a:pt x="2686874" y="5469551"/>
                  </a:lnTo>
                  <a:lnTo>
                    <a:pt x="2734983" y="5469966"/>
                  </a:lnTo>
                  <a:close/>
                </a:path>
              </a:pathLst>
            </a:custGeom>
            <a:ln w="69100">
              <a:solidFill>
                <a:srgbClr val="F0F4F6"/>
              </a:solidFill>
            </a:ln>
          </p:spPr>
          <p:txBody>
            <a:bodyPr wrap="square" lIns="0" tIns="0" rIns="0" bIns="0" rtlCol="0"/>
            <a:lstStyle/>
            <a:p>
              <a:endParaRPr/>
            </a:p>
          </p:txBody>
        </p:sp>
        <p:sp>
          <p:nvSpPr>
            <p:cNvPr id="5" name="object 5"/>
            <p:cNvSpPr/>
            <p:nvPr/>
          </p:nvSpPr>
          <p:spPr>
            <a:xfrm>
              <a:off x="4685334" y="519849"/>
              <a:ext cx="4021454" cy="7252970"/>
            </a:xfrm>
            <a:custGeom>
              <a:avLst/>
              <a:gdLst/>
              <a:ahLst/>
              <a:cxnLst/>
              <a:rect l="l" t="t" r="r" b="b"/>
              <a:pathLst>
                <a:path w="4021454" h="7252970">
                  <a:moveTo>
                    <a:pt x="4020832" y="0"/>
                  </a:moveTo>
                  <a:lnTo>
                    <a:pt x="0" y="0"/>
                  </a:lnTo>
                  <a:lnTo>
                    <a:pt x="0" y="7252550"/>
                  </a:lnTo>
                  <a:lnTo>
                    <a:pt x="4020832" y="7252550"/>
                  </a:lnTo>
                  <a:lnTo>
                    <a:pt x="4020832" y="0"/>
                  </a:lnTo>
                  <a:close/>
                </a:path>
              </a:pathLst>
            </a:custGeom>
            <a:solidFill>
              <a:srgbClr val="FFFFFF">
                <a:alpha val="30999"/>
              </a:srgbClr>
            </a:solidFill>
          </p:spPr>
          <p:txBody>
            <a:bodyPr wrap="square" lIns="0" tIns="0" rIns="0" bIns="0" rtlCol="0"/>
            <a:lstStyle/>
            <a:p>
              <a:endParaRPr/>
            </a:p>
          </p:txBody>
        </p:sp>
        <p:pic>
          <p:nvPicPr>
            <p:cNvPr id="6" name="object 6"/>
            <p:cNvPicPr/>
            <p:nvPr/>
          </p:nvPicPr>
          <p:blipFill>
            <a:blip r:embed="rId2" cstate="print"/>
            <a:stretch>
              <a:fillRect/>
            </a:stretch>
          </p:blipFill>
          <p:spPr>
            <a:xfrm>
              <a:off x="5037327" y="749299"/>
              <a:ext cx="3404436" cy="7023100"/>
            </a:xfrm>
            <a:prstGeom prst="rect">
              <a:avLst/>
            </a:prstGeom>
          </p:spPr>
        </p:pic>
      </p:grpSp>
      <p:sp>
        <p:nvSpPr>
          <p:cNvPr id="7" name="object 7"/>
          <p:cNvSpPr txBox="1">
            <a:spLocks noGrp="1"/>
          </p:cNvSpPr>
          <p:nvPr>
            <p:ph type="title"/>
          </p:nvPr>
        </p:nvSpPr>
        <p:spPr>
          <a:xfrm>
            <a:off x="444500" y="823260"/>
            <a:ext cx="3166745" cy="574040"/>
          </a:xfrm>
          <a:prstGeom prst="rect">
            <a:avLst/>
          </a:prstGeom>
        </p:spPr>
        <p:txBody>
          <a:bodyPr vert="horz" wrap="square" lIns="0" tIns="12700" rIns="0" bIns="0" rtlCol="0">
            <a:spAutoFit/>
          </a:bodyPr>
          <a:lstStyle/>
          <a:p>
            <a:pPr marL="12700">
              <a:lnSpc>
                <a:spcPct val="100000"/>
              </a:lnSpc>
              <a:spcBef>
                <a:spcPts val="100"/>
              </a:spcBef>
            </a:pPr>
            <a:r>
              <a:rPr spc="150" dirty="0"/>
              <a:t>What</a:t>
            </a:r>
            <a:r>
              <a:rPr spc="-5" dirty="0"/>
              <a:t> </a:t>
            </a:r>
            <a:r>
              <a:rPr dirty="0"/>
              <a:t>is</a:t>
            </a:r>
            <a:r>
              <a:rPr spc="-5" dirty="0"/>
              <a:t> </a:t>
            </a:r>
            <a:r>
              <a:rPr spc="-10" dirty="0"/>
              <a:t>Cancer?</a:t>
            </a:r>
          </a:p>
        </p:txBody>
      </p:sp>
      <p:sp>
        <p:nvSpPr>
          <p:cNvPr id="8" name="object 8"/>
          <p:cNvSpPr txBox="1"/>
          <p:nvPr/>
        </p:nvSpPr>
        <p:spPr>
          <a:xfrm>
            <a:off x="7265058" y="1364610"/>
            <a:ext cx="1087782" cy="683260"/>
          </a:xfrm>
          <a:prstGeom prst="rect">
            <a:avLst/>
          </a:prstGeom>
        </p:spPr>
        <p:txBody>
          <a:bodyPr vert="horz" wrap="square" lIns="0" tIns="12065" rIns="0" bIns="0" rtlCol="0">
            <a:spAutoFit/>
          </a:bodyPr>
          <a:lstStyle/>
          <a:p>
            <a:pPr marL="201930" marR="5080" indent="-189865">
              <a:lnSpc>
                <a:spcPct val="119800"/>
              </a:lnSpc>
              <a:spcBef>
                <a:spcPts val="95"/>
              </a:spcBef>
            </a:pPr>
            <a:r>
              <a:rPr sz="1800" b="1" spc="-10" dirty="0">
                <a:solidFill>
                  <a:srgbClr val="656668"/>
                </a:solidFill>
                <a:latin typeface="Avenir Heavy"/>
                <a:cs typeface="Avenir Heavy"/>
              </a:rPr>
              <a:t>thoracic </a:t>
            </a:r>
            <a:r>
              <a:rPr sz="1800" b="1" spc="-20" dirty="0">
                <a:solidFill>
                  <a:srgbClr val="656668"/>
                </a:solidFill>
                <a:latin typeface="Avenir Heavy"/>
                <a:cs typeface="Avenir Heavy"/>
              </a:rPr>
              <a:t>duct</a:t>
            </a:r>
            <a:endParaRPr sz="1800" dirty="0">
              <a:latin typeface="Avenir Heavy"/>
              <a:cs typeface="Avenir Heavy"/>
            </a:endParaRPr>
          </a:p>
        </p:txBody>
      </p:sp>
      <p:sp>
        <p:nvSpPr>
          <p:cNvPr id="9" name="object 9"/>
          <p:cNvSpPr txBox="1"/>
          <p:nvPr/>
        </p:nvSpPr>
        <p:spPr>
          <a:xfrm>
            <a:off x="6960121" y="2333603"/>
            <a:ext cx="919876" cy="291105"/>
          </a:xfrm>
          <a:prstGeom prst="rect">
            <a:avLst/>
          </a:prstGeom>
        </p:spPr>
        <p:txBody>
          <a:bodyPr vert="horz" wrap="square" lIns="0" tIns="13970" rIns="0" bIns="0" rtlCol="0">
            <a:spAutoFit/>
          </a:bodyPr>
          <a:lstStyle/>
          <a:p>
            <a:pPr marL="12700">
              <a:lnSpc>
                <a:spcPct val="100000"/>
              </a:lnSpc>
              <a:spcBef>
                <a:spcPts val="110"/>
              </a:spcBef>
            </a:pPr>
            <a:r>
              <a:rPr sz="1800" b="1" spc="-10" dirty="0">
                <a:solidFill>
                  <a:srgbClr val="656668"/>
                </a:solidFill>
                <a:latin typeface="Avenir Heavy"/>
                <a:cs typeface="Avenir Heavy"/>
              </a:rPr>
              <a:t>thymus</a:t>
            </a:r>
            <a:endParaRPr sz="1800" dirty="0">
              <a:latin typeface="Avenir Heavy"/>
              <a:cs typeface="Avenir Heavy"/>
            </a:endParaRPr>
          </a:p>
        </p:txBody>
      </p:sp>
      <p:sp>
        <p:nvSpPr>
          <p:cNvPr id="10" name="object 10"/>
          <p:cNvSpPr txBox="1"/>
          <p:nvPr/>
        </p:nvSpPr>
        <p:spPr>
          <a:xfrm>
            <a:off x="7861340" y="2749683"/>
            <a:ext cx="1107061" cy="291105"/>
          </a:xfrm>
          <a:prstGeom prst="rect">
            <a:avLst/>
          </a:prstGeom>
        </p:spPr>
        <p:txBody>
          <a:bodyPr vert="horz" wrap="square" lIns="0" tIns="13970" rIns="0" bIns="0" rtlCol="0">
            <a:spAutoFit/>
          </a:bodyPr>
          <a:lstStyle/>
          <a:p>
            <a:pPr marL="12700">
              <a:lnSpc>
                <a:spcPct val="100000"/>
              </a:lnSpc>
              <a:spcBef>
                <a:spcPts val="110"/>
              </a:spcBef>
            </a:pPr>
            <a:r>
              <a:rPr sz="1800" b="1" spc="-10" dirty="0">
                <a:solidFill>
                  <a:srgbClr val="656668"/>
                </a:solidFill>
                <a:latin typeface="Avenir Heavy"/>
                <a:cs typeface="Avenir Heavy"/>
              </a:rPr>
              <a:t>auxiliary</a:t>
            </a:r>
            <a:endParaRPr sz="1800" dirty="0">
              <a:latin typeface="Avenir Heavy"/>
              <a:cs typeface="Avenir Heavy"/>
            </a:endParaRPr>
          </a:p>
        </p:txBody>
      </p:sp>
      <p:sp>
        <p:nvSpPr>
          <p:cNvPr id="11" name="object 11"/>
          <p:cNvSpPr txBox="1"/>
          <p:nvPr/>
        </p:nvSpPr>
        <p:spPr>
          <a:xfrm>
            <a:off x="7978802" y="2935185"/>
            <a:ext cx="989600" cy="291105"/>
          </a:xfrm>
          <a:prstGeom prst="rect">
            <a:avLst/>
          </a:prstGeom>
        </p:spPr>
        <p:txBody>
          <a:bodyPr vert="horz" wrap="square" lIns="0" tIns="13970" rIns="0" bIns="0" rtlCol="0">
            <a:spAutoFit/>
          </a:bodyPr>
          <a:lstStyle/>
          <a:p>
            <a:pPr marL="12700">
              <a:lnSpc>
                <a:spcPct val="100000"/>
              </a:lnSpc>
              <a:spcBef>
                <a:spcPts val="110"/>
              </a:spcBef>
            </a:pPr>
            <a:r>
              <a:rPr sz="1800" b="1" spc="-10" dirty="0">
                <a:solidFill>
                  <a:srgbClr val="656668"/>
                </a:solidFill>
                <a:latin typeface="Avenir Heavy"/>
                <a:cs typeface="Avenir Heavy"/>
              </a:rPr>
              <a:t>lymph</a:t>
            </a:r>
            <a:endParaRPr sz="1800" dirty="0">
              <a:latin typeface="Avenir Heavy"/>
              <a:cs typeface="Avenir Heavy"/>
            </a:endParaRPr>
          </a:p>
        </p:txBody>
      </p:sp>
      <p:sp>
        <p:nvSpPr>
          <p:cNvPr id="12" name="object 12"/>
          <p:cNvSpPr txBox="1"/>
          <p:nvPr/>
        </p:nvSpPr>
        <p:spPr>
          <a:xfrm>
            <a:off x="8146932" y="3120687"/>
            <a:ext cx="906496" cy="291105"/>
          </a:xfrm>
          <a:prstGeom prst="rect">
            <a:avLst/>
          </a:prstGeom>
        </p:spPr>
        <p:txBody>
          <a:bodyPr vert="horz" wrap="square" lIns="0" tIns="13970" rIns="0" bIns="0" rtlCol="0">
            <a:spAutoFit/>
          </a:bodyPr>
          <a:lstStyle/>
          <a:p>
            <a:pPr marL="12700">
              <a:lnSpc>
                <a:spcPct val="100000"/>
              </a:lnSpc>
              <a:spcBef>
                <a:spcPts val="110"/>
              </a:spcBef>
            </a:pPr>
            <a:r>
              <a:rPr sz="1800" b="1" spc="-10" dirty="0">
                <a:solidFill>
                  <a:srgbClr val="656668"/>
                </a:solidFill>
                <a:latin typeface="Avenir Heavy"/>
                <a:cs typeface="Avenir Heavy"/>
              </a:rPr>
              <a:t>nodes</a:t>
            </a:r>
            <a:endParaRPr sz="1800" dirty="0">
              <a:latin typeface="Avenir Heavy"/>
              <a:cs typeface="Avenir Heavy"/>
            </a:endParaRPr>
          </a:p>
        </p:txBody>
      </p:sp>
      <p:sp>
        <p:nvSpPr>
          <p:cNvPr id="13" name="object 13"/>
          <p:cNvSpPr txBox="1"/>
          <p:nvPr/>
        </p:nvSpPr>
        <p:spPr>
          <a:xfrm>
            <a:off x="5605872" y="4034876"/>
            <a:ext cx="776605" cy="302260"/>
          </a:xfrm>
          <a:prstGeom prst="rect">
            <a:avLst/>
          </a:prstGeom>
        </p:spPr>
        <p:txBody>
          <a:bodyPr vert="horz" wrap="square" lIns="0" tIns="13970" rIns="0" bIns="0" rtlCol="0">
            <a:spAutoFit/>
          </a:bodyPr>
          <a:lstStyle/>
          <a:p>
            <a:pPr marL="12700">
              <a:lnSpc>
                <a:spcPct val="100000"/>
              </a:lnSpc>
              <a:spcBef>
                <a:spcPts val="110"/>
              </a:spcBef>
            </a:pPr>
            <a:r>
              <a:rPr sz="1800" b="1" spc="-10" dirty="0">
                <a:solidFill>
                  <a:srgbClr val="656668"/>
                </a:solidFill>
                <a:latin typeface="Avenir Heavy"/>
                <a:cs typeface="Avenir Heavy"/>
              </a:rPr>
              <a:t>lumbar</a:t>
            </a:r>
            <a:endParaRPr sz="1800" dirty="0">
              <a:latin typeface="Avenir Heavy"/>
              <a:cs typeface="Avenir Heavy"/>
            </a:endParaRPr>
          </a:p>
        </p:txBody>
      </p:sp>
      <p:sp>
        <p:nvSpPr>
          <p:cNvPr id="14" name="object 14"/>
          <p:cNvSpPr txBox="1"/>
          <p:nvPr/>
        </p:nvSpPr>
        <p:spPr>
          <a:xfrm>
            <a:off x="5652625" y="4242159"/>
            <a:ext cx="682625" cy="302260"/>
          </a:xfrm>
          <a:prstGeom prst="rect">
            <a:avLst/>
          </a:prstGeom>
        </p:spPr>
        <p:txBody>
          <a:bodyPr vert="horz" wrap="square" lIns="0" tIns="13970" rIns="0" bIns="0" rtlCol="0">
            <a:spAutoFit/>
          </a:bodyPr>
          <a:lstStyle/>
          <a:p>
            <a:pPr marL="12700">
              <a:lnSpc>
                <a:spcPct val="100000"/>
              </a:lnSpc>
              <a:spcBef>
                <a:spcPts val="110"/>
              </a:spcBef>
            </a:pPr>
            <a:r>
              <a:rPr sz="1800" b="1" spc="-10" dirty="0">
                <a:solidFill>
                  <a:srgbClr val="656668"/>
                </a:solidFill>
                <a:latin typeface="Avenir Heavy"/>
                <a:cs typeface="Avenir Heavy"/>
              </a:rPr>
              <a:t>lymph</a:t>
            </a:r>
            <a:endParaRPr sz="1800">
              <a:latin typeface="Avenir Heavy"/>
              <a:cs typeface="Avenir Heavy"/>
            </a:endParaRPr>
          </a:p>
        </p:txBody>
      </p:sp>
      <p:sp>
        <p:nvSpPr>
          <p:cNvPr id="15" name="object 15"/>
          <p:cNvSpPr txBox="1"/>
          <p:nvPr/>
        </p:nvSpPr>
        <p:spPr>
          <a:xfrm>
            <a:off x="5655158" y="4458023"/>
            <a:ext cx="941705" cy="293680"/>
          </a:xfrm>
          <a:prstGeom prst="rect">
            <a:avLst/>
          </a:prstGeom>
        </p:spPr>
        <p:txBody>
          <a:bodyPr vert="horz" wrap="square" lIns="0" tIns="13970" rIns="0" bIns="0" rtlCol="0">
            <a:spAutoFit/>
          </a:bodyPr>
          <a:lstStyle/>
          <a:p>
            <a:pPr marL="12700">
              <a:lnSpc>
                <a:spcPct val="100000"/>
              </a:lnSpc>
              <a:spcBef>
                <a:spcPts val="110"/>
              </a:spcBef>
            </a:pPr>
            <a:r>
              <a:rPr sz="1800" b="1" spc="-10" dirty="0">
                <a:solidFill>
                  <a:srgbClr val="656668"/>
                </a:solidFill>
                <a:latin typeface="Avenir Heavy"/>
                <a:cs typeface="Avenir Heavy"/>
              </a:rPr>
              <a:t>nodes</a:t>
            </a:r>
            <a:endParaRPr sz="1800" dirty="0">
              <a:latin typeface="Avenir Heavy"/>
              <a:cs typeface="Avenir Heavy"/>
            </a:endParaRPr>
          </a:p>
        </p:txBody>
      </p:sp>
      <p:sp>
        <p:nvSpPr>
          <p:cNvPr id="16" name="object 16"/>
          <p:cNvSpPr txBox="1"/>
          <p:nvPr/>
        </p:nvSpPr>
        <p:spPr>
          <a:xfrm>
            <a:off x="5422311" y="4936821"/>
            <a:ext cx="921543" cy="291105"/>
          </a:xfrm>
          <a:prstGeom prst="rect">
            <a:avLst/>
          </a:prstGeom>
        </p:spPr>
        <p:txBody>
          <a:bodyPr vert="horz" wrap="square" lIns="0" tIns="13970" rIns="0" bIns="0" rtlCol="0">
            <a:spAutoFit/>
          </a:bodyPr>
          <a:lstStyle/>
          <a:p>
            <a:pPr marL="12700">
              <a:lnSpc>
                <a:spcPct val="100000"/>
              </a:lnSpc>
              <a:spcBef>
                <a:spcPts val="110"/>
              </a:spcBef>
            </a:pPr>
            <a:r>
              <a:rPr sz="1800" b="1" spc="-10" dirty="0">
                <a:solidFill>
                  <a:srgbClr val="656668"/>
                </a:solidFill>
                <a:latin typeface="Avenir Heavy"/>
                <a:cs typeface="Avenir Heavy"/>
              </a:rPr>
              <a:t>pelvic</a:t>
            </a:r>
            <a:endParaRPr sz="1800" dirty="0">
              <a:latin typeface="Avenir Heavy"/>
              <a:cs typeface="Avenir Heavy"/>
            </a:endParaRPr>
          </a:p>
        </p:txBody>
      </p:sp>
      <p:sp>
        <p:nvSpPr>
          <p:cNvPr id="17" name="object 17"/>
          <p:cNvSpPr txBox="1"/>
          <p:nvPr/>
        </p:nvSpPr>
        <p:spPr>
          <a:xfrm>
            <a:off x="5407571" y="5127806"/>
            <a:ext cx="1185528" cy="291105"/>
          </a:xfrm>
          <a:prstGeom prst="rect">
            <a:avLst/>
          </a:prstGeom>
        </p:spPr>
        <p:txBody>
          <a:bodyPr vert="horz" wrap="square" lIns="0" tIns="13970" rIns="0" bIns="0" rtlCol="0">
            <a:spAutoFit/>
          </a:bodyPr>
          <a:lstStyle/>
          <a:p>
            <a:pPr marL="12700">
              <a:lnSpc>
                <a:spcPct val="100000"/>
              </a:lnSpc>
              <a:spcBef>
                <a:spcPts val="110"/>
              </a:spcBef>
            </a:pPr>
            <a:r>
              <a:rPr sz="1800" b="1" spc="-10" dirty="0">
                <a:solidFill>
                  <a:srgbClr val="656668"/>
                </a:solidFill>
                <a:latin typeface="Avenir Heavy"/>
                <a:cs typeface="Avenir Heavy"/>
              </a:rPr>
              <a:t>lymph</a:t>
            </a:r>
            <a:endParaRPr sz="1800" dirty="0">
              <a:latin typeface="Avenir Heavy"/>
              <a:cs typeface="Avenir Heavy"/>
            </a:endParaRPr>
          </a:p>
        </p:txBody>
      </p:sp>
      <p:sp>
        <p:nvSpPr>
          <p:cNvPr id="18" name="object 18"/>
          <p:cNvSpPr txBox="1"/>
          <p:nvPr/>
        </p:nvSpPr>
        <p:spPr>
          <a:xfrm>
            <a:off x="5410104" y="5350297"/>
            <a:ext cx="925145" cy="291105"/>
          </a:xfrm>
          <a:prstGeom prst="rect">
            <a:avLst/>
          </a:prstGeom>
        </p:spPr>
        <p:txBody>
          <a:bodyPr vert="horz" wrap="square" lIns="0" tIns="13970" rIns="0" bIns="0" rtlCol="0">
            <a:spAutoFit/>
          </a:bodyPr>
          <a:lstStyle/>
          <a:p>
            <a:pPr marL="12700">
              <a:lnSpc>
                <a:spcPct val="100000"/>
              </a:lnSpc>
              <a:spcBef>
                <a:spcPts val="110"/>
              </a:spcBef>
            </a:pPr>
            <a:r>
              <a:rPr sz="1800" b="1" spc="-10" dirty="0">
                <a:solidFill>
                  <a:srgbClr val="656668"/>
                </a:solidFill>
                <a:latin typeface="Avenir Heavy"/>
                <a:cs typeface="Avenir Heavy"/>
              </a:rPr>
              <a:t>nodes</a:t>
            </a:r>
            <a:endParaRPr sz="1800" dirty="0">
              <a:latin typeface="Avenir Heavy"/>
              <a:cs typeface="Avenir Heavy"/>
            </a:endParaRPr>
          </a:p>
        </p:txBody>
      </p:sp>
      <p:sp>
        <p:nvSpPr>
          <p:cNvPr id="19" name="object 19"/>
          <p:cNvSpPr txBox="1"/>
          <p:nvPr/>
        </p:nvSpPr>
        <p:spPr>
          <a:xfrm>
            <a:off x="5217562" y="1250916"/>
            <a:ext cx="919142" cy="291105"/>
          </a:xfrm>
          <a:prstGeom prst="rect">
            <a:avLst/>
          </a:prstGeom>
        </p:spPr>
        <p:txBody>
          <a:bodyPr vert="horz" wrap="square" lIns="0" tIns="13970" rIns="0" bIns="0" rtlCol="0">
            <a:spAutoFit/>
          </a:bodyPr>
          <a:lstStyle/>
          <a:p>
            <a:pPr marL="12700">
              <a:lnSpc>
                <a:spcPct val="100000"/>
              </a:lnSpc>
              <a:spcBef>
                <a:spcPts val="110"/>
              </a:spcBef>
            </a:pPr>
            <a:r>
              <a:rPr sz="1800" b="1" spc="-10" dirty="0">
                <a:solidFill>
                  <a:srgbClr val="656668"/>
                </a:solidFill>
                <a:latin typeface="Avenir Heavy"/>
                <a:cs typeface="Avenir Heavy"/>
              </a:rPr>
              <a:t>cervical</a:t>
            </a:r>
            <a:endParaRPr sz="1800" dirty="0">
              <a:latin typeface="Avenir Heavy"/>
              <a:cs typeface="Avenir Heavy"/>
            </a:endParaRPr>
          </a:p>
        </p:txBody>
      </p:sp>
      <p:sp>
        <p:nvSpPr>
          <p:cNvPr id="20" name="object 20"/>
          <p:cNvSpPr txBox="1"/>
          <p:nvPr/>
        </p:nvSpPr>
        <p:spPr>
          <a:xfrm>
            <a:off x="5292414" y="1473407"/>
            <a:ext cx="816004" cy="291105"/>
          </a:xfrm>
          <a:prstGeom prst="rect">
            <a:avLst/>
          </a:prstGeom>
        </p:spPr>
        <p:txBody>
          <a:bodyPr vert="horz" wrap="square" lIns="0" tIns="13970" rIns="0" bIns="0" rtlCol="0">
            <a:spAutoFit/>
          </a:bodyPr>
          <a:lstStyle/>
          <a:p>
            <a:pPr marL="12700">
              <a:lnSpc>
                <a:spcPct val="100000"/>
              </a:lnSpc>
              <a:spcBef>
                <a:spcPts val="110"/>
              </a:spcBef>
            </a:pPr>
            <a:r>
              <a:rPr sz="1800" b="1" spc="-10" dirty="0">
                <a:solidFill>
                  <a:srgbClr val="656668"/>
                </a:solidFill>
                <a:latin typeface="Avenir Heavy"/>
                <a:cs typeface="Avenir Heavy"/>
              </a:rPr>
              <a:t>lymph</a:t>
            </a:r>
            <a:endParaRPr sz="1800" dirty="0">
              <a:latin typeface="Avenir Heavy"/>
              <a:cs typeface="Avenir Heavy"/>
            </a:endParaRPr>
          </a:p>
        </p:txBody>
      </p:sp>
      <p:sp>
        <p:nvSpPr>
          <p:cNvPr id="21" name="object 21"/>
          <p:cNvSpPr txBox="1"/>
          <p:nvPr/>
        </p:nvSpPr>
        <p:spPr>
          <a:xfrm>
            <a:off x="5294947" y="1739332"/>
            <a:ext cx="793338" cy="291105"/>
          </a:xfrm>
          <a:prstGeom prst="rect">
            <a:avLst/>
          </a:prstGeom>
        </p:spPr>
        <p:txBody>
          <a:bodyPr vert="horz" wrap="square" lIns="0" tIns="13970" rIns="0" bIns="0" rtlCol="0">
            <a:spAutoFit/>
          </a:bodyPr>
          <a:lstStyle/>
          <a:p>
            <a:pPr marL="12700">
              <a:lnSpc>
                <a:spcPct val="100000"/>
              </a:lnSpc>
              <a:spcBef>
                <a:spcPts val="110"/>
              </a:spcBef>
            </a:pPr>
            <a:r>
              <a:rPr sz="1800" b="1" spc="-10" dirty="0">
                <a:solidFill>
                  <a:srgbClr val="656668"/>
                </a:solidFill>
                <a:latin typeface="Avenir Heavy"/>
                <a:cs typeface="Avenir Heavy"/>
              </a:rPr>
              <a:t>nodes</a:t>
            </a:r>
            <a:endParaRPr sz="1800" dirty="0">
              <a:latin typeface="Avenir Heavy"/>
              <a:cs typeface="Avenir Heavy"/>
            </a:endParaRPr>
          </a:p>
        </p:txBody>
      </p:sp>
      <p:sp>
        <p:nvSpPr>
          <p:cNvPr id="22" name="object 22"/>
          <p:cNvSpPr txBox="1"/>
          <p:nvPr/>
        </p:nvSpPr>
        <p:spPr>
          <a:xfrm>
            <a:off x="8062867" y="776617"/>
            <a:ext cx="1198880" cy="302260"/>
          </a:xfrm>
          <a:prstGeom prst="rect">
            <a:avLst/>
          </a:prstGeom>
        </p:spPr>
        <p:txBody>
          <a:bodyPr vert="horz" wrap="square" lIns="0" tIns="13970" rIns="0" bIns="0" rtlCol="0">
            <a:spAutoFit/>
          </a:bodyPr>
          <a:lstStyle/>
          <a:p>
            <a:pPr marL="12700">
              <a:lnSpc>
                <a:spcPct val="100000"/>
              </a:lnSpc>
              <a:spcBef>
                <a:spcPts val="110"/>
              </a:spcBef>
            </a:pPr>
            <a:r>
              <a:rPr sz="1800" b="1" dirty="0">
                <a:solidFill>
                  <a:srgbClr val="656668"/>
                </a:solidFill>
                <a:latin typeface="Avenir Heavy"/>
                <a:cs typeface="Avenir Heavy"/>
              </a:rPr>
              <a:t>The </a:t>
            </a:r>
            <a:r>
              <a:rPr sz="1800" b="1" spc="-10" dirty="0">
                <a:solidFill>
                  <a:srgbClr val="656668"/>
                </a:solidFill>
                <a:latin typeface="Avenir Heavy"/>
                <a:cs typeface="Avenir Heavy"/>
              </a:rPr>
              <a:t>Lymph</a:t>
            </a:r>
            <a:endParaRPr sz="1800">
              <a:latin typeface="Avenir Heavy"/>
              <a:cs typeface="Avenir Heavy"/>
            </a:endParaRPr>
          </a:p>
        </p:txBody>
      </p:sp>
      <p:sp>
        <p:nvSpPr>
          <p:cNvPr id="23" name="object 23"/>
          <p:cNvSpPr txBox="1"/>
          <p:nvPr/>
        </p:nvSpPr>
        <p:spPr>
          <a:xfrm>
            <a:off x="8352840" y="1263994"/>
            <a:ext cx="908907" cy="291105"/>
          </a:xfrm>
          <a:prstGeom prst="rect">
            <a:avLst/>
          </a:prstGeom>
        </p:spPr>
        <p:txBody>
          <a:bodyPr vert="horz" wrap="square" lIns="0" tIns="13970" rIns="0" bIns="0" rtlCol="0">
            <a:spAutoFit/>
          </a:bodyPr>
          <a:lstStyle/>
          <a:p>
            <a:pPr marL="12700">
              <a:lnSpc>
                <a:spcPct val="100000"/>
              </a:lnSpc>
              <a:spcBef>
                <a:spcPts val="110"/>
              </a:spcBef>
            </a:pPr>
            <a:r>
              <a:rPr sz="1800" b="1" spc="-10" dirty="0">
                <a:solidFill>
                  <a:srgbClr val="656668"/>
                </a:solidFill>
                <a:latin typeface="Avenir Heavy"/>
                <a:cs typeface="Avenir Heavy"/>
              </a:rPr>
              <a:t>System</a:t>
            </a:r>
            <a:endParaRPr sz="1800" dirty="0">
              <a:latin typeface="Avenir Heavy"/>
              <a:cs typeface="Avenir Heavy"/>
            </a:endParaRPr>
          </a:p>
        </p:txBody>
      </p:sp>
      <p:sp>
        <p:nvSpPr>
          <p:cNvPr id="24" name="object 24"/>
          <p:cNvSpPr txBox="1"/>
          <p:nvPr/>
        </p:nvSpPr>
        <p:spPr>
          <a:xfrm>
            <a:off x="7148058" y="4760169"/>
            <a:ext cx="1204782" cy="291105"/>
          </a:xfrm>
          <a:prstGeom prst="rect">
            <a:avLst/>
          </a:prstGeom>
        </p:spPr>
        <p:txBody>
          <a:bodyPr vert="horz" wrap="square" lIns="0" tIns="13970" rIns="0" bIns="0" rtlCol="0">
            <a:spAutoFit/>
          </a:bodyPr>
          <a:lstStyle/>
          <a:p>
            <a:pPr marL="12700">
              <a:lnSpc>
                <a:spcPct val="100000"/>
              </a:lnSpc>
              <a:spcBef>
                <a:spcPts val="110"/>
              </a:spcBef>
            </a:pPr>
            <a:r>
              <a:rPr sz="1800" b="1" spc="-10" dirty="0">
                <a:solidFill>
                  <a:srgbClr val="656668"/>
                </a:solidFill>
                <a:latin typeface="Avenir Heavy"/>
                <a:cs typeface="Avenir Heavy"/>
              </a:rPr>
              <a:t>inguinal</a:t>
            </a:r>
            <a:endParaRPr sz="1800" dirty="0">
              <a:latin typeface="Avenir Heavy"/>
              <a:cs typeface="Avenir Heavy"/>
            </a:endParaRPr>
          </a:p>
        </p:txBody>
      </p:sp>
      <p:sp>
        <p:nvSpPr>
          <p:cNvPr id="25" name="object 25"/>
          <p:cNvSpPr txBox="1"/>
          <p:nvPr/>
        </p:nvSpPr>
        <p:spPr>
          <a:xfrm>
            <a:off x="7242026" y="5032829"/>
            <a:ext cx="682625" cy="302260"/>
          </a:xfrm>
          <a:prstGeom prst="rect">
            <a:avLst/>
          </a:prstGeom>
        </p:spPr>
        <p:txBody>
          <a:bodyPr vert="horz" wrap="square" lIns="0" tIns="13970" rIns="0" bIns="0" rtlCol="0">
            <a:spAutoFit/>
          </a:bodyPr>
          <a:lstStyle/>
          <a:p>
            <a:pPr marL="12700">
              <a:lnSpc>
                <a:spcPct val="100000"/>
              </a:lnSpc>
              <a:spcBef>
                <a:spcPts val="110"/>
              </a:spcBef>
            </a:pPr>
            <a:r>
              <a:rPr sz="1800" b="1" spc="-10" dirty="0">
                <a:solidFill>
                  <a:srgbClr val="656668"/>
                </a:solidFill>
                <a:latin typeface="Avenir Heavy"/>
                <a:cs typeface="Avenir Heavy"/>
              </a:rPr>
              <a:t>lymph</a:t>
            </a:r>
            <a:endParaRPr sz="1800">
              <a:latin typeface="Avenir Heavy"/>
              <a:cs typeface="Avenir Heavy"/>
            </a:endParaRPr>
          </a:p>
        </p:txBody>
      </p:sp>
      <p:sp>
        <p:nvSpPr>
          <p:cNvPr id="26" name="object 26"/>
          <p:cNvSpPr txBox="1"/>
          <p:nvPr/>
        </p:nvSpPr>
        <p:spPr>
          <a:xfrm>
            <a:off x="7244560" y="5227926"/>
            <a:ext cx="902372" cy="291105"/>
          </a:xfrm>
          <a:prstGeom prst="rect">
            <a:avLst/>
          </a:prstGeom>
        </p:spPr>
        <p:txBody>
          <a:bodyPr vert="horz" wrap="square" lIns="0" tIns="13970" rIns="0" bIns="0" rtlCol="0">
            <a:spAutoFit/>
          </a:bodyPr>
          <a:lstStyle/>
          <a:p>
            <a:pPr marL="12700">
              <a:lnSpc>
                <a:spcPct val="100000"/>
              </a:lnSpc>
              <a:spcBef>
                <a:spcPts val="110"/>
              </a:spcBef>
            </a:pPr>
            <a:r>
              <a:rPr sz="1800" b="1" spc="-10" dirty="0">
                <a:solidFill>
                  <a:srgbClr val="656668"/>
                </a:solidFill>
                <a:latin typeface="Avenir Heavy"/>
                <a:cs typeface="Avenir Heavy"/>
              </a:rPr>
              <a:t>nodes</a:t>
            </a:r>
            <a:endParaRPr sz="1800" dirty="0">
              <a:latin typeface="Avenir Heavy"/>
              <a:cs typeface="Avenir Heavy"/>
            </a:endParaRPr>
          </a:p>
        </p:txBody>
      </p:sp>
      <p:sp>
        <p:nvSpPr>
          <p:cNvPr id="27" name="object 27"/>
          <p:cNvSpPr txBox="1"/>
          <p:nvPr/>
        </p:nvSpPr>
        <p:spPr>
          <a:xfrm>
            <a:off x="7513105" y="5943601"/>
            <a:ext cx="1455295" cy="713593"/>
          </a:xfrm>
          <a:prstGeom prst="rect">
            <a:avLst/>
          </a:prstGeom>
        </p:spPr>
        <p:txBody>
          <a:bodyPr vert="horz" wrap="square" lIns="0" tIns="81280" rIns="0" bIns="0" rtlCol="0">
            <a:spAutoFit/>
          </a:bodyPr>
          <a:lstStyle/>
          <a:p>
            <a:pPr marL="12065" marR="5080" algn="ctr">
              <a:lnSpc>
                <a:spcPct val="75600"/>
              </a:lnSpc>
              <a:spcBef>
                <a:spcPts val="640"/>
              </a:spcBef>
            </a:pPr>
            <a:r>
              <a:rPr sz="1800" b="1" spc="-10" dirty="0">
                <a:solidFill>
                  <a:srgbClr val="656668"/>
                </a:solidFill>
                <a:latin typeface="Avenir Heavy"/>
                <a:cs typeface="Avenir Heavy"/>
              </a:rPr>
              <a:t>lymphatics </a:t>
            </a:r>
            <a:r>
              <a:rPr sz="1800" b="1" dirty="0">
                <a:solidFill>
                  <a:srgbClr val="656668"/>
                </a:solidFill>
                <a:latin typeface="Avenir Heavy"/>
                <a:cs typeface="Avenir Heavy"/>
              </a:rPr>
              <a:t>of </a:t>
            </a:r>
            <a:r>
              <a:rPr sz="1800" b="1" spc="-25" dirty="0">
                <a:solidFill>
                  <a:srgbClr val="656668"/>
                </a:solidFill>
                <a:latin typeface="Avenir Heavy"/>
                <a:cs typeface="Avenir Heavy"/>
              </a:rPr>
              <a:t>the </a:t>
            </a:r>
            <a:r>
              <a:rPr sz="1800" b="1" dirty="0">
                <a:solidFill>
                  <a:srgbClr val="656668"/>
                </a:solidFill>
                <a:latin typeface="Avenir Heavy"/>
                <a:cs typeface="Avenir Heavy"/>
              </a:rPr>
              <a:t>lower </a:t>
            </a:r>
            <a:r>
              <a:rPr sz="1800" b="1" spc="-20" dirty="0">
                <a:solidFill>
                  <a:srgbClr val="656668"/>
                </a:solidFill>
                <a:latin typeface="Avenir Heavy"/>
                <a:cs typeface="Avenir Heavy"/>
              </a:rPr>
              <a:t>limb</a:t>
            </a:r>
            <a:endParaRPr sz="1800" dirty="0">
              <a:latin typeface="Avenir Heavy"/>
              <a:cs typeface="Avenir Heavy"/>
            </a:endParaRPr>
          </a:p>
        </p:txBody>
      </p:sp>
      <p:sp>
        <p:nvSpPr>
          <p:cNvPr id="28" name="object 28"/>
          <p:cNvSpPr txBox="1"/>
          <p:nvPr/>
        </p:nvSpPr>
        <p:spPr>
          <a:xfrm>
            <a:off x="7009113" y="3858225"/>
            <a:ext cx="2082800" cy="302260"/>
          </a:xfrm>
          <a:prstGeom prst="rect">
            <a:avLst/>
          </a:prstGeom>
        </p:spPr>
        <p:txBody>
          <a:bodyPr vert="horz" wrap="square" lIns="0" tIns="13970" rIns="0" bIns="0" rtlCol="0">
            <a:spAutoFit/>
          </a:bodyPr>
          <a:lstStyle/>
          <a:p>
            <a:pPr marL="38100">
              <a:lnSpc>
                <a:spcPct val="100000"/>
              </a:lnSpc>
              <a:spcBef>
                <a:spcPts val="110"/>
              </a:spcBef>
              <a:tabLst>
                <a:tab pos="900430" algn="l"/>
              </a:tabLst>
            </a:pPr>
            <a:r>
              <a:rPr sz="2700" b="1" spc="-15" baseline="50925" dirty="0">
                <a:solidFill>
                  <a:srgbClr val="656668"/>
                </a:solidFill>
                <a:latin typeface="Avenir Heavy"/>
                <a:cs typeface="Avenir Heavy"/>
              </a:rPr>
              <a:t>spleen</a:t>
            </a:r>
            <a:r>
              <a:rPr sz="2700" b="1" baseline="50925" dirty="0">
                <a:solidFill>
                  <a:srgbClr val="656668"/>
                </a:solidFill>
                <a:latin typeface="Avenir Heavy"/>
                <a:cs typeface="Avenir Heavy"/>
              </a:rPr>
              <a:t>	</a:t>
            </a:r>
            <a:r>
              <a:rPr sz="1800" b="1" spc="-10" dirty="0">
                <a:solidFill>
                  <a:srgbClr val="656668"/>
                </a:solidFill>
                <a:latin typeface="Avenir Heavy"/>
                <a:cs typeface="Avenir Heavy"/>
              </a:rPr>
              <a:t>lymphatics</a:t>
            </a:r>
            <a:endParaRPr sz="1800">
              <a:latin typeface="Avenir Heavy"/>
              <a:cs typeface="Avenir Heavy"/>
            </a:endParaRPr>
          </a:p>
        </p:txBody>
      </p:sp>
      <p:sp>
        <p:nvSpPr>
          <p:cNvPr id="29" name="object 29"/>
          <p:cNvSpPr txBox="1"/>
          <p:nvPr/>
        </p:nvSpPr>
        <p:spPr>
          <a:xfrm>
            <a:off x="8146932" y="4065508"/>
            <a:ext cx="669925" cy="302260"/>
          </a:xfrm>
          <a:prstGeom prst="rect">
            <a:avLst/>
          </a:prstGeom>
        </p:spPr>
        <p:txBody>
          <a:bodyPr vert="horz" wrap="square" lIns="0" tIns="13970" rIns="0" bIns="0" rtlCol="0">
            <a:spAutoFit/>
          </a:bodyPr>
          <a:lstStyle/>
          <a:p>
            <a:pPr marL="12700">
              <a:lnSpc>
                <a:spcPct val="100000"/>
              </a:lnSpc>
              <a:spcBef>
                <a:spcPts val="110"/>
              </a:spcBef>
            </a:pPr>
            <a:r>
              <a:rPr sz="1800" b="1" dirty="0">
                <a:solidFill>
                  <a:srgbClr val="656668"/>
                </a:solidFill>
                <a:latin typeface="Avenir Heavy"/>
                <a:cs typeface="Avenir Heavy"/>
              </a:rPr>
              <a:t>of </a:t>
            </a:r>
            <a:r>
              <a:rPr sz="1800" b="1" spc="-25" dirty="0">
                <a:solidFill>
                  <a:srgbClr val="656668"/>
                </a:solidFill>
                <a:latin typeface="Avenir Heavy"/>
                <a:cs typeface="Avenir Heavy"/>
              </a:rPr>
              <a:t>the</a:t>
            </a:r>
            <a:endParaRPr sz="1800">
              <a:latin typeface="Avenir Heavy"/>
              <a:cs typeface="Avenir Heavy"/>
            </a:endParaRPr>
          </a:p>
        </p:txBody>
      </p:sp>
      <p:sp>
        <p:nvSpPr>
          <p:cNvPr id="30" name="object 30"/>
          <p:cNvSpPr txBox="1"/>
          <p:nvPr/>
        </p:nvSpPr>
        <p:spPr>
          <a:xfrm>
            <a:off x="7879997" y="4272791"/>
            <a:ext cx="1203325" cy="302260"/>
          </a:xfrm>
          <a:prstGeom prst="rect">
            <a:avLst/>
          </a:prstGeom>
        </p:spPr>
        <p:txBody>
          <a:bodyPr vert="horz" wrap="square" lIns="0" tIns="13970" rIns="0" bIns="0" rtlCol="0">
            <a:spAutoFit/>
          </a:bodyPr>
          <a:lstStyle/>
          <a:p>
            <a:pPr marL="12700">
              <a:lnSpc>
                <a:spcPct val="100000"/>
              </a:lnSpc>
              <a:spcBef>
                <a:spcPts val="110"/>
              </a:spcBef>
            </a:pPr>
            <a:r>
              <a:rPr sz="1800" b="1" dirty="0">
                <a:solidFill>
                  <a:srgbClr val="656668"/>
                </a:solidFill>
                <a:latin typeface="Avenir Heavy"/>
                <a:cs typeface="Avenir Heavy"/>
              </a:rPr>
              <a:t>upper </a:t>
            </a:r>
            <a:r>
              <a:rPr sz="1800" b="1" spc="-20" dirty="0">
                <a:solidFill>
                  <a:srgbClr val="656668"/>
                </a:solidFill>
                <a:latin typeface="Avenir Heavy"/>
                <a:cs typeface="Avenir Heavy"/>
              </a:rPr>
              <a:t>limb</a:t>
            </a:r>
            <a:endParaRPr sz="1800">
              <a:latin typeface="Avenir Heavy"/>
              <a:cs typeface="Avenir Heavy"/>
            </a:endParaRPr>
          </a:p>
        </p:txBody>
      </p:sp>
      <p:sp>
        <p:nvSpPr>
          <p:cNvPr id="31" name="object 31"/>
          <p:cNvSpPr txBox="1"/>
          <p:nvPr/>
        </p:nvSpPr>
        <p:spPr>
          <a:xfrm>
            <a:off x="4543805" y="2384212"/>
            <a:ext cx="1592899" cy="291105"/>
          </a:xfrm>
          <a:prstGeom prst="rect">
            <a:avLst/>
          </a:prstGeom>
        </p:spPr>
        <p:txBody>
          <a:bodyPr vert="horz" wrap="square" lIns="0" tIns="13970" rIns="0" bIns="0" rtlCol="0">
            <a:spAutoFit/>
          </a:bodyPr>
          <a:lstStyle/>
          <a:p>
            <a:pPr marL="12700">
              <a:lnSpc>
                <a:spcPct val="100000"/>
              </a:lnSpc>
              <a:spcBef>
                <a:spcPts val="110"/>
              </a:spcBef>
            </a:pPr>
            <a:r>
              <a:rPr sz="1800" b="1" dirty="0">
                <a:solidFill>
                  <a:srgbClr val="656668"/>
                </a:solidFill>
                <a:latin typeface="Avenir Heavy"/>
                <a:cs typeface="Avenir Heavy"/>
              </a:rPr>
              <a:t>lymphatics</a:t>
            </a:r>
            <a:r>
              <a:rPr sz="1800" b="1" spc="20" dirty="0">
                <a:solidFill>
                  <a:srgbClr val="656668"/>
                </a:solidFill>
                <a:latin typeface="Avenir Heavy"/>
                <a:cs typeface="Avenir Heavy"/>
              </a:rPr>
              <a:t> </a:t>
            </a:r>
            <a:r>
              <a:rPr sz="1800" b="1" spc="-25" dirty="0">
                <a:solidFill>
                  <a:srgbClr val="656668"/>
                </a:solidFill>
                <a:latin typeface="Avenir Heavy"/>
                <a:cs typeface="Avenir Heavy"/>
              </a:rPr>
              <a:t>of</a:t>
            </a:r>
            <a:endParaRPr sz="1800" dirty="0">
              <a:latin typeface="Avenir Heavy"/>
              <a:cs typeface="Avenir Heavy"/>
            </a:endParaRPr>
          </a:p>
        </p:txBody>
      </p:sp>
      <p:sp>
        <p:nvSpPr>
          <p:cNvPr id="32" name="object 32"/>
          <p:cNvSpPr txBox="1"/>
          <p:nvPr/>
        </p:nvSpPr>
        <p:spPr>
          <a:xfrm>
            <a:off x="4654212" y="2544731"/>
            <a:ext cx="1750950" cy="291105"/>
          </a:xfrm>
          <a:prstGeom prst="rect">
            <a:avLst/>
          </a:prstGeom>
        </p:spPr>
        <p:txBody>
          <a:bodyPr vert="horz" wrap="square" lIns="0" tIns="13970" rIns="0" bIns="0" rtlCol="0">
            <a:spAutoFit/>
          </a:bodyPr>
          <a:lstStyle/>
          <a:p>
            <a:pPr marL="12700">
              <a:lnSpc>
                <a:spcPct val="100000"/>
              </a:lnSpc>
              <a:spcBef>
                <a:spcPts val="110"/>
              </a:spcBef>
            </a:pPr>
            <a:r>
              <a:rPr sz="1800" b="1" dirty="0">
                <a:solidFill>
                  <a:srgbClr val="656668"/>
                </a:solidFill>
                <a:latin typeface="Avenir Heavy"/>
                <a:cs typeface="Avenir Heavy"/>
              </a:rPr>
              <a:t>the </a:t>
            </a:r>
            <a:r>
              <a:rPr sz="1800" b="1" spc="-10" dirty="0">
                <a:solidFill>
                  <a:srgbClr val="656668"/>
                </a:solidFill>
                <a:latin typeface="Avenir Heavy"/>
                <a:cs typeface="Avenir Heavy"/>
              </a:rPr>
              <a:t>mammary</a:t>
            </a:r>
            <a:endParaRPr sz="1800" dirty="0">
              <a:latin typeface="Avenir Heavy"/>
              <a:cs typeface="Avenir Heavy"/>
            </a:endParaRPr>
          </a:p>
        </p:txBody>
      </p:sp>
      <p:sp>
        <p:nvSpPr>
          <p:cNvPr id="33" name="object 33"/>
          <p:cNvSpPr txBox="1"/>
          <p:nvPr/>
        </p:nvSpPr>
        <p:spPr>
          <a:xfrm>
            <a:off x="4685335" y="2796204"/>
            <a:ext cx="1037610" cy="291105"/>
          </a:xfrm>
          <a:prstGeom prst="rect">
            <a:avLst/>
          </a:prstGeom>
        </p:spPr>
        <p:txBody>
          <a:bodyPr vert="horz" wrap="square" lIns="0" tIns="13970" rIns="0" bIns="0" rtlCol="0">
            <a:spAutoFit/>
          </a:bodyPr>
          <a:lstStyle/>
          <a:p>
            <a:pPr marL="12700">
              <a:lnSpc>
                <a:spcPct val="100000"/>
              </a:lnSpc>
              <a:spcBef>
                <a:spcPts val="110"/>
              </a:spcBef>
            </a:pPr>
            <a:r>
              <a:rPr sz="1800" b="1" spc="-10" dirty="0">
                <a:solidFill>
                  <a:srgbClr val="656668"/>
                </a:solidFill>
                <a:latin typeface="Avenir Heavy"/>
                <a:cs typeface="Avenir Heavy"/>
              </a:rPr>
              <a:t>gland</a:t>
            </a:r>
            <a:endParaRPr sz="1800" dirty="0">
              <a:latin typeface="Avenir Heavy"/>
              <a:cs typeface="Avenir Heavy"/>
            </a:endParaRPr>
          </a:p>
        </p:txBody>
      </p:sp>
      <p:sp>
        <p:nvSpPr>
          <p:cNvPr id="34" name="object 34"/>
          <p:cNvSpPr txBox="1"/>
          <p:nvPr/>
        </p:nvSpPr>
        <p:spPr>
          <a:xfrm>
            <a:off x="5652625" y="3448879"/>
            <a:ext cx="1334584" cy="291105"/>
          </a:xfrm>
          <a:prstGeom prst="rect">
            <a:avLst/>
          </a:prstGeom>
        </p:spPr>
        <p:txBody>
          <a:bodyPr vert="horz" wrap="square" lIns="0" tIns="13970" rIns="0" bIns="0" rtlCol="0">
            <a:spAutoFit/>
          </a:bodyPr>
          <a:lstStyle/>
          <a:p>
            <a:pPr marL="12700">
              <a:lnSpc>
                <a:spcPct val="100000"/>
              </a:lnSpc>
              <a:spcBef>
                <a:spcPts val="110"/>
              </a:spcBef>
            </a:pPr>
            <a:r>
              <a:rPr sz="1800" b="1" spc="-10" dirty="0">
                <a:solidFill>
                  <a:srgbClr val="656668"/>
                </a:solidFill>
                <a:latin typeface="Avenir Heavy"/>
                <a:cs typeface="Avenir Heavy"/>
              </a:rPr>
              <a:t>cisterna</a:t>
            </a:r>
            <a:endParaRPr sz="1800" dirty="0">
              <a:latin typeface="Avenir Heavy"/>
              <a:cs typeface="Avenir Heavy"/>
            </a:endParaRPr>
          </a:p>
        </p:txBody>
      </p:sp>
      <p:sp>
        <p:nvSpPr>
          <p:cNvPr id="35" name="object 35"/>
          <p:cNvSpPr txBox="1"/>
          <p:nvPr/>
        </p:nvSpPr>
        <p:spPr>
          <a:xfrm>
            <a:off x="5955787" y="3585900"/>
            <a:ext cx="1162228" cy="291105"/>
          </a:xfrm>
          <a:prstGeom prst="rect">
            <a:avLst/>
          </a:prstGeom>
        </p:spPr>
        <p:txBody>
          <a:bodyPr vert="horz" wrap="square" lIns="0" tIns="13970" rIns="0" bIns="0" rtlCol="0">
            <a:spAutoFit/>
          </a:bodyPr>
          <a:lstStyle/>
          <a:p>
            <a:pPr marL="12700">
              <a:lnSpc>
                <a:spcPct val="100000"/>
              </a:lnSpc>
              <a:spcBef>
                <a:spcPts val="110"/>
              </a:spcBef>
            </a:pPr>
            <a:r>
              <a:rPr sz="1800" b="1" spc="-10" dirty="0">
                <a:solidFill>
                  <a:srgbClr val="656668"/>
                </a:solidFill>
                <a:latin typeface="Avenir Heavy"/>
                <a:cs typeface="Avenir Heavy"/>
              </a:rPr>
              <a:t>chyli</a:t>
            </a:r>
            <a:endParaRPr sz="1800" dirty="0">
              <a:latin typeface="Avenir Heavy"/>
              <a:cs typeface="Avenir Heavy"/>
            </a:endParaRPr>
          </a:p>
        </p:txBody>
      </p:sp>
      <p:sp>
        <p:nvSpPr>
          <p:cNvPr id="36" name="object 36"/>
          <p:cNvSpPr txBox="1"/>
          <p:nvPr/>
        </p:nvSpPr>
        <p:spPr>
          <a:xfrm>
            <a:off x="444500" y="1570122"/>
            <a:ext cx="2580640" cy="914400"/>
          </a:xfrm>
          <a:prstGeom prst="rect">
            <a:avLst/>
          </a:prstGeom>
        </p:spPr>
        <p:txBody>
          <a:bodyPr vert="horz" wrap="square" lIns="0" tIns="33020" rIns="0" bIns="0" rtlCol="0">
            <a:spAutoFit/>
          </a:bodyPr>
          <a:lstStyle/>
          <a:p>
            <a:pPr marL="12700" marR="5080">
              <a:lnSpc>
                <a:spcPts val="2300"/>
              </a:lnSpc>
              <a:spcBef>
                <a:spcPts val="260"/>
              </a:spcBef>
            </a:pPr>
            <a:r>
              <a:rPr sz="2000" dirty="0">
                <a:solidFill>
                  <a:srgbClr val="231F20"/>
                </a:solidFill>
                <a:latin typeface="Avenir Book"/>
                <a:cs typeface="Avenir Book"/>
              </a:rPr>
              <a:t>“Cancer”</a:t>
            </a:r>
            <a:r>
              <a:rPr sz="2000" spc="-45" dirty="0">
                <a:solidFill>
                  <a:srgbClr val="231F20"/>
                </a:solidFill>
                <a:latin typeface="Avenir Book"/>
                <a:cs typeface="Avenir Book"/>
              </a:rPr>
              <a:t> </a:t>
            </a:r>
            <a:r>
              <a:rPr sz="2000" dirty="0">
                <a:solidFill>
                  <a:srgbClr val="231F20"/>
                </a:solidFill>
                <a:latin typeface="Avenir Book"/>
                <a:cs typeface="Avenir Book"/>
              </a:rPr>
              <a:t>is</a:t>
            </a:r>
            <a:r>
              <a:rPr sz="2000" spc="-45" dirty="0">
                <a:solidFill>
                  <a:srgbClr val="231F20"/>
                </a:solidFill>
                <a:latin typeface="Avenir Book"/>
                <a:cs typeface="Avenir Book"/>
              </a:rPr>
              <a:t> </a:t>
            </a:r>
            <a:r>
              <a:rPr sz="2000" dirty="0">
                <a:solidFill>
                  <a:srgbClr val="231F20"/>
                </a:solidFill>
                <a:latin typeface="Avenir Book"/>
                <a:cs typeface="Avenir Book"/>
              </a:rPr>
              <a:t>a</a:t>
            </a:r>
            <a:r>
              <a:rPr sz="2000" spc="-45" dirty="0">
                <a:solidFill>
                  <a:srgbClr val="231F20"/>
                </a:solidFill>
                <a:latin typeface="Avenir Book"/>
                <a:cs typeface="Avenir Book"/>
              </a:rPr>
              <a:t> </a:t>
            </a:r>
            <a:r>
              <a:rPr sz="2000" dirty="0">
                <a:solidFill>
                  <a:srgbClr val="231F20"/>
                </a:solidFill>
                <a:latin typeface="Avenir Book"/>
                <a:cs typeface="Avenir Book"/>
              </a:rPr>
              <a:t>group</a:t>
            </a:r>
            <a:r>
              <a:rPr sz="2000" spc="-45" dirty="0">
                <a:solidFill>
                  <a:srgbClr val="231F20"/>
                </a:solidFill>
                <a:latin typeface="Avenir Book"/>
                <a:cs typeface="Avenir Book"/>
              </a:rPr>
              <a:t> </a:t>
            </a:r>
            <a:r>
              <a:rPr sz="2000" spc="-25" dirty="0">
                <a:solidFill>
                  <a:srgbClr val="231F20"/>
                </a:solidFill>
                <a:latin typeface="Avenir Book"/>
                <a:cs typeface="Avenir Book"/>
              </a:rPr>
              <a:t>of </a:t>
            </a:r>
            <a:r>
              <a:rPr sz="2000" dirty="0">
                <a:solidFill>
                  <a:srgbClr val="231F20"/>
                </a:solidFill>
                <a:latin typeface="Avenir Book"/>
                <a:cs typeface="Avenir Book"/>
              </a:rPr>
              <a:t>diseases in </a:t>
            </a:r>
            <a:r>
              <a:rPr sz="2000" spc="-10" dirty="0">
                <a:solidFill>
                  <a:srgbClr val="231F20"/>
                </a:solidFill>
                <a:latin typeface="Avenir Book"/>
                <a:cs typeface="Avenir Book"/>
              </a:rPr>
              <a:t>which </a:t>
            </a:r>
            <a:r>
              <a:rPr sz="2000" dirty="0">
                <a:solidFill>
                  <a:srgbClr val="231F20"/>
                </a:solidFill>
                <a:latin typeface="Avenir Book"/>
                <a:cs typeface="Avenir Book"/>
              </a:rPr>
              <a:t>abnormal</a:t>
            </a:r>
            <a:r>
              <a:rPr sz="2000" spc="-20" dirty="0">
                <a:solidFill>
                  <a:srgbClr val="231F20"/>
                </a:solidFill>
                <a:latin typeface="Avenir Book"/>
                <a:cs typeface="Avenir Book"/>
              </a:rPr>
              <a:t> </a:t>
            </a:r>
            <a:r>
              <a:rPr sz="2000" spc="-10" dirty="0">
                <a:solidFill>
                  <a:srgbClr val="231F20"/>
                </a:solidFill>
                <a:latin typeface="Avenir Book"/>
                <a:cs typeface="Avenir Book"/>
              </a:rPr>
              <a:t>cells:</a:t>
            </a:r>
            <a:endParaRPr sz="2000">
              <a:latin typeface="Avenir Book"/>
              <a:cs typeface="Avenir Book"/>
            </a:endParaRPr>
          </a:p>
        </p:txBody>
      </p:sp>
      <p:sp>
        <p:nvSpPr>
          <p:cNvPr id="37" name="object 37"/>
          <p:cNvSpPr txBox="1"/>
          <p:nvPr/>
        </p:nvSpPr>
        <p:spPr>
          <a:xfrm>
            <a:off x="444468" y="3049672"/>
            <a:ext cx="143510" cy="185420"/>
          </a:xfrm>
          <a:prstGeom prst="rect">
            <a:avLst/>
          </a:prstGeom>
        </p:spPr>
        <p:txBody>
          <a:bodyPr vert="horz" wrap="square" lIns="0" tIns="12700" rIns="0" bIns="0" rtlCol="0">
            <a:spAutoFit/>
          </a:bodyPr>
          <a:lstStyle/>
          <a:p>
            <a:pPr marL="12700">
              <a:lnSpc>
                <a:spcPct val="100000"/>
              </a:lnSpc>
              <a:spcBef>
                <a:spcPts val="100"/>
              </a:spcBef>
            </a:pPr>
            <a:r>
              <a:rPr sz="1050" spc="-50" dirty="0">
                <a:solidFill>
                  <a:srgbClr val="E16C25"/>
                </a:solidFill>
                <a:latin typeface="Apple Symbols"/>
                <a:cs typeface="Apple Symbols"/>
              </a:rPr>
              <a:t>■</a:t>
            </a:r>
            <a:endParaRPr sz="1050">
              <a:latin typeface="Apple Symbols"/>
              <a:cs typeface="Apple Symbols"/>
            </a:endParaRPr>
          </a:p>
        </p:txBody>
      </p:sp>
      <p:sp>
        <p:nvSpPr>
          <p:cNvPr id="38" name="object 38"/>
          <p:cNvSpPr txBox="1"/>
          <p:nvPr/>
        </p:nvSpPr>
        <p:spPr>
          <a:xfrm>
            <a:off x="444468" y="3443372"/>
            <a:ext cx="143510" cy="185420"/>
          </a:xfrm>
          <a:prstGeom prst="rect">
            <a:avLst/>
          </a:prstGeom>
        </p:spPr>
        <p:txBody>
          <a:bodyPr vert="horz" wrap="square" lIns="0" tIns="12700" rIns="0" bIns="0" rtlCol="0">
            <a:spAutoFit/>
          </a:bodyPr>
          <a:lstStyle/>
          <a:p>
            <a:pPr marL="12700">
              <a:lnSpc>
                <a:spcPct val="100000"/>
              </a:lnSpc>
              <a:spcBef>
                <a:spcPts val="100"/>
              </a:spcBef>
            </a:pPr>
            <a:r>
              <a:rPr sz="1050" spc="-50" dirty="0">
                <a:solidFill>
                  <a:srgbClr val="E16C25"/>
                </a:solidFill>
                <a:latin typeface="Apple Symbols"/>
                <a:cs typeface="Apple Symbols"/>
              </a:rPr>
              <a:t>■</a:t>
            </a:r>
            <a:endParaRPr sz="1050">
              <a:latin typeface="Apple Symbols"/>
              <a:cs typeface="Apple Symbols"/>
            </a:endParaRPr>
          </a:p>
        </p:txBody>
      </p:sp>
      <p:sp>
        <p:nvSpPr>
          <p:cNvPr id="39" name="object 39"/>
          <p:cNvSpPr txBox="1"/>
          <p:nvPr/>
        </p:nvSpPr>
        <p:spPr>
          <a:xfrm>
            <a:off x="444468" y="2459122"/>
            <a:ext cx="3334385" cy="1790700"/>
          </a:xfrm>
          <a:prstGeom prst="rect">
            <a:avLst/>
          </a:prstGeom>
        </p:spPr>
        <p:txBody>
          <a:bodyPr vert="horz" wrap="square" lIns="0" tIns="12700" rIns="0" bIns="0" rtlCol="0">
            <a:spAutoFit/>
          </a:bodyPr>
          <a:lstStyle/>
          <a:p>
            <a:pPr marL="234315" marR="5080" indent="-222250">
              <a:lnSpc>
                <a:spcPct val="129200"/>
              </a:lnSpc>
              <a:spcBef>
                <a:spcPts val="100"/>
              </a:spcBef>
              <a:buClr>
                <a:srgbClr val="E16C25"/>
              </a:buClr>
              <a:buSzPct val="52500"/>
              <a:buFont typeface="Apple Symbols"/>
              <a:buChar char="■"/>
              <a:tabLst>
                <a:tab pos="235585" algn="l"/>
              </a:tabLst>
            </a:pPr>
            <a:r>
              <a:rPr sz="2000" spc="-10" dirty="0">
                <a:solidFill>
                  <a:srgbClr val="231F20"/>
                </a:solidFill>
                <a:latin typeface="Avenir Book"/>
                <a:cs typeface="Avenir Book"/>
              </a:rPr>
              <a:t>Reproduce</a:t>
            </a:r>
            <a:r>
              <a:rPr sz="2000" spc="-25" dirty="0">
                <a:solidFill>
                  <a:srgbClr val="231F20"/>
                </a:solidFill>
                <a:latin typeface="Avenir Book"/>
                <a:cs typeface="Avenir Book"/>
              </a:rPr>
              <a:t> </a:t>
            </a:r>
            <a:r>
              <a:rPr sz="2000" dirty="0">
                <a:solidFill>
                  <a:srgbClr val="231F20"/>
                </a:solidFill>
                <a:latin typeface="Avenir Book"/>
                <a:cs typeface="Avenir Book"/>
              </a:rPr>
              <a:t>without</a:t>
            </a:r>
            <a:r>
              <a:rPr sz="2000" spc="-25" dirty="0">
                <a:solidFill>
                  <a:srgbClr val="231F20"/>
                </a:solidFill>
                <a:latin typeface="Avenir Book"/>
                <a:cs typeface="Avenir Book"/>
              </a:rPr>
              <a:t> </a:t>
            </a:r>
            <a:r>
              <a:rPr sz="2000" spc="-10" dirty="0">
                <a:solidFill>
                  <a:srgbClr val="231F20"/>
                </a:solidFill>
                <a:latin typeface="Avenir Book"/>
                <a:cs typeface="Avenir Book"/>
              </a:rPr>
              <a:t>control, 	</a:t>
            </a:r>
            <a:r>
              <a:rPr sz="2000" dirty="0">
                <a:solidFill>
                  <a:srgbClr val="231F20"/>
                </a:solidFill>
                <a:latin typeface="Avenir Book"/>
                <a:cs typeface="Avenir Book"/>
              </a:rPr>
              <a:t>Invade nearby </a:t>
            </a:r>
            <a:r>
              <a:rPr sz="2000" spc="-10" dirty="0">
                <a:solidFill>
                  <a:srgbClr val="231F20"/>
                </a:solidFill>
                <a:latin typeface="Avenir Book"/>
                <a:cs typeface="Avenir Book"/>
              </a:rPr>
              <a:t>tissues,</a:t>
            </a:r>
            <a:endParaRPr sz="2000">
              <a:latin typeface="Avenir Book"/>
              <a:cs typeface="Avenir Book"/>
            </a:endParaRPr>
          </a:p>
          <a:p>
            <a:pPr marL="235585" marR="121285">
              <a:lnSpc>
                <a:spcPts val="2300"/>
              </a:lnSpc>
              <a:spcBef>
                <a:spcPts val="860"/>
              </a:spcBef>
            </a:pPr>
            <a:r>
              <a:rPr sz="2000" dirty="0">
                <a:solidFill>
                  <a:srgbClr val="231F20"/>
                </a:solidFill>
                <a:latin typeface="Avenir Book"/>
                <a:cs typeface="Avenir Book"/>
              </a:rPr>
              <a:t>Spread</a:t>
            </a:r>
            <a:r>
              <a:rPr sz="2000" spc="-30" dirty="0">
                <a:solidFill>
                  <a:srgbClr val="231F20"/>
                </a:solidFill>
                <a:latin typeface="Avenir Book"/>
                <a:cs typeface="Avenir Book"/>
              </a:rPr>
              <a:t> </a:t>
            </a:r>
            <a:r>
              <a:rPr sz="2000" dirty="0">
                <a:solidFill>
                  <a:srgbClr val="231F20"/>
                </a:solidFill>
                <a:latin typeface="Avenir Book"/>
                <a:cs typeface="Avenir Book"/>
              </a:rPr>
              <a:t>to</a:t>
            </a:r>
            <a:r>
              <a:rPr sz="2000" spc="-25" dirty="0">
                <a:solidFill>
                  <a:srgbClr val="231F20"/>
                </a:solidFill>
                <a:latin typeface="Avenir Book"/>
                <a:cs typeface="Avenir Book"/>
              </a:rPr>
              <a:t> </a:t>
            </a:r>
            <a:r>
              <a:rPr sz="2000" dirty="0">
                <a:solidFill>
                  <a:srgbClr val="231F20"/>
                </a:solidFill>
                <a:latin typeface="Avenir Book"/>
                <a:cs typeface="Avenir Book"/>
              </a:rPr>
              <a:t>other</a:t>
            </a:r>
            <a:r>
              <a:rPr sz="2000" spc="-25" dirty="0">
                <a:solidFill>
                  <a:srgbClr val="231F20"/>
                </a:solidFill>
                <a:latin typeface="Avenir Book"/>
                <a:cs typeface="Avenir Book"/>
              </a:rPr>
              <a:t> </a:t>
            </a:r>
            <a:r>
              <a:rPr sz="2000" dirty="0">
                <a:solidFill>
                  <a:srgbClr val="231F20"/>
                </a:solidFill>
                <a:latin typeface="Avenir Book"/>
                <a:cs typeface="Avenir Book"/>
              </a:rPr>
              <a:t>parts</a:t>
            </a:r>
            <a:r>
              <a:rPr sz="2000" spc="-25" dirty="0">
                <a:solidFill>
                  <a:srgbClr val="231F20"/>
                </a:solidFill>
                <a:latin typeface="Avenir Book"/>
                <a:cs typeface="Avenir Book"/>
              </a:rPr>
              <a:t> of </a:t>
            </a:r>
            <a:r>
              <a:rPr sz="2000" dirty="0">
                <a:solidFill>
                  <a:srgbClr val="231F20"/>
                </a:solidFill>
                <a:latin typeface="Avenir Book"/>
                <a:cs typeface="Avenir Book"/>
              </a:rPr>
              <a:t>the</a:t>
            </a:r>
            <a:r>
              <a:rPr sz="2000" spc="-45" dirty="0">
                <a:solidFill>
                  <a:srgbClr val="231F20"/>
                </a:solidFill>
                <a:latin typeface="Avenir Book"/>
                <a:cs typeface="Avenir Book"/>
              </a:rPr>
              <a:t> </a:t>
            </a:r>
            <a:r>
              <a:rPr sz="2000" dirty="0">
                <a:solidFill>
                  <a:srgbClr val="231F20"/>
                </a:solidFill>
                <a:latin typeface="Avenir Book"/>
                <a:cs typeface="Avenir Book"/>
              </a:rPr>
              <a:t>body</a:t>
            </a:r>
            <a:r>
              <a:rPr sz="2000" spc="-45" dirty="0">
                <a:solidFill>
                  <a:srgbClr val="231F20"/>
                </a:solidFill>
                <a:latin typeface="Avenir Book"/>
                <a:cs typeface="Avenir Book"/>
              </a:rPr>
              <a:t> </a:t>
            </a:r>
            <a:r>
              <a:rPr sz="2000" dirty="0">
                <a:solidFill>
                  <a:srgbClr val="231F20"/>
                </a:solidFill>
                <a:latin typeface="Avenir Book"/>
                <a:cs typeface="Avenir Book"/>
              </a:rPr>
              <a:t>through</a:t>
            </a:r>
            <a:r>
              <a:rPr sz="2000" spc="-45" dirty="0">
                <a:solidFill>
                  <a:srgbClr val="231F20"/>
                </a:solidFill>
                <a:latin typeface="Avenir Book"/>
                <a:cs typeface="Avenir Book"/>
              </a:rPr>
              <a:t> </a:t>
            </a:r>
            <a:r>
              <a:rPr sz="2000" spc="-25" dirty="0">
                <a:solidFill>
                  <a:srgbClr val="231F20"/>
                </a:solidFill>
                <a:latin typeface="Avenir Book"/>
                <a:cs typeface="Avenir Book"/>
              </a:rPr>
              <a:t>the </a:t>
            </a:r>
            <a:r>
              <a:rPr sz="2000" dirty="0">
                <a:solidFill>
                  <a:srgbClr val="231F20"/>
                </a:solidFill>
                <a:latin typeface="Avenir Book"/>
                <a:cs typeface="Avenir Book"/>
              </a:rPr>
              <a:t>blood</a:t>
            </a:r>
            <a:r>
              <a:rPr sz="2000" spc="-30" dirty="0">
                <a:solidFill>
                  <a:srgbClr val="231F20"/>
                </a:solidFill>
                <a:latin typeface="Avenir Book"/>
                <a:cs typeface="Avenir Book"/>
              </a:rPr>
              <a:t> </a:t>
            </a:r>
            <a:r>
              <a:rPr sz="2000" dirty="0">
                <a:solidFill>
                  <a:srgbClr val="231F20"/>
                </a:solidFill>
                <a:latin typeface="Avenir Book"/>
                <a:cs typeface="Avenir Book"/>
              </a:rPr>
              <a:t>and</a:t>
            </a:r>
            <a:r>
              <a:rPr sz="2000" spc="-30" dirty="0">
                <a:solidFill>
                  <a:srgbClr val="231F20"/>
                </a:solidFill>
                <a:latin typeface="Avenir Book"/>
                <a:cs typeface="Avenir Book"/>
              </a:rPr>
              <a:t> </a:t>
            </a:r>
            <a:r>
              <a:rPr sz="2000" dirty="0">
                <a:solidFill>
                  <a:srgbClr val="231F20"/>
                </a:solidFill>
                <a:latin typeface="Avenir Book"/>
                <a:cs typeface="Avenir Book"/>
              </a:rPr>
              <a:t>lymph</a:t>
            </a:r>
            <a:r>
              <a:rPr sz="2000" spc="-30" dirty="0">
                <a:solidFill>
                  <a:srgbClr val="231F20"/>
                </a:solidFill>
                <a:latin typeface="Avenir Book"/>
                <a:cs typeface="Avenir Book"/>
              </a:rPr>
              <a:t> </a:t>
            </a:r>
            <a:r>
              <a:rPr sz="2000" spc="-10" dirty="0">
                <a:solidFill>
                  <a:srgbClr val="231F20"/>
                </a:solidFill>
                <a:latin typeface="Avenir Book"/>
                <a:cs typeface="Avenir Book"/>
              </a:rPr>
              <a:t>systems.</a:t>
            </a:r>
            <a:endParaRPr sz="2000">
              <a:latin typeface="Avenir Book"/>
              <a:cs typeface="Avenir Book"/>
            </a:endParaRPr>
          </a:p>
        </p:txBody>
      </p:sp>
      <p:sp>
        <p:nvSpPr>
          <p:cNvPr id="40" name="object 40"/>
          <p:cNvSpPr txBox="1"/>
          <p:nvPr/>
        </p:nvSpPr>
        <p:spPr>
          <a:xfrm>
            <a:off x="331214" y="7293942"/>
            <a:ext cx="4596043" cy="182101"/>
          </a:xfrm>
          <a:prstGeom prst="rect">
            <a:avLst/>
          </a:prstGeom>
        </p:spPr>
        <p:txBody>
          <a:bodyPr vert="horz" wrap="square" lIns="0" tIns="12700" rIns="0" bIns="0" rtlCol="0">
            <a:spAutoFit/>
          </a:bodyPr>
          <a:lstStyle/>
          <a:p>
            <a:pPr marL="12700">
              <a:lnSpc>
                <a:spcPct val="100000"/>
              </a:lnSpc>
              <a:spcBef>
                <a:spcPts val="100"/>
              </a:spcBef>
            </a:pPr>
            <a:r>
              <a:rPr sz="1100" dirty="0">
                <a:solidFill>
                  <a:srgbClr val="004E71"/>
                </a:solidFill>
                <a:latin typeface="Avenir Next Medium"/>
                <a:cs typeface="Avenir Next Medium"/>
              </a:rPr>
              <a:t>C</a:t>
            </a:r>
            <a:r>
              <a:rPr sz="1100" spc="-60" dirty="0">
                <a:solidFill>
                  <a:srgbClr val="004E71"/>
                </a:solidFill>
                <a:latin typeface="Avenir Next Medium"/>
                <a:cs typeface="Avenir Next Medium"/>
              </a:rPr>
              <a:t> </a:t>
            </a:r>
            <a:r>
              <a:rPr sz="1100" dirty="0">
                <a:solidFill>
                  <a:srgbClr val="004E71"/>
                </a:solidFill>
                <a:latin typeface="Avenir Next Medium"/>
                <a:cs typeface="Avenir Next Medium"/>
              </a:rPr>
              <a:t>H</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I</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L</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D</a:t>
            </a:r>
            <a:r>
              <a:rPr sz="1100" spc="-55" dirty="0">
                <a:solidFill>
                  <a:srgbClr val="004E71"/>
                </a:solidFill>
                <a:latin typeface="Avenir Next Medium"/>
                <a:cs typeface="Avenir Next Medium"/>
              </a:rPr>
              <a:t> </a:t>
            </a:r>
            <a:r>
              <a:rPr sz="1100" dirty="0">
                <a:solidFill>
                  <a:srgbClr val="004E71"/>
                </a:solidFill>
                <a:latin typeface="Avenir Next Medium"/>
                <a:cs typeface="Avenir Next Medium"/>
              </a:rPr>
              <a:t>H</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O</a:t>
            </a:r>
            <a:r>
              <a:rPr sz="1100" spc="-55" dirty="0">
                <a:solidFill>
                  <a:srgbClr val="004E71"/>
                </a:solidFill>
                <a:latin typeface="Avenir Next Medium"/>
                <a:cs typeface="Avenir Next Medium"/>
              </a:rPr>
              <a:t> </a:t>
            </a:r>
            <a:r>
              <a:rPr sz="1100" spc="100" dirty="0">
                <a:solidFill>
                  <a:srgbClr val="004E71"/>
                </a:solidFill>
                <a:latin typeface="Avenir Next Medium"/>
                <a:cs typeface="Avenir Next Medium"/>
              </a:rPr>
              <a:t>OD</a:t>
            </a:r>
            <a:r>
              <a:rPr sz="1100" spc="434" dirty="0">
                <a:solidFill>
                  <a:srgbClr val="004E71"/>
                </a:solidFill>
                <a:latin typeface="Avenir Next Medium"/>
                <a:cs typeface="Avenir Next Medium"/>
              </a:rPr>
              <a:t> </a:t>
            </a:r>
            <a:r>
              <a:rPr sz="1100" dirty="0">
                <a:solidFill>
                  <a:srgbClr val="004E71"/>
                </a:solidFill>
                <a:latin typeface="Avenir Next Medium"/>
                <a:cs typeface="Avenir Next Medium"/>
              </a:rPr>
              <a:t>C</a:t>
            </a:r>
            <a:r>
              <a:rPr sz="1100" spc="-30" dirty="0">
                <a:solidFill>
                  <a:srgbClr val="004E71"/>
                </a:solidFill>
                <a:latin typeface="Avenir Next Medium"/>
                <a:cs typeface="Avenir Next Medium"/>
              </a:rPr>
              <a:t> </a:t>
            </a:r>
            <a:r>
              <a:rPr sz="1100" spc="140" dirty="0">
                <a:solidFill>
                  <a:srgbClr val="004E71"/>
                </a:solidFill>
                <a:latin typeface="Avenir Next Medium"/>
                <a:cs typeface="Avenir Next Medium"/>
              </a:rPr>
              <a:t>ANC</a:t>
            </a:r>
            <a:r>
              <a:rPr sz="1100" spc="-55" dirty="0">
                <a:solidFill>
                  <a:srgbClr val="004E71"/>
                </a:solidFill>
                <a:latin typeface="Avenir Next Medium"/>
                <a:cs typeface="Avenir Next Medium"/>
              </a:rPr>
              <a:t> </a:t>
            </a:r>
            <a:r>
              <a:rPr sz="1100" dirty="0">
                <a:solidFill>
                  <a:srgbClr val="004E71"/>
                </a:solidFill>
                <a:latin typeface="Avenir Next Medium"/>
                <a:cs typeface="Avenir Next Medium"/>
              </a:rPr>
              <a:t>E</a:t>
            </a:r>
            <a:r>
              <a:rPr sz="1100" spc="-60" dirty="0">
                <a:solidFill>
                  <a:srgbClr val="004E71"/>
                </a:solidFill>
                <a:latin typeface="Avenir Next Medium"/>
                <a:cs typeface="Avenir Next Medium"/>
              </a:rPr>
              <a:t> </a:t>
            </a:r>
            <a:r>
              <a:rPr sz="1100" dirty="0">
                <a:solidFill>
                  <a:srgbClr val="004E71"/>
                </a:solidFill>
                <a:latin typeface="Avenir Next Medium"/>
                <a:cs typeface="Avenir Next Medium"/>
              </a:rPr>
              <a:t>R</a:t>
            </a:r>
            <a:r>
              <a:rPr sz="1100" spc="434" dirty="0">
                <a:solidFill>
                  <a:srgbClr val="004E71"/>
                </a:solidFill>
                <a:latin typeface="Avenir Next Medium"/>
                <a:cs typeface="Avenir Next Medium"/>
              </a:rPr>
              <a:t> </a:t>
            </a:r>
            <a:r>
              <a:rPr sz="1100" spc="140" dirty="0">
                <a:solidFill>
                  <a:srgbClr val="004E71"/>
                </a:solidFill>
                <a:latin typeface="Avenir Next Medium"/>
                <a:cs typeface="Avenir Next Medium"/>
              </a:rPr>
              <a:t>AND</a:t>
            </a:r>
            <a:r>
              <a:rPr sz="1100" spc="434" dirty="0">
                <a:solidFill>
                  <a:srgbClr val="004E71"/>
                </a:solidFill>
                <a:latin typeface="Avenir Next Medium"/>
                <a:cs typeface="Avenir Next Medium"/>
              </a:rPr>
              <a:t> </a:t>
            </a:r>
            <a:r>
              <a:rPr sz="1100" dirty="0">
                <a:solidFill>
                  <a:srgbClr val="004E71"/>
                </a:solidFill>
                <a:latin typeface="Avenir Next Medium"/>
                <a:cs typeface="Avenir Next Medium"/>
              </a:rPr>
              <a:t>T</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H</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E</a:t>
            </a:r>
            <a:r>
              <a:rPr sz="1100" spc="434" dirty="0">
                <a:solidFill>
                  <a:srgbClr val="004E71"/>
                </a:solidFill>
                <a:latin typeface="Avenir Next Medium"/>
                <a:cs typeface="Avenir Next Medium"/>
              </a:rPr>
              <a:t> </a:t>
            </a:r>
            <a:r>
              <a:rPr sz="1100" dirty="0">
                <a:solidFill>
                  <a:srgbClr val="004E71"/>
                </a:solidFill>
                <a:latin typeface="Avenir Next Medium"/>
                <a:cs typeface="Avenir Next Medium"/>
              </a:rPr>
              <a:t>E</a:t>
            </a:r>
            <a:r>
              <a:rPr sz="1100" spc="-60" dirty="0">
                <a:solidFill>
                  <a:srgbClr val="004E71"/>
                </a:solidFill>
                <a:latin typeface="Avenir Next Medium"/>
                <a:cs typeface="Avenir Next Medium"/>
              </a:rPr>
              <a:t> </a:t>
            </a:r>
            <a:r>
              <a:rPr sz="1100" dirty="0">
                <a:solidFill>
                  <a:srgbClr val="004E71"/>
                </a:solidFill>
                <a:latin typeface="Avenir Next Medium"/>
                <a:cs typeface="Avenir Next Medium"/>
              </a:rPr>
              <a:t>N</a:t>
            </a:r>
            <a:r>
              <a:rPr sz="1100" spc="-45" dirty="0">
                <a:solidFill>
                  <a:srgbClr val="004E71"/>
                </a:solidFill>
                <a:latin typeface="Avenir Next Medium"/>
                <a:cs typeface="Avenir Next Medium"/>
              </a:rPr>
              <a:t> </a:t>
            </a:r>
            <a:r>
              <a:rPr sz="1100" dirty="0">
                <a:solidFill>
                  <a:srgbClr val="004E71"/>
                </a:solidFill>
                <a:latin typeface="Avenir Next Medium"/>
                <a:cs typeface="Avenir Next Medium"/>
              </a:rPr>
              <a:t>V</a:t>
            </a:r>
            <a:r>
              <a:rPr sz="1100" spc="-45" dirty="0">
                <a:solidFill>
                  <a:srgbClr val="004E71"/>
                </a:solidFill>
                <a:latin typeface="Avenir Next Medium"/>
                <a:cs typeface="Avenir Next Medium"/>
              </a:rPr>
              <a:t> </a:t>
            </a:r>
            <a:r>
              <a:rPr sz="1100" dirty="0">
                <a:solidFill>
                  <a:srgbClr val="004E71"/>
                </a:solidFill>
                <a:latin typeface="Avenir Next Medium"/>
                <a:cs typeface="Avenir Next Medium"/>
              </a:rPr>
              <a:t>I</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R</a:t>
            </a:r>
            <a:r>
              <a:rPr sz="1100" spc="-65" dirty="0">
                <a:solidFill>
                  <a:srgbClr val="004E71"/>
                </a:solidFill>
                <a:latin typeface="Avenir Next Medium"/>
                <a:cs typeface="Avenir Next Medium"/>
              </a:rPr>
              <a:t> </a:t>
            </a:r>
            <a:r>
              <a:rPr sz="1100" spc="165" dirty="0">
                <a:solidFill>
                  <a:srgbClr val="004E71"/>
                </a:solidFill>
                <a:latin typeface="Avenir Next Medium"/>
                <a:cs typeface="Avenir Next Medium"/>
              </a:rPr>
              <a:t>ONME</a:t>
            </a:r>
            <a:r>
              <a:rPr sz="1100" spc="-60" dirty="0">
                <a:solidFill>
                  <a:srgbClr val="004E71"/>
                </a:solidFill>
                <a:latin typeface="Avenir Next Medium"/>
                <a:cs typeface="Avenir Next Medium"/>
              </a:rPr>
              <a:t> </a:t>
            </a:r>
            <a:r>
              <a:rPr sz="1100" dirty="0">
                <a:solidFill>
                  <a:srgbClr val="004E71"/>
                </a:solidFill>
                <a:latin typeface="Avenir Next Medium"/>
                <a:cs typeface="Avenir Next Medium"/>
              </a:rPr>
              <a:t>N</a:t>
            </a:r>
            <a:r>
              <a:rPr sz="1100" spc="-50" dirty="0">
                <a:solidFill>
                  <a:srgbClr val="004E71"/>
                </a:solidFill>
                <a:latin typeface="Avenir Next Medium"/>
                <a:cs typeface="Avenir Next Medium"/>
              </a:rPr>
              <a:t> T</a:t>
            </a:r>
            <a:endParaRPr sz="1100" dirty="0">
              <a:latin typeface="Avenir Next Medium"/>
              <a:cs typeface="Avenir Next Medium"/>
            </a:endParaRPr>
          </a:p>
        </p:txBody>
      </p:sp>
      <p:sp>
        <p:nvSpPr>
          <p:cNvPr id="41" name="object 41"/>
          <p:cNvSpPr txBox="1"/>
          <p:nvPr/>
        </p:nvSpPr>
        <p:spPr>
          <a:xfrm>
            <a:off x="8230616" y="7142480"/>
            <a:ext cx="1498600" cy="482600"/>
          </a:xfrm>
          <a:prstGeom prst="rect">
            <a:avLst/>
          </a:prstGeom>
        </p:spPr>
        <p:txBody>
          <a:bodyPr vert="horz" wrap="square" lIns="0" tIns="12700" rIns="0" bIns="0" rtlCol="0">
            <a:spAutoFit/>
          </a:bodyPr>
          <a:lstStyle/>
          <a:p>
            <a:pPr marL="12700">
              <a:lnSpc>
                <a:spcPct val="100000"/>
              </a:lnSpc>
              <a:spcBef>
                <a:spcPts val="100"/>
              </a:spcBef>
              <a:tabLst>
                <a:tab pos="1258570" algn="l"/>
              </a:tabLst>
            </a:pPr>
            <a:r>
              <a:rPr sz="2000" spc="-10" dirty="0">
                <a:solidFill>
                  <a:srgbClr val="004E71"/>
                </a:solidFill>
                <a:latin typeface="Avenir Next Medium"/>
                <a:cs typeface="Avenir Next Medium"/>
              </a:rPr>
              <a:t>Learner</a:t>
            </a:r>
            <a:r>
              <a:rPr sz="2000" dirty="0">
                <a:solidFill>
                  <a:srgbClr val="004E71"/>
                </a:solidFill>
                <a:latin typeface="Avenir Next Medium"/>
                <a:cs typeface="Avenir Next Medium"/>
              </a:rPr>
              <a:t>	</a:t>
            </a:r>
            <a:r>
              <a:rPr sz="3000" spc="-50" dirty="0">
                <a:solidFill>
                  <a:srgbClr val="004E71"/>
                </a:solidFill>
                <a:latin typeface="Avenir Next Medium"/>
                <a:cs typeface="Avenir Next Medium"/>
              </a:rPr>
              <a:t>1</a:t>
            </a:r>
            <a:endParaRPr sz="3000">
              <a:latin typeface="Avenir Next Medium"/>
              <a:cs typeface="Avenir Next Medium"/>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016000" y="366270"/>
            <a:ext cx="7294245" cy="777240"/>
          </a:xfrm>
          <a:prstGeom prst="rect">
            <a:avLst/>
          </a:prstGeom>
        </p:spPr>
        <p:txBody>
          <a:bodyPr vert="horz" wrap="square" lIns="0" tIns="61594" rIns="0" bIns="0" rtlCol="0">
            <a:spAutoFit/>
          </a:bodyPr>
          <a:lstStyle/>
          <a:p>
            <a:pPr marL="12700" marR="5080">
              <a:lnSpc>
                <a:spcPts val="2780"/>
              </a:lnSpc>
              <a:spcBef>
                <a:spcPts val="484"/>
              </a:spcBef>
            </a:pPr>
            <a:r>
              <a:rPr sz="2600" spc="120" dirty="0"/>
              <a:t>What</a:t>
            </a:r>
            <a:r>
              <a:rPr sz="2600" spc="-20" dirty="0"/>
              <a:t> </a:t>
            </a:r>
            <a:r>
              <a:rPr sz="2600" spc="75" dirty="0"/>
              <a:t>are</a:t>
            </a:r>
            <a:r>
              <a:rPr sz="2600" spc="-15" dirty="0"/>
              <a:t> </a:t>
            </a:r>
            <a:r>
              <a:rPr sz="2600" dirty="0"/>
              <a:t>Solvents</a:t>
            </a:r>
            <a:r>
              <a:rPr sz="2600" spc="-15" dirty="0"/>
              <a:t> </a:t>
            </a:r>
            <a:r>
              <a:rPr sz="2600" spc="114" dirty="0"/>
              <a:t>and</a:t>
            </a:r>
            <a:r>
              <a:rPr sz="2600" spc="-15" dirty="0"/>
              <a:t> </a:t>
            </a:r>
            <a:r>
              <a:rPr sz="2600" dirty="0"/>
              <a:t>Volatile</a:t>
            </a:r>
            <a:r>
              <a:rPr sz="2600" spc="-15" dirty="0"/>
              <a:t> </a:t>
            </a:r>
            <a:r>
              <a:rPr sz="2600" spc="70" dirty="0"/>
              <a:t>Organic</a:t>
            </a:r>
            <a:r>
              <a:rPr sz="2600" spc="-15" dirty="0"/>
              <a:t> </a:t>
            </a:r>
            <a:r>
              <a:rPr sz="2600" spc="65" dirty="0"/>
              <a:t>Compounds </a:t>
            </a:r>
            <a:r>
              <a:rPr sz="2600" spc="-10" dirty="0"/>
              <a:t>(VOCs)?</a:t>
            </a:r>
            <a:endParaRPr sz="2600"/>
          </a:p>
        </p:txBody>
      </p:sp>
      <p:sp>
        <p:nvSpPr>
          <p:cNvPr id="3" name="object 3"/>
          <p:cNvSpPr txBox="1"/>
          <p:nvPr/>
        </p:nvSpPr>
        <p:spPr>
          <a:xfrm>
            <a:off x="1016000" y="1200965"/>
            <a:ext cx="7673340" cy="1902460"/>
          </a:xfrm>
          <a:prstGeom prst="rect">
            <a:avLst/>
          </a:prstGeom>
        </p:spPr>
        <p:txBody>
          <a:bodyPr vert="horz" wrap="square" lIns="0" tIns="33020" rIns="0" bIns="0" rtlCol="0">
            <a:spAutoFit/>
          </a:bodyPr>
          <a:lstStyle/>
          <a:p>
            <a:pPr marL="12700" marR="506095">
              <a:lnSpc>
                <a:spcPts val="2300"/>
              </a:lnSpc>
              <a:spcBef>
                <a:spcPts val="260"/>
              </a:spcBef>
            </a:pPr>
            <a:r>
              <a:rPr sz="2000" dirty="0">
                <a:solidFill>
                  <a:srgbClr val="231F20"/>
                </a:solidFill>
                <a:latin typeface="Avenir Book"/>
                <a:cs typeface="Avenir Book"/>
              </a:rPr>
              <a:t>VOCs</a:t>
            </a:r>
            <a:r>
              <a:rPr sz="2000" spc="-20" dirty="0">
                <a:solidFill>
                  <a:srgbClr val="231F20"/>
                </a:solidFill>
                <a:latin typeface="Avenir Book"/>
                <a:cs typeface="Avenir Book"/>
              </a:rPr>
              <a:t> </a:t>
            </a:r>
            <a:r>
              <a:rPr sz="2000" dirty="0">
                <a:solidFill>
                  <a:srgbClr val="231F20"/>
                </a:solidFill>
                <a:latin typeface="Avenir Book"/>
                <a:cs typeface="Avenir Book"/>
              </a:rPr>
              <a:t>and</a:t>
            </a:r>
            <a:r>
              <a:rPr sz="2000" spc="-20" dirty="0">
                <a:solidFill>
                  <a:srgbClr val="231F20"/>
                </a:solidFill>
                <a:latin typeface="Avenir Book"/>
                <a:cs typeface="Avenir Book"/>
              </a:rPr>
              <a:t> </a:t>
            </a:r>
            <a:r>
              <a:rPr sz="2000" dirty="0">
                <a:solidFill>
                  <a:srgbClr val="231F20"/>
                </a:solidFill>
                <a:latin typeface="Avenir Book"/>
                <a:cs typeface="Avenir Book"/>
              </a:rPr>
              <a:t>solvents</a:t>
            </a:r>
            <a:r>
              <a:rPr sz="2000" spc="-20" dirty="0">
                <a:solidFill>
                  <a:srgbClr val="231F20"/>
                </a:solidFill>
                <a:latin typeface="Avenir Book"/>
                <a:cs typeface="Avenir Book"/>
              </a:rPr>
              <a:t> </a:t>
            </a:r>
            <a:r>
              <a:rPr sz="2000" dirty="0">
                <a:solidFill>
                  <a:srgbClr val="231F20"/>
                </a:solidFill>
                <a:latin typeface="Avenir Book"/>
                <a:cs typeface="Avenir Book"/>
              </a:rPr>
              <a:t>are</a:t>
            </a:r>
            <a:r>
              <a:rPr sz="2000" spc="-20" dirty="0">
                <a:solidFill>
                  <a:srgbClr val="231F20"/>
                </a:solidFill>
                <a:latin typeface="Avenir Book"/>
                <a:cs typeface="Avenir Book"/>
              </a:rPr>
              <a:t> </a:t>
            </a:r>
            <a:r>
              <a:rPr sz="2000" dirty="0">
                <a:solidFill>
                  <a:srgbClr val="231F20"/>
                </a:solidFill>
                <a:latin typeface="Avenir Book"/>
                <a:cs typeface="Avenir Book"/>
              </a:rPr>
              <a:t>chemicals</a:t>
            </a:r>
            <a:r>
              <a:rPr sz="2000" spc="-20" dirty="0">
                <a:solidFill>
                  <a:srgbClr val="231F20"/>
                </a:solidFill>
                <a:latin typeface="Avenir Book"/>
                <a:cs typeface="Avenir Book"/>
              </a:rPr>
              <a:t> </a:t>
            </a:r>
            <a:r>
              <a:rPr sz="2000" dirty="0">
                <a:solidFill>
                  <a:srgbClr val="231F20"/>
                </a:solidFill>
                <a:latin typeface="Avenir Book"/>
                <a:cs typeface="Avenir Book"/>
              </a:rPr>
              <a:t>that</a:t>
            </a:r>
            <a:r>
              <a:rPr sz="2000" spc="-20" dirty="0">
                <a:solidFill>
                  <a:srgbClr val="231F20"/>
                </a:solidFill>
                <a:latin typeface="Avenir Book"/>
                <a:cs typeface="Avenir Book"/>
              </a:rPr>
              <a:t> </a:t>
            </a:r>
            <a:r>
              <a:rPr sz="2000" dirty="0">
                <a:solidFill>
                  <a:srgbClr val="231F20"/>
                </a:solidFill>
                <a:latin typeface="Avenir Book"/>
                <a:cs typeface="Avenir Book"/>
              </a:rPr>
              <a:t>are</a:t>
            </a:r>
            <a:r>
              <a:rPr sz="2000" spc="-20" dirty="0">
                <a:solidFill>
                  <a:srgbClr val="231F20"/>
                </a:solidFill>
                <a:latin typeface="Avenir Book"/>
                <a:cs typeface="Avenir Book"/>
              </a:rPr>
              <a:t> </a:t>
            </a:r>
            <a:r>
              <a:rPr sz="2000" dirty="0">
                <a:solidFill>
                  <a:srgbClr val="231F20"/>
                </a:solidFill>
                <a:latin typeface="Avenir Book"/>
                <a:cs typeface="Avenir Book"/>
              </a:rPr>
              <a:t>widely</a:t>
            </a:r>
            <a:r>
              <a:rPr sz="2000" spc="-20" dirty="0">
                <a:solidFill>
                  <a:srgbClr val="231F20"/>
                </a:solidFill>
                <a:latin typeface="Avenir Book"/>
                <a:cs typeface="Avenir Book"/>
              </a:rPr>
              <a:t> </a:t>
            </a:r>
            <a:r>
              <a:rPr sz="2000" dirty="0">
                <a:solidFill>
                  <a:srgbClr val="231F20"/>
                </a:solidFill>
                <a:latin typeface="Avenir Book"/>
                <a:cs typeface="Avenir Book"/>
              </a:rPr>
              <a:t>used</a:t>
            </a:r>
            <a:r>
              <a:rPr sz="2000" spc="-20" dirty="0">
                <a:solidFill>
                  <a:srgbClr val="231F20"/>
                </a:solidFill>
                <a:latin typeface="Avenir Book"/>
                <a:cs typeface="Avenir Book"/>
              </a:rPr>
              <a:t> </a:t>
            </a:r>
            <a:r>
              <a:rPr sz="2000" spc="-25" dirty="0">
                <a:solidFill>
                  <a:srgbClr val="231F20"/>
                </a:solidFill>
                <a:latin typeface="Avenir Book"/>
                <a:cs typeface="Avenir Book"/>
              </a:rPr>
              <a:t>as </a:t>
            </a:r>
            <a:r>
              <a:rPr sz="2000" dirty="0">
                <a:solidFill>
                  <a:srgbClr val="231F20"/>
                </a:solidFill>
                <a:latin typeface="Avenir Book"/>
                <a:cs typeface="Avenir Book"/>
              </a:rPr>
              <a:t>ingredients</a:t>
            </a:r>
            <a:r>
              <a:rPr sz="2000" spc="-45" dirty="0">
                <a:solidFill>
                  <a:srgbClr val="231F20"/>
                </a:solidFill>
                <a:latin typeface="Avenir Book"/>
                <a:cs typeface="Avenir Book"/>
              </a:rPr>
              <a:t> </a:t>
            </a:r>
            <a:r>
              <a:rPr sz="2000" dirty="0">
                <a:solidFill>
                  <a:srgbClr val="231F20"/>
                </a:solidFill>
                <a:latin typeface="Avenir Book"/>
                <a:cs typeface="Avenir Book"/>
              </a:rPr>
              <a:t>in</a:t>
            </a:r>
            <a:r>
              <a:rPr sz="2000" spc="-40" dirty="0">
                <a:solidFill>
                  <a:srgbClr val="231F20"/>
                </a:solidFill>
                <a:latin typeface="Avenir Book"/>
                <a:cs typeface="Avenir Book"/>
              </a:rPr>
              <a:t> </a:t>
            </a:r>
            <a:r>
              <a:rPr sz="2000" dirty="0">
                <a:solidFill>
                  <a:srgbClr val="231F20"/>
                </a:solidFill>
                <a:latin typeface="Avenir Book"/>
                <a:cs typeface="Avenir Book"/>
              </a:rPr>
              <a:t>household</a:t>
            </a:r>
            <a:r>
              <a:rPr sz="2000" spc="-40" dirty="0">
                <a:solidFill>
                  <a:srgbClr val="231F20"/>
                </a:solidFill>
                <a:latin typeface="Avenir Book"/>
                <a:cs typeface="Avenir Book"/>
              </a:rPr>
              <a:t> </a:t>
            </a:r>
            <a:r>
              <a:rPr sz="2000" dirty="0">
                <a:solidFill>
                  <a:srgbClr val="231F20"/>
                </a:solidFill>
                <a:latin typeface="Avenir Book"/>
                <a:cs typeface="Avenir Book"/>
              </a:rPr>
              <a:t>and</a:t>
            </a:r>
            <a:r>
              <a:rPr sz="2000" spc="-40" dirty="0">
                <a:solidFill>
                  <a:srgbClr val="231F20"/>
                </a:solidFill>
                <a:latin typeface="Avenir Book"/>
                <a:cs typeface="Avenir Book"/>
              </a:rPr>
              <a:t> </a:t>
            </a:r>
            <a:r>
              <a:rPr sz="2000" dirty="0">
                <a:solidFill>
                  <a:srgbClr val="231F20"/>
                </a:solidFill>
                <a:latin typeface="Avenir Book"/>
                <a:cs typeface="Avenir Book"/>
              </a:rPr>
              <a:t>personal</a:t>
            </a:r>
            <a:r>
              <a:rPr sz="2000" spc="-45" dirty="0">
                <a:solidFill>
                  <a:srgbClr val="231F20"/>
                </a:solidFill>
                <a:latin typeface="Avenir Book"/>
                <a:cs typeface="Avenir Book"/>
              </a:rPr>
              <a:t> </a:t>
            </a:r>
            <a:r>
              <a:rPr sz="2000" dirty="0">
                <a:solidFill>
                  <a:srgbClr val="231F20"/>
                </a:solidFill>
                <a:latin typeface="Avenir Book"/>
                <a:cs typeface="Avenir Book"/>
              </a:rPr>
              <a:t>care</a:t>
            </a:r>
            <a:r>
              <a:rPr sz="2000" spc="-40" dirty="0">
                <a:solidFill>
                  <a:srgbClr val="231F20"/>
                </a:solidFill>
                <a:latin typeface="Avenir Book"/>
                <a:cs typeface="Avenir Book"/>
              </a:rPr>
              <a:t> </a:t>
            </a:r>
            <a:r>
              <a:rPr sz="2000" dirty="0">
                <a:solidFill>
                  <a:srgbClr val="231F20"/>
                </a:solidFill>
                <a:latin typeface="Avenir Book"/>
                <a:cs typeface="Avenir Book"/>
              </a:rPr>
              <a:t>products.</a:t>
            </a:r>
            <a:r>
              <a:rPr sz="2000" spc="-40" dirty="0">
                <a:solidFill>
                  <a:srgbClr val="231F20"/>
                </a:solidFill>
                <a:latin typeface="Avenir Book"/>
                <a:cs typeface="Avenir Book"/>
              </a:rPr>
              <a:t> </a:t>
            </a:r>
            <a:r>
              <a:rPr sz="2000" dirty="0">
                <a:solidFill>
                  <a:srgbClr val="231F20"/>
                </a:solidFill>
                <a:latin typeface="Avenir Book"/>
                <a:cs typeface="Avenir Book"/>
              </a:rPr>
              <a:t>We</a:t>
            </a:r>
            <a:r>
              <a:rPr sz="2000" spc="-40" dirty="0">
                <a:solidFill>
                  <a:srgbClr val="231F20"/>
                </a:solidFill>
                <a:latin typeface="Avenir Book"/>
                <a:cs typeface="Avenir Book"/>
              </a:rPr>
              <a:t> </a:t>
            </a:r>
            <a:r>
              <a:rPr sz="2000" spc="-25" dirty="0">
                <a:solidFill>
                  <a:srgbClr val="231F20"/>
                </a:solidFill>
                <a:latin typeface="Avenir Book"/>
                <a:cs typeface="Avenir Book"/>
              </a:rPr>
              <a:t>are </a:t>
            </a:r>
            <a:r>
              <a:rPr sz="2000" dirty="0">
                <a:solidFill>
                  <a:srgbClr val="231F20"/>
                </a:solidFill>
                <a:latin typeface="Avenir Book"/>
                <a:cs typeface="Avenir Book"/>
              </a:rPr>
              <a:t>exposed</a:t>
            </a:r>
            <a:r>
              <a:rPr sz="2000" spc="-15" dirty="0">
                <a:solidFill>
                  <a:srgbClr val="231F20"/>
                </a:solidFill>
                <a:latin typeface="Avenir Book"/>
                <a:cs typeface="Avenir Book"/>
              </a:rPr>
              <a:t> </a:t>
            </a:r>
            <a:r>
              <a:rPr sz="2000" dirty="0">
                <a:solidFill>
                  <a:srgbClr val="231F20"/>
                </a:solidFill>
                <a:latin typeface="Avenir Book"/>
                <a:cs typeface="Avenir Book"/>
              </a:rPr>
              <a:t>by</a:t>
            </a:r>
            <a:r>
              <a:rPr sz="2000" spc="-15" dirty="0">
                <a:solidFill>
                  <a:srgbClr val="231F20"/>
                </a:solidFill>
                <a:latin typeface="Avenir Book"/>
                <a:cs typeface="Avenir Book"/>
              </a:rPr>
              <a:t> </a:t>
            </a:r>
            <a:r>
              <a:rPr sz="2000" dirty="0">
                <a:solidFill>
                  <a:srgbClr val="231F20"/>
                </a:solidFill>
                <a:latin typeface="Avenir Book"/>
                <a:cs typeface="Avenir Book"/>
              </a:rPr>
              <a:t>inhaling</a:t>
            </a:r>
            <a:r>
              <a:rPr sz="2000" spc="-15" dirty="0">
                <a:solidFill>
                  <a:srgbClr val="231F20"/>
                </a:solidFill>
                <a:latin typeface="Avenir Book"/>
                <a:cs typeface="Avenir Book"/>
              </a:rPr>
              <a:t> </a:t>
            </a:r>
            <a:r>
              <a:rPr sz="2000" dirty="0">
                <a:solidFill>
                  <a:srgbClr val="231F20"/>
                </a:solidFill>
                <a:latin typeface="Avenir Book"/>
                <a:cs typeface="Avenir Book"/>
              </a:rPr>
              <a:t>the</a:t>
            </a:r>
            <a:r>
              <a:rPr sz="2000" spc="-10" dirty="0">
                <a:solidFill>
                  <a:srgbClr val="231F20"/>
                </a:solidFill>
                <a:latin typeface="Avenir Book"/>
                <a:cs typeface="Avenir Book"/>
              </a:rPr>
              <a:t> </a:t>
            </a:r>
            <a:r>
              <a:rPr sz="2000" dirty="0">
                <a:solidFill>
                  <a:srgbClr val="231F20"/>
                </a:solidFill>
                <a:latin typeface="Avenir Book"/>
                <a:cs typeface="Avenir Book"/>
              </a:rPr>
              <a:t>vapors.</a:t>
            </a:r>
            <a:r>
              <a:rPr sz="2000" spc="-15" dirty="0">
                <a:solidFill>
                  <a:srgbClr val="231F20"/>
                </a:solidFill>
                <a:latin typeface="Avenir Book"/>
                <a:cs typeface="Avenir Book"/>
              </a:rPr>
              <a:t> </a:t>
            </a:r>
            <a:r>
              <a:rPr sz="2000" dirty="0">
                <a:solidFill>
                  <a:srgbClr val="231F20"/>
                </a:solidFill>
                <a:latin typeface="Avenir Book"/>
                <a:cs typeface="Avenir Book"/>
              </a:rPr>
              <a:t>Solvents</a:t>
            </a:r>
            <a:r>
              <a:rPr sz="2000" spc="-15" dirty="0">
                <a:solidFill>
                  <a:srgbClr val="231F20"/>
                </a:solidFill>
                <a:latin typeface="Avenir Book"/>
                <a:cs typeface="Avenir Book"/>
              </a:rPr>
              <a:t> </a:t>
            </a:r>
            <a:r>
              <a:rPr sz="2000" dirty="0">
                <a:solidFill>
                  <a:srgbClr val="231F20"/>
                </a:solidFill>
                <a:latin typeface="Avenir Book"/>
                <a:cs typeface="Avenir Book"/>
              </a:rPr>
              <a:t>can</a:t>
            </a:r>
            <a:r>
              <a:rPr sz="2000" spc="-10" dirty="0">
                <a:solidFill>
                  <a:srgbClr val="231F20"/>
                </a:solidFill>
                <a:latin typeface="Avenir Book"/>
                <a:cs typeface="Avenir Book"/>
              </a:rPr>
              <a:t> </a:t>
            </a:r>
            <a:r>
              <a:rPr sz="2000" dirty="0">
                <a:solidFill>
                  <a:srgbClr val="231F20"/>
                </a:solidFill>
                <a:latin typeface="Avenir Book"/>
                <a:cs typeface="Avenir Book"/>
              </a:rPr>
              <a:t>also</a:t>
            </a:r>
            <a:r>
              <a:rPr sz="2000" spc="-15" dirty="0">
                <a:solidFill>
                  <a:srgbClr val="231F20"/>
                </a:solidFill>
                <a:latin typeface="Avenir Book"/>
                <a:cs typeface="Avenir Book"/>
              </a:rPr>
              <a:t> </a:t>
            </a:r>
            <a:r>
              <a:rPr sz="2000" dirty="0">
                <a:solidFill>
                  <a:srgbClr val="231F20"/>
                </a:solidFill>
                <a:latin typeface="Avenir Book"/>
                <a:cs typeface="Avenir Book"/>
              </a:rPr>
              <a:t>be</a:t>
            </a:r>
            <a:r>
              <a:rPr sz="2000" spc="-15" dirty="0">
                <a:solidFill>
                  <a:srgbClr val="231F20"/>
                </a:solidFill>
                <a:latin typeface="Avenir Book"/>
                <a:cs typeface="Avenir Book"/>
              </a:rPr>
              <a:t> </a:t>
            </a:r>
            <a:r>
              <a:rPr sz="2000" spc="-10" dirty="0">
                <a:solidFill>
                  <a:srgbClr val="231F20"/>
                </a:solidFill>
                <a:latin typeface="Avenir Book"/>
                <a:cs typeface="Avenir Book"/>
              </a:rPr>
              <a:t>absorbed </a:t>
            </a:r>
            <a:r>
              <a:rPr sz="2000" dirty="0">
                <a:solidFill>
                  <a:srgbClr val="231F20"/>
                </a:solidFill>
                <a:latin typeface="Avenir Book"/>
                <a:cs typeface="Avenir Book"/>
              </a:rPr>
              <a:t>through</a:t>
            </a:r>
            <a:r>
              <a:rPr sz="2000" spc="-25" dirty="0">
                <a:solidFill>
                  <a:srgbClr val="231F20"/>
                </a:solidFill>
                <a:latin typeface="Avenir Book"/>
                <a:cs typeface="Avenir Book"/>
              </a:rPr>
              <a:t> </a:t>
            </a:r>
            <a:r>
              <a:rPr sz="2000" dirty="0">
                <a:solidFill>
                  <a:srgbClr val="231F20"/>
                </a:solidFill>
                <a:latin typeface="Avenir Book"/>
                <a:cs typeface="Avenir Book"/>
              </a:rPr>
              <a:t>your</a:t>
            </a:r>
            <a:r>
              <a:rPr sz="2000" spc="-20" dirty="0">
                <a:solidFill>
                  <a:srgbClr val="231F20"/>
                </a:solidFill>
                <a:latin typeface="Avenir Book"/>
                <a:cs typeface="Avenir Book"/>
              </a:rPr>
              <a:t> </a:t>
            </a:r>
            <a:r>
              <a:rPr sz="2000" dirty="0">
                <a:solidFill>
                  <a:srgbClr val="231F20"/>
                </a:solidFill>
                <a:latin typeface="Avenir Book"/>
                <a:cs typeface="Avenir Book"/>
              </a:rPr>
              <a:t>skin</a:t>
            </a:r>
            <a:r>
              <a:rPr sz="2000" spc="-20" dirty="0">
                <a:solidFill>
                  <a:srgbClr val="231F20"/>
                </a:solidFill>
                <a:latin typeface="Avenir Book"/>
                <a:cs typeface="Avenir Book"/>
              </a:rPr>
              <a:t> </a:t>
            </a:r>
            <a:r>
              <a:rPr sz="2000" dirty="0">
                <a:solidFill>
                  <a:srgbClr val="231F20"/>
                </a:solidFill>
                <a:latin typeface="Avenir Book"/>
                <a:cs typeface="Avenir Book"/>
              </a:rPr>
              <a:t>or</a:t>
            </a:r>
            <a:r>
              <a:rPr sz="2000" spc="-25" dirty="0">
                <a:solidFill>
                  <a:srgbClr val="231F20"/>
                </a:solidFill>
                <a:latin typeface="Avenir Book"/>
                <a:cs typeface="Avenir Book"/>
              </a:rPr>
              <a:t> </a:t>
            </a:r>
            <a:r>
              <a:rPr sz="2000" spc="-10" dirty="0">
                <a:solidFill>
                  <a:srgbClr val="231F20"/>
                </a:solidFill>
                <a:latin typeface="Avenir Book"/>
                <a:cs typeface="Avenir Book"/>
              </a:rPr>
              <a:t>mouth.</a:t>
            </a:r>
            <a:endParaRPr sz="2000">
              <a:latin typeface="Avenir Book"/>
              <a:cs typeface="Avenir Book"/>
            </a:endParaRPr>
          </a:p>
          <a:p>
            <a:pPr marL="12700" marR="5080">
              <a:lnSpc>
                <a:spcPts val="2300"/>
              </a:lnSpc>
              <a:spcBef>
                <a:spcPts val="875"/>
              </a:spcBef>
            </a:pPr>
            <a:r>
              <a:rPr sz="2000" b="1" dirty="0">
                <a:solidFill>
                  <a:srgbClr val="231F20"/>
                </a:solidFill>
                <a:latin typeface="Avenir Heavy"/>
                <a:cs typeface="Avenir Heavy"/>
              </a:rPr>
              <a:t>Examples</a:t>
            </a:r>
            <a:r>
              <a:rPr sz="2000" b="1" spc="-75" dirty="0">
                <a:solidFill>
                  <a:srgbClr val="231F20"/>
                </a:solidFill>
                <a:latin typeface="Avenir Heavy"/>
                <a:cs typeface="Avenir Heavy"/>
              </a:rPr>
              <a:t> </a:t>
            </a:r>
            <a:r>
              <a:rPr sz="2000" b="1" dirty="0">
                <a:solidFill>
                  <a:srgbClr val="231F20"/>
                </a:solidFill>
                <a:latin typeface="Avenir Heavy"/>
                <a:cs typeface="Avenir Heavy"/>
              </a:rPr>
              <a:t>of</a:t>
            </a:r>
            <a:r>
              <a:rPr sz="2000" b="1" spc="-75" dirty="0">
                <a:solidFill>
                  <a:srgbClr val="231F20"/>
                </a:solidFill>
                <a:latin typeface="Avenir Heavy"/>
                <a:cs typeface="Avenir Heavy"/>
              </a:rPr>
              <a:t> </a:t>
            </a:r>
            <a:r>
              <a:rPr sz="2000" b="1" dirty="0">
                <a:solidFill>
                  <a:srgbClr val="231F20"/>
                </a:solidFill>
                <a:latin typeface="Avenir Heavy"/>
                <a:cs typeface="Avenir Heavy"/>
              </a:rPr>
              <a:t>products</a:t>
            </a:r>
            <a:r>
              <a:rPr sz="2000" b="1" spc="-70" dirty="0">
                <a:solidFill>
                  <a:srgbClr val="231F20"/>
                </a:solidFill>
                <a:latin typeface="Avenir Heavy"/>
                <a:cs typeface="Avenir Heavy"/>
              </a:rPr>
              <a:t> </a:t>
            </a:r>
            <a:r>
              <a:rPr sz="2000" b="1" dirty="0">
                <a:solidFill>
                  <a:srgbClr val="231F20"/>
                </a:solidFill>
                <a:latin typeface="Avenir Heavy"/>
                <a:cs typeface="Avenir Heavy"/>
              </a:rPr>
              <a:t>containing</a:t>
            </a:r>
            <a:r>
              <a:rPr sz="2000" b="1" spc="-75" dirty="0">
                <a:solidFill>
                  <a:srgbClr val="231F20"/>
                </a:solidFill>
                <a:latin typeface="Avenir Heavy"/>
                <a:cs typeface="Avenir Heavy"/>
              </a:rPr>
              <a:t> </a:t>
            </a:r>
            <a:r>
              <a:rPr sz="2000" b="1" dirty="0">
                <a:solidFill>
                  <a:srgbClr val="231F20"/>
                </a:solidFill>
                <a:latin typeface="Avenir Heavy"/>
                <a:cs typeface="Avenir Heavy"/>
              </a:rPr>
              <a:t>solvents/VOCs</a:t>
            </a:r>
            <a:r>
              <a:rPr sz="2000" b="1" spc="-75" dirty="0">
                <a:solidFill>
                  <a:srgbClr val="231F20"/>
                </a:solidFill>
                <a:latin typeface="Avenir Heavy"/>
                <a:cs typeface="Avenir Heavy"/>
              </a:rPr>
              <a:t> </a:t>
            </a:r>
            <a:r>
              <a:rPr sz="2000" b="1" dirty="0">
                <a:solidFill>
                  <a:srgbClr val="231F20"/>
                </a:solidFill>
                <a:latin typeface="Avenir Heavy"/>
                <a:cs typeface="Avenir Heavy"/>
              </a:rPr>
              <a:t>that</a:t>
            </a:r>
            <a:r>
              <a:rPr sz="2000" b="1" spc="-70" dirty="0">
                <a:solidFill>
                  <a:srgbClr val="231F20"/>
                </a:solidFill>
                <a:latin typeface="Avenir Heavy"/>
                <a:cs typeface="Avenir Heavy"/>
              </a:rPr>
              <a:t> </a:t>
            </a:r>
            <a:r>
              <a:rPr sz="2000" b="1" dirty="0">
                <a:solidFill>
                  <a:srgbClr val="231F20"/>
                </a:solidFill>
                <a:latin typeface="Avenir Heavy"/>
                <a:cs typeface="Avenir Heavy"/>
              </a:rPr>
              <a:t>people</a:t>
            </a:r>
            <a:r>
              <a:rPr sz="2000" b="1" spc="-75" dirty="0">
                <a:solidFill>
                  <a:srgbClr val="231F20"/>
                </a:solidFill>
                <a:latin typeface="Avenir Heavy"/>
                <a:cs typeface="Avenir Heavy"/>
              </a:rPr>
              <a:t> </a:t>
            </a:r>
            <a:r>
              <a:rPr sz="2000" b="1" spc="-25" dirty="0">
                <a:solidFill>
                  <a:srgbClr val="231F20"/>
                </a:solidFill>
                <a:latin typeface="Avenir Heavy"/>
                <a:cs typeface="Avenir Heavy"/>
              </a:rPr>
              <a:t>can </a:t>
            </a:r>
            <a:r>
              <a:rPr sz="2000" b="1" dirty="0">
                <a:solidFill>
                  <a:srgbClr val="231F20"/>
                </a:solidFill>
                <a:latin typeface="Avenir Heavy"/>
                <a:cs typeface="Avenir Heavy"/>
              </a:rPr>
              <a:t>be</a:t>
            </a:r>
            <a:r>
              <a:rPr sz="2000" b="1" spc="-55" dirty="0">
                <a:solidFill>
                  <a:srgbClr val="231F20"/>
                </a:solidFill>
                <a:latin typeface="Avenir Heavy"/>
                <a:cs typeface="Avenir Heavy"/>
              </a:rPr>
              <a:t> </a:t>
            </a:r>
            <a:r>
              <a:rPr sz="2000" b="1" dirty="0">
                <a:solidFill>
                  <a:srgbClr val="231F20"/>
                </a:solidFill>
                <a:latin typeface="Avenir Heavy"/>
                <a:cs typeface="Avenir Heavy"/>
              </a:rPr>
              <a:t>exposed</a:t>
            </a:r>
            <a:r>
              <a:rPr sz="2000" b="1" spc="-50" dirty="0">
                <a:solidFill>
                  <a:srgbClr val="231F20"/>
                </a:solidFill>
                <a:latin typeface="Avenir Heavy"/>
                <a:cs typeface="Avenir Heavy"/>
              </a:rPr>
              <a:t> </a:t>
            </a:r>
            <a:r>
              <a:rPr sz="2000" b="1" spc="-25" dirty="0">
                <a:solidFill>
                  <a:srgbClr val="231F20"/>
                </a:solidFill>
                <a:latin typeface="Avenir Heavy"/>
                <a:cs typeface="Avenir Heavy"/>
              </a:rPr>
              <a:t>to:</a:t>
            </a:r>
            <a:endParaRPr sz="2000">
              <a:latin typeface="Avenir Heavy"/>
              <a:cs typeface="Avenir Heavy"/>
            </a:endParaRPr>
          </a:p>
        </p:txBody>
      </p:sp>
      <p:sp>
        <p:nvSpPr>
          <p:cNvPr id="4" name="object 4"/>
          <p:cNvSpPr txBox="1"/>
          <p:nvPr/>
        </p:nvSpPr>
        <p:spPr>
          <a:xfrm>
            <a:off x="1015968" y="3960472"/>
            <a:ext cx="143510" cy="185420"/>
          </a:xfrm>
          <a:prstGeom prst="rect">
            <a:avLst/>
          </a:prstGeom>
        </p:spPr>
        <p:txBody>
          <a:bodyPr vert="horz" wrap="square" lIns="0" tIns="12700" rIns="0" bIns="0" rtlCol="0">
            <a:spAutoFit/>
          </a:bodyPr>
          <a:lstStyle/>
          <a:p>
            <a:pPr marL="12700">
              <a:lnSpc>
                <a:spcPct val="100000"/>
              </a:lnSpc>
              <a:spcBef>
                <a:spcPts val="100"/>
              </a:spcBef>
            </a:pPr>
            <a:r>
              <a:rPr sz="1050" spc="-50" dirty="0">
                <a:solidFill>
                  <a:srgbClr val="E16C25"/>
                </a:solidFill>
                <a:latin typeface="Apple Symbols"/>
                <a:cs typeface="Apple Symbols"/>
              </a:rPr>
              <a:t>■</a:t>
            </a:r>
            <a:endParaRPr sz="1050">
              <a:latin typeface="Apple Symbols"/>
              <a:cs typeface="Apple Symbols"/>
            </a:endParaRPr>
          </a:p>
        </p:txBody>
      </p:sp>
      <p:sp>
        <p:nvSpPr>
          <p:cNvPr id="5" name="object 5"/>
          <p:cNvSpPr txBox="1"/>
          <p:nvPr/>
        </p:nvSpPr>
        <p:spPr>
          <a:xfrm>
            <a:off x="1015968" y="4938372"/>
            <a:ext cx="143510" cy="185420"/>
          </a:xfrm>
          <a:prstGeom prst="rect">
            <a:avLst/>
          </a:prstGeom>
        </p:spPr>
        <p:txBody>
          <a:bodyPr vert="horz" wrap="square" lIns="0" tIns="12700" rIns="0" bIns="0" rtlCol="0">
            <a:spAutoFit/>
          </a:bodyPr>
          <a:lstStyle/>
          <a:p>
            <a:pPr marL="12700">
              <a:lnSpc>
                <a:spcPct val="100000"/>
              </a:lnSpc>
              <a:spcBef>
                <a:spcPts val="100"/>
              </a:spcBef>
            </a:pPr>
            <a:r>
              <a:rPr sz="1050" spc="-50" dirty="0">
                <a:solidFill>
                  <a:srgbClr val="E16C25"/>
                </a:solidFill>
                <a:latin typeface="Apple Symbols"/>
                <a:cs typeface="Apple Symbols"/>
              </a:rPr>
              <a:t>■</a:t>
            </a:r>
            <a:endParaRPr sz="1050">
              <a:latin typeface="Apple Symbols"/>
              <a:cs typeface="Apple Symbols"/>
            </a:endParaRPr>
          </a:p>
        </p:txBody>
      </p:sp>
      <p:sp>
        <p:nvSpPr>
          <p:cNvPr id="6" name="object 6"/>
          <p:cNvSpPr txBox="1"/>
          <p:nvPr/>
        </p:nvSpPr>
        <p:spPr>
          <a:xfrm>
            <a:off x="1015968" y="3166722"/>
            <a:ext cx="3845560" cy="2870200"/>
          </a:xfrm>
          <a:prstGeom prst="rect">
            <a:avLst/>
          </a:prstGeom>
        </p:spPr>
        <p:txBody>
          <a:bodyPr vert="horz" wrap="square" lIns="0" tIns="33020" rIns="0" bIns="0" rtlCol="0">
            <a:spAutoFit/>
          </a:bodyPr>
          <a:lstStyle/>
          <a:p>
            <a:pPr marL="234315" marR="5080" indent="-222250" algn="just">
              <a:lnSpc>
                <a:spcPts val="2300"/>
              </a:lnSpc>
              <a:spcBef>
                <a:spcPts val="260"/>
              </a:spcBef>
              <a:buClr>
                <a:srgbClr val="E16C25"/>
              </a:buClr>
              <a:buSzPct val="52500"/>
              <a:buFont typeface="Apple Symbols"/>
              <a:buChar char="■"/>
              <a:tabLst>
                <a:tab pos="235585" algn="l"/>
              </a:tabLst>
            </a:pPr>
            <a:r>
              <a:rPr sz="2000" dirty="0">
                <a:solidFill>
                  <a:srgbClr val="231F20"/>
                </a:solidFill>
                <a:latin typeface="Avenir Book"/>
                <a:cs typeface="Avenir Book"/>
              </a:rPr>
              <a:t>Paints, lacquers, paint </a:t>
            </a:r>
            <a:r>
              <a:rPr sz="2000" spc="-10" dirty="0">
                <a:solidFill>
                  <a:srgbClr val="231F20"/>
                </a:solidFill>
                <a:latin typeface="Avenir Book"/>
                <a:cs typeface="Avenir Book"/>
              </a:rPr>
              <a:t>strippers, 	</a:t>
            </a:r>
            <a:r>
              <a:rPr sz="2000" dirty="0">
                <a:solidFill>
                  <a:srgbClr val="231F20"/>
                </a:solidFill>
                <a:latin typeface="Avenir Book"/>
                <a:cs typeface="Avenir Book"/>
              </a:rPr>
              <a:t>adhesive</a:t>
            </a:r>
            <a:r>
              <a:rPr sz="2000" spc="-10" dirty="0">
                <a:solidFill>
                  <a:srgbClr val="231F20"/>
                </a:solidFill>
                <a:latin typeface="Avenir Book"/>
                <a:cs typeface="Avenir Book"/>
              </a:rPr>
              <a:t> remover</a:t>
            </a:r>
            <a:endParaRPr sz="2000">
              <a:latin typeface="Avenir Book"/>
              <a:cs typeface="Avenir Book"/>
            </a:endParaRPr>
          </a:p>
          <a:p>
            <a:pPr marL="235585" marR="713740" algn="just">
              <a:lnSpc>
                <a:spcPts val="2300"/>
              </a:lnSpc>
              <a:spcBef>
                <a:spcPts val="800"/>
              </a:spcBef>
            </a:pPr>
            <a:r>
              <a:rPr sz="2000" dirty="0">
                <a:solidFill>
                  <a:srgbClr val="231F20"/>
                </a:solidFill>
                <a:latin typeface="Avenir Book"/>
                <a:cs typeface="Avenir Book"/>
              </a:rPr>
              <a:t>Cleaning</a:t>
            </a:r>
            <a:r>
              <a:rPr sz="2000" spc="-20" dirty="0">
                <a:solidFill>
                  <a:srgbClr val="231F20"/>
                </a:solidFill>
                <a:latin typeface="Avenir Book"/>
                <a:cs typeface="Avenir Book"/>
              </a:rPr>
              <a:t> </a:t>
            </a:r>
            <a:r>
              <a:rPr sz="2000" dirty="0">
                <a:solidFill>
                  <a:srgbClr val="231F20"/>
                </a:solidFill>
                <a:latin typeface="Avenir Book"/>
                <a:cs typeface="Avenir Book"/>
              </a:rPr>
              <a:t>and</a:t>
            </a:r>
            <a:r>
              <a:rPr sz="2000" spc="-15" dirty="0">
                <a:solidFill>
                  <a:srgbClr val="231F20"/>
                </a:solidFill>
                <a:latin typeface="Avenir Book"/>
                <a:cs typeface="Avenir Book"/>
              </a:rPr>
              <a:t> </a:t>
            </a:r>
            <a:r>
              <a:rPr sz="2000" spc="-10" dirty="0">
                <a:solidFill>
                  <a:srgbClr val="231F20"/>
                </a:solidFill>
                <a:latin typeface="Avenir Book"/>
                <a:cs typeface="Avenir Book"/>
              </a:rPr>
              <a:t>disinfecting </a:t>
            </a:r>
            <a:r>
              <a:rPr sz="2000" dirty="0">
                <a:solidFill>
                  <a:srgbClr val="231F20"/>
                </a:solidFill>
                <a:latin typeface="Avenir Book"/>
                <a:cs typeface="Avenir Book"/>
              </a:rPr>
              <a:t>products,</a:t>
            </a:r>
            <a:r>
              <a:rPr sz="2000" spc="-10" dirty="0">
                <a:solidFill>
                  <a:srgbClr val="231F20"/>
                </a:solidFill>
                <a:latin typeface="Avenir Book"/>
                <a:cs typeface="Avenir Book"/>
              </a:rPr>
              <a:t> </a:t>
            </a:r>
            <a:r>
              <a:rPr sz="2000" spc="-35" dirty="0">
                <a:solidFill>
                  <a:srgbClr val="231F20"/>
                </a:solidFill>
                <a:latin typeface="Avenir Book"/>
                <a:cs typeface="Avenir Book"/>
              </a:rPr>
              <a:t>‘odor-</a:t>
            </a:r>
            <a:r>
              <a:rPr sz="2000" spc="-10" dirty="0">
                <a:solidFill>
                  <a:srgbClr val="231F20"/>
                </a:solidFill>
                <a:latin typeface="Avenir Book"/>
                <a:cs typeface="Avenir Book"/>
              </a:rPr>
              <a:t>masking’ </a:t>
            </a:r>
            <a:r>
              <a:rPr sz="2000" dirty="0">
                <a:solidFill>
                  <a:srgbClr val="231F20"/>
                </a:solidFill>
                <a:latin typeface="Avenir Book"/>
                <a:cs typeface="Avenir Book"/>
              </a:rPr>
              <a:t>products,</a:t>
            </a:r>
            <a:r>
              <a:rPr sz="2000" spc="-30" dirty="0">
                <a:solidFill>
                  <a:srgbClr val="231F20"/>
                </a:solidFill>
                <a:latin typeface="Avenir Book"/>
                <a:cs typeface="Avenir Book"/>
              </a:rPr>
              <a:t> </a:t>
            </a:r>
            <a:r>
              <a:rPr sz="2000" dirty="0">
                <a:solidFill>
                  <a:srgbClr val="231F20"/>
                </a:solidFill>
                <a:latin typeface="Avenir Book"/>
                <a:cs typeface="Avenir Book"/>
              </a:rPr>
              <a:t>dry</a:t>
            </a:r>
            <a:r>
              <a:rPr sz="2000" spc="-30" dirty="0">
                <a:solidFill>
                  <a:srgbClr val="231F20"/>
                </a:solidFill>
                <a:latin typeface="Avenir Book"/>
                <a:cs typeface="Avenir Book"/>
              </a:rPr>
              <a:t> </a:t>
            </a:r>
            <a:r>
              <a:rPr sz="2000" spc="-10" dirty="0">
                <a:solidFill>
                  <a:srgbClr val="231F20"/>
                </a:solidFill>
                <a:latin typeface="Avenir Book"/>
                <a:cs typeface="Avenir Book"/>
              </a:rPr>
              <a:t>cleaning</a:t>
            </a:r>
            <a:endParaRPr sz="2000">
              <a:latin typeface="Avenir Book"/>
              <a:cs typeface="Avenir Book"/>
            </a:endParaRPr>
          </a:p>
          <a:p>
            <a:pPr marL="235585" marR="290195">
              <a:lnSpc>
                <a:spcPts val="2300"/>
              </a:lnSpc>
              <a:spcBef>
                <a:spcPts val="800"/>
              </a:spcBef>
            </a:pPr>
            <a:r>
              <a:rPr sz="2000" dirty="0">
                <a:solidFill>
                  <a:srgbClr val="231F20"/>
                </a:solidFill>
                <a:latin typeface="Avenir Book"/>
                <a:cs typeface="Avenir Book"/>
              </a:rPr>
              <a:t>Personal</a:t>
            </a:r>
            <a:r>
              <a:rPr sz="2000" spc="-30" dirty="0">
                <a:solidFill>
                  <a:srgbClr val="231F20"/>
                </a:solidFill>
                <a:latin typeface="Avenir Book"/>
                <a:cs typeface="Avenir Book"/>
              </a:rPr>
              <a:t> </a:t>
            </a:r>
            <a:r>
              <a:rPr sz="2000" dirty="0">
                <a:solidFill>
                  <a:srgbClr val="231F20"/>
                </a:solidFill>
                <a:latin typeface="Avenir Book"/>
                <a:cs typeface="Avenir Book"/>
              </a:rPr>
              <a:t>care</a:t>
            </a:r>
            <a:r>
              <a:rPr sz="2000" spc="-25" dirty="0">
                <a:solidFill>
                  <a:srgbClr val="231F20"/>
                </a:solidFill>
                <a:latin typeface="Avenir Book"/>
                <a:cs typeface="Avenir Book"/>
              </a:rPr>
              <a:t> </a:t>
            </a:r>
            <a:r>
              <a:rPr sz="2000" spc="-10" dirty="0">
                <a:solidFill>
                  <a:srgbClr val="231F20"/>
                </a:solidFill>
                <a:latin typeface="Avenir Book"/>
                <a:cs typeface="Avenir Book"/>
              </a:rPr>
              <a:t>products, </a:t>
            </a:r>
            <a:r>
              <a:rPr sz="2000" dirty="0">
                <a:solidFill>
                  <a:srgbClr val="231F20"/>
                </a:solidFill>
                <a:latin typeface="Avenir Book"/>
                <a:cs typeface="Avenir Book"/>
              </a:rPr>
              <a:t>cosmetics (ex. nail polish </a:t>
            </a:r>
            <a:r>
              <a:rPr sz="2000" spc="-25" dirty="0">
                <a:solidFill>
                  <a:srgbClr val="231F20"/>
                </a:solidFill>
                <a:latin typeface="Avenir Book"/>
                <a:cs typeface="Avenir Book"/>
              </a:rPr>
              <a:t>and </a:t>
            </a:r>
            <a:r>
              <a:rPr sz="2000" spc="-20" dirty="0">
                <a:solidFill>
                  <a:srgbClr val="231F20"/>
                </a:solidFill>
                <a:latin typeface="Avenir Book"/>
                <a:cs typeface="Avenir Book"/>
              </a:rPr>
              <a:t>remover,</a:t>
            </a:r>
            <a:r>
              <a:rPr sz="2000" spc="-60" dirty="0">
                <a:solidFill>
                  <a:srgbClr val="231F20"/>
                </a:solidFill>
                <a:latin typeface="Avenir Book"/>
                <a:cs typeface="Avenir Book"/>
              </a:rPr>
              <a:t> </a:t>
            </a:r>
            <a:r>
              <a:rPr sz="2000" dirty="0">
                <a:solidFill>
                  <a:srgbClr val="231F20"/>
                </a:solidFill>
                <a:latin typeface="Avenir Book"/>
                <a:cs typeface="Avenir Book"/>
              </a:rPr>
              <a:t>hair</a:t>
            </a:r>
            <a:r>
              <a:rPr sz="2000" spc="-60" dirty="0">
                <a:solidFill>
                  <a:srgbClr val="231F20"/>
                </a:solidFill>
                <a:latin typeface="Avenir Book"/>
                <a:cs typeface="Avenir Book"/>
              </a:rPr>
              <a:t> </a:t>
            </a:r>
            <a:r>
              <a:rPr sz="2000" spc="-10" dirty="0">
                <a:solidFill>
                  <a:srgbClr val="231F20"/>
                </a:solidFill>
                <a:latin typeface="Avenir Book"/>
                <a:cs typeface="Avenir Book"/>
              </a:rPr>
              <a:t>spray,</a:t>
            </a:r>
            <a:r>
              <a:rPr sz="2000" spc="-60" dirty="0">
                <a:solidFill>
                  <a:srgbClr val="231F20"/>
                </a:solidFill>
                <a:latin typeface="Avenir Book"/>
                <a:cs typeface="Avenir Book"/>
              </a:rPr>
              <a:t> </a:t>
            </a:r>
            <a:r>
              <a:rPr sz="2000" spc="-10" dirty="0">
                <a:solidFill>
                  <a:srgbClr val="231F20"/>
                </a:solidFill>
                <a:latin typeface="Avenir Book"/>
                <a:cs typeface="Avenir Book"/>
              </a:rPr>
              <a:t>perfume/ cologne)</a:t>
            </a:r>
            <a:endParaRPr sz="2000">
              <a:latin typeface="Avenir Book"/>
              <a:cs typeface="Avenir Book"/>
            </a:endParaRPr>
          </a:p>
        </p:txBody>
      </p:sp>
      <p:sp>
        <p:nvSpPr>
          <p:cNvPr id="7" name="object 7"/>
          <p:cNvSpPr txBox="1"/>
          <p:nvPr/>
        </p:nvSpPr>
        <p:spPr>
          <a:xfrm>
            <a:off x="4997113" y="3668372"/>
            <a:ext cx="143510" cy="185420"/>
          </a:xfrm>
          <a:prstGeom prst="rect">
            <a:avLst/>
          </a:prstGeom>
        </p:spPr>
        <p:txBody>
          <a:bodyPr vert="horz" wrap="square" lIns="0" tIns="12700" rIns="0" bIns="0" rtlCol="0">
            <a:spAutoFit/>
          </a:bodyPr>
          <a:lstStyle/>
          <a:p>
            <a:pPr marL="12700">
              <a:lnSpc>
                <a:spcPct val="100000"/>
              </a:lnSpc>
              <a:spcBef>
                <a:spcPts val="100"/>
              </a:spcBef>
            </a:pPr>
            <a:r>
              <a:rPr sz="1050" spc="-50" dirty="0">
                <a:solidFill>
                  <a:srgbClr val="E16C25"/>
                </a:solidFill>
                <a:latin typeface="Apple Symbols"/>
                <a:cs typeface="Apple Symbols"/>
              </a:rPr>
              <a:t>■</a:t>
            </a:r>
            <a:endParaRPr sz="1050">
              <a:latin typeface="Apple Symbols"/>
              <a:cs typeface="Apple Symbols"/>
            </a:endParaRPr>
          </a:p>
        </p:txBody>
      </p:sp>
      <p:sp>
        <p:nvSpPr>
          <p:cNvPr id="8" name="object 8"/>
          <p:cNvSpPr txBox="1"/>
          <p:nvPr/>
        </p:nvSpPr>
        <p:spPr>
          <a:xfrm>
            <a:off x="4997113" y="4062072"/>
            <a:ext cx="143510" cy="185420"/>
          </a:xfrm>
          <a:prstGeom prst="rect">
            <a:avLst/>
          </a:prstGeom>
        </p:spPr>
        <p:txBody>
          <a:bodyPr vert="horz" wrap="square" lIns="0" tIns="12700" rIns="0" bIns="0" rtlCol="0">
            <a:spAutoFit/>
          </a:bodyPr>
          <a:lstStyle/>
          <a:p>
            <a:pPr marL="12700">
              <a:lnSpc>
                <a:spcPct val="100000"/>
              </a:lnSpc>
              <a:spcBef>
                <a:spcPts val="100"/>
              </a:spcBef>
            </a:pPr>
            <a:r>
              <a:rPr sz="1050" spc="-50" dirty="0">
                <a:solidFill>
                  <a:srgbClr val="E16C25"/>
                </a:solidFill>
                <a:latin typeface="Apple Symbols"/>
                <a:cs typeface="Apple Symbols"/>
              </a:rPr>
              <a:t>■</a:t>
            </a:r>
            <a:endParaRPr sz="1050">
              <a:latin typeface="Apple Symbols"/>
              <a:cs typeface="Apple Symbols"/>
            </a:endParaRPr>
          </a:p>
        </p:txBody>
      </p:sp>
      <p:sp>
        <p:nvSpPr>
          <p:cNvPr id="9" name="object 9"/>
          <p:cNvSpPr txBox="1"/>
          <p:nvPr/>
        </p:nvSpPr>
        <p:spPr>
          <a:xfrm>
            <a:off x="4997113" y="4747872"/>
            <a:ext cx="143510" cy="185420"/>
          </a:xfrm>
          <a:prstGeom prst="rect">
            <a:avLst/>
          </a:prstGeom>
        </p:spPr>
        <p:txBody>
          <a:bodyPr vert="horz" wrap="square" lIns="0" tIns="12700" rIns="0" bIns="0" rtlCol="0">
            <a:spAutoFit/>
          </a:bodyPr>
          <a:lstStyle/>
          <a:p>
            <a:pPr marL="12700">
              <a:lnSpc>
                <a:spcPct val="100000"/>
              </a:lnSpc>
              <a:spcBef>
                <a:spcPts val="100"/>
              </a:spcBef>
            </a:pPr>
            <a:r>
              <a:rPr sz="1050" spc="-50" dirty="0">
                <a:solidFill>
                  <a:srgbClr val="E16C25"/>
                </a:solidFill>
                <a:latin typeface="Apple Symbols"/>
                <a:cs typeface="Apple Symbols"/>
              </a:rPr>
              <a:t>■</a:t>
            </a:r>
            <a:endParaRPr sz="1050">
              <a:latin typeface="Apple Symbols"/>
              <a:cs typeface="Apple Symbols"/>
            </a:endParaRPr>
          </a:p>
        </p:txBody>
      </p:sp>
      <p:sp>
        <p:nvSpPr>
          <p:cNvPr id="10" name="object 10"/>
          <p:cNvSpPr txBox="1"/>
          <p:nvPr/>
        </p:nvSpPr>
        <p:spPr>
          <a:xfrm>
            <a:off x="4997113" y="3077822"/>
            <a:ext cx="3771900" cy="2512483"/>
          </a:xfrm>
          <a:prstGeom prst="rect">
            <a:avLst/>
          </a:prstGeom>
        </p:spPr>
        <p:txBody>
          <a:bodyPr vert="horz" wrap="square" lIns="0" tIns="12700" rIns="0" bIns="0" rtlCol="0">
            <a:spAutoFit/>
          </a:bodyPr>
          <a:lstStyle/>
          <a:p>
            <a:pPr marL="234315" marR="247650" indent="-222250">
              <a:lnSpc>
                <a:spcPct val="129200"/>
              </a:lnSpc>
              <a:spcBef>
                <a:spcPts val="100"/>
              </a:spcBef>
              <a:buClr>
                <a:srgbClr val="E16C25"/>
              </a:buClr>
              <a:buSzPct val="52500"/>
              <a:buFont typeface="Apple Symbols"/>
              <a:buChar char="■"/>
              <a:tabLst>
                <a:tab pos="235585" algn="l"/>
              </a:tabLst>
            </a:pPr>
            <a:r>
              <a:rPr sz="2000" dirty="0">
                <a:solidFill>
                  <a:srgbClr val="231F20"/>
                </a:solidFill>
                <a:latin typeface="Avenir Book"/>
                <a:cs typeface="Avenir Book"/>
              </a:rPr>
              <a:t>Fuel (ex. gasoline, </a:t>
            </a:r>
            <a:r>
              <a:rPr sz="2000" spc="-10" dirty="0">
                <a:solidFill>
                  <a:srgbClr val="231F20"/>
                </a:solidFill>
                <a:latin typeface="Avenir Book"/>
                <a:cs typeface="Avenir Book"/>
              </a:rPr>
              <a:t>kerosene</a:t>
            </a:r>
            <a:r>
              <a:rPr sz="2000" spc="-10" dirty="0" smtClean="0">
                <a:solidFill>
                  <a:srgbClr val="231F20"/>
                </a:solidFill>
                <a:latin typeface="Avenir Book"/>
                <a:cs typeface="Avenir Book"/>
              </a:rPr>
              <a:t>) </a:t>
            </a:r>
            <a:endParaRPr lang="en-US" sz="2000" spc="-10" dirty="0" smtClean="0">
              <a:solidFill>
                <a:srgbClr val="231F20"/>
              </a:solidFill>
              <a:latin typeface="Avenir Book"/>
              <a:cs typeface="Avenir Book"/>
            </a:endParaRPr>
          </a:p>
          <a:p>
            <a:pPr marL="234315" marR="247650" indent="-222250">
              <a:lnSpc>
                <a:spcPct val="129200"/>
              </a:lnSpc>
              <a:spcBef>
                <a:spcPts val="100"/>
              </a:spcBef>
              <a:buClr>
                <a:srgbClr val="E16C25"/>
              </a:buClr>
              <a:buSzPct val="52500"/>
              <a:buFont typeface="Apple Symbols"/>
              <a:buChar char="■"/>
              <a:tabLst>
                <a:tab pos="235585" algn="l"/>
              </a:tabLst>
            </a:pPr>
            <a:r>
              <a:rPr sz="2000" spc="-10" dirty="0" smtClean="0">
                <a:solidFill>
                  <a:srgbClr val="231F20"/>
                </a:solidFill>
                <a:latin typeface="Avenir Book"/>
                <a:cs typeface="Avenir Book"/>
              </a:rPr>
              <a:t>Pesticides</a:t>
            </a:r>
            <a:endParaRPr sz="2000" dirty="0">
              <a:latin typeface="Avenir Book"/>
              <a:cs typeface="Avenir Book"/>
            </a:endParaRPr>
          </a:p>
          <a:p>
            <a:pPr marL="235585" marR="1002665">
              <a:lnSpc>
                <a:spcPts val="2300"/>
              </a:lnSpc>
              <a:spcBef>
                <a:spcPts val="860"/>
              </a:spcBef>
            </a:pPr>
            <a:r>
              <a:rPr sz="2000" dirty="0">
                <a:solidFill>
                  <a:srgbClr val="231F20"/>
                </a:solidFill>
                <a:latin typeface="Avenir Book"/>
                <a:cs typeface="Avenir Book"/>
              </a:rPr>
              <a:t>Building materials </a:t>
            </a:r>
            <a:r>
              <a:rPr sz="2000" spc="-25" dirty="0">
                <a:solidFill>
                  <a:srgbClr val="231F20"/>
                </a:solidFill>
                <a:latin typeface="Avenir Book"/>
                <a:cs typeface="Avenir Book"/>
              </a:rPr>
              <a:t>and </a:t>
            </a:r>
            <a:r>
              <a:rPr sz="2000" spc="-10" dirty="0">
                <a:solidFill>
                  <a:srgbClr val="231F20"/>
                </a:solidFill>
                <a:latin typeface="Avenir Book"/>
                <a:cs typeface="Avenir Book"/>
              </a:rPr>
              <a:t>furnishings</a:t>
            </a:r>
            <a:endParaRPr sz="2000" dirty="0">
              <a:latin typeface="Avenir Book"/>
              <a:cs typeface="Avenir Book"/>
            </a:endParaRPr>
          </a:p>
          <a:p>
            <a:pPr marL="235585" marR="5080">
              <a:lnSpc>
                <a:spcPts val="2300"/>
              </a:lnSpc>
              <a:spcBef>
                <a:spcPts val="800"/>
              </a:spcBef>
            </a:pPr>
            <a:r>
              <a:rPr sz="2000" dirty="0">
                <a:solidFill>
                  <a:srgbClr val="231F20"/>
                </a:solidFill>
                <a:latin typeface="Avenir Book"/>
                <a:cs typeface="Avenir Book"/>
              </a:rPr>
              <a:t>Crafting materials like glues </a:t>
            </a:r>
            <a:r>
              <a:rPr sz="2000" spc="-50" dirty="0">
                <a:solidFill>
                  <a:srgbClr val="231F20"/>
                </a:solidFill>
                <a:latin typeface="Avenir Book"/>
                <a:cs typeface="Avenir Book"/>
              </a:rPr>
              <a:t>&amp; </a:t>
            </a:r>
            <a:r>
              <a:rPr sz="2000" dirty="0">
                <a:solidFill>
                  <a:srgbClr val="231F20"/>
                </a:solidFill>
                <a:latin typeface="Avenir Book"/>
                <a:cs typeface="Avenir Book"/>
              </a:rPr>
              <a:t>adhesives, permanent</a:t>
            </a:r>
            <a:r>
              <a:rPr sz="2000" spc="5" dirty="0">
                <a:solidFill>
                  <a:srgbClr val="231F20"/>
                </a:solidFill>
                <a:latin typeface="Avenir Book"/>
                <a:cs typeface="Avenir Book"/>
              </a:rPr>
              <a:t> </a:t>
            </a:r>
            <a:r>
              <a:rPr sz="2000" spc="-10" dirty="0">
                <a:solidFill>
                  <a:srgbClr val="231F20"/>
                </a:solidFill>
                <a:latin typeface="Avenir Book"/>
                <a:cs typeface="Avenir Book"/>
              </a:rPr>
              <a:t>markers, </a:t>
            </a:r>
            <a:r>
              <a:rPr sz="2000" dirty="0">
                <a:solidFill>
                  <a:srgbClr val="231F20"/>
                </a:solidFill>
                <a:latin typeface="Avenir Book"/>
                <a:cs typeface="Avenir Book"/>
              </a:rPr>
              <a:t>photography</a:t>
            </a:r>
            <a:r>
              <a:rPr sz="2000" spc="-120" dirty="0">
                <a:solidFill>
                  <a:srgbClr val="231F20"/>
                </a:solidFill>
                <a:latin typeface="Avenir Book"/>
                <a:cs typeface="Avenir Book"/>
              </a:rPr>
              <a:t> </a:t>
            </a:r>
            <a:r>
              <a:rPr sz="2000" spc="-10" dirty="0">
                <a:solidFill>
                  <a:srgbClr val="231F20"/>
                </a:solidFill>
                <a:latin typeface="Avenir Book"/>
                <a:cs typeface="Avenir Book"/>
              </a:rPr>
              <a:t>solutions</a:t>
            </a:r>
            <a:endParaRPr sz="2000" dirty="0">
              <a:latin typeface="Avenir Book"/>
              <a:cs typeface="Avenir Book"/>
            </a:endParaRPr>
          </a:p>
        </p:txBody>
      </p:sp>
      <p:sp>
        <p:nvSpPr>
          <p:cNvPr id="11" name="object 11"/>
          <p:cNvSpPr txBox="1"/>
          <p:nvPr/>
        </p:nvSpPr>
        <p:spPr>
          <a:xfrm>
            <a:off x="292100" y="7391399"/>
            <a:ext cx="5575300" cy="188975"/>
          </a:xfrm>
          <a:prstGeom prst="rect">
            <a:avLst/>
          </a:prstGeom>
        </p:spPr>
        <p:txBody>
          <a:bodyPr vert="horz" wrap="square" lIns="0" tIns="12700" rIns="0" bIns="0" rtlCol="0">
            <a:spAutoFit/>
          </a:bodyPr>
          <a:lstStyle/>
          <a:p>
            <a:pPr marL="12700">
              <a:lnSpc>
                <a:spcPct val="100000"/>
              </a:lnSpc>
              <a:spcBef>
                <a:spcPts val="100"/>
              </a:spcBef>
            </a:pPr>
            <a:r>
              <a:rPr sz="1100" dirty="0">
                <a:solidFill>
                  <a:srgbClr val="004E71"/>
                </a:solidFill>
                <a:latin typeface="Avenir Next Medium"/>
                <a:cs typeface="Avenir Next Medium"/>
              </a:rPr>
              <a:t>P</a:t>
            </a:r>
            <a:r>
              <a:rPr sz="1100" spc="-70" dirty="0">
                <a:solidFill>
                  <a:srgbClr val="004E71"/>
                </a:solidFill>
                <a:latin typeface="Avenir Next Medium"/>
                <a:cs typeface="Avenir Next Medium"/>
              </a:rPr>
              <a:t> </a:t>
            </a:r>
            <a:r>
              <a:rPr sz="1100" dirty="0">
                <a:solidFill>
                  <a:srgbClr val="004E71"/>
                </a:solidFill>
                <a:latin typeface="Avenir Next Medium"/>
                <a:cs typeface="Avenir Next Medium"/>
              </a:rPr>
              <a:t>E</a:t>
            </a:r>
            <a:r>
              <a:rPr sz="1100" spc="-60" dirty="0">
                <a:solidFill>
                  <a:srgbClr val="004E71"/>
                </a:solidFill>
                <a:latin typeface="Avenir Next Medium"/>
                <a:cs typeface="Avenir Next Medium"/>
              </a:rPr>
              <a:t> </a:t>
            </a:r>
            <a:r>
              <a:rPr sz="1100" dirty="0">
                <a:solidFill>
                  <a:srgbClr val="004E71"/>
                </a:solidFill>
                <a:latin typeface="Avenir Next Medium"/>
                <a:cs typeface="Avenir Next Medium"/>
              </a:rPr>
              <a:t>D</a:t>
            </a:r>
            <a:r>
              <a:rPr sz="1100" spc="-50" dirty="0">
                <a:solidFill>
                  <a:srgbClr val="004E71"/>
                </a:solidFill>
                <a:latin typeface="Avenir Next Medium"/>
                <a:cs typeface="Avenir Next Medium"/>
              </a:rPr>
              <a:t> </a:t>
            </a:r>
            <a:r>
              <a:rPr sz="1100" spc="105" dirty="0">
                <a:solidFill>
                  <a:srgbClr val="004E71"/>
                </a:solidFill>
                <a:latin typeface="Avenir Next Medium"/>
                <a:cs typeface="Avenir Next Medium"/>
              </a:rPr>
              <a:t>IA</a:t>
            </a:r>
            <a:r>
              <a:rPr sz="1100" spc="-130" dirty="0">
                <a:solidFill>
                  <a:srgbClr val="004E71"/>
                </a:solidFill>
                <a:latin typeface="Avenir Next Medium"/>
                <a:cs typeface="Avenir Next Medium"/>
              </a:rPr>
              <a:t> </a:t>
            </a:r>
            <a:r>
              <a:rPr sz="1100" dirty="0">
                <a:solidFill>
                  <a:srgbClr val="004E71"/>
                </a:solidFill>
                <a:latin typeface="Avenir Next Medium"/>
                <a:cs typeface="Avenir Next Medium"/>
              </a:rPr>
              <a:t>T</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R</a:t>
            </a:r>
            <a:r>
              <a:rPr sz="1100" spc="-45" dirty="0">
                <a:solidFill>
                  <a:srgbClr val="004E71"/>
                </a:solidFill>
                <a:latin typeface="Avenir Next Medium"/>
                <a:cs typeface="Avenir Next Medium"/>
              </a:rPr>
              <a:t> </a:t>
            </a:r>
            <a:r>
              <a:rPr sz="1100" dirty="0">
                <a:solidFill>
                  <a:srgbClr val="004E71"/>
                </a:solidFill>
                <a:latin typeface="Avenir Next Medium"/>
                <a:cs typeface="Avenir Next Medium"/>
              </a:rPr>
              <a:t>I</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C</a:t>
            </a:r>
            <a:r>
              <a:rPr sz="1100" spc="440" dirty="0">
                <a:solidFill>
                  <a:srgbClr val="004E71"/>
                </a:solidFill>
                <a:latin typeface="Avenir Next Medium"/>
                <a:cs typeface="Avenir Next Medium"/>
              </a:rPr>
              <a:t> </a:t>
            </a:r>
            <a:r>
              <a:rPr sz="1100" dirty="0">
                <a:solidFill>
                  <a:srgbClr val="004E71"/>
                </a:solidFill>
                <a:latin typeface="Avenir Next Medium"/>
                <a:cs typeface="Avenir Next Medium"/>
              </a:rPr>
              <a:t>E</a:t>
            </a:r>
            <a:r>
              <a:rPr sz="1100" spc="-60" dirty="0">
                <a:solidFill>
                  <a:srgbClr val="004E71"/>
                </a:solidFill>
                <a:latin typeface="Avenir Next Medium"/>
                <a:cs typeface="Avenir Next Medium"/>
              </a:rPr>
              <a:t> </a:t>
            </a:r>
            <a:r>
              <a:rPr sz="1100" dirty="0">
                <a:solidFill>
                  <a:srgbClr val="004E71"/>
                </a:solidFill>
                <a:latin typeface="Avenir Next Medium"/>
                <a:cs typeface="Avenir Next Medium"/>
              </a:rPr>
              <a:t>N</a:t>
            </a:r>
            <a:r>
              <a:rPr sz="1100" spc="-45" dirty="0">
                <a:solidFill>
                  <a:srgbClr val="004E71"/>
                </a:solidFill>
                <a:latin typeface="Avenir Next Medium"/>
                <a:cs typeface="Avenir Next Medium"/>
              </a:rPr>
              <a:t> </a:t>
            </a:r>
            <a:r>
              <a:rPr sz="1100" dirty="0">
                <a:solidFill>
                  <a:srgbClr val="004E71"/>
                </a:solidFill>
                <a:latin typeface="Avenir Next Medium"/>
                <a:cs typeface="Avenir Next Medium"/>
              </a:rPr>
              <a:t>V</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I</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R</a:t>
            </a:r>
            <a:r>
              <a:rPr sz="1100" spc="-60" dirty="0">
                <a:solidFill>
                  <a:srgbClr val="004E71"/>
                </a:solidFill>
                <a:latin typeface="Avenir Next Medium"/>
                <a:cs typeface="Avenir Next Medium"/>
              </a:rPr>
              <a:t> </a:t>
            </a:r>
            <a:r>
              <a:rPr sz="1100" spc="165" dirty="0">
                <a:solidFill>
                  <a:srgbClr val="004E71"/>
                </a:solidFill>
                <a:latin typeface="Avenir Next Medium"/>
                <a:cs typeface="Avenir Next Medium"/>
              </a:rPr>
              <a:t>ONME</a:t>
            </a:r>
            <a:r>
              <a:rPr sz="1100" spc="-60" dirty="0">
                <a:solidFill>
                  <a:srgbClr val="004E71"/>
                </a:solidFill>
                <a:latin typeface="Avenir Next Medium"/>
                <a:cs typeface="Avenir Next Medium"/>
              </a:rPr>
              <a:t> </a:t>
            </a:r>
            <a:r>
              <a:rPr sz="1100" dirty="0">
                <a:solidFill>
                  <a:srgbClr val="004E71"/>
                </a:solidFill>
                <a:latin typeface="Avenir Next Medium"/>
                <a:cs typeface="Avenir Next Medium"/>
              </a:rPr>
              <a:t>N</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T</a:t>
            </a:r>
            <a:r>
              <a:rPr sz="1100" spc="-130" dirty="0">
                <a:solidFill>
                  <a:srgbClr val="004E71"/>
                </a:solidFill>
                <a:latin typeface="Avenir Next Medium"/>
                <a:cs typeface="Avenir Next Medium"/>
              </a:rPr>
              <a:t> </a:t>
            </a:r>
            <a:r>
              <a:rPr sz="1100" spc="105" dirty="0">
                <a:solidFill>
                  <a:srgbClr val="004E71"/>
                </a:solidFill>
                <a:latin typeface="Avenir Next Medium"/>
                <a:cs typeface="Avenir Next Medium"/>
              </a:rPr>
              <a:t>AL</a:t>
            </a:r>
            <a:r>
              <a:rPr sz="1100" spc="440" dirty="0">
                <a:solidFill>
                  <a:srgbClr val="004E71"/>
                </a:solidFill>
                <a:latin typeface="Avenir Next Medium"/>
                <a:cs typeface="Avenir Next Medium"/>
              </a:rPr>
              <a:t> </a:t>
            </a:r>
            <a:r>
              <a:rPr sz="1100" dirty="0">
                <a:solidFill>
                  <a:srgbClr val="004E71"/>
                </a:solidFill>
                <a:latin typeface="Avenir Next Medium"/>
                <a:cs typeface="Avenir Next Medium"/>
              </a:rPr>
              <a:t>H</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E</a:t>
            </a:r>
            <a:r>
              <a:rPr sz="1100" spc="-25" dirty="0">
                <a:solidFill>
                  <a:srgbClr val="004E71"/>
                </a:solidFill>
                <a:latin typeface="Avenir Next Medium"/>
                <a:cs typeface="Avenir Next Medium"/>
              </a:rPr>
              <a:t> </a:t>
            </a:r>
            <a:r>
              <a:rPr sz="1100" spc="105" dirty="0">
                <a:solidFill>
                  <a:srgbClr val="004E71"/>
                </a:solidFill>
                <a:latin typeface="Avenir Next Medium"/>
                <a:cs typeface="Avenir Next Medium"/>
              </a:rPr>
              <a:t>AL</a:t>
            </a:r>
            <a:r>
              <a:rPr sz="1100" spc="-130" dirty="0">
                <a:solidFill>
                  <a:srgbClr val="004E71"/>
                </a:solidFill>
                <a:latin typeface="Avenir Next Medium"/>
                <a:cs typeface="Avenir Next Medium"/>
              </a:rPr>
              <a:t> </a:t>
            </a:r>
            <a:r>
              <a:rPr sz="1100" dirty="0">
                <a:solidFill>
                  <a:srgbClr val="004E71"/>
                </a:solidFill>
                <a:latin typeface="Avenir Next Medium"/>
                <a:cs typeface="Avenir Next Medium"/>
              </a:rPr>
              <a:t>T</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H</a:t>
            </a:r>
            <a:r>
              <a:rPr sz="1100" spc="440" dirty="0">
                <a:solidFill>
                  <a:srgbClr val="004E71"/>
                </a:solidFill>
                <a:latin typeface="Avenir Next Medium"/>
                <a:cs typeface="Avenir Next Medium"/>
              </a:rPr>
              <a:t> </a:t>
            </a:r>
            <a:r>
              <a:rPr sz="1100" dirty="0">
                <a:solidFill>
                  <a:srgbClr val="004E71"/>
                </a:solidFill>
                <a:latin typeface="Avenir Next Medium"/>
                <a:cs typeface="Avenir Next Medium"/>
              </a:rPr>
              <a:t>S</a:t>
            </a:r>
            <a:r>
              <a:rPr sz="1100" spc="-60" dirty="0">
                <a:solidFill>
                  <a:srgbClr val="004E71"/>
                </a:solidFill>
                <a:latin typeface="Avenir Next Medium"/>
                <a:cs typeface="Avenir Next Medium"/>
              </a:rPr>
              <a:t> </a:t>
            </a:r>
            <a:r>
              <a:rPr sz="1100" dirty="0">
                <a:solidFill>
                  <a:srgbClr val="004E71"/>
                </a:solidFill>
                <a:latin typeface="Avenir Next Medium"/>
                <a:cs typeface="Avenir Next Medium"/>
              </a:rPr>
              <a:t>P</a:t>
            </a:r>
            <a:r>
              <a:rPr sz="1100" spc="-65" dirty="0">
                <a:solidFill>
                  <a:srgbClr val="004E71"/>
                </a:solidFill>
                <a:latin typeface="Avenir Next Medium"/>
                <a:cs typeface="Avenir Next Medium"/>
              </a:rPr>
              <a:t> </a:t>
            </a:r>
            <a:r>
              <a:rPr sz="1100" spc="-10" dirty="0">
                <a:solidFill>
                  <a:srgbClr val="004E71"/>
                </a:solidFill>
                <a:latin typeface="Avenir Next Medium"/>
                <a:cs typeface="Avenir Next Medium"/>
              </a:rPr>
              <a:t>E</a:t>
            </a:r>
            <a:r>
              <a:rPr sz="1100" spc="-70" dirty="0">
                <a:solidFill>
                  <a:srgbClr val="004E71"/>
                </a:solidFill>
                <a:latin typeface="Avenir Next Medium"/>
                <a:cs typeface="Avenir Next Medium"/>
              </a:rPr>
              <a:t> </a:t>
            </a:r>
            <a:r>
              <a:rPr sz="1100" dirty="0">
                <a:solidFill>
                  <a:srgbClr val="004E71"/>
                </a:solidFill>
                <a:latin typeface="Avenir Next Medium"/>
                <a:cs typeface="Avenir Next Medium"/>
              </a:rPr>
              <a:t>C</a:t>
            </a:r>
            <a:r>
              <a:rPr sz="1100" spc="-55" dirty="0">
                <a:solidFill>
                  <a:srgbClr val="004E71"/>
                </a:solidFill>
                <a:latin typeface="Avenir Next Medium"/>
                <a:cs typeface="Avenir Next Medium"/>
              </a:rPr>
              <a:t> </a:t>
            </a:r>
            <a:r>
              <a:rPr sz="1100" spc="140" dirty="0">
                <a:solidFill>
                  <a:srgbClr val="004E71"/>
                </a:solidFill>
                <a:latin typeface="Avenir Next Medium"/>
                <a:cs typeface="Avenir Next Medium"/>
              </a:rPr>
              <a:t>IAL</a:t>
            </a:r>
            <a:r>
              <a:rPr sz="1100" spc="-130" dirty="0">
                <a:solidFill>
                  <a:srgbClr val="004E71"/>
                </a:solidFill>
                <a:latin typeface="Avenir Next Medium"/>
                <a:cs typeface="Avenir Next Medium"/>
              </a:rPr>
              <a:t> </a:t>
            </a:r>
            <a:r>
              <a:rPr sz="1100" dirty="0">
                <a:solidFill>
                  <a:srgbClr val="004E71"/>
                </a:solidFill>
                <a:latin typeface="Avenir Next Medium"/>
                <a:cs typeface="Avenir Next Medium"/>
              </a:rPr>
              <a:t>T Y</a:t>
            </a:r>
            <a:r>
              <a:rPr sz="1100" spc="440" dirty="0">
                <a:solidFill>
                  <a:srgbClr val="004E71"/>
                </a:solidFill>
                <a:latin typeface="Avenir Next Medium"/>
                <a:cs typeface="Avenir Next Medium"/>
              </a:rPr>
              <a:t> </a:t>
            </a:r>
            <a:r>
              <a:rPr sz="1100" spc="100" dirty="0">
                <a:solidFill>
                  <a:srgbClr val="004E71"/>
                </a:solidFill>
                <a:latin typeface="Avenir Next Medium"/>
                <a:cs typeface="Avenir Next Medium"/>
              </a:rPr>
              <a:t>UN</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I</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T</a:t>
            </a:r>
            <a:r>
              <a:rPr sz="1100" spc="-45" dirty="0">
                <a:solidFill>
                  <a:srgbClr val="004E71"/>
                </a:solidFill>
                <a:latin typeface="Avenir Next Medium"/>
                <a:cs typeface="Avenir Next Medium"/>
              </a:rPr>
              <a:t> </a:t>
            </a:r>
            <a:r>
              <a:rPr sz="1100" spc="-50" dirty="0">
                <a:solidFill>
                  <a:srgbClr val="004E71"/>
                </a:solidFill>
                <a:latin typeface="Avenir Next Medium"/>
                <a:cs typeface="Avenir Next Medium"/>
              </a:rPr>
              <a:t>S</a:t>
            </a:r>
            <a:endParaRPr sz="1100" dirty="0">
              <a:latin typeface="Avenir Next Medium"/>
              <a:cs typeface="Avenir Next Medium"/>
            </a:endParaRPr>
          </a:p>
        </p:txBody>
      </p:sp>
      <p:sp>
        <p:nvSpPr>
          <p:cNvPr id="12" name="object 12"/>
          <p:cNvSpPr txBox="1"/>
          <p:nvPr/>
        </p:nvSpPr>
        <p:spPr>
          <a:xfrm>
            <a:off x="7975600" y="7146035"/>
            <a:ext cx="1791335" cy="482600"/>
          </a:xfrm>
          <a:prstGeom prst="rect">
            <a:avLst/>
          </a:prstGeom>
        </p:spPr>
        <p:txBody>
          <a:bodyPr vert="horz" wrap="square" lIns="0" tIns="12700" rIns="0" bIns="0" rtlCol="0">
            <a:spAutoFit/>
          </a:bodyPr>
          <a:lstStyle/>
          <a:p>
            <a:pPr marL="12700">
              <a:lnSpc>
                <a:spcPct val="100000"/>
              </a:lnSpc>
              <a:spcBef>
                <a:spcPts val="100"/>
              </a:spcBef>
              <a:tabLst>
                <a:tab pos="1358900" algn="l"/>
              </a:tabLst>
            </a:pPr>
            <a:r>
              <a:rPr sz="2000" spc="-10" dirty="0">
                <a:solidFill>
                  <a:srgbClr val="004E71"/>
                </a:solidFill>
                <a:latin typeface="Avenir Next Medium"/>
                <a:cs typeface="Avenir Next Medium"/>
              </a:rPr>
              <a:t>Educator</a:t>
            </a:r>
            <a:r>
              <a:rPr sz="2000" dirty="0">
                <a:solidFill>
                  <a:srgbClr val="004E71"/>
                </a:solidFill>
                <a:latin typeface="Avenir Next Medium"/>
                <a:cs typeface="Avenir Next Medium"/>
              </a:rPr>
              <a:t>	</a:t>
            </a:r>
            <a:r>
              <a:rPr sz="3000" spc="-110" dirty="0">
                <a:solidFill>
                  <a:srgbClr val="004E71"/>
                </a:solidFill>
                <a:latin typeface="Avenir Next Medium"/>
                <a:cs typeface="Avenir Next Medium"/>
              </a:rPr>
              <a:t>33</a:t>
            </a:r>
            <a:endParaRPr sz="3000">
              <a:latin typeface="Avenir Next Medium"/>
              <a:cs typeface="Avenir Next Medium"/>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14299" y="685800"/>
            <a:ext cx="9829800" cy="2423160"/>
          </a:xfrm>
          <a:custGeom>
            <a:avLst/>
            <a:gdLst/>
            <a:ahLst/>
            <a:cxnLst/>
            <a:rect l="l" t="t" r="r" b="b"/>
            <a:pathLst>
              <a:path w="9829800" h="2423160">
                <a:moveTo>
                  <a:pt x="9829800" y="0"/>
                </a:moveTo>
                <a:lnTo>
                  <a:pt x="0" y="0"/>
                </a:lnTo>
                <a:lnTo>
                  <a:pt x="0" y="2423160"/>
                </a:lnTo>
                <a:lnTo>
                  <a:pt x="9829800" y="2423160"/>
                </a:lnTo>
                <a:lnTo>
                  <a:pt x="9829800" y="0"/>
                </a:lnTo>
                <a:close/>
              </a:path>
            </a:pathLst>
          </a:custGeom>
          <a:solidFill>
            <a:srgbClr val="FFFFFF"/>
          </a:solidFill>
        </p:spPr>
        <p:txBody>
          <a:bodyPr wrap="square" lIns="0" tIns="0" rIns="0" bIns="0" rtlCol="0"/>
          <a:lstStyle/>
          <a:p>
            <a:endParaRPr/>
          </a:p>
        </p:txBody>
      </p:sp>
      <p:sp>
        <p:nvSpPr>
          <p:cNvPr id="3" name="object 3"/>
          <p:cNvSpPr txBox="1"/>
          <p:nvPr/>
        </p:nvSpPr>
        <p:spPr>
          <a:xfrm>
            <a:off x="1953260" y="3909570"/>
            <a:ext cx="6357620" cy="2041525"/>
          </a:xfrm>
          <a:prstGeom prst="rect">
            <a:avLst/>
          </a:prstGeom>
        </p:spPr>
        <p:txBody>
          <a:bodyPr vert="horz" wrap="square" lIns="0" tIns="61594" rIns="0" bIns="0" rtlCol="0">
            <a:spAutoFit/>
          </a:bodyPr>
          <a:lstStyle/>
          <a:p>
            <a:pPr marL="12700" marR="851535">
              <a:lnSpc>
                <a:spcPts val="2780"/>
              </a:lnSpc>
              <a:spcBef>
                <a:spcPts val="484"/>
              </a:spcBef>
            </a:pPr>
            <a:r>
              <a:rPr sz="2600" spc="120" dirty="0">
                <a:solidFill>
                  <a:srgbClr val="004A91"/>
                </a:solidFill>
                <a:latin typeface="Times New Roman"/>
                <a:cs typeface="Times New Roman"/>
              </a:rPr>
              <a:t>What</a:t>
            </a:r>
            <a:r>
              <a:rPr sz="2600" spc="-30" dirty="0">
                <a:solidFill>
                  <a:srgbClr val="004A91"/>
                </a:solidFill>
                <a:latin typeface="Times New Roman"/>
                <a:cs typeface="Times New Roman"/>
              </a:rPr>
              <a:t> </a:t>
            </a:r>
            <a:r>
              <a:rPr sz="2600" spc="75" dirty="0">
                <a:solidFill>
                  <a:srgbClr val="004A91"/>
                </a:solidFill>
                <a:latin typeface="Times New Roman"/>
                <a:cs typeface="Times New Roman"/>
              </a:rPr>
              <a:t>are</a:t>
            </a:r>
            <a:r>
              <a:rPr sz="2600" spc="-25" dirty="0">
                <a:solidFill>
                  <a:srgbClr val="004A91"/>
                </a:solidFill>
                <a:latin typeface="Times New Roman"/>
                <a:cs typeface="Times New Roman"/>
              </a:rPr>
              <a:t> </a:t>
            </a:r>
            <a:r>
              <a:rPr sz="2600" dirty="0">
                <a:solidFill>
                  <a:srgbClr val="004A91"/>
                </a:solidFill>
                <a:latin typeface="Times New Roman"/>
                <a:cs typeface="Times New Roman"/>
              </a:rPr>
              <a:t>Solvents</a:t>
            </a:r>
            <a:r>
              <a:rPr sz="2600" spc="-30" dirty="0">
                <a:solidFill>
                  <a:srgbClr val="004A91"/>
                </a:solidFill>
                <a:latin typeface="Times New Roman"/>
                <a:cs typeface="Times New Roman"/>
              </a:rPr>
              <a:t> </a:t>
            </a:r>
            <a:r>
              <a:rPr sz="2600" spc="114" dirty="0">
                <a:solidFill>
                  <a:srgbClr val="004A91"/>
                </a:solidFill>
                <a:latin typeface="Times New Roman"/>
                <a:cs typeface="Times New Roman"/>
              </a:rPr>
              <a:t>and</a:t>
            </a:r>
            <a:r>
              <a:rPr sz="2600" spc="-25" dirty="0">
                <a:solidFill>
                  <a:srgbClr val="004A91"/>
                </a:solidFill>
                <a:latin typeface="Times New Roman"/>
                <a:cs typeface="Times New Roman"/>
              </a:rPr>
              <a:t> </a:t>
            </a:r>
            <a:r>
              <a:rPr sz="2600" dirty="0">
                <a:solidFill>
                  <a:srgbClr val="004A91"/>
                </a:solidFill>
                <a:latin typeface="Times New Roman"/>
                <a:cs typeface="Times New Roman"/>
              </a:rPr>
              <a:t>Volatile</a:t>
            </a:r>
            <a:r>
              <a:rPr sz="2600" spc="-30" dirty="0">
                <a:solidFill>
                  <a:srgbClr val="004A91"/>
                </a:solidFill>
                <a:latin typeface="Times New Roman"/>
                <a:cs typeface="Times New Roman"/>
              </a:rPr>
              <a:t> </a:t>
            </a:r>
            <a:r>
              <a:rPr sz="2600" spc="60" dirty="0">
                <a:solidFill>
                  <a:srgbClr val="004A91"/>
                </a:solidFill>
                <a:latin typeface="Times New Roman"/>
                <a:cs typeface="Times New Roman"/>
              </a:rPr>
              <a:t>Organic </a:t>
            </a:r>
            <a:r>
              <a:rPr sz="2600" spc="80" dirty="0">
                <a:solidFill>
                  <a:srgbClr val="004A91"/>
                </a:solidFill>
                <a:latin typeface="Times New Roman"/>
                <a:cs typeface="Times New Roman"/>
              </a:rPr>
              <a:t>Compounds</a:t>
            </a:r>
            <a:r>
              <a:rPr sz="2600" spc="25" dirty="0">
                <a:solidFill>
                  <a:srgbClr val="004A91"/>
                </a:solidFill>
                <a:latin typeface="Times New Roman"/>
                <a:cs typeface="Times New Roman"/>
              </a:rPr>
              <a:t> </a:t>
            </a:r>
            <a:r>
              <a:rPr sz="2600" spc="-10" dirty="0">
                <a:solidFill>
                  <a:srgbClr val="004A91"/>
                </a:solidFill>
                <a:latin typeface="Times New Roman"/>
                <a:cs typeface="Times New Roman"/>
              </a:rPr>
              <a:t>(VOCs)?</a:t>
            </a:r>
            <a:endParaRPr sz="2600">
              <a:latin typeface="Times New Roman"/>
              <a:cs typeface="Times New Roman"/>
            </a:endParaRPr>
          </a:p>
          <a:p>
            <a:pPr marL="12700" marR="5080">
              <a:lnSpc>
                <a:spcPts val="2300"/>
              </a:lnSpc>
              <a:spcBef>
                <a:spcPts val="785"/>
              </a:spcBef>
            </a:pPr>
            <a:r>
              <a:rPr sz="2000" dirty="0">
                <a:solidFill>
                  <a:srgbClr val="231F20"/>
                </a:solidFill>
                <a:latin typeface="Avenir Book"/>
                <a:cs typeface="Avenir Book"/>
              </a:rPr>
              <a:t>VOCs</a:t>
            </a:r>
            <a:r>
              <a:rPr sz="2000" spc="-20" dirty="0">
                <a:solidFill>
                  <a:srgbClr val="231F20"/>
                </a:solidFill>
                <a:latin typeface="Avenir Book"/>
                <a:cs typeface="Avenir Book"/>
              </a:rPr>
              <a:t> </a:t>
            </a:r>
            <a:r>
              <a:rPr sz="2000" dirty="0">
                <a:solidFill>
                  <a:srgbClr val="231F20"/>
                </a:solidFill>
                <a:latin typeface="Avenir Book"/>
                <a:cs typeface="Avenir Book"/>
              </a:rPr>
              <a:t>and</a:t>
            </a:r>
            <a:r>
              <a:rPr sz="2000" spc="-15" dirty="0">
                <a:solidFill>
                  <a:srgbClr val="231F20"/>
                </a:solidFill>
                <a:latin typeface="Avenir Book"/>
                <a:cs typeface="Avenir Book"/>
              </a:rPr>
              <a:t> </a:t>
            </a:r>
            <a:r>
              <a:rPr sz="2000" dirty="0">
                <a:solidFill>
                  <a:srgbClr val="231F20"/>
                </a:solidFill>
                <a:latin typeface="Avenir Book"/>
                <a:cs typeface="Avenir Book"/>
              </a:rPr>
              <a:t>solvents</a:t>
            </a:r>
            <a:r>
              <a:rPr sz="2000" spc="-20" dirty="0">
                <a:solidFill>
                  <a:srgbClr val="231F20"/>
                </a:solidFill>
                <a:latin typeface="Avenir Book"/>
                <a:cs typeface="Avenir Book"/>
              </a:rPr>
              <a:t> </a:t>
            </a:r>
            <a:r>
              <a:rPr sz="2000" dirty="0">
                <a:solidFill>
                  <a:srgbClr val="231F20"/>
                </a:solidFill>
                <a:latin typeface="Avenir Book"/>
                <a:cs typeface="Avenir Book"/>
              </a:rPr>
              <a:t>are</a:t>
            </a:r>
            <a:r>
              <a:rPr sz="2000" spc="-15" dirty="0">
                <a:solidFill>
                  <a:srgbClr val="231F20"/>
                </a:solidFill>
                <a:latin typeface="Avenir Book"/>
                <a:cs typeface="Avenir Book"/>
              </a:rPr>
              <a:t> </a:t>
            </a:r>
            <a:r>
              <a:rPr sz="2000" dirty="0">
                <a:solidFill>
                  <a:srgbClr val="231F20"/>
                </a:solidFill>
                <a:latin typeface="Avenir Book"/>
                <a:cs typeface="Avenir Book"/>
              </a:rPr>
              <a:t>chemicals</a:t>
            </a:r>
            <a:r>
              <a:rPr sz="2000" spc="-15" dirty="0">
                <a:solidFill>
                  <a:srgbClr val="231F20"/>
                </a:solidFill>
                <a:latin typeface="Avenir Book"/>
                <a:cs typeface="Avenir Book"/>
              </a:rPr>
              <a:t> </a:t>
            </a:r>
            <a:r>
              <a:rPr sz="2000" dirty="0">
                <a:solidFill>
                  <a:srgbClr val="231F20"/>
                </a:solidFill>
                <a:latin typeface="Avenir Book"/>
                <a:cs typeface="Avenir Book"/>
              </a:rPr>
              <a:t>that</a:t>
            </a:r>
            <a:r>
              <a:rPr sz="2000" spc="-20" dirty="0">
                <a:solidFill>
                  <a:srgbClr val="231F20"/>
                </a:solidFill>
                <a:latin typeface="Avenir Book"/>
                <a:cs typeface="Avenir Book"/>
              </a:rPr>
              <a:t> </a:t>
            </a:r>
            <a:r>
              <a:rPr sz="2000" dirty="0">
                <a:solidFill>
                  <a:srgbClr val="231F20"/>
                </a:solidFill>
                <a:latin typeface="Avenir Book"/>
                <a:cs typeface="Avenir Book"/>
              </a:rPr>
              <a:t>are</a:t>
            </a:r>
            <a:r>
              <a:rPr sz="2000" spc="-15" dirty="0">
                <a:solidFill>
                  <a:srgbClr val="231F20"/>
                </a:solidFill>
                <a:latin typeface="Avenir Book"/>
                <a:cs typeface="Avenir Book"/>
              </a:rPr>
              <a:t> </a:t>
            </a:r>
            <a:r>
              <a:rPr sz="2000" dirty="0">
                <a:solidFill>
                  <a:srgbClr val="231F20"/>
                </a:solidFill>
                <a:latin typeface="Avenir Book"/>
                <a:cs typeface="Avenir Book"/>
              </a:rPr>
              <a:t>widely</a:t>
            </a:r>
            <a:r>
              <a:rPr sz="2000" spc="-20" dirty="0">
                <a:solidFill>
                  <a:srgbClr val="231F20"/>
                </a:solidFill>
                <a:latin typeface="Avenir Book"/>
                <a:cs typeface="Avenir Book"/>
              </a:rPr>
              <a:t> used </a:t>
            </a:r>
            <a:r>
              <a:rPr sz="2000" dirty="0">
                <a:solidFill>
                  <a:srgbClr val="231F20"/>
                </a:solidFill>
                <a:latin typeface="Avenir Book"/>
                <a:cs typeface="Avenir Book"/>
              </a:rPr>
              <a:t>as</a:t>
            </a:r>
            <a:r>
              <a:rPr sz="2000" spc="-45" dirty="0">
                <a:solidFill>
                  <a:srgbClr val="231F20"/>
                </a:solidFill>
                <a:latin typeface="Avenir Book"/>
                <a:cs typeface="Avenir Book"/>
              </a:rPr>
              <a:t> </a:t>
            </a:r>
            <a:r>
              <a:rPr sz="2000" dirty="0">
                <a:solidFill>
                  <a:srgbClr val="231F20"/>
                </a:solidFill>
                <a:latin typeface="Avenir Book"/>
                <a:cs typeface="Avenir Book"/>
              </a:rPr>
              <a:t>ingredients</a:t>
            </a:r>
            <a:r>
              <a:rPr sz="2000" spc="-40" dirty="0">
                <a:solidFill>
                  <a:srgbClr val="231F20"/>
                </a:solidFill>
                <a:latin typeface="Avenir Book"/>
                <a:cs typeface="Avenir Book"/>
              </a:rPr>
              <a:t> </a:t>
            </a:r>
            <a:r>
              <a:rPr sz="2000" dirty="0">
                <a:solidFill>
                  <a:srgbClr val="231F20"/>
                </a:solidFill>
                <a:latin typeface="Avenir Book"/>
                <a:cs typeface="Avenir Book"/>
              </a:rPr>
              <a:t>in</a:t>
            </a:r>
            <a:r>
              <a:rPr sz="2000" spc="-40" dirty="0">
                <a:solidFill>
                  <a:srgbClr val="231F20"/>
                </a:solidFill>
                <a:latin typeface="Avenir Book"/>
                <a:cs typeface="Avenir Book"/>
              </a:rPr>
              <a:t> </a:t>
            </a:r>
            <a:r>
              <a:rPr sz="2000" dirty="0">
                <a:solidFill>
                  <a:srgbClr val="231F20"/>
                </a:solidFill>
                <a:latin typeface="Avenir Book"/>
                <a:cs typeface="Avenir Book"/>
              </a:rPr>
              <a:t>household</a:t>
            </a:r>
            <a:r>
              <a:rPr sz="2000" spc="-40" dirty="0">
                <a:solidFill>
                  <a:srgbClr val="231F20"/>
                </a:solidFill>
                <a:latin typeface="Avenir Book"/>
                <a:cs typeface="Avenir Book"/>
              </a:rPr>
              <a:t> </a:t>
            </a:r>
            <a:r>
              <a:rPr sz="2000" dirty="0">
                <a:solidFill>
                  <a:srgbClr val="231F20"/>
                </a:solidFill>
                <a:latin typeface="Avenir Book"/>
                <a:cs typeface="Avenir Book"/>
              </a:rPr>
              <a:t>and</a:t>
            </a:r>
            <a:r>
              <a:rPr sz="2000" spc="-45" dirty="0">
                <a:solidFill>
                  <a:srgbClr val="231F20"/>
                </a:solidFill>
                <a:latin typeface="Avenir Book"/>
                <a:cs typeface="Avenir Book"/>
              </a:rPr>
              <a:t> </a:t>
            </a:r>
            <a:r>
              <a:rPr sz="2000" dirty="0">
                <a:solidFill>
                  <a:srgbClr val="231F20"/>
                </a:solidFill>
                <a:latin typeface="Avenir Book"/>
                <a:cs typeface="Avenir Book"/>
              </a:rPr>
              <a:t>personal</a:t>
            </a:r>
            <a:r>
              <a:rPr sz="2000" spc="-40" dirty="0">
                <a:solidFill>
                  <a:srgbClr val="231F20"/>
                </a:solidFill>
                <a:latin typeface="Avenir Book"/>
                <a:cs typeface="Avenir Book"/>
              </a:rPr>
              <a:t> </a:t>
            </a:r>
            <a:r>
              <a:rPr sz="2000" dirty="0">
                <a:solidFill>
                  <a:srgbClr val="231F20"/>
                </a:solidFill>
                <a:latin typeface="Avenir Book"/>
                <a:cs typeface="Avenir Book"/>
              </a:rPr>
              <a:t>care</a:t>
            </a:r>
            <a:r>
              <a:rPr sz="2000" spc="-40" dirty="0">
                <a:solidFill>
                  <a:srgbClr val="231F20"/>
                </a:solidFill>
                <a:latin typeface="Avenir Book"/>
                <a:cs typeface="Avenir Book"/>
              </a:rPr>
              <a:t> </a:t>
            </a:r>
            <a:r>
              <a:rPr sz="2000" spc="-10" dirty="0">
                <a:solidFill>
                  <a:srgbClr val="231F20"/>
                </a:solidFill>
                <a:latin typeface="Avenir Book"/>
                <a:cs typeface="Avenir Book"/>
              </a:rPr>
              <a:t>products. </a:t>
            </a:r>
            <a:r>
              <a:rPr sz="2000" dirty="0">
                <a:solidFill>
                  <a:srgbClr val="231F20"/>
                </a:solidFill>
                <a:latin typeface="Avenir Book"/>
                <a:cs typeface="Avenir Book"/>
              </a:rPr>
              <a:t>We</a:t>
            </a:r>
            <a:r>
              <a:rPr sz="2000" spc="-30" dirty="0">
                <a:solidFill>
                  <a:srgbClr val="231F20"/>
                </a:solidFill>
                <a:latin typeface="Avenir Book"/>
                <a:cs typeface="Avenir Book"/>
              </a:rPr>
              <a:t> </a:t>
            </a:r>
            <a:r>
              <a:rPr sz="2000" dirty="0">
                <a:solidFill>
                  <a:srgbClr val="231F20"/>
                </a:solidFill>
                <a:latin typeface="Avenir Book"/>
                <a:cs typeface="Avenir Book"/>
              </a:rPr>
              <a:t>are</a:t>
            </a:r>
            <a:r>
              <a:rPr sz="2000" spc="-25" dirty="0">
                <a:solidFill>
                  <a:srgbClr val="231F20"/>
                </a:solidFill>
                <a:latin typeface="Avenir Book"/>
                <a:cs typeface="Avenir Book"/>
              </a:rPr>
              <a:t> </a:t>
            </a:r>
            <a:r>
              <a:rPr sz="2000" dirty="0">
                <a:solidFill>
                  <a:srgbClr val="231F20"/>
                </a:solidFill>
                <a:latin typeface="Avenir Book"/>
                <a:cs typeface="Avenir Book"/>
              </a:rPr>
              <a:t>exposed</a:t>
            </a:r>
            <a:r>
              <a:rPr sz="2000" spc="-25" dirty="0">
                <a:solidFill>
                  <a:srgbClr val="231F20"/>
                </a:solidFill>
                <a:latin typeface="Avenir Book"/>
                <a:cs typeface="Avenir Book"/>
              </a:rPr>
              <a:t> </a:t>
            </a:r>
            <a:r>
              <a:rPr sz="2000" dirty="0">
                <a:solidFill>
                  <a:srgbClr val="231F20"/>
                </a:solidFill>
                <a:latin typeface="Avenir Book"/>
                <a:cs typeface="Avenir Book"/>
              </a:rPr>
              <a:t>by</a:t>
            </a:r>
            <a:r>
              <a:rPr sz="2000" spc="-25" dirty="0">
                <a:solidFill>
                  <a:srgbClr val="231F20"/>
                </a:solidFill>
                <a:latin typeface="Avenir Book"/>
                <a:cs typeface="Avenir Book"/>
              </a:rPr>
              <a:t> </a:t>
            </a:r>
            <a:r>
              <a:rPr sz="2000" dirty="0">
                <a:solidFill>
                  <a:srgbClr val="231F20"/>
                </a:solidFill>
                <a:latin typeface="Avenir Book"/>
                <a:cs typeface="Avenir Book"/>
              </a:rPr>
              <a:t>inhaling</a:t>
            </a:r>
            <a:r>
              <a:rPr sz="2000" spc="-25" dirty="0">
                <a:solidFill>
                  <a:srgbClr val="231F20"/>
                </a:solidFill>
                <a:latin typeface="Avenir Book"/>
                <a:cs typeface="Avenir Book"/>
              </a:rPr>
              <a:t> </a:t>
            </a:r>
            <a:r>
              <a:rPr sz="2000" dirty="0">
                <a:solidFill>
                  <a:srgbClr val="231F20"/>
                </a:solidFill>
                <a:latin typeface="Avenir Book"/>
                <a:cs typeface="Avenir Book"/>
              </a:rPr>
              <a:t>the</a:t>
            </a:r>
            <a:r>
              <a:rPr sz="2000" spc="-25" dirty="0">
                <a:solidFill>
                  <a:srgbClr val="231F20"/>
                </a:solidFill>
                <a:latin typeface="Avenir Book"/>
                <a:cs typeface="Avenir Book"/>
              </a:rPr>
              <a:t> </a:t>
            </a:r>
            <a:r>
              <a:rPr sz="2000" dirty="0">
                <a:solidFill>
                  <a:srgbClr val="231F20"/>
                </a:solidFill>
                <a:latin typeface="Avenir Book"/>
                <a:cs typeface="Avenir Book"/>
              </a:rPr>
              <a:t>vapors.</a:t>
            </a:r>
            <a:r>
              <a:rPr sz="2000" spc="-25" dirty="0">
                <a:solidFill>
                  <a:srgbClr val="231F20"/>
                </a:solidFill>
                <a:latin typeface="Avenir Book"/>
                <a:cs typeface="Avenir Book"/>
              </a:rPr>
              <a:t> </a:t>
            </a:r>
            <a:r>
              <a:rPr sz="2000" dirty="0">
                <a:solidFill>
                  <a:srgbClr val="231F20"/>
                </a:solidFill>
                <a:latin typeface="Avenir Book"/>
                <a:cs typeface="Avenir Book"/>
              </a:rPr>
              <a:t>Solvents</a:t>
            </a:r>
            <a:r>
              <a:rPr sz="2000" spc="-25" dirty="0">
                <a:solidFill>
                  <a:srgbClr val="231F20"/>
                </a:solidFill>
                <a:latin typeface="Avenir Book"/>
                <a:cs typeface="Avenir Book"/>
              </a:rPr>
              <a:t> can </a:t>
            </a:r>
            <a:r>
              <a:rPr sz="2000" dirty="0">
                <a:solidFill>
                  <a:srgbClr val="231F20"/>
                </a:solidFill>
                <a:latin typeface="Avenir Book"/>
                <a:cs typeface="Avenir Book"/>
              </a:rPr>
              <a:t>also</a:t>
            </a:r>
            <a:r>
              <a:rPr sz="2000" spc="-40" dirty="0">
                <a:solidFill>
                  <a:srgbClr val="231F20"/>
                </a:solidFill>
                <a:latin typeface="Avenir Book"/>
                <a:cs typeface="Avenir Book"/>
              </a:rPr>
              <a:t> </a:t>
            </a:r>
            <a:r>
              <a:rPr sz="2000" dirty="0">
                <a:solidFill>
                  <a:srgbClr val="231F20"/>
                </a:solidFill>
                <a:latin typeface="Avenir Book"/>
                <a:cs typeface="Avenir Book"/>
              </a:rPr>
              <a:t>be</a:t>
            </a:r>
            <a:r>
              <a:rPr sz="2000" spc="-30" dirty="0">
                <a:solidFill>
                  <a:srgbClr val="231F20"/>
                </a:solidFill>
                <a:latin typeface="Avenir Book"/>
                <a:cs typeface="Avenir Book"/>
              </a:rPr>
              <a:t> </a:t>
            </a:r>
            <a:r>
              <a:rPr sz="2000" dirty="0">
                <a:solidFill>
                  <a:srgbClr val="231F20"/>
                </a:solidFill>
                <a:latin typeface="Avenir Book"/>
                <a:cs typeface="Avenir Book"/>
              </a:rPr>
              <a:t>absorbed</a:t>
            </a:r>
            <a:r>
              <a:rPr sz="2000" spc="-25" dirty="0">
                <a:solidFill>
                  <a:srgbClr val="231F20"/>
                </a:solidFill>
                <a:latin typeface="Avenir Book"/>
                <a:cs typeface="Avenir Book"/>
              </a:rPr>
              <a:t> </a:t>
            </a:r>
            <a:r>
              <a:rPr sz="2000" dirty="0">
                <a:solidFill>
                  <a:srgbClr val="231F20"/>
                </a:solidFill>
                <a:latin typeface="Avenir Book"/>
                <a:cs typeface="Avenir Book"/>
              </a:rPr>
              <a:t>through</a:t>
            </a:r>
            <a:r>
              <a:rPr sz="2000" spc="-30" dirty="0">
                <a:solidFill>
                  <a:srgbClr val="231F20"/>
                </a:solidFill>
                <a:latin typeface="Avenir Book"/>
                <a:cs typeface="Avenir Book"/>
              </a:rPr>
              <a:t> </a:t>
            </a:r>
            <a:r>
              <a:rPr sz="2000" dirty="0">
                <a:solidFill>
                  <a:srgbClr val="231F20"/>
                </a:solidFill>
                <a:latin typeface="Avenir Book"/>
                <a:cs typeface="Avenir Book"/>
              </a:rPr>
              <a:t>your</a:t>
            </a:r>
            <a:r>
              <a:rPr sz="2000" spc="-25" dirty="0">
                <a:solidFill>
                  <a:srgbClr val="231F20"/>
                </a:solidFill>
                <a:latin typeface="Avenir Book"/>
                <a:cs typeface="Avenir Book"/>
              </a:rPr>
              <a:t> </a:t>
            </a:r>
            <a:r>
              <a:rPr sz="2000" dirty="0">
                <a:solidFill>
                  <a:srgbClr val="231F20"/>
                </a:solidFill>
                <a:latin typeface="Avenir Book"/>
                <a:cs typeface="Avenir Book"/>
              </a:rPr>
              <a:t>skin</a:t>
            </a:r>
            <a:r>
              <a:rPr sz="2000" spc="-30" dirty="0">
                <a:solidFill>
                  <a:srgbClr val="231F20"/>
                </a:solidFill>
                <a:latin typeface="Avenir Book"/>
                <a:cs typeface="Avenir Book"/>
              </a:rPr>
              <a:t> </a:t>
            </a:r>
            <a:r>
              <a:rPr sz="2000" dirty="0">
                <a:solidFill>
                  <a:srgbClr val="231F20"/>
                </a:solidFill>
                <a:latin typeface="Avenir Book"/>
                <a:cs typeface="Avenir Book"/>
              </a:rPr>
              <a:t>or</a:t>
            </a:r>
            <a:r>
              <a:rPr sz="2000" spc="-25" dirty="0">
                <a:solidFill>
                  <a:srgbClr val="231F20"/>
                </a:solidFill>
                <a:latin typeface="Avenir Book"/>
                <a:cs typeface="Avenir Book"/>
              </a:rPr>
              <a:t> </a:t>
            </a:r>
            <a:r>
              <a:rPr sz="2000" spc="-10" dirty="0">
                <a:solidFill>
                  <a:srgbClr val="231F20"/>
                </a:solidFill>
                <a:latin typeface="Avenir Book"/>
                <a:cs typeface="Avenir Book"/>
              </a:rPr>
              <a:t>mouth.</a:t>
            </a:r>
            <a:endParaRPr sz="2000">
              <a:latin typeface="Avenir Book"/>
              <a:cs typeface="Avenir Book"/>
            </a:endParaRPr>
          </a:p>
        </p:txBody>
      </p:sp>
      <p:grpSp>
        <p:nvGrpSpPr>
          <p:cNvPr id="4" name="object 4"/>
          <p:cNvGrpSpPr/>
          <p:nvPr/>
        </p:nvGrpSpPr>
        <p:grpSpPr>
          <a:xfrm>
            <a:off x="914400" y="0"/>
            <a:ext cx="8123555" cy="4117975"/>
            <a:chOff x="914400" y="0"/>
            <a:chExt cx="8123555" cy="4117975"/>
          </a:xfrm>
        </p:grpSpPr>
        <p:sp>
          <p:nvSpPr>
            <p:cNvPr id="5" name="object 5"/>
            <p:cNvSpPr/>
            <p:nvPr/>
          </p:nvSpPr>
          <p:spPr>
            <a:xfrm>
              <a:off x="4697935" y="0"/>
              <a:ext cx="4340225" cy="4117975"/>
            </a:xfrm>
            <a:custGeom>
              <a:avLst/>
              <a:gdLst/>
              <a:ahLst/>
              <a:cxnLst/>
              <a:rect l="l" t="t" r="r" b="b"/>
              <a:pathLst>
                <a:path w="4340225" h="4117975">
                  <a:moveTo>
                    <a:pt x="2949177" y="0"/>
                  </a:moveTo>
                  <a:lnTo>
                    <a:pt x="2427488" y="0"/>
                  </a:lnTo>
                  <a:lnTo>
                    <a:pt x="0" y="2513719"/>
                  </a:lnTo>
                  <a:lnTo>
                    <a:pt x="1660690" y="4117437"/>
                  </a:lnTo>
                  <a:lnTo>
                    <a:pt x="4339920" y="1343021"/>
                  </a:lnTo>
                  <a:lnTo>
                    <a:pt x="2949177" y="0"/>
                  </a:lnTo>
                  <a:close/>
                </a:path>
              </a:pathLst>
            </a:custGeom>
            <a:solidFill>
              <a:srgbClr val="FFFFFF">
                <a:alpha val="9999"/>
              </a:srgbClr>
            </a:solidFill>
          </p:spPr>
          <p:txBody>
            <a:bodyPr wrap="square" lIns="0" tIns="0" rIns="0" bIns="0" rtlCol="0"/>
            <a:lstStyle/>
            <a:p>
              <a:endParaRPr/>
            </a:p>
          </p:txBody>
        </p:sp>
        <p:sp>
          <p:nvSpPr>
            <p:cNvPr id="6" name="object 6"/>
            <p:cNvSpPr/>
            <p:nvPr/>
          </p:nvSpPr>
          <p:spPr>
            <a:xfrm>
              <a:off x="5652411" y="645426"/>
              <a:ext cx="2510790" cy="2451100"/>
            </a:xfrm>
            <a:custGeom>
              <a:avLst/>
              <a:gdLst/>
              <a:ahLst/>
              <a:cxnLst/>
              <a:rect l="l" t="t" r="r" b="b"/>
              <a:pathLst>
                <a:path w="2510790" h="2451100">
                  <a:moveTo>
                    <a:pt x="1591206" y="876299"/>
                  </a:moveTo>
                  <a:lnTo>
                    <a:pt x="1182680" y="876299"/>
                  </a:lnTo>
                  <a:lnTo>
                    <a:pt x="1132494" y="888999"/>
                  </a:lnTo>
                  <a:lnTo>
                    <a:pt x="1083676" y="914399"/>
                  </a:lnTo>
                  <a:lnTo>
                    <a:pt x="1036419" y="927099"/>
                  </a:lnTo>
                  <a:lnTo>
                    <a:pt x="990920" y="952499"/>
                  </a:lnTo>
                  <a:lnTo>
                    <a:pt x="947374" y="990599"/>
                  </a:lnTo>
                  <a:lnTo>
                    <a:pt x="905977" y="1015999"/>
                  </a:lnTo>
                  <a:lnTo>
                    <a:pt x="867944" y="1054099"/>
                  </a:lnTo>
                  <a:lnTo>
                    <a:pt x="832960" y="1092199"/>
                  </a:lnTo>
                  <a:lnTo>
                    <a:pt x="801285" y="1130299"/>
                  </a:lnTo>
                  <a:lnTo>
                    <a:pt x="773178" y="1181099"/>
                  </a:lnTo>
                  <a:lnTo>
                    <a:pt x="748900" y="1219199"/>
                  </a:lnTo>
                  <a:lnTo>
                    <a:pt x="728711" y="1269999"/>
                  </a:lnTo>
                  <a:lnTo>
                    <a:pt x="713430" y="1320799"/>
                  </a:lnTo>
                  <a:lnTo>
                    <a:pt x="701872" y="1371599"/>
                  </a:lnTo>
                  <a:lnTo>
                    <a:pt x="693509" y="1409699"/>
                  </a:lnTo>
                  <a:lnTo>
                    <a:pt x="687818" y="1460499"/>
                  </a:lnTo>
                  <a:lnTo>
                    <a:pt x="684272" y="1511299"/>
                  </a:lnTo>
                  <a:lnTo>
                    <a:pt x="682345" y="1562099"/>
                  </a:lnTo>
                  <a:lnTo>
                    <a:pt x="681512" y="1612899"/>
                  </a:lnTo>
                  <a:lnTo>
                    <a:pt x="681248" y="1663699"/>
                  </a:lnTo>
                  <a:lnTo>
                    <a:pt x="681027" y="1714499"/>
                  </a:lnTo>
                  <a:lnTo>
                    <a:pt x="680324" y="1765299"/>
                  </a:lnTo>
                  <a:lnTo>
                    <a:pt x="678319" y="1803399"/>
                  </a:lnTo>
                  <a:lnTo>
                    <a:pt x="674389" y="1854199"/>
                  </a:lnTo>
                  <a:lnTo>
                    <a:pt x="668252" y="1904999"/>
                  </a:lnTo>
                  <a:lnTo>
                    <a:pt x="659624" y="1955799"/>
                  </a:lnTo>
                  <a:lnTo>
                    <a:pt x="648224" y="2006599"/>
                  </a:lnTo>
                  <a:lnTo>
                    <a:pt x="633771" y="2044699"/>
                  </a:lnTo>
                  <a:lnTo>
                    <a:pt x="615981" y="2095499"/>
                  </a:lnTo>
                  <a:lnTo>
                    <a:pt x="594572" y="2133599"/>
                  </a:lnTo>
                  <a:lnTo>
                    <a:pt x="569264" y="2171699"/>
                  </a:lnTo>
                  <a:lnTo>
                    <a:pt x="539773" y="2222499"/>
                  </a:lnTo>
                  <a:lnTo>
                    <a:pt x="506916" y="2260599"/>
                  </a:lnTo>
                  <a:lnTo>
                    <a:pt x="470716" y="2298699"/>
                  </a:lnTo>
                  <a:lnTo>
                    <a:pt x="431545" y="2324099"/>
                  </a:lnTo>
                  <a:lnTo>
                    <a:pt x="389773" y="2362199"/>
                  </a:lnTo>
                  <a:lnTo>
                    <a:pt x="345772" y="2387599"/>
                  </a:lnTo>
                  <a:lnTo>
                    <a:pt x="299914" y="2412999"/>
                  </a:lnTo>
                  <a:lnTo>
                    <a:pt x="252570" y="2438399"/>
                  </a:lnTo>
                  <a:lnTo>
                    <a:pt x="204112" y="2451099"/>
                  </a:lnTo>
                  <a:lnTo>
                    <a:pt x="254438" y="2451099"/>
                  </a:lnTo>
                  <a:lnTo>
                    <a:pt x="303600" y="2425699"/>
                  </a:lnTo>
                  <a:lnTo>
                    <a:pt x="351276" y="2400299"/>
                  </a:lnTo>
                  <a:lnTo>
                    <a:pt x="397142" y="2374899"/>
                  </a:lnTo>
                  <a:lnTo>
                    <a:pt x="440876" y="2349499"/>
                  </a:lnTo>
                  <a:lnTo>
                    <a:pt x="482153" y="2324099"/>
                  </a:lnTo>
                  <a:lnTo>
                    <a:pt x="519776" y="2285999"/>
                  </a:lnTo>
                  <a:lnTo>
                    <a:pt x="554679" y="2260599"/>
                  </a:lnTo>
                  <a:lnTo>
                    <a:pt x="586816" y="2222499"/>
                  </a:lnTo>
                  <a:lnTo>
                    <a:pt x="616139" y="2184399"/>
                  </a:lnTo>
                  <a:lnTo>
                    <a:pt x="642603" y="2146299"/>
                  </a:lnTo>
                  <a:lnTo>
                    <a:pt x="666162" y="2095499"/>
                  </a:lnTo>
                  <a:lnTo>
                    <a:pt x="686770" y="2057399"/>
                  </a:lnTo>
                  <a:lnTo>
                    <a:pt x="704380" y="2019299"/>
                  </a:lnTo>
                  <a:lnTo>
                    <a:pt x="718947" y="1968499"/>
                  </a:lnTo>
                  <a:lnTo>
                    <a:pt x="730425" y="1917699"/>
                  </a:lnTo>
                  <a:lnTo>
                    <a:pt x="739243" y="1866899"/>
                  </a:lnTo>
                  <a:lnTo>
                    <a:pt x="745553" y="1816099"/>
                  </a:lnTo>
                  <a:lnTo>
                    <a:pt x="749977" y="1765299"/>
                  </a:lnTo>
                  <a:lnTo>
                    <a:pt x="753135" y="1714499"/>
                  </a:lnTo>
                  <a:lnTo>
                    <a:pt x="758143" y="1612899"/>
                  </a:lnTo>
                  <a:lnTo>
                    <a:pt x="761235" y="1562099"/>
                  </a:lnTo>
                  <a:lnTo>
                    <a:pt x="765549" y="1511299"/>
                  </a:lnTo>
                  <a:lnTo>
                    <a:pt x="771704" y="1460499"/>
                  </a:lnTo>
                  <a:lnTo>
                    <a:pt x="780323" y="1409699"/>
                  </a:lnTo>
                  <a:lnTo>
                    <a:pt x="792477" y="1358899"/>
                  </a:lnTo>
                  <a:lnTo>
                    <a:pt x="808674" y="1308099"/>
                  </a:lnTo>
                  <a:lnTo>
                    <a:pt x="828923" y="1269999"/>
                  </a:lnTo>
                  <a:lnTo>
                    <a:pt x="853231" y="1219199"/>
                  </a:lnTo>
                  <a:lnTo>
                    <a:pt x="881607" y="1181099"/>
                  </a:lnTo>
                  <a:lnTo>
                    <a:pt x="914058" y="1142999"/>
                  </a:lnTo>
                  <a:lnTo>
                    <a:pt x="950592" y="1104899"/>
                  </a:lnTo>
                  <a:lnTo>
                    <a:pt x="988267" y="1079499"/>
                  </a:lnTo>
                  <a:lnTo>
                    <a:pt x="1027956" y="1041399"/>
                  </a:lnTo>
                  <a:lnTo>
                    <a:pt x="1069495" y="1028699"/>
                  </a:lnTo>
                  <a:lnTo>
                    <a:pt x="1112722" y="1003299"/>
                  </a:lnTo>
                  <a:lnTo>
                    <a:pt x="1203586" y="977899"/>
                  </a:lnTo>
                  <a:lnTo>
                    <a:pt x="1250898" y="965199"/>
                  </a:lnTo>
                  <a:lnTo>
                    <a:pt x="1901568" y="965199"/>
                  </a:lnTo>
                  <a:lnTo>
                    <a:pt x="1994073" y="939799"/>
                  </a:lnTo>
                  <a:lnTo>
                    <a:pt x="2037326" y="914399"/>
                  </a:lnTo>
                  <a:lnTo>
                    <a:pt x="2077601" y="888999"/>
                  </a:lnTo>
                  <a:lnTo>
                    <a:pt x="1641895" y="888999"/>
                  </a:lnTo>
                  <a:lnTo>
                    <a:pt x="1591206" y="876299"/>
                  </a:lnTo>
                  <a:close/>
                </a:path>
                <a:path w="2510790" h="2451100">
                  <a:moveTo>
                    <a:pt x="1444698" y="1193799"/>
                  </a:moveTo>
                  <a:lnTo>
                    <a:pt x="1300846" y="1193799"/>
                  </a:lnTo>
                  <a:lnTo>
                    <a:pt x="1254349" y="1206499"/>
                  </a:lnTo>
                  <a:lnTo>
                    <a:pt x="1210530" y="1219199"/>
                  </a:lnTo>
                  <a:lnTo>
                    <a:pt x="1169521" y="1244599"/>
                  </a:lnTo>
                  <a:lnTo>
                    <a:pt x="1131455" y="1269999"/>
                  </a:lnTo>
                  <a:lnTo>
                    <a:pt x="1096463" y="1308099"/>
                  </a:lnTo>
                  <a:lnTo>
                    <a:pt x="1064679" y="1346199"/>
                  </a:lnTo>
                  <a:lnTo>
                    <a:pt x="1036233" y="1384299"/>
                  </a:lnTo>
                  <a:lnTo>
                    <a:pt x="1011260" y="1422399"/>
                  </a:lnTo>
                  <a:lnTo>
                    <a:pt x="988289" y="1460499"/>
                  </a:lnTo>
                  <a:lnTo>
                    <a:pt x="969656" y="1511299"/>
                  </a:lnTo>
                  <a:lnTo>
                    <a:pt x="954640" y="1562099"/>
                  </a:lnTo>
                  <a:lnTo>
                    <a:pt x="942523" y="1612899"/>
                  </a:lnTo>
                  <a:lnTo>
                    <a:pt x="932586" y="1663699"/>
                  </a:lnTo>
                  <a:lnTo>
                    <a:pt x="924108" y="1714499"/>
                  </a:lnTo>
                  <a:lnTo>
                    <a:pt x="908657" y="1816099"/>
                  </a:lnTo>
                  <a:lnTo>
                    <a:pt x="900013" y="1854199"/>
                  </a:lnTo>
                  <a:lnTo>
                    <a:pt x="889065" y="1904999"/>
                  </a:lnTo>
                  <a:lnTo>
                    <a:pt x="875825" y="1955799"/>
                  </a:lnTo>
                  <a:lnTo>
                    <a:pt x="860305" y="1993899"/>
                  </a:lnTo>
                  <a:lnTo>
                    <a:pt x="842517" y="2044699"/>
                  </a:lnTo>
                  <a:lnTo>
                    <a:pt x="822471" y="2082799"/>
                  </a:lnTo>
                  <a:lnTo>
                    <a:pt x="800179" y="2120899"/>
                  </a:lnTo>
                  <a:lnTo>
                    <a:pt x="775654" y="2171699"/>
                  </a:lnTo>
                  <a:lnTo>
                    <a:pt x="748905" y="2209799"/>
                  </a:lnTo>
                  <a:lnTo>
                    <a:pt x="719946" y="2247899"/>
                  </a:lnTo>
                  <a:lnTo>
                    <a:pt x="688787" y="2273299"/>
                  </a:lnTo>
                  <a:lnTo>
                    <a:pt x="655440" y="2311399"/>
                  </a:lnTo>
                  <a:lnTo>
                    <a:pt x="619916" y="2336799"/>
                  </a:lnTo>
                  <a:lnTo>
                    <a:pt x="582228" y="2374899"/>
                  </a:lnTo>
                  <a:lnTo>
                    <a:pt x="542386" y="2400299"/>
                  </a:lnTo>
                  <a:lnTo>
                    <a:pt x="500402" y="2425699"/>
                  </a:lnTo>
                  <a:lnTo>
                    <a:pt x="456288" y="2438399"/>
                  </a:lnTo>
                  <a:lnTo>
                    <a:pt x="410055" y="2451099"/>
                  </a:lnTo>
                  <a:lnTo>
                    <a:pt x="457744" y="2451099"/>
                  </a:lnTo>
                  <a:lnTo>
                    <a:pt x="503709" y="2438399"/>
                  </a:lnTo>
                  <a:lnTo>
                    <a:pt x="547912" y="2425699"/>
                  </a:lnTo>
                  <a:lnTo>
                    <a:pt x="590318" y="2400299"/>
                  </a:lnTo>
                  <a:lnTo>
                    <a:pt x="630889" y="2387599"/>
                  </a:lnTo>
                  <a:lnTo>
                    <a:pt x="669589" y="2362199"/>
                  </a:lnTo>
                  <a:lnTo>
                    <a:pt x="706382" y="2324099"/>
                  </a:lnTo>
                  <a:lnTo>
                    <a:pt x="741230" y="2298699"/>
                  </a:lnTo>
                  <a:lnTo>
                    <a:pt x="774097" y="2273299"/>
                  </a:lnTo>
                  <a:lnTo>
                    <a:pt x="804947" y="2235199"/>
                  </a:lnTo>
                  <a:lnTo>
                    <a:pt x="833743" y="2197099"/>
                  </a:lnTo>
                  <a:lnTo>
                    <a:pt x="860448" y="2158999"/>
                  </a:lnTo>
                  <a:lnTo>
                    <a:pt x="885026" y="2120899"/>
                  </a:lnTo>
                  <a:lnTo>
                    <a:pt x="907440" y="2070099"/>
                  </a:lnTo>
                  <a:lnTo>
                    <a:pt x="927653" y="2031999"/>
                  </a:lnTo>
                  <a:lnTo>
                    <a:pt x="945630" y="1993899"/>
                  </a:lnTo>
                  <a:lnTo>
                    <a:pt x="961333" y="1943099"/>
                  </a:lnTo>
                  <a:lnTo>
                    <a:pt x="974725" y="1904999"/>
                  </a:lnTo>
                  <a:lnTo>
                    <a:pt x="985771" y="1854199"/>
                  </a:lnTo>
                  <a:lnTo>
                    <a:pt x="994433" y="1816099"/>
                  </a:lnTo>
                  <a:lnTo>
                    <a:pt x="1002123" y="1765299"/>
                  </a:lnTo>
                  <a:lnTo>
                    <a:pt x="1010086" y="1714499"/>
                  </a:lnTo>
                  <a:lnTo>
                    <a:pt x="1018929" y="1663699"/>
                  </a:lnTo>
                  <a:lnTo>
                    <a:pt x="1029258" y="1625599"/>
                  </a:lnTo>
                  <a:lnTo>
                    <a:pt x="1041680" y="1574799"/>
                  </a:lnTo>
                  <a:lnTo>
                    <a:pt x="1056800" y="1523999"/>
                  </a:lnTo>
                  <a:lnTo>
                    <a:pt x="1075225" y="1485899"/>
                  </a:lnTo>
                  <a:lnTo>
                    <a:pt x="1097562" y="1447799"/>
                  </a:lnTo>
                  <a:lnTo>
                    <a:pt x="1124417" y="1396999"/>
                  </a:lnTo>
                  <a:lnTo>
                    <a:pt x="1156906" y="1358899"/>
                  </a:lnTo>
                  <a:lnTo>
                    <a:pt x="1194323" y="1333499"/>
                  </a:lnTo>
                  <a:lnTo>
                    <a:pt x="1235942" y="1308099"/>
                  </a:lnTo>
                  <a:lnTo>
                    <a:pt x="1281038" y="1282699"/>
                  </a:lnTo>
                  <a:lnTo>
                    <a:pt x="1328887" y="1269999"/>
                  </a:lnTo>
                  <a:lnTo>
                    <a:pt x="1378763" y="1257299"/>
                  </a:lnTo>
                  <a:lnTo>
                    <a:pt x="1550582" y="1257299"/>
                  </a:lnTo>
                  <a:lnTo>
                    <a:pt x="1531701" y="1244599"/>
                  </a:lnTo>
                  <a:lnTo>
                    <a:pt x="1489772" y="1219199"/>
                  </a:lnTo>
                  <a:lnTo>
                    <a:pt x="1444698" y="1193799"/>
                  </a:lnTo>
                  <a:close/>
                </a:path>
                <a:path w="2510790" h="2451100">
                  <a:moveTo>
                    <a:pt x="419588" y="1600199"/>
                  </a:moveTo>
                  <a:lnTo>
                    <a:pt x="270984" y="1600199"/>
                  </a:lnTo>
                  <a:lnTo>
                    <a:pt x="312507" y="1612899"/>
                  </a:lnTo>
                  <a:lnTo>
                    <a:pt x="351762" y="1638299"/>
                  </a:lnTo>
                  <a:lnTo>
                    <a:pt x="389425" y="1663699"/>
                  </a:lnTo>
                  <a:lnTo>
                    <a:pt x="419415" y="1701799"/>
                  </a:lnTo>
                  <a:lnTo>
                    <a:pt x="442279" y="1739899"/>
                  </a:lnTo>
                  <a:lnTo>
                    <a:pt x="458560" y="1777999"/>
                  </a:lnTo>
                  <a:lnTo>
                    <a:pt x="468805" y="1816099"/>
                  </a:lnTo>
                  <a:lnTo>
                    <a:pt x="473560" y="1866899"/>
                  </a:lnTo>
                  <a:lnTo>
                    <a:pt x="473369" y="1917699"/>
                  </a:lnTo>
                  <a:lnTo>
                    <a:pt x="468779" y="1955799"/>
                  </a:lnTo>
                  <a:lnTo>
                    <a:pt x="460334" y="2006599"/>
                  </a:lnTo>
                  <a:lnTo>
                    <a:pt x="448416" y="2044699"/>
                  </a:lnTo>
                  <a:lnTo>
                    <a:pt x="433285" y="2095499"/>
                  </a:lnTo>
                  <a:lnTo>
                    <a:pt x="415114" y="2133599"/>
                  </a:lnTo>
                  <a:lnTo>
                    <a:pt x="394080" y="2184399"/>
                  </a:lnTo>
                  <a:lnTo>
                    <a:pt x="370355" y="2222499"/>
                  </a:lnTo>
                  <a:lnTo>
                    <a:pt x="344114" y="2260599"/>
                  </a:lnTo>
                  <a:lnTo>
                    <a:pt x="315532" y="2298699"/>
                  </a:lnTo>
                  <a:lnTo>
                    <a:pt x="284782" y="2336799"/>
                  </a:lnTo>
                  <a:lnTo>
                    <a:pt x="311852" y="2324099"/>
                  </a:lnTo>
                  <a:lnTo>
                    <a:pt x="337527" y="2298699"/>
                  </a:lnTo>
                  <a:lnTo>
                    <a:pt x="361804" y="2273299"/>
                  </a:lnTo>
                  <a:lnTo>
                    <a:pt x="384680" y="2260599"/>
                  </a:lnTo>
                  <a:lnTo>
                    <a:pt x="415973" y="2222499"/>
                  </a:lnTo>
                  <a:lnTo>
                    <a:pt x="444559" y="2184399"/>
                  </a:lnTo>
                  <a:lnTo>
                    <a:pt x="470150" y="2133599"/>
                  </a:lnTo>
                  <a:lnTo>
                    <a:pt x="492455" y="2095499"/>
                  </a:lnTo>
                  <a:lnTo>
                    <a:pt x="511185" y="2044699"/>
                  </a:lnTo>
                  <a:lnTo>
                    <a:pt x="526050" y="2006599"/>
                  </a:lnTo>
                  <a:lnTo>
                    <a:pt x="536761" y="1955799"/>
                  </a:lnTo>
                  <a:lnTo>
                    <a:pt x="543027" y="1904999"/>
                  </a:lnTo>
                  <a:lnTo>
                    <a:pt x="544559" y="1854199"/>
                  </a:lnTo>
                  <a:lnTo>
                    <a:pt x="541068" y="1816099"/>
                  </a:lnTo>
                  <a:lnTo>
                    <a:pt x="531852" y="1765299"/>
                  </a:lnTo>
                  <a:lnTo>
                    <a:pt x="516528" y="1727199"/>
                  </a:lnTo>
                  <a:lnTo>
                    <a:pt x="495467" y="1676399"/>
                  </a:lnTo>
                  <a:lnTo>
                    <a:pt x="469038" y="1638299"/>
                  </a:lnTo>
                  <a:lnTo>
                    <a:pt x="437614" y="1612899"/>
                  </a:lnTo>
                  <a:lnTo>
                    <a:pt x="419588" y="1600199"/>
                  </a:lnTo>
                  <a:close/>
                </a:path>
                <a:path w="2510790" h="2451100">
                  <a:moveTo>
                    <a:pt x="317065" y="1536699"/>
                  </a:moveTo>
                  <a:lnTo>
                    <a:pt x="186981" y="1536699"/>
                  </a:lnTo>
                  <a:lnTo>
                    <a:pt x="146208" y="1549399"/>
                  </a:lnTo>
                  <a:lnTo>
                    <a:pt x="108405" y="1574799"/>
                  </a:lnTo>
                  <a:lnTo>
                    <a:pt x="74578" y="1600199"/>
                  </a:lnTo>
                  <a:lnTo>
                    <a:pt x="45735" y="1638299"/>
                  </a:lnTo>
                  <a:lnTo>
                    <a:pt x="22880" y="1663699"/>
                  </a:lnTo>
                  <a:lnTo>
                    <a:pt x="7020" y="1714499"/>
                  </a:lnTo>
                  <a:lnTo>
                    <a:pt x="0" y="1752599"/>
                  </a:lnTo>
                  <a:lnTo>
                    <a:pt x="2647" y="1803399"/>
                  </a:lnTo>
                  <a:lnTo>
                    <a:pt x="14008" y="1841499"/>
                  </a:lnTo>
                  <a:lnTo>
                    <a:pt x="33128" y="1879599"/>
                  </a:lnTo>
                  <a:lnTo>
                    <a:pt x="59054" y="1917699"/>
                  </a:lnTo>
                  <a:lnTo>
                    <a:pt x="90831" y="1943099"/>
                  </a:lnTo>
                  <a:lnTo>
                    <a:pt x="127504" y="1955799"/>
                  </a:lnTo>
                  <a:lnTo>
                    <a:pt x="168120" y="1968499"/>
                  </a:lnTo>
                  <a:lnTo>
                    <a:pt x="211724" y="1981199"/>
                  </a:lnTo>
                  <a:lnTo>
                    <a:pt x="257363" y="1968499"/>
                  </a:lnTo>
                  <a:lnTo>
                    <a:pt x="209933" y="1968499"/>
                  </a:lnTo>
                  <a:lnTo>
                    <a:pt x="165221" y="1955799"/>
                  </a:lnTo>
                  <a:lnTo>
                    <a:pt x="124805" y="1943099"/>
                  </a:lnTo>
                  <a:lnTo>
                    <a:pt x="90263" y="1917699"/>
                  </a:lnTo>
                  <a:lnTo>
                    <a:pt x="63171" y="1879599"/>
                  </a:lnTo>
                  <a:lnTo>
                    <a:pt x="45108" y="1841499"/>
                  </a:lnTo>
                  <a:lnTo>
                    <a:pt x="37651" y="1790699"/>
                  </a:lnTo>
                  <a:lnTo>
                    <a:pt x="42377" y="1739899"/>
                  </a:lnTo>
                  <a:lnTo>
                    <a:pt x="57921" y="1701799"/>
                  </a:lnTo>
                  <a:lnTo>
                    <a:pt x="81662" y="1663699"/>
                  </a:lnTo>
                  <a:lnTo>
                    <a:pt x="112103" y="1638299"/>
                  </a:lnTo>
                  <a:lnTo>
                    <a:pt x="147752" y="1612899"/>
                  </a:lnTo>
                  <a:lnTo>
                    <a:pt x="187111" y="1600199"/>
                  </a:lnTo>
                  <a:lnTo>
                    <a:pt x="419588" y="1600199"/>
                  </a:lnTo>
                  <a:lnTo>
                    <a:pt x="401563" y="1587499"/>
                  </a:lnTo>
                  <a:lnTo>
                    <a:pt x="361257" y="1562099"/>
                  </a:lnTo>
                  <a:lnTo>
                    <a:pt x="317065" y="1536699"/>
                  </a:lnTo>
                  <a:close/>
                </a:path>
                <a:path w="2510790" h="2451100">
                  <a:moveTo>
                    <a:pt x="1265324" y="1828799"/>
                  </a:moveTo>
                  <a:lnTo>
                    <a:pt x="1299637" y="1866899"/>
                  </a:lnTo>
                  <a:lnTo>
                    <a:pt x="1337234" y="1892299"/>
                  </a:lnTo>
                  <a:lnTo>
                    <a:pt x="1377529" y="1917699"/>
                  </a:lnTo>
                  <a:lnTo>
                    <a:pt x="1419933" y="1930399"/>
                  </a:lnTo>
                  <a:lnTo>
                    <a:pt x="1463858" y="1930399"/>
                  </a:lnTo>
                  <a:lnTo>
                    <a:pt x="1508718" y="1943099"/>
                  </a:lnTo>
                  <a:lnTo>
                    <a:pt x="1553925" y="1943099"/>
                  </a:lnTo>
                  <a:lnTo>
                    <a:pt x="1643027" y="1917699"/>
                  </a:lnTo>
                  <a:lnTo>
                    <a:pt x="1685748" y="1904999"/>
                  </a:lnTo>
                  <a:lnTo>
                    <a:pt x="1706106" y="1892299"/>
                  </a:lnTo>
                  <a:lnTo>
                    <a:pt x="1451722" y="1892299"/>
                  </a:lnTo>
                  <a:lnTo>
                    <a:pt x="1404026" y="1879599"/>
                  </a:lnTo>
                  <a:lnTo>
                    <a:pt x="1356767" y="1879599"/>
                  </a:lnTo>
                  <a:lnTo>
                    <a:pt x="1310386" y="1854199"/>
                  </a:lnTo>
                  <a:lnTo>
                    <a:pt x="1265324" y="1828799"/>
                  </a:lnTo>
                  <a:close/>
                </a:path>
                <a:path w="2510790" h="2451100">
                  <a:moveTo>
                    <a:pt x="1785757" y="1206499"/>
                  </a:moveTo>
                  <a:lnTo>
                    <a:pt x="1814601" y="1244599"/>
                  </a:lnTo>
                  <a:lnTo>
                    <a:pt x="1839988" y="1282699"/>
                  </a:lnTo>
                  <a:lnTo>
                    <a:pt x="1861336" y="1333499"/>
                  </a:lnTo>
                  <a:lnTo>
                    <a:pt x="1878062" y="1371599"/>
                  </a:lnTo>
                  <a:lnTo>
                    <a:pt x="1889584" y="1422399"/>
                  </a:lnTo>
                  <a:lnTo>
                    <a:pt x="1895320" y="1460499"/>
                  </a:lnTo>
                  <a:lnTo>
                    <a:pt x="1894458" y="1511299"/>
                  </a:lnTo>
                  <a:lnTo>
                    <a:pt x="1886752" y="1562099"/>
                  </a:lnTo>
                  <a:lnTo>
                    <a:pt x="1872636" y="1612899"/>
                  </a:lnTo>
                  <a:lnTo>
                    <a:pt x="1852546" y="1663699"/>
                  </a:lnTo>
                  <a:lnTo>
                    <a:pt x="1826917" y="1701799"/>
                  </a:lnTo>
                  <a:lnTo>
                    <a:pt x="1796184" y="1752599"/>
                  </a:lnTo>
                  <a:lnTo>
                    <a:pt x="1760845" y="1790699"/>
                  </a:lnTo>
                  <a:lnTo>
                    <a:pt x="1722420" y="1816099"/>
                  </a:lnTo>
                  <a:lnTo>
                    <a:pt x="1681349" y="1841499"/>
                  </a:lnTo>
                  <a:lnTo>
                    <a:pt x="1638072" y="1866899"/>
                  </a:lnTo>
                  <a:lnTo>
                    <a:pt x="1546665" y="1892299"/>
                  </a:lnTo>
                  <a:lnTo>
                    <a:pt x="1706106" y="1892299"/>
                  </a:lnTo>
                  <a:lnTo>
                    <a:pt x="1764589" y="1854199"/>
                  </a:lnTo>
                  <a:lnTo>
                    <a:pt x="1799536" y="1828799"/>
                  </a:lnTo>
                  <a:lnTo>
                    <a:pt x="1830715" y="1790699"/>
                  </a:lnTo>
                  <a:lnTo>
                    <a:pt x="1860523" y="1752599"/>
                  </a:lnTo>
                  <a:lnTo>
                    <a:pt x="1886156" y="1714499"/>
                  </a:lnTo>
                  <a:lnTo>
                    <a:pt x="1907207" y="1676399"/>
                  </a:lnTo>
                  <a:lnTo>
                    <a:pt x="1923266" y="1625599"/>
                  </a:lnTo>
                  <a:lnTo>
                    <a:pt x="1933927" y="1574799"/>
                  </a:lnTo>
                  <a:lnTo>
                    <a:pt x="1938781" y="1523999"/>
                  </a:lnTo>
                  <a:lnTo>
                    <a:pt x="1937420" y="1485899"/>
                  </a:lnTo>
                  <a:lnTo>
                    <a:pt x="1930221" y="1435099"/>
                  </a:lnTo>
                  <a:lnTo>
                    <a:pt x="1917581" y="1384299"/>
                  </a:lnTo>
                  <a:lnTo>
                    <a:pt x="1899871" y="1346199"/>
                  </a:lnTo>
                  <a:lnTo>
                    <a:pt x="1877462" y="1308099"/>
                  </a:lnTo>
                  <a:lnTo>
                    <a:pt x="1850725" y="1269999"/>
                  </a:lnTo>
                  <a:lnTo>
                    <a:pt x="1820033" y="1231899"/>
                  </a:lnTo>
                  <a:lnTo>
                    <a:pt x="1785757" y="1206499"/>
                  </a:lnTo>
                  <a:close/>
                </a:path>
                <a:path w="2510790" h="2451100">
                  <a:moveTo>
                    <a:pt x="1287892" y="1650999"/>
                  </a:moveTo>
                  <a:lnTo>
                    <a:pt x="1328305" y="1689099"/>
                  </a:lnTo>
                  <a:lnTo>
                    <a:pt x="1376194" y="1701799"/>
                  </a:lnTo>
                  <a:lnTo>
                    <a:pt x="1478848" y="1701799"/>
                  </a:lnTo>
                  <a:lnTo>
                    <a:pt x="1525839" y="1689099"/>
                  </a:lnTo>
                  <a:lnTo>
                    <a:pt x="1374241" y="1689099"/>
                  </a:lnTo>
                  <a:lnTo>
                    <a:pt x="1329504" y="1676399"/>
                  </a:lnTo>
                  <a:lnTo>
                    <a:pt x="1287892" y="1650999"/>
                  </a:lnTo>
                  <a:close/>
                </a:path>
                <a:path w="2510790" h="2451100">
                  <a:moveTo>
                    <a:pt x="1550582" y="1257299"/>
                  </a:moveTo>
                  <a:lnTo>
                    <a:pt x="1378763" y="1257299"/>
                  </a:lnTo>
                  <a:lnTo>
                    <a:pt x="1429941" y="1269999"/>
                  </a:lnTo>
                  <a:lnTo>
                    <a:pt x="1471606" y="1282699"/>
                  </a:lnTo>
                  <a:lnTo>
                    <a:pt x="1509816" y="1295399"/>
                  </a:lnTo>
                  <a:lnTo>
                    <a:pt x="1543621" y="1320799"/>
                  </a:lnTo>
                  <a:lnTo>
                    <a:pt x="1572066" y="1358899"/>
                  </a:lnTo>
                  <a:lnTo>
                    <a:pt x="1594199" y="1396999"/>
                  </a:lnTo>
                  <a:lnTo>
                    <a:pt x="1609068" y="1435099"/>
                  </a:lnTo>
                  <a:lnTo>
                    <a:pt x="1615721" y="1473199"/>
                  </a:lnTo>
                  <a:lnTo>
                    <a:pt x="1613204" y="1523999"/>
                  </a:lnTo>
                  <a:lnTo>
                    <a:pt x="1600566" y="1562099"/>
                  </a:lnTo>
                  <a:lnTo>
                    <a:pt x="1577472" y="1600199"/>
                  </a:lnTo>
                  <a:lnTo>
                    <a:pt x="1545963" y="1638299"/>
                  </a:lnTo>
                  <a:lnTo>
                    <a:pt x="1507962" y="1663699"/>
                  </a:lnTo>
                  <a:lnTo>
                    <a:pt x="1465393" y="1689099"/>
                  </a:lnTo>
                  <a:lnTo>
                    <a:pt x="1525839" y="1689099"/>
                  </a:lnTo>
                  <a:lnTo>
                    <a:pt x="1563978" y="1663699"/>
                  </a:lnTo>
                  <a:lnTo>
                    <a:pt x="1597050" y="1638299"/>
                  </a:lnTo>
                  <a:lnTo>
                    <a:pt x="1624175" y="1600199"/>
                  </a:lnTo>
                  <a:lnTo>
                    <a:pt x="1644471" y="1562099"/>
                  </a:lnTo>
                  <a:lnTo>
                    <a:pt x="1657055" y="1511299"/>
                  </a:lnTo>
                  <a:lnTo>
                    <a:pt x="1661189" y="1473199"/>
                  </a:lnTo>
                  <a:lnTo>
                    <a:pt x="1656492" y="1422399"/>
                  </a:lnTo>
                  <a:lnTo>
                    <a:pt x="1643968" y="1384299"/>
                  </a:lnTo>
                  <a:lnTo>
                    <a:pt x="1624619" y="1346199"/>
                  </a:lnTo>
                  <a:lnTo>
                    <a:pt x="1599450" y="1308099"/>
                  </a:lnTo>
                  <a:lnTo>
                    <a:pt x="1569463" y="1269999"/>
                  </a:lnTo>
                  <a:lnTo>
                    <a:pt x="1550582" y="1257299"/>
                  </a:lnTo>
                  <a:close/>
                </a:path>
                <a:path w="2510790" h="2451100">
                  <a:moveTo>
                    <a:pt x="963534" y="723899"/>
                  </a:moveTo>
                  <a:lnTo>
                    <a:pt x="865854" y="749299"/>
                  </a:lnTo>
                  <a:lnTo>
                    <a:pt x="819158" y="774699"/>
                  </a:lnTo>
                  <a:lnTo>
                    <a:pt x="774223" y="800099"/>
                  </a:lnTo>
                  <a:lnTo>
                    <a:pt x="731301" y="825499"/>
                  </a:lnTo>
                  <a:lnTo>
                    <a:pt x="690643" y="863599"/>
                  </a:lnTo>
                  <a:lnTo>
                    <a:pt x="652498" y="888999"/>
                  </a:lnTo>
                  <a:lnTo>
                    <a:pt x="617117" y="927099"/>
                  </a:lnTo>
                  <a:lnTo>
                    <a:pt x="584750" y="965199"/>
                  </a:lnTo>
                  <a:lnTo>
                    <a:pt x="555648" y="1015999"/>
                  </a:lnTo>
                  <a:lnTo>
                    <a:pt x="530699" y="1054099"/>
                  </a:lnTo>
                  <a:lnTo>
                    <a:pt x="509591" y="1104899"/>
                  </a:lnTo>
                  <a:lnTo>
                    <a:pt x="492379" y="1142999"/>
                  </a:lnTo>
                  <a:lnTo>
                    <a:pt x="479119" y="1193799"/>
                  </a:lnTo>
                  <a:lnTo>
                    <a:pt x="469867" y="1244599"/>
                  </a:lnTo>
                  <a:lnTo>
                    <a:pt x="464677" y="1295399"/>
                  </a:lnTo>
                  <a:lnTo>
                    <a:pt x="463606" y="1346199"/>
                  </a:lnTo>
                  <a:lnTo>
                    <a:pt x="466709" y="1396999"/>
                  </a:lnTo>
                  <a:lnTo>
                    <a:pt x="474043" y="1447799"/>
                  </a:lnTo>
                  <a:lnTo>
                    <a:pt x="485662" y="1498599"/>
                  </a:lnTo>
                  <a:lnTo>
                    <a:pt x="501622" y="1536699"/>
                  </a:lnTo>
                  <a:lnTo>
                    <a:pt x="500332" y="1485899"/>
                  </a:lnTo>
                  <a:lnTo>
                    <a:pt x="500981" y="1435099"/>
                  </a:lnTo>
                  <a:lnTo>
                    <a:pt x="503810" y="1384299"/>
                  </a:lnTo>
                  <a:lnTo>
                    <a:pt x="509060" y="1333499"/>
                  </a:lnTo>
                  <a:lnTo>
                    <a:pt x="516971" y="1282699"/>
                  </a:lnTo>
                  <a:lnTo>
                    <a:pt x="527785" y="1244599"/>
                  </a:lnTo>
                  <a:lnTo>
                    <a:pt x="541741" y="1193799"/>
                  </a:lnTo>
                  <a:lnTo>
                    <a:pt x="559080" y="1142999"/>
                  </a:lnTo>
                  <a:lnTo>
                    <a:pt x="580044" y="1092199"/>
                  </a:lnTo>
                  <a:lnTo>
                    <a:pt x="604873" y="1054099"/>
                  </a:lnTo>
                  <a:lnTo>
                    <a:pt x="632007" y="1015999"/>
                  </a:lnTo>
                  <a:lnTo>
                    <a:pt x="661687" y="965199"/>
                  </a:lnTo>
                  <a:lnTo>
                    <a:pt x="693685" y="939799"/>
                  </a:lnTo>
                  <a:lnTo>
                    <a:pt x="727775" y="901699"/>
                  </a:lnTo>
                  <a:lnTo>
                    <a:pt x="763729" y="863599"/>
                  </a:lnTo>
                  <a:lnTo>
                    <a:pt x="801322" y="838199"/>
                  </a:lnTo>
                  <a:lnTo>
                    <a:pt x="840325" y="800099"/>
                  </a:lnTo>
                  <a:lnTo>
                    <a:pt x="880513" y="774699"/>
                  </a:lnTo>
                  <a:lnTo>
                    <a:pt x="921658" y="749299"/>
                  </a:lnTo>
                  <a:lnTo>
                    <a:pt x="963534" y="723899"/>
                  </a:lnTo>
                  <a:close/>
                </a:path>
                <a:path w="2510790" h="2451100">
                  <a:moveTo>
                    <a:pt x="1901568" y="965199"/>
                  </a:moveTo>
                  <a:lnTo>
                    <a:pt x="1552599" y="965199"/>
                  </a:lnTo>
                  <a:lnTo>
                    <a:pt x="1603231" y="977899"/>
                  </a:lnTo>
                  <a:lnTo>
                    <a:pt x="1853786" y="977899"/>
                  </a:lnTo>
                  <a:lnTo>
                    <a:pt x="1901568" y="965199"/>
                  </a:lnTo>
                  <a:close/>
                </a:path>
                <a:path w="2510790" h="2451100">
                  <a:moveTo>
                    <a:pt x="2055740" y="368299"/>
                  </a:moveTo>
                  <a:lnTo>
                    <a:pt x="1982283" y="368299"/>
                  </a:lnTo>
                  <a:lnTo>
                    <a:pt x="2026123" y="393699"/>
                  </a:lnTo>
                  <a:lnTo>
                    <a:pt x="2065364" y="419099"/>
                  </a:lnTo>
                  <a:lnTo>
                    <a:pt x="2099187" y="444499"/>
                  </a:lnTo>
                  <a:lnTo>
                    <a:pt x="2126772" y="482599"/>
                  </a:lnTo>
                  <a:lnTo>
                    <a:pt x="2147296" y="533399"/>
                  </a:lnTo>
                  <a:lnTo>
                    <a:pt x="2159941" y="571499"/>
                  </a:lnTo>
                  <a:lnTo>
                    <a:pt x="2163887" y="622299"/>
                  </a:lnTo>
                  <a:lnTo>
                    <a:pt x="2158311" y="673099"/>
                  </a:lnTo>
                  <a:lnTo>
                    <a:pt x="2143303" y="711199"/>
                  </a:lnTo>
                  <a:lnTo>
                    <a:pt x="2121022" y="761999"/>
                  </a:lnTo>
                  <a:lnTo>
                    <a:pt x="2092413" y="787399"/>
                  </a:lnTo>
                  <a:lnTo>
                    <a:pt x="2058421" y="825499"/>
                  </a:lnTo>
                  <a:lnTo>
                    <a:pt x="2019991" y="838199"/>
                  </a:lnTo>
                  <a:lnTo>
                    <a:pt x="1978069" y="863599"/>
                  </a:lnTo>
                  <a:lnTo>
                    <a:pt x="1887526" y="888999"/>
                  </a:lnTo>
                  <a:lnTo>
                    <a:pt x="2077601" y="888999"/>
                  </a:lnTo>
                  <a:lnTo>
                    <a:pt x="2114161" y="863599"/>
                  </a:lnTo>
                  <a:lnTo>
                    <a:pt x="2146273" y="825499"/>
                  </a:lnTo>
                  <a:lnTo>
                    <a:pt x="2173203" y="787399"/>
                  </a:lnTo>
                  <a:lnTo>
                    <a:pt x="2194214" y="736599"/>
                  </a:lnTo>
                  <a:lnTo>
                    <a:pt x="2207046" y="698499"/>
                  </a:lnTo>
                  <a:lnTo>
                    <a:pt x="2212814" y="647699"/>
                  </a:lnTo>
                  <a:lnTo>
                    <a:pt x="2211770" y="609599"/>
                  </a:lnTo>
                  <a:lnTo>
                    <a:pt x="2204166" y="558799"/>
                  </a:lnTo>
                  <a:lnTo>
                    <a:pt x="2190255" y="520699"/>
                  </a:lnTo>
                  <a:lnTo>
                    <a:pt x="2170288" y="482599"/>
                  </a:lnTo>
                  <a:lnTo>
                    <a:pt x="2144518" y="444499"/>
                  </a:lnTo>
                  <a:lnTo>
                    <a:pt x="2113196" y="406399"/>
                  </a:lnTo>
                  <a:lnTo>
                    <a:pt x="2076574" y="380999"/>
                  </a:lnTo>
                  <a:lnTo>
                    <a:pt x="2055740" y="368299"/>
                  </a:lnTo>
                  <a:close/>
                </a:path>
                <a:path w="2510790" h="2451100">
                  <a:moveTo>
                    <a:pt x="1439116" y="863599"/>
                  </a:moveTo>
                  <a:lnTo>
                    <a:pt x="1286368" y="863599"/>
                  </a:lnTo>
                  <a:lnTo>
                    <a:pt x="1234036" y="876299"/>
                  </a:lnTo>
                  <a:lnTo>
                    <a:pt x="1489846" y="876299"/>
                  </a:lnTo>
                  <a:lnTo>
                    <a:pt x="1439116" y="863599"/>
                  </a:lnTo>
                  <a:close/>
                </a:path>
                <a:path w="2510790" h="2451100">
                  <a:moveTo>
                    <a:pt x="2205703" y="63499"/>
                  </a:moveTo>
                  <a:lnTo>
                    <a:pt x="2039592" y="63499"/>
                  </a:lnTo>
                  <a:lnTo>
                    <a:pt x="2130688" y="88899"/>
                  </a:lnTo>
                  <a:lnTo>
                    <a:pt x="2174425" y="114299"/>
                  </a:lnTo>
                  <a:lnTo>
                    <a:pt x="2216593" y="139699"/>
                  </a:lnTo>
                  <a:lnTo>
                    <a:pt x="2256918" y="165099"/>
                  </a:lnTo>
                  <a:lnTo>
                    <a:pt x="2295128" y="190499"/>
                  </a:lnTo>
                  <a:lnTo>
                    <a:pt x="2330950" y="228599"/>
                  </a:lnTo>
                  <a:lnTo>
                    <a:pt x="2364112" y="266699"/>
                  </a:lnTo>
                  <a:lnTo>
                    <a:pt x="2394341" y="304799"/>
                  </a:lnTo>
                  <a:lnTo>
                    <a:pt x="2421365" y="342899"/>
                  </a:lnTo>
                  <a:lnTo>
                    <a:pt x="2444910" y="380999"/>
                  </a:lnTo>
                  <a:lnTo>
                    <a:pt x="2464706" y="419099"/>
                  </a:lnTo>
                  <a:lnTo>
                    <a:pt x="2480478" y="469899"/>
                  </a:lnTo>
                  <a:lnTo>
                    <a:pt x="2491955" y="520699"/>
                  </a:lnTo>
                  <a:lnTo>
                    <a:pt x="2498864" y="558799"/>
                  </a:lnTo>
                  <a:lnTo>
                    <a:pt x="2500932" y="609599"/>
                  </a:lnTo>
                  <a:lnTo>
                    <a:pt x="2509278" y="558799"/>
                  </a:lnTo>
                  <a:lnTo>
                    <a:pt x="2510329" y="507999"/>
                  </a:lnTo>
                  <a:lnTo>
                    <a:pt x="2504771" y="457199"/>
                  </a:lnTo>
                  <a:lnTo>
                    <a:pt x="2493288" y="406399"/>
                  </a:lnTo>
                  <a:lnTo>
                    <a:pt x="2476565" y="368299"/>
                  </a:lnTo>
                  <a:lnTo>
                    <a:pt x="2455285" y="317499"/>
                  </a:lnTo>
                  <a:lnTo>
                    <a:pt x="2430134" y="266699"/>
                  </a:lnTo>
                  <a:lnTo>
                    <a:pt x="2401796" y="228599"/>
                  </a:lnTo>
                  <a:lnTo>
                    <a:pt x="2368797" y="190499"/>
                  </a:lnTo>
                  <a:lnTo>
                    <a:pt x="2332406" y="152399"/>
                  </a:lnTo>
                  <a:lnTo>
                    <a:pt x="2292905" y="114299"/>
                  </a:lnTo>
                  <a:lnTo>
                    <a:pt x="2250577" y="88899"/>
                  </a:lnTo>
                  <a:lnTo>
                    <a:pt x="2205703" y="63499"/>
                  </a:lnTo>
                  <a:close/>
                </a:path>
                <a:path w="2510790" h="2451100">
                  <a:moveTo>
                    <a:pt x="1987711" y="342899"/>
                  </a:moveTo>
                  <a:lnTo>
                    <a:pt x="1893358" y="342899"/>
                  </a:lnTo>
                  <a:lnTo>
                    <a:pt x="1848397" y="355599"/>
                  </a:lnTo>
                  <a:lnTo>
                    <a:pt x="1806377" y="380999"/>
                  </a:lnTo>
                  <a:lnTo>
                    <a:pt x="1768397" y="406399"/>
                  </a:lnTo>
                  <a:lnTo>
                    <a:pt x="1735556" y="431799"/>
                  </a:lnTo>
                  <a:lnTo>
                    <a:pt x="1708951" y="469899"/>
                  </a:lnTo>
                  <a:lnTo>
                    <a:pt x="1689681" y="520699"/>
                  </a:lnTo>
                  <a:lnTo>
                    <a:pt x="1710518" y="482599"/>
                  </a:lnTo>
                  <a:lnTo>
                    <a:pt x="1737308" y="444499"/>
                  </a:lnTo>
                  <a:lnTo>
                    <a:pt x="1769311" y="419099"/>
                  </a:lnTo>
                  <a:lnTo>
                    <a:pt x="1805788" y="393699"/>
                  </a:lnTo>
                  <a:lnTo>
                    <a:pt x="1845999" y="380999"/>
                  </a:lnTo>
                  <a:lnTo>
                    <a:pt x="1889205" y="368299"/>
                  </a:lnTo>
                  <a:lnTo>
                    <a:pt x="2055740" y="368299"/>
                  </a:lnTo>
                  <a:lnTo>
                    <a:pt x="2034906" y="355599"/>
                  </a:lnTo>
                  <a:lnTo>
                    <a:pt x="1987711" y="342899"/>
                  </a:lnTo>
                  <a:close/>
                </a:path>
                <a:path w="2510790" h="2451100">
                  <a:moveTo>
                    <a:pt x="2058629" y="12699"/>
                  </a:moveTo>
                  <a:lnTo>
                    <a:pt x="1876206" y="12699"/>
                  </a:lnTo>
                  <a:lnTo>
                    <a:pt x="1790407" y="38099"/>
                  </a:lnTo>
                  <a:lnTo>
                    <a:pt x="1749492" y="50799"/>
                  </a:lnTo>
                  <a:lnTo>
                    <a:pt x="1710140" y="76199"/>
                  </a:lnTo>
                  <a:lnTo>
                    <a:pt x="1672531" y="101599"/>
                  </a:lnTo>
                  <a:lnTo>
                    <a:pt x="1636847" y="126999"/>
                  </a:lnTo>
                  <a:lnTo>
                    <a:pt x="1603266" y="152399"/>
                  </a:lnTo>
                  <a:lnTo>
                    <a:pt x="1571970" y="190499"/>
                  </a:lnTo>
                  <a:lnTo>
                    <a:pt x="1543139" y="215899"/>
                  </a:lnTo>
                  <a:lnTo>
                    <a:pt x="1516953" y="253999"/>
                  </a:lnTo>
                  <a:lnTo>
                    <a:pt x="1493593" y="292099"/>
                  </a:lnTo>
                  <a:lnTo>
                    <a:pt x="1473238" y="330199"/>
                  </a:lnTo>
                  <a:lnTo>
                    <a:pt x="1456069" y="380999"/>
                  </a:lnTo>
                  <a:lnTo>
                    <a:pt x="1442267" y="419099"/>
                  </a:lnTo>
                  <a:lnTo>
                    <a:pt x="1432011" y="469899"/>
                  </a:lnTo>
                  <a:lnTo>
                    <a:pt x="1449684" y="419099"/>
                  </a:lnTo>
                  <a:lnTo>
                    <a:pt x="1469872" y="380999"/>
                  </a:lnTo>
                  <a:lnTo>
                    <a:pt x="1492680" y="330199"/>
                  </a:lnTo>
                  <a:lnTo>
                    <a:pt x="1518212" y="292099"/>
                  </a:lnTo>
                  <a:lnTo>
                    <a:pt x="1546574" y="253999"/>
                  </a:lnTo>
                  <a:lnTo>
                    <a:pt x="1577869" y="228599"/>
                  </a:lnTo>
                  <a:lnTo>
                    <a:pt x="1612201" y="190499"/>
                  </a:lnTo>
                  <a:lnTo>
                    <a:pt x="1649676" y="165099"/>
                  </a:lnTo>
                  <a:lnTo>
                    <a:pt x="1692820" y="139699"/>
                  </a:lnTo>
                  <a:lnTo>
                    <a:pt x="1738442" y="114299"/>
                  </a:lnTo>
                  <a:lnTo>
                    <a:pt x="1786102" y="88899"/>
                  </a:lnTo>
                  <a:lnTo>
                    <a:pt x="1885780" y="63499"/>
                  </a:lnTo>
                  <a:lnTo>
                    <a:pt x="2205703" y="63499"/>
                  </a:lnTo>
                  <a:lnTo>
                    <a:pt x="2158565" y="38099"/>
                  </a:lnTo>
                  <a:lnTo>
                    <a:pt x="2058629" y="12699"/>
                  </a:lnTo>
                  <a:close/>
                </a:path>
                <a:path w="2510790" h="2451100">
                  <a:moveTo>
                    <a:pt x="1966094" y="0"/>
                  </a:moveTo>
                  <a:lnTo>
                    <a:pt x="1920729" y="12699"/>
                  </a:lnTo>
                  <a:lnTo>
                    <a:pt x="2012121" y="12699"/>
                  </a:lnTo>
                  <a:lnTo>
                    <a:pt x="1966094" y="0"/>
                  </a:lnTo>
                  <a:close/>
                </a:path>
              </a:pathLst>
            </a:custGeom>
            <a:solidFill>
              <a:srgbClr val="1D1D1B">
                <a:alpha val="9999"/>
              </a:srgbClr>
            </a:solidFill>
          </p:spPr>
          <p:txBody>
            <a:bodyPr wrap="square" lIns="0" tIns="0" rIns="0" bIns="0" rtlCol="0"/>
            <a:lstStyle/>
            <a:p>
              <a:endParaRPr/>
            </a:p>
          </p:txBody>
        </p:sp>
        <p:sp>
          <p:nvSpPr>
            <p:cNvPr id="7" name="object 7"/>
            <p:cNvSpPr/>
            <p:nvPr/>
          </p:nvSpPr>
          <p:spPr>
            <a:xfrm>
              <a:off x="1024745" y="0"/>
              <a:ext cx="4104640" cy="3850004"/>
            </a:xfrm>
            <a:custGeom>
              <a:avLst/>
              <a:gdLst/>
              <a:ahLst/>
              <a:cxnLst/>
              <a:rect l="l" t="t" r="r" b="b"/>
              <a:pathLst>
                <a:path w="4104640" h="3850004">
                  <a:moveTo>
                    <a:pt x="1453312" y="0"/>
                  </a:moveTo>
                  <a:lnTo>
                    <a:pt x="1282188" y="0"/>
                  </a:lnTo>
                  <a:lnTo>
                    <a:pt x="0" y="1501239"/>
                  </a:lnTo>
                  <a:lnTo>
                    <a:pt x="2749842" y="3849824"/>
                  </a:lnTo>
                  <a:lnTo>
                    <a:pt x="4104208" y="2264089"/>
                  </a:lnTo>
                  <a:lnTo>
                    <a:pt x="1453312" y="0"/>
                  </a:lnTo>
                  <a:close/>
                </a:path>
              </a:pathLst>
            </a:custGeom>
            <a:solidFill>
              <a:srgbClr val="FFFFFF">
                <a:alpha val="9999"/>
              </a:srgbClr>
            </a:solidFill>
          </p:spPr>
          <p:txBody>
            <a:bodyPr wrap="square" lIns="0" tIns="0" rIns="0" bIns="0" rtlCol="0"/>
            <a:lstStyle/>
            <a:p>
              <a:endParaRPr/>
            </a:p>
          </p:txBody>
        </p:sp>
        <p:sp>
          <p:nvSpPr>
            <p:cNvPr id="8" name="object 8"/>
            <p:cNvSpPr/>
            <p:nvPr/>
          </p:nvSpPr>
          <p:spPr>
            <a:xfrm>
              <a:off x="1629791" y="875668"/>
              <a:ext cx="2846070" cy="1803400"/>
            </a:xfrm>
            <a:custGeom>
              <a:avLst/>
              <a:gdLst/>
              <a:ahLst/>
              <a:cxnLst/>
              <a:rect l="l" t="t" r="r" b="b"/>
              <a:pathLst>
                <a:path w="2846070" h="1803400">
                  <a:moveTo>
                    <a:pt x="2262731" y="1003300"/>
                  </a:moveTo>
                  <a:lnTo>
                    <a:pt x="1862003" y="1003300"/>
                  </a:lnTo>
                  <a:lnTo>
                    <a:pt x="1811587" y="1016000"/>
                  </a:lnTo>
                  <a:lnTo>
                    <a:pt x="1761222" y="1016000"/>
                  </a:lnTo>
                  <a:lnTo>
                    <a:pt x="1710903" y="1028700"/>
                  </a:lnTo>
                  <a:lnTo>
                    <a:pt x="1660624" y="1028700"/>
                  </a:lnTo>
                  <a:lnTo>
                    <a:pt x="1559069" y="1041400"/>
                  </a:lnTo>
                  <a:lnTo>
                    <a:pt x="1507644" y="1054100"/>
                  </a:lnTo>
                  <a:lnTo>
                    <a:pt x="1456115" y="1054100"/>
                  </a:lnTo>
                  <a:lnTo>
                    <a:pt x="1404495" y="1066800"/>
                  </a:lnTo>
                  <a:lnTo>
                    <a:pt x="1352797" y="1066800"/>
                  </a:lnTo>
                  <a:lnTo>
                    <a:pt x="1301031" y="1079500"/>
                  </a:lnTo>
                  <a:lnTo>
                    <a:pt x="2189530" y="1079500"/>
                  </a:lnTo>
                  <a:lnTo>
                    <a:pt x="2238558" y="1092200"/>
                  </a:lnTo>
                  <a:lnTo>
                    <a:pt x="2287632" y="1092200"/>
                  </a:lnTo>
                  <a:lnTo>
                    <a:pt x="2383232" y="1117600"/>
                  </a:lnTo>
                  <a:lnTo>
                    <a:pt x="2474254" y="1143000"/>
                  </a:lnTo>
                  <a:lnTo>
                    <a:pt x="2517309" y="1168400"/>
                  </a:lnTo>
                  <a:lnTo>
                    <a:pt x="2558333" y="1181100"/>
                  </a:lnTo>
                  <a:lnTo>
                    <a:pt x="2597030" y="1219200"/>
                  </a:lnTo>
                  <a:lnTo>
                    <a:pt x="2633104" y="1244600"/>
                  </a:lnTo>
                  <a:lnTo>
                    <a:pt x="2666260" y="1282700"/>
                  </a:lnTo>
                  <a:lnTo>
                    <a:pt x="2696201" y="1320800"/>
                  </a:lnTo>
                  <a:lnTo>
                    <a:pt x="2722633" y="1358900"/>
                  </a:lnTo>
                  <a:lnTo>
                    <a:pt x="2745901" y="1409700"/>
                  </a:lnTo>
                  <a:lnTo>
                    <a:pt x="2766708" y="1447800"/>
                  </a:lnTo>
                  <a:lnTo>
                    <a:pt x="2784808" y="1498600"/>
                  </a:lnTo>
                  <a:lnTo>
                    <a:pt x="2799958" y="1549400"/>
                  </a:lnTo>
                  <a:lnTo>
                    <a:pt x="2811912" y="1600200"/>
                  </a:lnTo>
                  <a:lnTo>
                    <a:pt x="2820426" y="1651000"/>
                  </a:lnTo>
                  <a:lnTo>
                    <a:pt x="2825257" y="1701800"/>
                  </a:lnTo>
                  <a:lnTo>
                    <a:pt x="2826158" y="1752600"/>
                  </a:lnTo>
                  <a:lnTo>
                    <a:pt x="2822886" y="1803400"/>
                  </a:lnTo>
                  <a:lnTo>
                    <a:pt x="2836091" y="1752600"/>
                  </a:lnTo>
                  <a:lnTo>
                    <a:pt x="2843554" y="1701800"/>
                  </a:lnTo>
                  <a:lnTo>
                    <a:pt x="2845950" y="1651000"/>
                  </a:lnTo>
                  <a:lnTo>
                    <a:pt x="2843950" y="1600200"/>
                  </a:lnTo>
                  <a:lnTo>
                    <a:pt x="2838231" y="1536700"/>
                  </a:lnTo>
                  <a:lnTo>
                    <a:pt x="2829465" y="1485900"/>
                  </a:lnTo>
                  <a:lnTo>
                    <a:pt x="2817671" y="1435100"/>
                  </a:lnTo>
                  <a:lnTo>
                    <a:pt x="2801744" y="1384300"/>
                  </a:lnTo>
                  <a:lnTo>
                    <a:pt x="2781703" y="1346200"/>
                  </a:lnTo>
                  <a:lnTo>
                    <a:pt x="2757566" y="1295400"/>
                  </a:lnTo>
                  <a:lnTo>
                    <a:pt x="2729352" y="1257300"/>
                  </a:lnTo>
                  <a:lnTo>
                    <a:pt x="2697081" y="1206500"/>
                  </a:lnTo>
                  <a:lnTo>
                    <a:pt x="2660771" y="1181100"/>
                  </a:lnTo>
                  <a:lnTo>
                    <a:pt x="2623182" y="1143000"/>
                  </a:lnTo>
                  <a:lnTo>
                    <a:pt x="2583305" y="1117600"/>
                  </a:lnTo>
                  <a:lnTo>
                    <a:pt x="2541408" y="1092200"/>
                  </a:lnTo>
                  <a:lnTo>
                    <a:pt x="2497762" y="1066800"/>
                  </a:lnTo>
                  <a:lnTo>
                    <a:pt x="2262731" y="1003300"/>
                  </a:lnTo>
                  <a:close/>
                </a:path>
                <a:path w="2846070" h="1803400">
                  <a:moveTo>
                    <a:pt x="2430887" y="1333500"/>
                  </a:moveTo>
                  <a:lnTo>
                    <a:pt x="2261960" y="1333500"/>
                  </a:lnTo>
                  <a:lnTo>
                    <a:pt x="2304624" y="1346200"/>
                  </a:lnTo>
                  <a:lnTo>
                    <a:pt x="2386353" y="1371600"/>
                  </a:lnTo>
                  <a:lnTo>
                    <a:pt x="2425094" y="1384300"/>
                  </a:lnTo>
                  <a:lnTo>
                    <a:pt x="2462204" y="1397000"/>
                  </a:lnTo>
                  <a:lnTo>
                    <a:pt x="2497521" y="1422400"/>
                  </a:lnTo>
                  <a:lnTo>
                    <a:pt x="2530882" y="1447800"/>
                  </a:lnTo>
                  <a:lnTo>
                    <a:pt x="2562125" y="1473200"/>
                  </a:lnTo>
                  <a:lnTo>
                    <a:pt x="2591089" y="1498600"/>
                  </a:lnTo>
                  <a:lnTo>
                    <a:pt x="2617612" y="1536700"/>
                  </a:lnTo>
                  <a:lnTo>
                    <a:pt x="2641532" y="1574800"/>
                  </a:lnTo>
                  <a:lnTo>
                    <a:pt x="2662686" y="1612900"/>
                  </a:lnTo>
                  <a:lnTo>
                    <a:pt x="2680913" y="1663700"/>
                  </a:lnTo>
                  <a:lnTo>
                    <a:pt x="2672546" y="1612900"/>
                  </a:lnTo>
                  <a:lnTo>
                    <a:pt x="2658228" y="1562100"/>
                  </a:lnTo>
                  <a:lnTo>
                    <a:pt x="2638430" y="1511300"/>
                  </a:lnTo>
                  <a:lnTo>
                    <a:pt x="2613621" y="1473200"/>
                  </a:lnTo>
                  <a:lnTo>
                    <a:pt x="2584272" y="1435100"/>
                  </a:lnTo>
                  <a:lnTo>
                    <a:pt x="2550854" y="1409700"/>
                  </a:lnTo>
                  <a:lnTo>
                    <a:pt x="2513837" y="1371600"/>
                  </a:lnTo>
                  <a:lnTo>
                    <a:pt x="2473691" y="1346200"/>
                  </a:lnTo>
                  <a:lnTo>
                    <a:pt x="2430887" y="1333500"/>
                  </a:lnTo>
                  <a:close/>
                </a:path>
                <a:path w="2846070" h="1803400">
                  <a:moveTo>
                    <a:pt x="2242496" y="1270000"/>
                  </a:moveTo>
                  <a:lnTo>
                    <a:pt x="1945372" y="1270000"/>
                  </a:lnTo>
                  <a:lnTo>
                    <a:pt x="1609036" y="1358900"/>
                  </a:lnTo>
                  <a:lnTo>
                    <a:pt x="1518355" y="1409700"/>
                  </a:lnTo>
                  <a:lnTo>
                    <a:pt x="1555712" y="1397000"/>
                  </a:lnTo>
                  <a:lnTo>
                    <a:pt x="1594676" y="1384300"/>
                  </a:lnTo>
                  <a:lnTo>
                    <a:pt x="1635087" y="1384300"/>
                  </a:lnTo>
                  <a:lnTo>
                    <a:pt x="1676781" y="1371600"/>
                  </a:lnTo>
                  <a:lnTo>
                    <a:pt x="1719598" y="1371600"/>
                  </a:lnTo>
                  <a:lnTo>
                    <a:pt x="1807949" y="1346200"/>
                  </a:lnTo>
                  <a:lnTo>
                    <a:pt x="1853160" y="1346200"/>
                  </a:lnTo>
                  <a:lnTo>
                    <a:pt x="1898845" y="1333500"/>
                  </a:lnTo>
                  <a:lnTo>
                    <a:pt x="2430887" y="1333500"/>
                  </a:lnTo>
                  <a:lnTo>
                    <a:pt x="2385895" y="1308100"/>
                  </a:lnTo>
                  <a:lnTo>
                    <a:pt x="2242496" y="1270000"/>
                  </a:lnTo>
                  <a:close/>
                </a:path>
                <a:path w="2846070" h="1803400">
                  <a:moveTo>
                    <a:pt x="202356" y="101600"/>
                  </a:moveTo>
                  <a:lnTo>
                    <a:pt x="166526" y="127000"/>
                  </a:lnTo>
                  <a:lnTo>
                    <a:pt x="134340" y="165100"/>
                  </a:lnTo>
                  <a:lnTo>
                    <a:pt x="105747" y="203200"/>
                  </a:lnTo>
                  <a:lnTo>
                    <a:pt x="80693" y="254000"/>
                  </a:lnTo>
                  <a:lnTo>
                    <a:pt x="59126" y="292100"/>
                  </a:lnTo>
                  <a:lnTo>
                    <a:pt x="40993" y="330200"/>
                  </a:lnTo>
                  <a:lnTo>
                    <a:pt x="26241" y="381000"/>
                  </a:lnTo>
                  <a:lnTo>
                    <a:pt x="14819" y="431800"/>
                  </a:lnTo>
                  <a:lnTo>
                    <a:pt x="6673" y="469900"/>
                  </a:lnTo>
                  <a:lnTo>
                    <a:pt x="1751" y="520700"/>
                  </a:lnTo>
                  <a:lnTo>
                    <a:pt x="0" y="571500"/>
                  </a:lnTo>
                  <a:lnTo>
                    <a:pt x="1367" y="609600"/>
                  </a:lnTo>
                  <a:lnTo>
                    <a:pt x="5801" y="660400"/>
                  </a:lnTo>
                  <a:lnTo>
                    <a:pt x="13248" y="711200"/>
                  </a:lnTo>
                  <a:lnTo>
                    <a:pt x="23656" y="762000"/>
                  </a:lnTo>
                  <a:lnTo>
                    <a:pt x="36972" y="800100"/>
                  </a:lnTo>
                  <a:lnTo>
                    <a:pt x="53143" y="850900"/>
                  </a:lnTo>
                  <a:lnTo>
                    <a:pt x="72822" y="901700"/>
                  </a:lnTo>
                  <a:lnTo>
                    <a:pt x="95173" y="939800"/>
                  </a:lnTo>
                  <a:lnTo>
                    <a:pt x="120107" y="990600"/>
                  </a:lnTo>
                  <a:lnTo>
                    <a:pt x="147532" y="1028700"/>
                  </a:lnTo>
                  <a:lnTo>
                    <a:pt x="177359" y="1066800"/>
                  </a:lnTo>
                  <a:lnTo>
                    <a:pt x="209497" y="1104900"/>
                  </a:lnTo>
                  <a:lnTo>
                    <a:pt x="243854" y="1143000"/>
                  </a:lnTo>
                  <a:lnTo>
                    <a:pt x="280342" y="1181100"/>
                  </a:lnTo>
                  <a:lnTo>
                    <a:pt x="318868" y="1206500"/>
                  </a:lnTo>
                  <a:lnTo>
                    <a:pt x="359343" y="1231900"/>
                  </a:lnTo>
                  <a:lnTo>
                    <a:pt x="401676" y="1257300"/>
                  </a:lnTo>
                  <a:lnTo>
                    <a:pt x="445776" y="1282700"/>
                  </a:lnTo>
                  <a:lnTo>
                    <a:pt x="491554" y="1308100"/>
                  </a:lnTo>
                  <a:lnTo>
                    <a:pt x="538917" y="1320800"/>
                  </a:lnTo>
                  <a:lnTo>
                    <a:pt x="638042" y="1346200"/>
                  </a:lnTo>
                  <a:lnTo>
                    <a:pt x="547583" y="1295400"/>
                  </a:lnTo>
                  <a:lnTo>
                    <a:pt x="503560" y="1270000"/>
                  </a:lnTo>
                  <a:lnTo>
                    <a:pt x="460566" y="1244600"/>
                  </a:lnTo>
                  <a:lnTo>
                    <a:pt x="418767" y="1219200"/>
                  </a:lnTo>
                  <a:lnTo>
                    <a:pt x="378332" y="1181100"/>
                  </a:lnTo>
                  <a:lnTo>
                    <a:pt x="339427" y="1155700"/>
                  </a:lnTo>
                  <a:lnTo>
                    <a:pt x="302180" y="1117600"/>
                  </a:lnTo>
                  <a:lnTo>
                    <a:pt x="267188" y="1079500"/>
                  </a:lnTo>
                  <a:lnTo>
                    <a:pt x="234472" y="1028700"/>
                  </a:lnTo>
                  <a:lnTo>
                    <a:pt x="204051" y="990600"/>
                  </a:lnTo>
                  <a:lnTo>
                    <a:pt x="175947" y="952500"/>
                  </a:lnTo>
                  <a:lnTo>
                    <a:pt x="150182" y="901700"/>
                  </a:lnTo>
                  <a:lnTo>
                    <a:pt x="126774" y="850900"/>
                  </a:lnTo>
                  <a:lnTo>
                    <a:pt x="105747" y="812800"/>
                  </a:lnTo>
                  <a:lnTo>
                    <a:pt x="87683" y="762000"/>
                  </a:lnTo>
                  <a:lnTo>
                    <a:pt x="73012" y="711200"/>
                  </a:lnTo>
                  <a:lnTo>
                    <a:pt x="61801" y="660400"/>
                  </a:lnTo>
                  <a:lnTo>
                    <a:pt x="54121" y="609600"/>
                  </a:lnTo>
                  <a:lnTo>
                    <a:pt x="50042" y="558800"/>
                  </a:lnTo>
                  <a:lnTo>
                    <a:pt x="49633" y="508000"/>
                  </a:lnTo>
                  <a:lnTo>
                    <a:pt x="52963" y="444500"/>
                  </a:lnTo>
                  <a:lnTo>
                    <a:pt x="60103" y="393700"/>
                  </a:lnTo>
                  <a:lnTo>
                    <a:pt x="70595" y="355600"/>
                  </a:lnTo>
                  <a:lnTo>
                    <a:pt x="84702" y="304800"/>
                  </a:lnTo>
                  <a:lnTo>
                    <a:pt x="102222" y="266700"/>
                  </a:lnTo>
                  <a:lnTo>
                    <a:pt x="122951" y="215900"/>
                  </a:lnTo>
                  <a:lnTo>
                    <a:pt x="146685" y="177800"/>
                  </a:lnTo>
                  <a:lnTo>
                    <a:pt x="173221" y="139700"/>
                  </a:lnTo>
                  <a:lnTo>
                    <a:pt x="202356" y="101600"/>
                  </a:lnTo>
                  <a:close/>
                </a:path>
                <a:path w="2846070" h="1803400">
                  <a:moveTo>
                    <a:pt x="1517648" y="381000"/>
                  </a:moveTo>
                  <a:lnTo>
                    <a:pt x="1470137" y="381000"/>
                  </a:lnTo>
                  <a:lnTo>
                    <a:pt x="1424153" y="393700"/>
                  </a:lnTo>
                  <a:lnTo>
                    <a:pt x="1383773" y="419100"/>
                  </a:lnTo>
                  <a:lnTo>
                    <a:pt x="1352331" y="457200"/>
                  </a:lnTo>
                  <a:lnTo>
                    <a:pt x="1333518" y="495300"/>
                  </a:lnTo>
                  <a:lnTo>
                    <a:pt x="1326169" y="546100"/>
                  </a:lnTo>
                  <a:lnTo>
                    <a:pt x="1329117" y="584200"/>
                  </a:lnTo>
                  <a:lnTo>
                    <a:pt x="1341195" y="635000"/>
                  </a:lnTo>
                  <a:lnTo>
                    <a:pt x="1361236" y="673100"/>
                  </a:lnTo>
                  <a:lnTo>
                    <a:pt x="1388073" y="711200"/>
                  </a:lnTo>
                  <a:lnTo>
                    <a:pt x="1420541" y="736600"/>
                  </a:lnTo>
                  <a:lnTo>
                    <a:pt x="1457471" y="762000"/>
                  </a:lnTo>
                  <a:lnTo>
                    <a:pt x="1505368" y="787400"/>
                  </a:lnTo>
                  <a:lnTo>
                    <a:pt x="1555721" y="800100"/>
                  </a:lnTo>
                  <a:lnTo>
                    <a:pt x="2246571" y="800100"/>
                  </a:lnTo>
                  <a:lnTo>
                    <a:pt x="2297112" y="812800"/>
                  </a:lnTo>
                  <a:lnTo>
                    <a:pt x="2347259" y="812800"/>
                  </a:lnTo>
                  <a:lnTo>
                    <a:pt x="2396774" y="825500"/>
                  </a:lnTo>
                  <a:lnTo>
                    <a:pt x="2539143" y="863600"/>
                  </a:lnTo>
                  <a:lnTo>
                    <a:pt x="2583477" y="889000"/>
                  </a:lnTo>
                  <a:lnTo>
                    <a:pt x="2625474" y="914400"/>
                  </a:lnTo>
                  <a:lnTo>
                    <a:pt x="2664836" y="939800"/>
                  </a:lnTo>
                  <a:lnTo>
                    <a:pt x="2701265" y="965200"/>
                  </a:lnTo>
                  <a:lnTo>
                    <a:pt x="2734464" y="1003300"/>
                  </a:lnTo>
                  <a:lnTo>
                    <a:pt x="2764136" y="1041400"/>
                  </a:lnTo>
                  <a:lnTo>
                    <a:pt x="2789982" y="1079500"/>
                  </a:lnTo>
                  <a:lnTo>
                    <a:pt x="2811705" y="1117600"/>
                  </a:lnTo>
                  <a:lnTo>
                    <a:pt x="2829008" y="1168400"/>
                  </a:lnTo>
                  <a:lnTo>
                    <a:pt x="2841593" y="1219200"/>
                  </a:lnTo>
                  <a:lnTo>
                    <a:pt x="2836132" y="1168400"/>
                  </a:lnTo>
                  <a:lnTo>
                    <a:pt x="2824956" y="1117600"/>
                  </a:lnTo>
                  <a:lnTo>
                    <a:pt x="2808466" y="1066800"/>
                  </a:lnTo>
                  <a:lnTo>
                    <a:pt x="2787060" y="1028700"/>
                  </a:lnTo>
                  <a:lnTo>
                    <a:pt x="2761136" y="990600"/>
                  </a:lnTo>
                  <a:lnTo>
                    <a:pt x="2731092" y="952500"/>
                  </a:lnTo>
                  <a:lnTo>
                    <a:pt x="2697328" y="914400"/>
                  </a:lnTo>
                  <a:lnTo>
                    <a:pt x="2660242" y="889000"/>
                  </a:lnTo>
                  <a:lnTo>
                    <a:pt x="2620232" y="850900"/>
                  </a:lnTo>
                  <a:lnTo>
                    <a:pt x="2575528" y="825500"/>
                  </a:lnTo>
                  <a:lnTo>
                    <a:pt x="2528885" y="812800"/>
                  </a:lnTo>
                  <a:lnTo>
                    <a:pt x="2480604" y="787400"/>
                  </a:lnTo>
                  <a:lnTo>
                    <a:pt x="2328925" y="749300"/>
                  </a:lnTo>
                  <a:lnTo>
                    <a:pt x="2277084" y="749300"/>
                  </a:lnTo>
                  <a:lnTo>
                    <a:pt x="2225102" y="736600"/>
                  </a:lnTo>
                  <a:lnTo>
                    <a:pt x="1565231" y="736600"/>
                  </a:lnTo>
                  <a:lnTo>
                    <a:pt x="1513143" y="723900"/>
                  </a:lnTo>
                  <a:lnTo>
                    <a:pt x="1463999" y="698500"/>
                  </a:lnTo>
                  <a:lnTo>
                    <a:pt x="1422884" y="660400"/>
                  </a:lnTo>
                  <a:lnTo>
                    <a:pt x="1394886" y="622300"/>
                  </a:lnTo>
                  <a:lnTo>
                    <a:pt x="1382187" y="571500"/>
                  </a:lnTo>
                  <a:lnTo>
                    <a:pt x="1381619" y="520700"/>
                  </a:lnTo>
                  <a:lnTo>
                    <a:pt x="1395241" y="482600"/>
                  </a:lnTo>
                  <a:lnTo>
                    <a:pt x="1425112" y="444500"/>
                  </a:lnTo>
                  <a:lnTo>
                    <a:pt x="1462853" y="431800"/>
                  </a:lnTo>
                  <a:lnTo>
                    <a:pt x="1504450" y="419100"/>
                  </a:lnTo>
                  <a:lnTo>
                    <a:pt x="1588155" y="419100"/>
                  </a:lnTo>
                  <a:lnTo>
                    <a:pt x="1562605" y="393700"/>
                  </a:lnTo>
                  <a:lnTo>
                    <a:pt x="1517648" y="381000"/>
                  </a:lnTo>
                  <a:close/>
                </a:path>
                <a:path w="2846070" h="1803400">
                  <a:moveTo>
                    <a:pt x="1310643" y="1168400"/>
                  </a:moveTo>
                  <a:lnTo>
                    <a:pt x="964463" y="1168400"/>
                  </a:lnTo>
                  <a:lnTo>
                    <a:pt x="1014329" y="1181100"/>
                  </a:lnTo>
                  <a:lnTo>
                    <a:pt x="1261772" y="1181100"/>
                  </a:lnTo>
                  <a:lnTo>
                    <a:pt x="1310643" y="1168400"/>
                  </a:lnTo>
                  <a:close/>
                </a:path>
                <a:path w="2846070" h="1803400">
                  <a:moveTo>
                    <a:pt x="792720" y="0"/>
                  </a:moveTo>
                  <a:lnTo>
                    <a:pt x="741902" y="12700"/>
                  </a:lnTo>
                  <a:lnTo>
                    <a:pt x="692750" y="12700"/>
                  </a:lnTo>
                  <a:lnTo>
                    <a:pt x="645239" y="25400"/>
                  </a:lnTo>
                  <a:lnTo>
                    <a:pt x="599667" y="50800"/>
                  </a:lnTo>
                  <a:lnTo>
                    <a:pt x="556331" y="63500"/>
                  </a:lnTo>
                  <a:lnTo>
                    <a:pt x="515531" y="88900"/>
                  </a:lnTo>
                  <a:lnTo>
                    <a:pt x="477565" y="127000"/>
                  </a:lnTo>
                  <a:lnTo>
                    <a:pt x="442730" y="165100"/>
                  </a:lnTo>
                  <a:lnTo>
                    <a:pt x="411325" y="203200"/>
                  </a:lnTo>
                  <a:lnTo>
                    <a:pt x="383648" y="241300"/>
                  </a:lnTo>
                  <a:lnTo>
                    <a:pt x="360554" y="279400"/>
                  </a:lnTo>
                  <a:lnTo>
                    <a:pt x="341911" y="330200"/>
                  </a:lnTo>
                  <a:lnTo>
                    <a:pt x="327674" y="368300"/>
                  </a:lnTo>
                  <a:lnTo>
                    <a:pt x="317804" y="419100"/>
                  </a:lnTo>
                  <a:lnTo>
                    <a:pt x="312257" y="469900"/>
                  </a:lnTo>
                  <a:lnTo>
                    <a:pt x="310991" y="520700"/>
                  </a:lnTo>
                  <a:lnTo>
                    <a:pt x="313964" y="571500"/>
                  </a:lnTo>
                  <a:lnTo>
                    <a:pt x="321134" y="622300"/>
                  </a:lnTo>
                  <a:lnTo>
                    <a:pt x="332460" y="660400"/>
                  </a:lnTo>
                  <a:lnTo>
                    <a:pt x="347898" y="711200"/>
                  </a:lnTo>
                  <a:lnTo>
                    <a:pt x="367842" y="762000"/>
                  </a:lnTo>
                  <a:lnTo>
                    <a:pt x="390769" y="800100"/>
                  </a:lnTo>
                  <a:lnTo>
                    <a:pt x="416671" y="850900"/>
                  </a:lnTo>
                  <a:lnTo>
                    <a:pt x="445538" y="889000"/>
                  </a:lnTo>
                  <a:lnTo>
                    <a:pt x="477360" y="927100"/>
                  </a:lnTo>
                  <a:lnTo>
                    <a:pt x="512127" y="965200"/>
                  </a:lnTo>
                  <a:lnTo>
                    <a:pt x="549829" y="1003300"/>
                  </a:lnTo>
                  <a:lnTo>
                    <a:pt x="590458" y="1041400"/>
                  </a:lnTo>
                  <a:lnTo>
                    <a:pt x="677952" y="1092200"/>
                  </a:lnTo>
                  <a:lnTo>
                    <a:pt x="723290" y="1104900"/>
                  </a:lnTo>
                  <a:lnTo>
                    <a:pt x="769834" y="1130300"/>
                  </a:lnTo>
                  <a:lnTo>
                    <a:pt x="914899" y="1168400"/>
                  </a:lnTo>
                  <a:lnTo>
                    <a:pt x="1359487" y="1168400"/>
                  </a:lnTo>
                  <a:lnTo>
                    <a:pt x="1408309" y="1155700"/>
                  </a:lnTo>
                  <a:lnTo>
                    <a:pt x="1457112" y="1155700"/>
                  </a:lnTo>
                  <a:lnTo>
                    <a:pt x="1505900" y="1143000"/>
                  </a:lnTo>
                  <a:lnTo>
                    <a:pt x="1554677" y="1143000"/>
                  </a:lnTo>
                  <a:lnTo>
                    <a:pt x="1603447" y="1130300"/>
                  </a:lnTo>
                  <a:lnTo>
                    <a:pt x="1652213" y="1130300"/>
                  </a:lnTo>
                  <a:lnTo>
                    <a:pt x="1749752" y="1104900"/>
                  </a:lnTo>
                  <a:lnTo>
                    <a:pt x="1798531" y="1104900"/>
                  </a:lnTo>
                  <a:lnTo>
                    <a:pt x="1847323" y="1092200"/>
                  </a:lnTo>
                  <a:lnTo>
                    <a:pt x="1944959" y="1092200"/>
                  </a:lnTo>
                  <a:lnTo>
                    <a:pt x="1993810" y="1079500"/>
                  </a:lnTo>
                  <a:lnTo>
                    <a:pt x="993741" y="1079500"/>
                  </a:lnTo>
                  <a:lnTo>
                    <a:pt x="945945" y="1066800"/>
                  </a:lnTo>
                  <a:lnTo>
                    <a:pt x="898504" y="1066800"/>
                  </a:lnTo>
                  <a:lnTo>
                    <a:pt x="760896" y="1028700"/>
                  </a:lnTo>
                  <a:lnTo>
                    <a:pt x="717457" y="1003300"/>
                  </a:lnTo>
                  <a:lnTo>
                    <a:pt x="675664" y="977900"/>
                  </a:lnTo>
                  <a:lnTo>
                    <a:pt x="635773" y="952500"/>
                  </a:lnTo>
                  <a:lnTo>
                    <a:pt x="598042" y="927100"/>
                  </a:lnTo>
                  <a:lnTo>
                    <a:pt x="562731" y="889000"/>
                  </a:lnTo>
                  <a:lnTo>
                    <a:pt x="531935" y="850900"/>
                  </a:lnTo>
                  <a:lnTo>
                    <a:pt x="503347" y="812800"/>
                  </a:lnTo>
                  <a:lnTo>
                    <a:pt x="477307" y="774700"/>
                  </a:lnTo>
                  <a:lnTo>
                    <a:pt x="454151" y="736600"/>
                  </a:lnTo>
                  <a:lnTo>
                    <a:pt x="434218" y="698500"/>
                  </a:lnTo>
                  <a:lnTo>
                    <a:pt x="417845" y="647700"/>
                  </a:lnTo>
                  <a:lnTo>
                    <a:pt x="405370" y="596900"/>
                  </a:lnTo>
                  <a:lnTo>
                    <a:pt x="397131" y="558800"/>
                  </a:lnTo>
                  <a:lnTo>
                    <a:pt x="393465" y="508000"/>
                  </a:lnTo>
                  <a:lnTo>
                    <a:pt x="394579" y="457200"/>
                  </a:lnTo>
                  <a:lnTo>
                    <a:pt x="400349" y="419100"/>
                  </a:lnTo>
                  <a:lnTo>
                    <a:pt x="410647" y="368300"/>
                  </a:lnTo>
                  <a:lnTo>
                    <a:pt x="425342" y="330200"/>
                  </a:lnTo>
                  <a:lnTo>
                    <a:pt x="444305" y="279400"/>
                  </a:lnTo>
                  <a:lnTo>
                    <a:pt x="467409" y="241300"/>
                  </a:lnTo>
                  <a:lnTo>
                    <a:pt x="494522" y="203200"/>
                  </a:lnTo>
                  <a:lnTo>
                    <a:pt x="525516" y="177800"/>
                  </a:lnTo>
                  <a:lnTo>
                    <a:pt x="560262" y="139700"/>
                  </a:lnTo>
                  <a:lnTo>
                    <a:pt x="598631" y="114300"/>
                  </a:lnTo>
                  <a:lnTo>
                    <a:pt x="640493" y="101600"/>
                  </a:lnTo>
                  <a:lnTo>
                    <a:pt x="685031" y="76200"/>
                  </a:lnTo>
                  <a:lnTo>
                    <a:pt x="731981" y="63500"/>
                  </a:lnTo>
                  <a:lnTo>
                    <a:pt x="983585" y="63500"/>
                  </a:lnTo>
                  <a:lnTo>
                    <a:pt x="939242" y="38100"/>
                  </a:lnTo>
                  <a:lnTo>
                    <a:pt x="892146" y="25400"/>
                  </a:lnTo>
                  <a:lnTo>
                    <a:pt x="792720" y="0"/>
                  </a:lnTo>
                  <a:close/>
                </a:path>
                <a:path w="2846070" h="1803400">
                  <a:moveTo>
                    <a:pt x="2165915" y="990600"/>
                  </a:moveTo>
                  <a:lnTo>
                    <a:pt x="2013622" y="990600"/>
                  </a:lnTo>
                  <a:lnTo>
                    <a:pt x="1963015" y="1003300"/>
                  </a:lnTo>
                  <a:lnTo>
                    <a:pt x="2214254" y="1003300"/>
                  </a:lnTo>
                  <a:lnTo>
                    <a:pt x="2165915" y="990600"/>
                  </a:lnTo>
                  <a:close/>
                </a:path>
                <a:path w="2846070" h="1803400">
                  <a:moveTo>
                    <a:pt x="810940" y="330200"/>
                  </a:moveTo>
                  <a:lnTo>
                    <a:pt x="769725" y="342900"/>
                  </a:lnTo>
                  <a:lnTo>
                    <a:pt x="738626" y="368300"/>
                  </a:lnTo>
                  <a:lnTo>
                    <a:pt x="716843" y="406400"/>
                  </a:lnTo>
                  <a:lnTo>
                    <a:pt x="703581" y="444500"/>
                  </a:lnTo>
                  <a:lnTo>
                    <a:pt x="698040" y="482600"/>
                  </a:lnTo>
                  <a:lnTo>
                    <a:pt x="699425" y="520700"/>
                  </a:lnTo>
                  <a:lnTo>
                    <a:pt x="706936" y="558800"/>
                  </a:lnTo>
                  <a:lnTo>
                    <a:pt x="719777" y="609600"/>
                  </a:lnTo>
                  <a:lnTo>
                    <a:pt x="737150" y="647700"/>
                  </a:lnTo>
                  <a:lnTo>
                    <a:pt x="758257" y="685800"/>
                  </a:lnTo>
                  <a:lnTo>
                    <a:pt x="782301" y="723900"/>
                  </a:lnTo>
                  <a:lnTo>
                    <a:pt x="836009" y="774700"/>
                  </a:lnTo>
                  <a:lnTo>
                    <a:pt x="874246" y="800100"/>
                  </a:lnTo>
                  <a:lnTo>
                    <a:pt x="915464" y="825500"/>
                  </a:lnTo>
                  <a:lnTo>
                    <a:pt x="959165" y="850900"/>
                  </a:lnTo>
                  <a:lnTo>
                    <a:pt x="1004850" y="863600"/>
                  </a:lnTo>
                  <a:lnTo>
                    <a:pt x="1100181" y="889000"/>
                  </a:lnTo>
                  <a:lnTo>
                    <a:pt x="1197469" y="889000"/>
                  </a:lnTo>
                  <a:lnTo>
                    <a:pt x="1245600" y="876300"/>
                  </a:lnTo>
                  <a:lnTo>
                    <a:pt x="1292725" y="876300"/>
                  </a:lnTo>
                  <a:lnTo>
                    <a:pt x="1338345" y="863600"/>
                  </a:lnTo>
                  <a:lnTo>
                    <a:pt x="1289783" y="863600"/>
                  </a:lnTo>
                  <a:lnTo>
                    <a:pt x="1240746" y="850900"/>
                  </a:lnTo>
                  <a:lnTo>
                    <a:pt x="1191585" y="850900"/>
                  </a:lnTo>
                  <a:lnTo>
                    <a:pt x="1142651" y="838200"/>
                  </a:lnTo>
                  <a:lnTo>
                    <a:pt x="1094296" y="838200"/>
                  </a:lnTo>
                  <a:lnTo>
                    <a:pt x="1046870" y="825500"/>
                  </a:lnTo>
                  <a:lnTo>
                    <a:pt x="1000725" y="800100"/>
                  </a:lnTo>
                  <a:lnTo>
                    <a:pt x="956213" y="787400"/>
                  </a:lnTo>
                  <a:lnTo>
                    <a:pt x="913683" y="762000"/>
                  </a:lnTo>
                  <a:lnTo>
                    <a:pt x="873487" y="736600"/>
                  </a:lnTo>
                  <a:lnTo>
                    <a:pt x="842625" y="698500"/>
                  </a:lnTo>
                  <a:lnTo>
                    <a:pt x="813678" y="673100"/>
                  </a:lnTo>
                  <a:lnTo>
                    <a:pt x="787688" y="635000"/>
                  </a:lnTo>
                  <a:lnTo>
                    <a:pt x="765694" y="596900"/>
                  </a:lnTo>
                  <a:lnTo>
                    <a:pt x="748734" y="558800"/>
                  </a:lnTo>
                  <a:lnTo>
                    <a:pt x="737850" y="508000"/>
                  </a:lnTo>
                  <a:lnTo>
                    <a:pt x="734080" y="469900"/>
                  </a:lnTo>
                  <a:lnTo>
                    <a:pt x="738464" y="431800"/>
                  </a:lnTo>
                  <a:lnTo>
                    <a:pt x="752043" y="393700"/>
                  </a:lnTo>
                  <a:lnTo>
                    <a:pt x="775854" y="355600"/>
                  </a:lnTo>
                  <a:lnTo>
                    <a:pt x="810940" y="330200"/>
                  </a:lnTo>
                  <a:close/>
                </a:path>
                <a:path w="2846070" h="1803400">
                  <a:moveTo>
                    <a:pt x="1901324" y="800100"/>
                  </a:moveTo>
                  <a:lnTo>
                    <a:pt x="1607510" y="800100"/>
                  </a:lnTo>
                  <a:lnTo>
                    <a:pt x="1659715" y="812800"/>
                  </a:lnTo>
                  <a:lnTo>
                    <a:pt x="1853830" y="812800"/>
                  </a:lnTo>
                  <a:lnTo>
                    <a:pt x="1901324" y="800100"/>
                  </a:lnTo>
                  <a:close/>
                </a:path>
                <a:path w="2846070" h="1803400">
                  <a:moveTo>
                    <a:pt x="1588155" y="419100"/>
                  </a:moveTo>
                  <a:lnTo>
                    <a:pt x="1545821" y="419100"/>
                  </a:lnTo>
                  <a:lnTo>
                    <a:pt x="1582884" y="444500"/>
                  </a:lnTo>
                  <a:lnTo>
                    <a:pt x="1606330" y="482600"/>
                  </a:lnTo>
                  <a:lnTo>
                    <a:pt x="1618795" y="520700"/>
                  </a:lnTo>
                  <a:lnTo>
                    <a:pt x="1617981" y="558800"/>
                  </a:lnTo>
                  <a:lnTo>
                    <a:pt x="1601591" y="596900"/>
                  </a:lnTo>
                  <a:lnTo>
                    <a:pt x="1567326" y="622300"/>
                  </a:lnTo>
                  <a:lnTo>
                    <a:pt x="1596925" y="609600"/>
                  </a:lnTo>
                  <a:lnTo>
                    <a:pt x="1618360" y="584200"/>
                  </a:lnTo>
                  <a:lnTo>
                    <a:pt x="1631457" y="546100"/>
                  </a:lnTo>
                  <a:lnTo>
                    <a:pt x="1636046" y="520700"/>
                  </a:lnTo>
                  <a:lnTo>
                    <a:pt x="1633845" y="495300"/>
                  </a:lnTo>
                  <a:lnTo>
                    <a:pt x="1627032" y="469900"/>
                  </a:lnTo>
                  <a:lnTo>
                    <a:pt x="1615947" y="444500"/>
                  </a:lnTo>
                  <a:lnTo>
                    <a:pt x="1600930" y="431800"/>
                  </a:lnTo>
                  <a:lnTo>
                    <a:pt x="1588155" y="419100"/>
                  </a:lnTo>
                  <a:close/>
                </a:path>
                <a:path w="2846070" h="1803400">
                  <a:moveTo>
                    <a:pt x="1706738" y="177800"/>
                  </a:moveTo>
                  <a:lnTo>
                    <a:pt x="1588446" y="177800"/>
                  </a:lnTo>
                  <a:lnTo>
                    <a:pt x="1633083" y="190500"/>
                  </a:lnTo>
                  <a:lnTo>
                    <a:pt x="1675289" y="215900"/>
                  </a:lnTo>
                  <a:lnTo>
                    <a:pt x="1714227" y="241300"/>
                  </a:lnTo>
                  <a:lnTo>
                    <a:pt x="1747036" y="279400"/>
                  </a:lnTo>
                  <a:lnTo>
                    <a:pt x="1772860" y="330200"/>
                  </a:lnTo>
                  <a:lnTo>
                    <a:pt x="1791591" y="381000"/>
                  </a:lnTo>
                  <a:lnTo>
                    <a:pt x="1803118" y="431800"/>
                  </a:lnTo>
                  <a:lnTo>
                    <a:pt x="1807334" y="482600"/>
                  </a:lnTo>
                  <a:lnTo>
                    <a:pt x="1804131" y="533400"/>
                  </a:lnTo>
                  <a:lnTo>
                    <a:pt x="1793399" y="584200"/>
                  </a:lnTo>
                  <a:lnTo>
                    <a:pt x="1816053" y="546100"/>
                  </a:lnTo>
                  <a:lnTo>
                    <a:pt x="1830716" y="508000"/>
                  </a:lnTo>
                  <a:lnTo>
                    <a:pt x="1837816" y="457200"/>
                  </a:lnTo>
                  <a:lnTo>
                    <a:pt x="1837783" y="406400"/>
                  </a:lnTo>
                  <a:lnTo>
                    <a:pt x="1831047" y="368300"/>
                  </a:lnTo>
                  <a:lnTo>
                    <a:pt x="1818036" y="317500"/>
                  </a:lnTo>
                  <a:lnTo>
                    <a:pt x="1799180" y="279400"/>
                  </a:lnTo>
                  <a:lnTo>
                    <a:pt x="1774907" y="241300"/>
                  </a:lnTo>
                  <a:lnTo>
                    <a:pt x="1745647" y="203200"/>
                  </a:lnTo>
                  <a:lnTo>
                    <a:pt x="1706738" y="177800"/>
                  </a:lnTo>
                  <a:close/>
                </a:path>
                <a:path w="2846070" h="1803400">
                  <a:moveTo>
                    <a:pt x="983585" y="63500"/>
                  </a:moveTo>
                  <a:lnTo>
                    <a:pt x="877361" y="63500"/>
                  </a:lnTo>
                  <a:lnTo>
                    <a:pt x="924023" y="76200"/>
                  </a:lnTo>
                  <a:lnTo>
                    <a:pt x="968130" y="101600"/>
                  </a:lnTo>
                  <a:lnTo>
                    <a:pt x="1008689" y="127000"/>
                  </a:lnTo>
                  <a:lnTo>
                    <a:pt x="1044709" y="165100"/>
                  </a:lnTo>
                  <a:lnTo>
                    <a:pt x="1075928" y="203200"/>
                  </a:lnTo>
                  <a:lnTo>
                    <a:pt x="1099201" y="241300"/>
                  </a:lnTo>
                  <a:lnTo>
                    <a:pt x="1114700" y="279400"/>
                  </a:lnTo>
                  <a:lnTo>
                    <a:pt x="1122595" y="330200"/>
                  </a:lnTo>
                  <a:lnTo>
                    <a:pt x="1123060" y="368300"/>
                  </a:lnTo>
                  <a:lnTo>
                    <a:pt x="1116265" y="419100"/>
                  </a:lnTo>
                  <a:lnTo>
                    <a:pt x="1102383" y="457200"/>
                  </a:lnTo>
                  <a:lnTo>
                    <a:pt x="1081585" y="508000"/>
                  </a:lnTo>
                  <a:lnTo>
                    <a:pt x="1054044" y="546100"/>
                  </a:lnTo>
                  <a:lnTo>
                    <a:pt x="1019931" y="571500"/>
                  </a:lnTo>
                  <a:lnTo>
                    <a:pt x="1056839" y="546100"/>
                  </a:lnTo>
                  <a:lnTo>
                    <a:pt x="1087881" y="508000"/>
                  </a:lnTo>
                  <a:lnTo>
                    <a:pt x="1112788" y="469900"/>
                  </a:lnTo>
                  <a:lnTo>
                    <a:pt x="1131291" y="431800"/>
                  </a:lnTo>
                  <a:lnTo>
                    <a:pt x="1143120" y="381000"/>
                  </a:lnTo>
                  <a:lnTo>
                    <a:pt x="1148007" y="342900"/>
                  </a:lnTo>
                  <a:lnTo>
                    <a:pt x="1145682" y="292100"/>
                  </a:lnTo>
                  <a:lnTo>
                    <a:pt x="1135875" y="254000"/>
                  </a:lnTo>
                  <a:lnTo>
                    <a:pt x="1118318" y="203200"/>
                  </a:lnTo>
                  <a:lnTo>
                    <a:pt x="1092542" y="165100"/>
                  </a:lnTo>
                  <a:lnTo>
                    <a:pt x="1060991" y="114300"/>
                  </a:lnTo>
                  <a:lnTo>
                    <a:pt x="1024420" y="88900"/>
                  </a:lnTo>
                  <a:lnTo>
                    <a:pt x="983585" y="63500"/>
                  </a:lnTo>
                  <a:close/>
                </a:path>
                <a:path w="2846070" h="1803400">
                  <a:moveTo>
                    <a:pt x="1619804" y="139700"/>
                  </a:moveTo>
                  <a:lnTo>
                    <a:pt x="1527391" y="139700"/>
                  </a:lnTo>
                  <a:lnTo>
                    <a:pt x="1481634" y="152400"/>
                  </a:lnTo>
                  <a:lnTo>
                    <a:pt x="1437510" y="165100"/>
                  </a:lnTo>
                  <a:lnTo>
                    <a:pt x="1396022" y="190500"/>
                  </a:lnTo>
                  <a:lnTo>
                    <a:pt x="1358170" y="215900"/>
                  </a:lnTo>
                  <a:lnTo>
                    <a:pt x="1402375" y="203200"/>
                  </a:lnTo>
                  <a:lnTo>
                    <a:pt x="1495238" y="177800"/>
                  </a:lnTo>
                  <a:lnTo>
                    <a:pt x="1706738" y="177800"/>
                  </a:lnTo>
                  <a:lnTo>
                    <a:pt x="1664456" y="152400"/>
                  </a:lnTo>
                  <a:lnTo>
                    <a:pt x="1619804" y="139700"/>
                  </a:lnTo>
                  <a:close/>
                </a:path>
              </a:pathLst>
            </a:custGeom>
            <a:solidFill>
              <a:srgbClr val="1D1D1B">
                <a:alpha val="9999"/>
              </a:srgbClr>
            </a:solidFill>
          </p:spPr>
          <p:txBody>
            <a:bodyPr wrap="square" lIns="0" tIns="0" rIns="0" bIns="0" rtlCol="0"/>
            <a:lstStyle/>
            <a:p>
              <a:endParaRPr/>
            </a:p>
          </p:txBody>
        </p:sp>
        <p:pic>
          <p:nvPicPr>
            <p:cNvPr id="9" name="object 9"/>
            <p:cNvPicPr/>
            <p:nvPr/>
          </p:nvPicPr>
          <p:blipFill>
            <a:blip r:embed="rId2" cstate="print"/>
            <a:stretch>
              <a:fillRect/>
            </a:stretch>
          </p:blipFill>
          <p:spPr>
            <a:xfrm>
              <a:off x="3931920" y="1211579"/>
              <a:ext cx="2027885" cy="1735074"/>
            </a:xfrm>
            <a:prstGeom prst="rect">
              <a:avLst/>
            </a:prstGeom>
          </p:spPr>
        </p:pic>
        <p:sp>
          <p:nvSpPr>
            <p:cNvPr id="10" name="object 10"/>
            <p:cNvSpPr/>
            <p:nvPr/>
          </p:nvSpPr>
          <p:spPr>
            <a:xfrm>
              <a:off x="914400" y="1066981"/>
              <a:ext cx="862330" cy="2019300"/>
            </a:xfrm>
            <a:custGeom>
              <a:avLst/>
              <a:gdLst/>
              <a:ahLst/>
              <a:cxnLst/>
              <a:rect l="l" t="t" r="r" b="b"/>
              <a:pathLst>
                <a:path w="862330" h="2019300">
                  <a:moveTo>
                    <a:pt x="758380" y="0"/>
                  </a:moveTo>
                  <a:lnTo>
                    <a:pt x="0" y="39750"/>
                  </a:lnTo>
                  <a:lnTo>
                    <a:pt x="103733" y="2019122"/>
                  </a:lnTo>
                  <a:lnTo>
                    <a:pt x="862114" y="1979371"/>
                  </a:lnTo>
                  <a:lnTo>
                    <a:pt x="758380" y="0"/>
                  </a:lnTo>
                  <a:close/>
                </a:path>
              </a:pathLst>
            </a:custGeom>
            <a:solidFill>
              <a:srgbClr val="FFFFFF"/>
            </a:solidFill>
          </p:spPr>
          <p:txBody>
            <a:bodyPr wrap="square" lIns="0" tIns="0" rIns="0" bIns="0" rtlCol="0"/>
            <a:lstStyle/>
            <a:p>
              <a:endParaRPr/>
            </a:p>
          </p:txBody>
        </p:sp>
        <p:sp>
          <p:nvSpPr>
            <p:cNvPr id="11" name="object 11"/>
            <p:cNvSpPr/>
            <p:nvPr/>
          </p:nvSpPr>
          <p:spPr>
            <a:xfrm>
              <a:off x="1096695" y="1224736"/>
              <a:ext cx="614680" cy="1688464"/>
            </a:xfrm>
            <a:custGeom>
              <a:avLst/>
              <a:gdLst/>
              <a:ahLst/>
              <a:cxnLst/>
              <a:rect l="l" t="t" r="r" b="b"/>
              <a:pathLst>
                <a:path w="614680" h="1688464">
                  <a:moveTo>
                    <a:pt x="556793" y="558380"/>
                  </a:moveTo>
                  <a:lnTo>
                    <a:pt x="556666" y="555993"/>
                  </a:lnTo>
                  <a:lnTo>
                    <a:pt x="551484" y="456958"/>
                  </a:lnTo>
                  <a:lnTo>
                    <a:pt x="549211" y="409295"/>
                  </a:lnTo>
                  <a:lnTo>
                    <a:pt x="545426" y="360629"/>
                  </a:lnTo>
                  <a:lnTo>
                    <a:pt x="539889" y="310108"/>
                  </a:lnTo>
                  <a:lnTo>
                    <a:pt x="532396" y="257784"/>
                  </a:lnTo>
                  <a:lnTo>
                    <a:pt x="526935" y="227368"/>
                  </a:lnTo>
                  <a:lnTo>
                    <a:pt x="522605" y="203200"/>
                  </a:lnTo>
                  <a:lnTo>
                    <a:pt x="522224" y="201447"/>
                  </a:lnTo>
                  <a:lnTo>
                    <a:pt x="522224" y="530606"/>
                  </a:lnTo>
                  <a:lnTo>
                    <a:pt x="37731" y="555993"/>
                  </a:lnTo>
                  <a:lnTo>
                    <a:pt x="33870" y="482346"/>
                  </a:lnTo>
                  <a:lnTo>
                    <a:pt x="120738" y="477799"/>
                  </a:lnTo>
                  <a:lnTo>
                    <a:pt x="119316" y="471004"/>
                  </a:lnTo>
                  <a:lnTo>
                    <a:pt x="117919" y="463892"/>
                  </a:lnTo>
                  <a:lnTo>
                    <a:pt x="116547" y="456450"/>
                  </a:lnTo>
                  <a:lnTo>
                    <a:pt x="115963" y="453034"/>
                  </a:lnTo>
                  <a:lnTo>
                    <a:pt x="115214" y="448703"/>
                  </a:lnTo>
                  <a:lnTo>
                    <a:pt x="32778" y="453034"/>
                  </a:lnTo>
                  <a:lnTo>
                    <a:pt x="32181" y="442391"/>
                  </a:lnTo>
                  <a:lnTo>
                    <a:pt x="33223" y="426605"/>
                  </a:lnTo>
                  <a:lnTo>
                    <a:pt x="47637" y="386651"/>
                  </a:lnTo>
                  <a:lnTo>
                    <a:pt x="77838" y="355765"/>
                  </a:lnTo>
                  <a:lnTo>
                    <a:pt x="72263" y="332295"/>
                  </a:lnTo>
                  <a:lnTo>
                    <a:pt x="78892" y="287883"/>
                  </a:lnTo>
                  <a:lnTo>
                    <a:pt x="98171" y="264096"/>
                  </a:lnTo>
                  <a:lnTo>
                    <a:pt x="97459" y="181698"/>
                  </a:lnTo>
                  <a:lnTo>
                    <a:pt x="101142" y="115138"/>
                  </a:lnTo>
                  <a:lnTo>
                    <a:pt x="108686" y="70510"/>
                  </a:lnTo>
                  <a:lnTo>
                    <a:pt x="119621" y="53848"/>
                  </a:lnTo>
                  <a:lnTo>
                    <a:pt x="130784" y="65963"/>
                  </a:lnTo>
                  <a:lnTo>
                    <a:pt x="141719" y="100698"/>
                  </a:lnTo>
                  <a:lnTo>
                    <a:pt x="151612" y="153911"/>
                  </a:lnTo>
                  <a:lnTo>
                    <a:pt x="159715" y="221449"/>
                  </a:lnTo>
                  <a:lnTo>
                    <a:pt x="172618" y="181546"/>
                  </a:lnTo>
                  <a:lnTo>
                    <a:pt x="193548" y="180454"/>
                  </a:lnTo>
                  <a:lnTo>
                    <a:pt x="189966" y="112153"/>
                  </a:lnTo>
                  <a:lnTo>
                    <a:pt x="313283" y="105689"/>
                  </a:lnTo>
                  <a:lnTo>
                    <a:pt x="316865" y="173990"/>
                  </a:lnTo>
                  <a:lnTo>
                    <a:pt x="339610" y="172796"/>
                  </a:lnTo>
                  <a:lnTo>
                    <a:pt x="351434" y="198158"/>
                  </a:lnTo>
                  <a:lnTo>
                    <a:pt x="359689" y="215138"/>
                  </a:lnTo>
                  <a:lnTo>
                    <a:pt x="364528" y="224650"/>
                  </a:lnTo>
                  <a:lnTo>
                    <a:pt x="366115" y="227609"/>
                  </a:lnTo>
                  <a:lnTo>
                    <a:pt x="380631" y="227368"/>
                  </a:lnTo>
                  <a:lnTo>
                    <a:pt x="395414" y="229323"/>
                  </a:lnTo>
                  <a:lnTo>
                    <a:pt x="430580" y="245364"/>
                  </a:lnTo>
                  <a:lnTo>
                    <a:pt x="457060" y="275526"/>
                  </a:lnTo>
                  <a:lnTo>
                    <a:pt x="464261" y="310108"/>
                  </a:lnTo>
                  <a:lnTo>
                    <a:pt x="461124" y="338074"/>
                  </a:lnTo>
                  <a:lnTo>
                    <a:pt x="468388" y="340715"/>
                  </a:lnTo>
                  <a:lnTo>
                    <a:pt x="510882" y="382701"/>
                  </a:lnTo>
                  <a:lnTo>
                    <a:pt x="517804" y="418706"/>
                  </a:lnTo>
                  <a:lnTo>
                    <a:pt x="517245" y="427634"/>
                  </a:lnTo>
                  <a:lnTo>
                    <a:pt x="165277" y="446087"/>
                  </a:lnTo>
                  <a:lnTo>
                    <a:pt x="164515" y="456958"/>
                  </a:lnTo>
                  <a:lnTo>
                    <a:pt x="164172" y="461467"/>
                  </a:lnTo>
                  <a:lnTo>
                    <a:pt x="163525" y="468693"/>
                  </a:lnTo>
                  <a:lnTo>
                    <a:pt x="162839" y="475589"/>
                  </a:lnTo>
                  <a:lnTo>
                    <a:pt x="518363" y="456958"/>
                  </a:lnTo>
                  <a:lnTo>
                    <a:pt x="522224" y="530606"/>
                  </a:lnTo>
                  <a:lnTo>
                    <a:pt x="522224" y="201447"/>
                  </a:lnTo>
                  <a:lnTo>
                    <a:pt x="516013" y="172796"/>
                  </a:lnTo>
                  <a:lnTo>
                    <a:pt x="510374" y="146824"/>
                  </a:lnTo>
                  <a:lnTo>
                    <a:pt x="500634" y="107886"/>
                  </a:lnTo>
                  <a:lnTo>
                    <a:pt x="500024" y="105689"/>
                  </a:lnTo>
                  <a:lnTo>
                    <a:pt x="490245" y="70421"/>
                  </a:lnTo>
                  <a:lnTo>
                    <a:pt x="485203" y="53848"/>
                  </a:lnTo>
                  <a:lnTo>
                    <a:pt x="479298" y="34455"/>
                  </a:lnTo>
                  <a:lnTo>
                    <a:pt x="467918" y="0"/>
                  </a:lnTo>
                  <a:lnTo>
                    <a:pt x="34340" y="22720"/>
                  </a:lnTo>
                  <a:lnTo>
                    <a:pt x="22313" y="95783"/>
                  </a:lnTo>
                  <a:lnTo>
                    <a:pt x="17068" y="133858"/>
                  </a:lnTo>
                  <a:lnTo>
                    <a:pt x="12433" y="172796"/>
                  </a:lnTo>
                  <a:lnTo>
                    <a:pt x="7010" y="229323"/>
                  </a:lnTo>
                  <a:lnTo>
                    <a:pt x="3251" y="283273"/>
                  </a:lnTo>
                  <a:lnTo>
                    <a:pt x="927" y="336067"/>
                  </a:lnTo>
                  <a:lnTo>
                    <a:pt x="12" y="382701"/>
                  </a:lnTo>
                  <a:lnTo>
                    <a:pt x="0" y="407428"/>
                  </a:lnTo>
                  <a:lnTo>
                    <a:pt x="114" y="436511"/>
                  </a:lnTo>
                  <a:lnTo>
                    <a:pt x="1397" y="484035"/>
                  </a:lnTo>
                  <a:lnTo>
                    <a:pt x="6807" y="587197"/>
                  </a:lnTo>
                  <a:lnTo>
                    <a:pt x="556793" y="558380"/>
                  </a:lnTo>
                  <a:close/>
                </a:path>
                <a:path w="614680" h="1688464">
                  <a:moveTo>
                    <a:pt x="614489" y="1659267"/>
                  </a:moveTo>
                  <a:lnTo>
                    <a:pt x="611619" y="1604695"/>
                  </a:lnTo>
                  <a:lnTo>
                    <a:pt x="61620" y="1633524"/>
                  </a:lnTo>
                  <a:lnTo>
                    <a:pt x="64490" y="1688096"/>
                  </a:lnTo>
                  <a:lnTo>
                    <a:pt x="614489" y="1659267"/>
                  </a:lnTo>
                  <a:close/>
                </a:path>
              </a:pathLst>
            </a:custGeom>
            <a:solidFill>
              <a:srgbClr val="D4DEE1"/>
            </a:solidFill>
          </p:spPr>
          <p:txBody>
            <a:bodyPr wrap="square" lIns="0" tIns="0" rIns="0" bIns="0" rtlCol="0"/>
            <a:lstStyle/>
            <a:p>
              <a:endParaRPr/>
            </a:p>
          </p:txBody>
        </p:sp>
        <p:pic>
          <p:nvPicPr>
            <p:cNvPr id="12" name="object 12"/>
            <p:cNvPicPr/>
            <p:nvPr/>
          </p:nvPicPr>
          <p:blipFill>
            <a:blip r:embed="rId3" cstate="print"/>
            <a:stretch>
              <a:fillRect/>
            </a:stretch>
          </p:blipFill>
          <p:spPr>
            <a:xfrm>
              <a:off x="1286661" y="1330430"/>
              <a:ext cx="126898" cy="74752"/>
            </a:xfrm>
            <a:prstGeom prst="rect">
              <a:avLst/>
            </a:prstGeom>
          </p:spPr>
        </p:pic>
        <p:sp>
          <p:nvSpPr>
            <p:cNvPr id="13" name="object 13"/>
            <p:cNvSpPr/>
            <p:nvPr/>
          </p:nvSpPr>
          <p:spPr>
            <a:xfrm>
              <a:off x="1130574" y="1681697"/>
              <a:ext cx="488950" cy="99060"/>
            </a:xfrm>
            <a:custGeom>
              <a:avLst/>
              <a:gdLst/>
              <a:ahLst/>
              <a:cxnLst/>
              <a:rect l="l" t="t" r="r" b="b"/>
              <a:pathLst>
                <a:path w="488950" h="99060">
                  <a:moveTo>
                    <a:pt x="484479" y="0"/>
                  </a:moveTo>
                  <a:lnTo>
                    <a:pt x="128955" y="18630"/>
                  </a:lnTo>
                  <a:lnTo>
                    <a:pt x="125638" y="42547"/>
                  </a:lnTo>
                  <a:lnTo>
                    <a:pt x="121478" y="60574"/>
                  </a:lnTo>
                  <a:lnTo>
                    <a:pt x="116532" y="72021"/>
                  </a:lnTo>
                  <a:lnTo>
                    <a:pt x="110858" y="76200"/>
                  </a:lnTo>
                  <a:lnTo>
                    <a:pt x="104786" y="72634"/>
                  </a:lnTo>
                  <a:lnTo>
                    <a:pt x="98675" y="61763"/>
                  </a:lnTo>
                  <a:lnTo>
                    <a:pt x="92656" y="44267"/>
                  </a:lnTo>
                  <a:lnTo>
                    <a:pt x="86855" y="20827"/>
                  </a:lnTo>
                  <a:lnTo>
                    <a:pt x="0" y="25387"/>
                  </a:lnTo>
                  <a:lnTo>
                    <a:pt x="3860" y="99034"/>
                  </a:lnTo>
                  <a:lnTo>
                    <a:pt x="488340" y="73647"/>
                  </a:lnTo>
                  <a:lnTo>
                    <a:pt x="484479" y="0"/>
                  </a:lnTo>
                  <a:close/>
                </a:path>
              </a:pathLst>
            </a:custGeom>
            <a:solidFill>
              <a:srgbClr val="F1F1F1"/>
            </a:solidFill>
          </p:spPr>
          <p:txBody>
            <a:bodyPr wrap="square" lIns="0" tIns="0" rIns="0" bIns="0" rtlCol="0"/>
            <a:lstStyle/>
            <a:p>
              <a:endParaRPr/>
            </a:p>
          </p:txBody>
        </p:sp>
        <p:pic>
          <p:nvPicPr>
            <p:cNvPr id="14" name="object 14"/>
            <p:cNvPicPr/>
            <p:nvPr/>
          </p:nvPicPr>
          <p:blipFill>
            <a:blip r:embed="rId4" cstate="print"/>
            <a:stretch>
              <a:fillRect/>
            </a:stretch>
          </p:blipFill>
          <p:spPr>
            <a:xfrm>
              <a:off x="1128884" y="1488834"/>
              <a:ext cx="83027" cy="188925"/>
            </a:xfrm>
            <a:prstGeom prst="rect">
              <a:avLst/>
            </a:prstGeom>
          </p:spPr>
        </p:pic>
        <p:sp>
          <p:nvSpPr>
            <p:cNvPr id="15" name="object 15"/>
            <p:cNvSpPr/>
            <p:nvPr/>
          </p:nvSpPr>
          <p:spPr>
            <a:xfrm>
              <a:off x="1256411" y="1397529"/>
              <a:ext cx="358140" cy="273685"/>
            </a:xfrm>
            <a:custGeom>
              <a:avLst/>
              <a:gdLst/>
              <a:ahLst/>
              <a:cxnLst/>
              <a:rect l="l" t="t" r="r" b="b"/>
              <a:pathLst>
                <a:path w="358140" h="273685">
                  <a:moveTo>
                    <a:pt x="179895" y="0"/>
                  </a:moveTo>
                  <a:lnTo>
                    <a:pt x="12903" y="8750"/>
                  </a:lnTo>
                  <a:lnTo>
                    <a:pt x="0" y="48666"/>
                  </a:lnTo>
                  <a:lnTo>
                    <a:pt x="2863" y="82981"/>
                  </a:lnTo>
                  <a:lnTo>
                    <a:pt x="5118" y="119011"/>
                  </a:lnTo>
                  <a:lnTo>
                    <a:pt x="6846" y="161943"/>
                  </a:lnTo>
                  <a:lnTo>
                    <a:pt x="7459" y="202414"/>
                  </a:lnTo>
                  <a:lnTo>
                    <a:pt x="7012" y="239753"/>
                  </a:lnTo>
                  <a:lnTo>
                    <a:pt x="5562" y="273291"/>
                  </a:lnTo>
                  <a:lnTo>
                    <a:pt x="357530" y="254850"/>
                  </a:lnTo>
                  <a:lnTo>
                    <a:pt x="351176" y="209900"/>
                  </a:lnTo>
                  <a:lnTo>
                    <a:pt x="328028" y="179397"/>
                  </a:lnTo>
                  <a:lnTo>
                    <a:pt x="301409" y="165277"/>
                  </a:lnTo>
                  <a:lnTo>
                    <a:pt x="304544" y="137304"/>
                  </a:lnTo>
                  <a:lnTo>
                    <a:pt x="289953" y="90081"/>
                  </a:lnTo>
                  <a:lnTo>
                    <a:pt x="249936" y="60756"/>
                  </a:lnTo>
                  <a:lnTo>
                    <a:pt x="220926" y="54565"/>
                  </a:lnTo>
                  <a:lnTo>
                    <a:pt x="206400" y="54813"/>
                  </a:lnTo>
                  <a:lnTo>
                    <a:pt x="201321" y="45512"/>
                  </a:lnTo>
                  <a:lnTo>
                    <a:pt x="196867" y="36702"/>
                  </a:lnTo>
                  <a:lnTo>
                    <a:pt x="179895" y="0"/>
                  </a:lnTo>
                  <a:close/>
                </a:path>
              </a:pathLst>
            </a:custGeom>
            <a:solidFill>
              <a:srgbClr val="F1F1F1"/>
            </a:solidFill>
          </p:spPr>
          <p:txBody>
            <a:bodyPr wrap="square" lIns="0" tIns="0" rIns="0" bIns="0" rtlCol="0"/>
            <a:lstStyle/>
            <a:p>
              <a:endParaRPr/>
            </a:p>
          </p:txBody>
        </p:sp>
        <p:sp>
          <p:nvSpPr>
            <p:cNvPr id="16" name="object 16"/>
            <p:cNvSpPr/>
            <p:nvPr/>
          </p:nvSpPr>
          <p:spPr>
            <a:xfrm>
              <a:off x="1330430" y="1350683"/>
              <a:ext cx="40005" cy="40005"/>
            </a:xfrm>
            <a:custGeom>
              <a:avLst/>
              <a:gdLst/>
              <a:ahLst/>
              <a:cxnLst/>
              <a:rect l="l" t="t" r="r" b="b"/>
              <a:pathLst>
                <a:path w="40005" h="40005">
                  <a:moveTo>
                    <a:pt x="18783" y="0"/>
                  </a:moveTo>
                  <a:lnTo>
                    <a:pt x="11149" y="1961"/>
                  </a:lnTo>
                  <a:lnTo>
                    <a:pt x="5072" y="6540"/>
                  </a:lnTo>
                  <a:lnTo>
                    <a:pt x="1154" y="13062"/>
                  </a:lnTo>
                  <a:lnTo>
                    <a:pt x="0" y="20853"/>
                  </a:lnTo>
                  <a:lnTo>
                    <a:pt x="1961" y="28487"/>
                  </a:lnTo>
                  <a:lnTo>
                    <a:pt x="6542" y="34564"/>
                  </a:lnTo>
                  <a:lnTo>
                    <a:pt x="13067" y="38482"/>
                  </a:lnTo>
                  <a:lnTo>
                    <a:pt x="20866" y="39636"/>
                  </a:lnTo>
                  <a:lnTo>
                    <a:pt x="28499" y="37676"/>
                  </a:lnTo>
                  <a:lnTo>
                    <a:pt x="34575" y="33100"/>
                  </a:lnTo>
                  <a:lnTo>
                    <a:pt x="38489" y="26579"/>
                  </a:lnTo>
                  <a:lnTo>
                    <a:pt x="39636" y="18783"/>
                  </a:lnTo>
                  <a:lnTo>
                    <a:pt x="37676" y="11149"/>
                  </a:lnTo>
                  <a:lnTo>
                    <a:pt x="33100" y="5072"/>
                  </a:lnTo>
                  <a:lnTo>
                    <a:pt x="26579" y="1154"/>
                  </a:lnTo>
                  <a:lnTo>
                    <a:pt x="18783" y="0"/>
                  </a:lnTo>
                  <a:close/>
                </a:path>
              </a:pathLst>
            </a:custGeom>
            <a:solidFill>
              <a:srgbClr val="777777"/>
            </a:solidFill>
          </p:spPr>
          <p:txBody>
            <a:bodyPr wrap="square" lIns="0" tIns="0" rIns="0" bIns="0" rtlCol="0"/>
            <a:lstStyle/>
            <a:p>
              <a:endParaRPr/>
            </a:p>
          </p:txBody>
        </p:sp>
        <p:sp>
          <p:nvSpPr>
            <p:cNvPr id="17" name="object 17"/>
            <p:cNvSpPr/>
            <p:nvPr/>
          </p:nvSpPr>
          <p:spPr>
            <a:xfrm>
              <a:off x="1103490" y="1783117"/>
              <a:ext cx="605155" cy="1075690"/>
            </a:xfrm>
            <a:custGeom>
              <a:avLst/>
              <a:gdLst/>
              <a:ahLst/>
              <a:cxnLst/>
              <a:rect l="l" t="t" r="r" b="b"/>
              <a:pathLst>
                <a:path w="605155" h="1075689">
                  <a:moveTo>
                    <a:pt x="553872" y="73774"/>
                  </a:moveTo>
                  <a:lnTo>
                    <a:pt x="549998" y="0"/>
                  </a:lnTo>
                  <a:lnTo>
                    <a:pt x="12" y="28816"/>
                  </a:lnTo>
                  <a:lnTo>
                    <a:pt x="7721" y="176250"/>
                  </a:lnTo>
                  <a:lnTo>
                    <a:pt x="3873" y="102603"/>
                  </a:lnTo>
                  <a:lnTo>
                    <a:pt x="553872" y="73774"/>
                  </a:lnTo>
                  <a:close/>
                </a:path>
                <a:path w="605155" h="1075689">
                  <a:moveTo>
                    <a:pt x="597738" y="910945"/>
                  </a:moveTo>
                  <a:lnTo>
                    <a:pt x="583044" y="630529"/>
                  </a:lnTo>
                  <a:lnTo>
                    <a:pt x="579666" y="566216"/>
                  </a:lnTo>
                  <a:lnTo>
                    <a:pt x="578180" y="537705"/>
                  </a:lnTo>
                  <a:lnTo>
                    <a:pt x="574802" y="473405"/>
                  </a:lnTo>
                  <a:lnTo>
                    <a:pt x="573316" y="444893"/>
                  </a:lnTo>
                  <a:lnTo>
                    <a:pt x="560095" y="192620"/>
                  </a:lnTo>
                  <a:lnTo>
                    <a:pt x="557733" y="147421"/>
                  </a:lnTo>
                  <a:lnTo>
                    <a:pt x="421868" y="154546"/>
                  </a:lnTo>
                  <a:lnTo>
                    <a:pt x="421868" y="617956"/>
                  </a:lnTo>
                  <a:lnTo>
                    <a:pt x="182156" y="630529"/>
                  </a:lnTo>
                  <a:lnTo>
                    <a:pt x="179438" y="578789"/>
                  </a:lnTo>
                  <a:lnTo>
                    <a:pt x="419163" y="566216"/>
                  </a:lnTo>
                  <a:lnTo>
                    <a:pt x="421868" y="617956"/>
                  </a:lnTo>
                  <a:lnTo>
                    <a:pt x="421868" y="154546"/>
                  </a:lnTo>
                  <a:lnTo>
                    <a:pt x="417004" y="154800"/>
                  </a:lnTo>
                  <a:lnTo>
                    <a:pt x="417004" y="525145"/>
                  </a:lnTo>
                  <a:lnTo>
                    <a:pt x="177292" y="537705"/>
                  </a:lnTo>
                  <a:lnTo>
                    <a:pt x="174574" y="485965"/>
                  </a:lnTo>
                  <a:lnTo>
                    <a:pt x="414286" y="473405"/>
                  </a:lnTo>
                  <a:lnTo>
                    <a:pt x="417004" y="525145"/>
                  </a:lnTo>
                  <a:lnTo>
                    <a:pt x="417004" y="154800"/>
                  </a:lnTo>
                  <a:lnTo>
                    <a:pt x="412140" y="155054"/>
                  </a:lnTo>
                  <a:lnTo>
                    <a:pt x="412140" y="432333"/>
                  </a:lnTo>
                  <a:lnTo>
                    <a:pt x="172427" y="444893"/>
                  </a:lnTo>
                  <a:lnTo>
                    <a:pt x="159867" y="205181"/>
                  </a:lnTo>
                  <a:lnTo>
                    <a:pt x="399580" y="192620"/>
                  </a:lnTo>
                  <a:lnTo>
                    <a:pt x="412140" y="432333"/>
                  </a:lnTo>
                  <a:lnTo>
                    <a:pt x="412140" y="155054"/>
                  </a:lnTo>
                  <a:lnTo>
                    <a:pt x="7734" y="176250"/>
                  </a:lnTo>
                  <a:lnTo>
                    <a:pt x="47739" y="939774"/>
                  </a:lnTo>
                  <a:lnTo>
                    <a:pt x="597738" y="910945"/>
                  </a:lnTo>
                  <a:close/>
                </a:path>
                <a:path w="605155" h="1075689">
                  <a:moveTo>
                    <a:pt x="604837" y="1046314"/>
                  </a:moveTo>
                  <a:lnTo>
                    <a:pt x="601599" y="984631"/>
                  </a:lnTo>
                  <a:lnTo>
                    <a:pt x="51600" y="1013460"/>
                  </a:lnTo>
                  <a:lnTo>
                    <a:pt x="54825" y="1075143"/>
                  </a:lnTo>
                  <a:lnTo>
                    <a:pt x="604837" y="1046314"/>
                  </a:lnTo>
                  <a:close/>
                </a:path>
              </a:pathLst>
            </a:custGeom>
            <a:solidFill>
              <a:srgbClr val="79ACDB"/>
            </a:solidFill>
          </p:spPr>
          <p:txBody>
            <a:bodyPr wrap="square" lIns="0" tIns="0" rIns="0" bIns="0" rtlCol="0"/>
            <a:lstStyle/>
            <a:p>
              <a:endParaRPr/>
            </a:p>
          </p:txBody>
        </p:sp>
        <p:sp>
          <p:nvSpPr>
            <p:cNvPr id="18" name="object 18"/>
            <p:cNvSpPr/>
            <p:nvPr/>
          </p:nvSpPr>
          <p:spPr>
            <a:xfrm>
              <a:off x="1151222" y="2694064"/>
              <a:ext cx="554355" cy="102870"/>
            </a:xfrm>
            <a:custGeom>
              <a:avLst/>
              <a:gdLst/>
              <a:ahLst/>
              <a:cxnLst/>
              <a:rect l="l" t="t" r="r" b="b"/>
              <a:pathLst>
                <a:path w="554355" h="102869">
                  <a:moveTo>
                    <a:pt x="550011" y="0"/>
                  </a:moveTo>
                  <a:lnTo>
                    <a:pt x="12" y="28828"/>
                  </a:lnTo>
                  <a:lnTo>
                    <a:pt x="3860" y="102501"/>
                  </a:lnTo>
                  <a:lnTo>
                    <a:pt x="553872" y="73684"/>
                  </a:lnTo>
                  <a:lnTo>
                    <a:pt x="550011" y="0"/>
                  </a:lnTo>
                  <a:close/>
                </a:path>
              </a:pathLst>
            </a:custGeom>
            <a:solidFill>
              <a:srgbClr val="777777"/>
            </a:solidFill>
          </p:spPr>
          <p:txBody>
            <a:bodyPr wrap="square" lIns="0" tIns="0" rIns="0" bIns="0" rtlCol="0"/>
            <a:lstStyle/>
            <a:p>
              <a:endParaRPr/>
            </a:p>
          </p:txBody>
        </p:sp>
        <p:sp>
          <p:nvSpPr>
            <p:cNvPr id="19" name="object 19"/>
            <p:cNvSpPr/>
            <p:nvPr/>
          </p:nvSpPr>
          <p:spPr>
            <a:xfrm>
              <a:off x="1107370" y="1856888"/>
              <a:ext cx="554355" cy="102870"/>
            </a:xfrm>
            <a:custGeom>
              <a:avLst/>
              <a:gdLst/>
              <a:ahLst/>
              <a:cxnLst/>
              <a:rect l="l" t="t" r="r" b="b"/>
              <a:pathLst>
                <a:path w="554355" h="102869">
                  <a:moveTo>
                    <a:pt x="549998" y="0"/>
                  </a:moveTo>
                  <a:lnTo>
                    <a:pt x="0" y="28828"/>
                  </a:lnTo>
                  <a:lnTo>
                    <a:pt x="3860" y="102476"/>
                  </a:lnTo>
                  <a:lnTo>
                    <a:pt x="553847" y="73659"/>
                  </a:lnTo>
                  <a:lnTo>
                    <a:pt x="549998" y="0"/>
                  </a:lnTo>
                  <a:close/>
                </a:path>
              </a:pathLst>
            </a:custGeom>
            <a:solidFill>
              <a:srgbClr val="EEF3F4"/>
            </a:solidFill>
          </p:spPr>
          <p:txBody>
            <a:bodyPr wrap="square" lIns="0" tIns="0" rIns="0" bIns="0" rtlCol="0"/>
            <a:lstStyle/>
            <a:p>
              <a:endParaRPr/>
            </a:p>
          </p:txBody>
        </p:sp>
        <p:sp>
          <p:nvSpPr>
            <p:cNvPr id="20" name="object 20"/>
            <p:cNvSpPr/>
            <p:nvPr/>
          </p:nvSpPr>
          <p:spPr>
            <a:xfrm>
              <a:off x="1194161" y="1278586"/>
              <a:ext cx="69850" cy="479425"/>
            </a:xfrm>
            <a:custGeom>
              <a:avLst/>
              <a:gdLst/>
              <a:ahLst/>
              <a:cxnLst/>
              <a:rect l="l" t="t" r="r" b="b"/>
              <a:pathLst>
                <a:path w="69850" h="479425">
                  <a:moveTo>
                    <a:pt x="22150" y="0"/>
                  </a:moveTo>
                  <a:lnTo>
                    <a:pt x="11228" y="16656"/>
                  </a:lnTo>
                  <a:lnTo>
                    <a:pt x="3677" y="61290"/>
                  </a:lnTo>
                  <a:lnTo>
                    <a:pt x="0" y="127840"/>
                  </a:lnTo>
                  <a:lnTo>
                    <a:pt x="700" y="210248"/>
                  </a:lnTo>
                  <a:lnTo>
                    <a:pt x="4826" y="284252"/>
                  </a:lnTo>
                  <a:lnTo>
                    <a:pt x="8450" y="324564"/>
                  </a:lnTo>
                  <a:lnTo>
                    <a:pt x="17756" y="394855"/>
                  </a:lnTo>
                  <a:lnTo>
                    <a:pt x="29069" y="447378"/>
                  </a:lnTo>
                  <a:lnTo>
                    <a:pt x="47271" y="479310"/>
                  </a:lnTo>
                  <a:lnTo>
                    <a:pt x="52946" y="475132"/>
                  </a:lnTo>
                  <a:lnTo>
                    <a:pt x="65369" y="421741"/>
                  </a:lnTo>
                  <a:lnTo>
                    <a:pt x="69258" y="358696"/>
                  </a:lnTo>
                  <a:lnTo>
                    <a:pt x="69706" y="321357"/>
                  </a:lnTo>
                  <a:lnTo>
                    <a:pt x="69096" y="280889"/>
                  </a:lnTo>
                  <a:lnTo>
                    <a:pt x="67375" y="237959"/>
                  </a:lnTo>
                  <a:lnTo>
                    <a:pt x="62244" y="167601"/>
                  </a:lnTo>
                  <a:lnTo>
                    <a:pt x="54153" y="100060"/>
                  </a:lnTo>
                  <a:lnTo>
                    <a:pt x="44250" y="46848"/>
                  </a:lnTo>
                  <a:lnTo>
                    <a:pt x="22150" y="0"/>
                  </a:lnTo>
                  <a:close/>
                </a:path>
              </a:pathLst>
            </a:custGeom>
            <a:solidFill>
              <a:srgbClr val="FFFFFF"/>
            </a:solidFill>
          </p:spPr>
          <p:txBody>
            <a:bodyPr wrap="square" lIns="0" tIns="0" rIns="0" bIns="0" rtlCol="0"/>
            <a:lstStyle/>
            <a:p>
              <a:endParaRPr/>
            </a:p>
          </p:txBody>
        </p:sp>
        <p:pic>
          <p:nvPicPr>
            <p:cNvPr id="21" name="object 21"/>
            <p:cNvPicPr/>
            <p:nvPr/>
          </p:nvPicPr>
          <p:blipFill>
            <a:blip r:embed="rId5" cstate="print"/>
            <a:stretch>
              <a:fillRect/>
            </a:stretch>
          </p:blipFill>
          <p:spPr>
            <a:xfrm>
              <a:off x="1263354" y="1975727"/>
              <a:ext cx="252272" cy="252285"/>
            </a:xfrm>
            <a:prstGeom prst="rect">
              <a:avLst/>
            </a:prstGeom>
          </p:spPr>
        </p:pic>
        <p:sp>
          <p:nvSpPr>
            <p:cNvPr id="22" name="object 22"/>
            <p:cNvSpPr/>
            <p:nvPr/>
          </p:nvSpPr>
          <p:spPr>
            <a:xfrm>
              <a:off x="1278064" y="2256522"/>
              <a:ext cx="247650" cy="157480"/>
            </a:xfrm>
            <a:custGeom>
              <a:avLst/>
              <a:gdLst/>
              <a:ahLst/>
              <a:cxnLst/>
              <a:rect l="l" t="t" r="r" b="b"/>
              <a:pathLst>
                <a:path w="247650" h="157480">
                  <a:moveTo>
                    <a:pt x="242430" y="51739"/>
                  </a:moveTo>
                  <a:lnTo>
                    <a:pt x="239712" y="0"/>
                  </a:lnTo>
                  <a:lnTo>
                    <a:pt x="0" y="12560"/>
                  </a:lnTo>
                  <a:lnTo>
                    <a:pt x="2705" y="64300"/>
                  </a:lnTo>
                  <a:lnTo>
                    <a:pt x="242430" y="51739"/>
                  </a:lnTo>
                  <a:close/>
                </a:path>
                <a:path w="247650" h="157480">
                  <a:moveTo>
                    <a:pt x="247294" y="144564"/>
                  </a:moveTo>
                  <a:lnTo>
                    <a:pt x="244589" y="92824"/>
                  </a:lnTo>
                  <a:lnTo>
                    <a:pt x="4864" y="105384"/>
                  </a:lnTo>
                  <a:lnTo>
                    <a:pt x="7581" y="157124"/>
                  </a:lnTo>
                  <a:lnTo>
                    <a:pt x="247294" y="144564"/>
                  </a:lnTo>
                  <a:close/>
                </a:path>
              </a:pathLst>
            </a:custGeom>
            <a:solidFill>
              <a:srgbClr val="777777"/>
            </a:solidFill>
          </p:spPr>
          <p:txBody>
            <a:bodyPr wrap="square" lIns="0" tIns="0" rIns="0" bIns="0" rtlCol="0"/>
            <a:lstStyle/>
            <a:p>
              <a:endParaRPr/>
            </a:p>
          </p:txBody>
        </p:sp>
        <p:sp>
          <p:nvSpPr>
            <p:cNvPr id="23" name="object 23"/>
            <p:cNvSpPr/>
            <p:nvPr/>
          </p:nvSpPr>
          <p:spPr>
            <a:xfrm>
              <a:off x="7772400" y="1714500"/>
              <a:ext cx="655320" cy="1173480"/>
            </a:xfrm>
            <a:custGeom>
              <a:avLst/>
              <a:gdLst/>
              <a:ahLst/>
              <a:cxnLst/>
              <a:rect l="l" t="t" r="r" b="b"/>
              <a:pathLst>
                <a:path w="655320" h="1173480">
                  <a:moveTo>
                    <a:pt x="654735" y="0"/>
                  </a:moveTo>
                  <a:lnTo>
                    <a:pt x="0" y="0"/>
                  </a:lnTo>
                  <a:lnTo>
                    <a:pt x="0" y="1172984"/>
                  </a:lnTo>
                  <a:lnTo>
                    <a:pt x="654735" y="1172984"/>
                  </a:lnTo>
                  <a:lnTo>
                    <a:pt x="654735" y="0"/>
                  </a:lnTo>
                  <a:close/>
                </a:path>
              </a:pathLst>
            </a:custGeom>
            <a:solidFill>
              <a:srgbClr val="FFFFFF"/>
            </a:solidFill>
          </p:spPr>
          <p:txBody>
            <a:bodyPr wrap="square" lIns="0" tIns="0" rIns="0" bIns="0" rtlCol="0"/>
            <a:lstStyle/>
            <a:p>
              <a:endParaRPr/>
            </a:p>
          </p:txBody>
        </p:sp>
        <p:sp>
          <p:nvSpPr>
            <p:cNvPr id="24" name="object 24"/>
            <p:cNvSpPr/>
            <p:nvPr/>
          </p:nvSpPr>
          <p:spPr>
            <a:xfrm>
              <a:off x="7901533" y="1821573"/>
              <a:ext cx="384810" cy="236220"/>
            </a:xfrm>
            <a:custGeom>
              <a:avLst/>
              <a:gdLst/>
              <a:ahLst/>
              <a:cxnLst/>
              <a:rect l="l" t="t" r="r" b="b"/>
              <a:pathLst>
                <a:path w="384809" h="236219">
                  <a:moveTo>
                    <a:pt x="354063" y="0"/>
                  </a:moveTo>
                  <a:lnTo>
                    <a:pt x="30416" y="0"/>
                  </a:lnTo>
                  <a:lnTo>
                    <a:pt x="18580" y="2389"/>
                  </a:lnTo>
                  <a:lnTo>
                    <a:pt x="8912" y="8907"/>
                  </a:lnTo>
                  <a:lnTo>
                    <a:pt x="2391" y="18575"/>
                  </a:lnTo>
                  <a:lnTo>
                    <a:pt x="105" y="29895"/>
                  </a:lnTo>
                  <a:lnTo>
                    <a:pt x="0" y="205625"/>
                  </a:lnTo>
                  <a:lnTo>
                    <a:pt x="2391" y="217461"/>
                  </a:lnTo>
                  <a:lnTo>
                    <a:pt x="8912" y="227129"/>
                  </a:lnTo>
                  <a:lnTo>
                    <a:pt x="18580" y="233650"/>
                  </a:lnTo>
                  <a:lnTo>
                    <a:pt x="30416" y="236042"/>
                  </a:lnTo>
                  <a:lnTo>
                    <a:pt x="354063" y="236042"/>
                  </a:lnTo>
                  <a:lnTo>
                    <a:pt x="365904" y="233650"/>
                  </a:lnTo>
                  <a:lnTo>
                    <a:pt x="375572" y="227129"/>
                  </a:lnTo>
                  <a:lnTo>
                    <a:pt x="382090" y="217461"/>
                  </a:lnTo>
                  <a:lnTo>
                    <a:pt x="384479" y="205625"/>
                  </a:lnTo>
                  <a:lnTo>
                    <a:pt x="384479" y="203479"/>
                  </a:lnTo>
                  <a:lnTo>
                    <a:pt x="101549" y="203479"/>
                  </a:lnTo>
                  <a:lnTo>
                    <a:pt x="101549" y="202882"/>
                  </a:lnTo>
                  <a:lnTo>
                    <a:pt x="60528" y="202882"/>
                  </a:lnTo>
                  <a:lnTo>
                    <a:pt x="60528" y="29895"/>
                  </a:lnTo>
                  <a:lnTo>
                    <a:pt x="384374" y="29895"/>
                  </a:lnTo>
                  <a:lnTo>
                    <a:pt x="382090" y="18575"/>
                  </a:lnTo>
                  <a:lnTo>
                    <a:pt x="375572" y="8907"/>
                  </a:lnTo>
                  <a:lnTo>
                    <a:pt x="365904" y="2389"/>
                  </a:lnTo>
                  <a:lnTo>
                    <a:pt x="354063" y="0"/>
                  </a:lnTo>
                  <a:close/>
                </a:path>
                <a:path w="384809" h="236219">
                  <a:moveTo>
                    <a:pt x="144132" y="30492"/>
                  </a:moveTo>
                  <a:lnTo>
                    <a:pt x="122237" y="30492"/>
                  </a:lnTo>
                  <a:lnTo>
                    <a:pt x="122237" y="203479"/>
                  </a:lnTo>
                  <a:lnTo>
                    <a:pt x="144132" y="203479"/>
                  </a:lnTo>
                  <a:lnTo>
                    <a:pt x="144132" y="30492"/>
                  </a:lnTo>
                  <a:close/>
                </a:path>
                <a:path w="384809" h="236219">
                  <a:moveTo>
                    <a:pt x="184683" y="30492"/>
                  </a:moveTo>
                  <a:lnTo>
                    <a:pt x="164820" y="30492"/>
                  </a:lnTo>
                  <a:lnTo>
                    <a:pt x="164820" y="203479"/>
                  </a:lnTo>
                  <a:lnTo>
                    <a:pt x="184683" y="203479"/>
                  </a:lnTo>
                  <a:lnTo>
                    <a:pt x="184683" y="30492"/>
                  </a:lnTo>
                  <a:close/>
                </a:path>
                <a:path w="384809" h="236219">
                  <a:moveTo>
                    <a:pt x="224485" y="30492"/>
                  </a:moveTo>
                  <a:lnTo>
                    <a:pt x="205371" y="30492"/>
                  </a:lnTo>
                  <a:lnTo>
                    <a:pt x="205371" y="203479"/>
                  </a:lnTo>
                  <a:lnTo>
                    <a:pt x="384479" y="203479"/>
                  </a:lnTo>
                  <a:lnTo>
                    <a:pt x="384479" y="203174"/>
                  </a:lnTo>
                  <a:lnTo>
                    <a:pt x="264629" y="203174"/>
                  </a:lnTo>
                  <a:lnTo>
                    <a:pt x="264629" y="202882"/>
                  </a:lnTo>
                  <a:lnTo>
                    <a:pt x="224485" y="202882"/>
                  </a:lnTo>
                  <a:lnTo>
                    <a:pt x="224485" y="30492"/>
                  </a:lnTo>
                  <a:close/>
                </a:path>
                <a:path w="384809" h="236219">
                  <a:moveTo>
                    <a:pt x="305092" y="30187"/>
                  </a:moveTo>
                  <a:lnTo>
                    <a:pt x="285318" y="30187"/>
                  </a:lnTo>
                  <a:lnTo>
                    <a:pt x="285318" y="203174"/>
                  </a:lnTo>
                  <a:lnTo>
                    <a:pt x="305092" y="203174"/>
                  </a:lnTo>
                  <a:lnTo>
                    <a:pt x="305092" y="30187"/>
                  </a:lnTo>
                  <a:close/>
                </a:path>
                <a:path w="384809" h="236219">
                  <a:moveTo>
                    <a:pt x="384433" y="30187"/>
                  </a:moveTo>
                  <a:lnTo>
                    <a:pt x="325780" y="30187"/>
                  </a:lnTo>
                  <a:lnTo>
                    <a:pt x="325780" y="203174"/>
                  </a:lnTo>
                  <a:lnTo>
                    <a:pt x="384479" y="203174"/>
                  </a:lnTo>
                  <a:lnTo>
                    <a:pt x="384433" y="30187"/>
                  </a:lnTo>
                  <a:close/>
                </a:path>
                <a:path w="384809" h="236219">
                  <a:moveTo>
                    <a:pt x="224485" y="29895"/>
                  </a:moveTo>
                  <a:lnTo>
                    <a:pt x="81216" y="29895"/>
                  </a:lnTo>
                  <a:lnTo>
                    <a:pt x="81216" y="202882"/>
                  </a:lnTo>
                  <a:lnTo>
                    <a:pt x="101549" y="202882"/>
                  </a:lnTo>
                  <a:lnTo>
                    <a:pt x="101549" y="30492"/>
                  </a:lnTo>
                  <a:lnTo>
                    <a:pt x="224485" y="30492"/>
                  </a:lnTo>
                  <a:lnTo>
                    <a:pt x="224485" y="29895"/>
                  </a:lnTo>
                  <a:close/>
                </a:path>
                <a:path w="384809" h="236219">
                  <a:moveTo>
                    <a:pt x="384374" y="29895"/>
                  </a:moveTo>
                  <a:lnTo>
                    <a:pt x="245173" y="29895"/>
                  </a:lnTo>
                  <a:lnTo>
                    <a:pt x="245173" y="202882"/>
                  </a:lnTo>
                  <a:lnTo>
                    <a:pt x="264629" y="202882"/>
                  </a:lnTo>
                  <a:lnTo>
                    <a:pt x="264629" y="30187"/>
                  </a:lnTo>
                  <a:lnTo>
                    <a:pt x="384433" y="30187"/>
                  </a:lnTo>
                  <a:lnTo>
                    <a:pt x="384374" y="29895"/>
                  </a:lnTo>
                  <a:close/>
                </a:path>
              </a:pathLst>
            </a:custGeom>
            <a:solidFill>
              <a:srgbClr val="D4DEE1"/>
            </a:solidFill>
          </p:spPr>
          <p:txBody>
            <a:bodyPr wrap="square" lIns="0" tIns="0" rIns="0" bIns="0" rtlCol="0"/>
            <a:lstStyle/>
            <a:p>
              <a:endParaRPr/>
            </a:p>
          </p:txBody>
        </p:sp>
        <p:sp>
          <p:nvSpPr>
            <p:cNvPr id="25" name="object 25"/>
            <p:cNvSpPr/>
            <p:nvPr/>
          </p:nvSpPr>
          <p:spPr>
            <a:xfrm>
              <a:off x="7791219" y="2057608"/>
              <a:ext cx="605155" cy="749300"/>
            </a:xfrm>
            <a:custGeom>
              <a:avLst/>
              <a:gdLst/>
              <a:ahLst/>
              <a:cxnLst/>
              <a:rect l="l" t="t" r="r" b="b"/>
              <a:pathLst>
                <a:path w="605154" h="749300">
                  <a:moveTo>
                    <a:pt x="605116" y="652106"/>
                  </a:moveTo>
                  <a:lnTo>
                    <a:pt x="0" y="652106"/>
                  </a:lnTo>
                  <a:lnTo>
                    <a:pt x="0" y="705497"/>
                  </a:lnTo>
                  <a:lnTo>
                    <a:pt x="3394" y="722308"/>
                  </a:lnTo>
                  <a:lnTo>
                    <a:pt x="12652" y="736038"/>
                  </a:lnTo>
                  <a:lnTo>
                    <a:pt x="26381" y="745295"/>
                  </a:lnTo>
                  <a:lnTo>
                    <a:pt x="43192" y="748690"/>
                  </a:lnTo>
                  <a:lnTo>
                    <a:pt x="561924" y="748690"/>
                  </a:lnTo>
                  <a:lnTo>
                    <a:pt x="578735" y="745295"/>
                  </a:lnTo>
                  <a:lnTo>
                    <a:pt x="592464" y="736038"/>
                  </a:lnTo>
                  <a:lnTo>
                    <a:pt x="601722" y="722308"/>
                  </a:lnTo>
                  <a:lnTo>
                    <a:pt x="605116" y="705497"/>
                  </a:lnTo>
                  <a:lnTo>
                    <a:pt x="605116" y="652106"/>
                  </a:lnTo>
                  <a:close/>
                </a:path>
                <a:path w="605154" h="749300">
                  <a:moveTo>
                    <a:pt x="465594" y="0"/>
                  </a:moveTo>
                  <a:lnTo>
                    <a:pt x="140728" y="0"/>
                  </a:lnTo>
                  <a:lnTo>
                    <a:pt x="132599" y="630"/>
                  </a:lnTo>
                  <a:lnTo>
                    <a:pt x="125876" y="3568"/>
                  </a:lnTo>
                  <a:lnTo>
                    <a:pt x="121104" y="8068"/>
                  </a:lnTo>
                  <a:lnTo>
                    <a:pt x="118833" y="13385"/>
                  </a:lnTo>
                  <a:lnTo>
                    <a:pt x="119369" y="18996"/>
                  </a:lnTo>
                  <a:lnTo>
                    <a:pt x="122404" y="24553"/>
                  </a:lnTo>
                  <a:lnTo>
                    <a:pt x="127622" y="29232"/>
                  </a:lnTo>
                  <a:lnTo>
                    <a:pt x="134708" y="32207"/>
                  </a:lnTo>
                  <a:lnTo>
                    <a:pt x="134708" y="75234"/>
                  </a:lnTo>
                  <a:lnTo>
                    <a:pt x="131124" y="92994"/>
                  </a:lnTo>
                  <a:lnTo>
                    <a:pt x="121348" y="107499"/>
                  </a:lnTo>
                  <a:lnTo>
                    <a:pt x="106848" y="117279"/>
                  </a:lnTo>
                  <a:lnTo>
                    <a:pt x="89090" y="120865"/>
                  </a:lnTo>
                  <a:lnTo>
                    <a:pt x="43192" y="120865"/>
                  </a:lnTo>
                  <a:lnTo>
                    <a:pt x="26381" y="124260"/>
                  </a:lnTo>
                  <a:lnTo>
                    <a:pt x="12652" y="133518"/>
                  </a:lnTo>
                  <a:lnTo>
                    <a:pt x="3394" y="147247"/>
                  </a:lnTo>
                  <a:lnTo>
                    <a:pt x="0" y="164058"/>
                  </a:lnTo>
                  <a:lnTo>
                    <a:pt x="0" y="245732"/>
                  </a:lnTo>
                  <a:lnTo>
                    <a:pt x="605091" y="245732"/>
                  </a:lnTo>
                  <a:lnTo>
                    <a:pt x="605091" y="652106"/>
                  </a:lnTo>
                  <a:lnTo>
                    <a:pt x="605116" y="177076"/>
                  </a:lnTo>
                  <a:lnTo>
                    <a:pt x="292620" y="177076"/>
                  </a:lnTo>
                  <a:lnTo>
                    <a:pt x="224897" y="175020"/>
                  </a:lnTo>
                  <a:lnTo>
                    <a:pt x="169592" y="169414"/>
                  </a:lnTo>
                  <a:lnTo>
                    <a:pt x="132304" y="161099"/>
                  </a:lnTo>
                  <a:lnTo>
                    <a:pt x="118630" y="150914"/>
                  </a:lnTo>
                  <a:lnTo>
                    <a:pt x="132304" y="140734"/>
                  </a:lnTo>
                  <a:lnTo>
                    <a:pt x="169592" y="132418"/>
                  </a:lnTo>
                  <a:lnTo>
                    <a:pt x="224897" y="126809"/>
                  </a:lnTo>
                  <a:lnTo>
                    <a:pt x="292620" y="124752"/>
                  </a:lnTo>
                  <a:lnTo>
                    <a:pt x="492130" y="124752"/>
                  </a:lnTo>
                  <a:lnTo>
                    <a:pt x="479769" y="116420"/>
                  </a:lnTo>
                  <a:lnTo>
                    <a:pt x="469992" y="101920"/>
                  </a:lnTo>
                  <a:lnTo>
                    <a:pt x="469689" y="100418"/>
                  </a:lnTo>
                  <a:lnTo>
                    <a:pt x="298196" y="100418"/>
                  </a:lnTo>
                  <a:lnTo>
                    <a:pt x="255930" y="98363"/>
                  </a:lnTo>
                  <a:lnTo>
                    <a:pt x="221414" y="92759"/>
                  </a:lnTo>
                  <a:lnTo>
                    <a:pt x="198144" y="84447"/>
                  </a:lnTo>
                  <a:lnTo>
                    <a:pt x="189611" y="74269"/>
                  </a:lnTo>
                  <a:lnTo>
                    <a:pt x="198144" y="64084"/>
                  </a:lnTo>
                  <a:lnTo>
                    <a:pt x="221414" y="55768"/>
                  </a:lnTo>
                  <a:lnTo>
                    <a:pt x="255930" y="50163"/>
                  </a:lnTo>
                  <a:lnTo>
                    <a:pt x="298196" y="48107"/>
                  </a:lnTo>
                  <a:lnTo>
                    <a:pt x="466407" y="48107"/>
                  </a:lnTo>
                  <a:lnTo>
                    <a:pt x="466407" y="32892"/>
                  </a:lnTo>
                  <a:lnTo>
                    <a:pt x="476883" y="32892"/>
                  </a:lnTo>
                  <a:lnTo>
                    <a:pt x="484492" y="25971"/>
                  </a:lnTo>
                  <a:lnTo>
                    <a:pt x="485063" y="17652"/>
                  </a:lnTo>
                  <a:lnTo>
                    <a:pt x="483873" y="10847"/>
                  </a:lnTo>
                  <a:lnTo>
                    <a:pt x="479791" y="4997"/>
                  </a:lnTo>
                  <a:lnTo>
                    <a:pt x="473478" y="1061"/>
                  </a:lnTo>
                  <a:lnTo>
                    <a:pt x="465594" y="0"/>
                  </a:lnTo>
                  <a:close/>
                </a:path>
                <a:path w="605154" h="749300">
                  <a:moveTo>
                    <a:pt x="492130" y="124752"/>
                  </a:moveTo>
                  <a:lnTo>
                    <a:pt x="292620" y="124752"/>
                  </a:lnTo>
                  <a:lnTo>
                    <a:pt x="360343" y="126809"/>
                  </a:lnTo>
                  <a:lnTo>
                    <a:pt x="415648" y="132418"/>
                  </a:lnTo>
                  <a:lnTo>
                    <a:pt x="452937" y="140734"/>
                  </a:lnTo>
                  <a:lnTo>
                    <a:pt x="466610" y="150914"/>
                  </a:lnTo>
                  <a:lnTo>
                    <a:pt x="452937" y="161099"/>
                  </a:lnTo>
                  <a:lnTo>
                    <a:pt x="415648" y="169414"/>
                  </a:lnTo>
                  <a:lnTo>
                    <a:pt x="360343" y="175020"/>
                  </a:lnTo>
                  <a:lnTo>
                    <a:pt x="292620" y="177076"/>
                  </a:lnTo>
                  <a:lnTo>
                    <a:pt x="605116" y="177076"/>
                  </a:lnTo>
                  <a:lnTo>
                    <a:pt x="605116" y="172973"/>
                  </a:lnTo>
                  <a:lnTo>
                    <a:pt x="601722" y="156163"/>
                  </a:lnTo>
                  <a:lnTo>
                    <a:pt x="592464" y="142433"/>
                  </a:lnTo>
                  <a:lnTo>
                    <a:pt x="578735" y="133176"/>
                  </a:lnTo>
                  <a:lnTo>
                    <a:pt x="561924" y="129781"/>
                  </a:lnTo>
                  <a:lnTo>
                    <a:pt x="512038" y="129781"/>
                  </a:lnTo>
                  <a:lnTo>
                    <a:pt x="494273" y="126196"/>
                  </a:lnTo>
                  <a:lnTo>
                    <a:pt x="492130" y="124752"/>
                  </a:lnTo>
                  <a:close/>
                </a:path>
                <a:path w="605154" h="749300">
                  <a:moveTo>
                    <a:pt x="466407" y="48107"/>
                  </a:moveTo>
                  <a:lnTo>
                    <a:pt x="298196" y="48107"/>
                  </a:lnTo>
                  <a:lnTo>
                    <a:pt x="340463" y="50163"/>
                  </a:lnTo>
                  <a:lnTo>
                    <a:pt x="374983" y="55768"/>
                  </a:lnTo>
                  <a:lnTo>
                    <a:pt x="398258" y="64084"/>
                  </a:lnTo>
                  <a:lnTo>
                    <a:pt x="406793" y="74269"/>
                  </a:lnTo>
                  <a:lnTo>
                    <a:pt x="398258" y="84447"/>
                  </a:lnTo>
                  <a:lnTo>
                    <a:pt x="374983" y="92759"/>
                  </a:lnTo>
                  <a:lnTo>
                    <a:pt x="340463" y="98363"/>
                  </a:lnTo>
                  <a:lnTo>
                    <a:pt x="298196" y="100418"/>
                  </a:lnTo>
                  <a:lnTo>
                    <a:pt x="469689" y="100418"/>
                  </a:lnTo>
                  <a:lnTo>
                    <a:pt x="466464" y="84447"/>
                  </a:lnTo>
                  <a:lnTo>
                    <a:pt x="466407" y="48107"/>
                  </a:lnTo>
                  <a:close/>
                </a:path>
                <a:path w="605154" h="749300">
                  <a:moveTo>
                    <a:pt x="476883" y="32892"/>
                  </a:moveTo>
                  <a:lnTo>
                    <a:pt x="466407" y="32892"/>
                  </a:lnTo>
                  <a:lnTo>
                    <a:pt x="476338" y="33388"/>
                  </a:lnTo>
                  <a:lnTo>
                    <a:pt x="476883" y="32892"/>
                  </a:lnTo>
                  <a:close/>
                </a:path>
              </a:pathLst>
            </a:custGeom>
            <a:solidFill>
              <a:srgbClr val="A2826A"/>
            </a:solidFill>
          </p:spPr>
          <p:txBody>
            <a:bodyPr wrap="square" lIns="0" tIns="0" rIns="0" bIns="0" rtlCol="0"/>
            <a:lstStyle/>
            <a:p>
              <a:endParaRPr/>
            </a:p>
          </p:txBody>
        </p:sp>
        <p:sp>
          <p:nvSpPr>
            <p:cNvPr id="26" name="object 26"/>
            <p:cNvSpPr/>
            <p:nvPr/>
          </p:nvSpPr>
          <p:spPr>
            <a:xfrm>
              <a:off x="7962075" y="1851469"/>
              <a:ext cx="265430" cy="173990"/>
            </a:xfrm>
            <a:custGeom>
              <a:avLst/>
              <a:gdLst/>
              <a:ahLst/>
              <a:cxnLst/>
              <a:rect l="l" t="t" r="r" b="b"/>
              <a:pathLst>
                <a:path w="265429" h="173989">
                  <a:moveTo>
                    <a:pt x="20688" y="0"/>
                  </a:moveTo>
                  <a:lnTo>
                    <a:pt x="0" y="0"/>
                  </a:lnTo>
                  <a:lnTo>
                    <a:pt x="0" y="172986"/>
                  </a:lnTo>
                  <a:lnTo>
                    <a:pt x="20688" y="172986"/>
                  </a:lnTo>
                  <a:lnTo>
                    <a:pt x="20688" y="0"/>
                  </a:lnTo>
                  <a:close/>
                </a:path>
                <a:path w="265429" h="173989">
                  <a:moveTo>
                    <a:pt x="61696" y="596"/>
                  </a:moveTo>
                  <a:lnTo>
                    <a:pt x="41008" y="596"/>
                  </a:lnTo>
                  <a:lnTo>
                    <a:pt x="41008" y="173583"/>
                  </a:lnTo>
                  <a:lnTo>
                    <a:pt x="61696" y="173583"/>
                  </a:lnTo>
                  <a:lnTo>
                    <a:pt x="61696" y="596"/>
                  </a:lnTo>
                  <a:close/>
                </a:path>
                <a:path w="265429" h="173989">
                  <a:moveTo>
                    <a:pt x="104279" y="596"/>
                  </a:moveTo>
                  <a:lnTo>
                    <a:pt x="83591" y="596"/>
                  </a:lnTo>
                  <a:lnTo>
                    <a:pt x="83591" y="173583"/>
                  </a:lnTo>
                  <a:lnTo>
                    <a:pt x="104279" y="173583"/>
                  </a:lnTo>
                  <a:lnTo>
                    <a:pt x="104279" y="596"/>
                  </a:lnTo>
                  <a:close/>
                </a:path>
                <a:path w="265429" h="173989">
                  <a:moveTo>
                    <a:pt x="144843" y="596"/>
                  </a:moveTo>
                  <a:lnTo>
                    <a:pt x="124155" y="596"/>
                  </a:lnTo>
                  <a:lnTo>
                    <a:pt x="124155" y="173583"/>
                  </a:lnTo>
                  <a:lnTo>
                    <a:pt x="144843" y="173583"/>
                  </a:lnTo>
                  <a:lnTo>
                    <a:pt x="144843" y="596"/>
                  </a:lnTo>
                  <a:close/>
                </a:path>
                <a:path w="265429" h="173989">
                  <a:moveTo>
                    <a:pt x="184632" y="0"/>
                  </a:moveTo>
                  <a:lnTo>
                    <a:pt x="163944" y="0"/>
                  </a:lnTo>
                  <a:lnTo>
                    <a:pt x="163944" y="172986"/>
                  </a:lnTo>
                  <a:lnTo>
                    <a:pt x="184632" y="172986"/>
                  </a:lnTo>
                  <a:lnTo>
                    <a:pt x="184632" y="0"/>
                  </a:lnTo>
                  <a:close/>
                </a:path>
                <a:path w="265429" h="173989">
                  <a:moveTo>
                    <a:pt x="224790" y="292"/>
                  </a:moveTo>
                  <a:lnTo>
                    <a:pt x="204101" y="292"/>
                  </a:lnTo>
                  <a:lnTo>
                    <a:pt x="204101" y="173278"/>
                  </a:lnTo>
                  <a:lnTo>
                    <a:pt x="224790" y="173278"/>
                  </a:lnTo>
                  <a:lnTo>
                    <a:pt x="224790" y="292"/>
                  </a:lnTo>
                  <a:close/>
                </a:path>
                <a:path w="265429" h="173989">
                  <a:moveTo>
                    <a:pt x="265239" y="292"/>
                  </a:moveTo>
                  <a:lnTo>
                    <a:pt x="244551" y="292"/>
                  </a:lnTo>
                  <a:lnTo>
                    <a:pt x="244551" y="173278"/>
                  </a:lnTo>
                  <a:lnTo>
                    <a:pt x="265239" y="173278"/>
                  </a:lnTo>
                  <a:lnTo>
                    <a:pt x="265239" y="292"/>
                  </a:lnTo>
                  <a:close/>
                </a:path>
              </a:pathLst>
            </a:custGeom>
            <a:solidFill>
              <a:srgbClr val="F8F8F8"/>
            </a:solidFill>
          </p:spPr>
          <p:txBody>
            <a:bodyPr wrap="square" lIns="0" tIns="0" rIns="0" bIns="0" rtlCol="0"/>
            <a:lstStyle/>
            <a:p>
              <a:endParaRPr/>
            </a:p>
          </p:txBody>
        </p:sp>
        <p:sp>
          <p:nvSpPr>
            <p:cNvPr id="27" name="object 27"/>
            <p:cNvSpPr/>
            <p:nvPr/>
          </p:nvSpPr>
          <p:spPr>
            <a:xfrm>
              <a:off x="7791199" y="2303336"/>
              <a:ext cx="605155" cy="406400"/>
            </a:xfrm>
            <a:custGeom>
              <a:avLst/>
              <a:gdLst/>
              <a:ahLst/>
              <a:cxnLst/>
              <a:rect l="l" t="t" r="r" b="b"/>
              <a:pathLst>
                <a:path w="605154" h="406400">
                  <a:moveTo>
                    <a:pt x="605116" y="0"/>
                  </a:moveTo>
                  <a:lnTo>
                    <a:pt x="0" y="0"/>
                  </a:lnTo>
                  <a:lnTo>
                    <a:pt x="0" y="406374"/>
                  </a:lnTo>
                  <a:lnTo>
                    <a:pt x="605116" y="406374"/>
                  </a:lnTo>
                  <a:lnTo>
                    <a:pt x="605116" y="345300"/>
                  </a:lnTo>
                  <a:lnTo>
                    <a:pt x="92252" y="345300"/>
                  </a:lnTo>
                  <a:lnTo>
                    <a:pt x="92252" y="314477"/>
                  </a:lnTo>
                  <a:lnTo>
                    <a:pt x="605116" y="314477"/>
                  </a:lnTo>
                  <a:lnTo>
                    <a:pt x="605116" y="285026"/>
                  </a:lnTo>
                  <a:lnTo>
                    <a:pt x="92900" y="285026"/>
                  </a:lnTo>
                  <a:lnTo>
                    <a:pt x="92900" y="254203"/>
                  </a:lnTo>
                  <a:lnTo>
                    <a:pt x="605116" y="254203"/>
                  </a:lnTo>
                  <a:lnTo>
                    <a:pt x="605116" y="224739"/>
                  </a:lnTo>
                  <a:lnTo>
                    <a:pt x="92252" y="224739"/>
                  </a:lnTo>
                  <a:lnTo>
                    <a:pt x="92252" y="193916"/>
                  </a:lnTo>
                  <a:lnTo>
                    <a:pt x="605116" y="193916"/>
                  </a:lnTo>
                  <a:lnTo>
                    <a:pt x="605116" y="166268"/>
                  </a:lnTo>
                  <a:lnTo>
                    <a:pt x="92240" y="166268"/>
                  </a:lnTo>
                  <a:lnTo>
                    <a:pt x="92240" y="135445"/>
                  </a:lnTo>
                  <a:lnTo>
                    <a:pt x="605116" y="135445"/>
                  </a:lnTo>
                  <a:lnTo>
                    <a:pt x="605116" y="101041"/>
                  </a:lnTo>
                  <a:lnTo>
                    <a:pt x="63906" y="101041"/>
                  </a:lnTo>
                  <a:lnTo>
                    <a:pt x="48751" y="97980"/>
                  </a:lnTo>
                  <a:lnTo>
                    <a:pt x="36374" y="89635"/>
                  </a:lnTo>
                  <a:lnTo>
                    <a:pt x="28028" y="77257"/>
                  </a:lnTo>
                  <a:lnTo>
                    <a:pt x="24968" y="62102"/>
                  </a:lnTo>
                  <a:lnTo>
                    <a:pt x="28028" y="46948"/>
                  </a:lnTo>
                  <a:lnTo>
                    <a:pt x="36374" y="34570"/>
                  </a:lnTo>
                  <a:lnTo>
                    <a:pt x="48751" y="26225"/>
                  </a:lnTo>
                  <a:lnTo>
                    <a:pt x="63906" y="23164"/>
                  </a:lnTo>
                  <a:lnTo>
                    <a:pt x="605116" y="23164"/>
                  </a:lnTo>
                  <a:lnTo>
                    <a:pt x="605116" y="0"/>
                  </a:lnTo>
                  <a:close/>
                </a:path>
                <a:path w="605154" h="406400">
                  <a:moveTo>
                    <a:pt x="605116" y="314477"/>
                  </a:moveTo>
                  <a:lnTo>
                    <a:pt x="511606" y="314477"/>
                  </a:lnTo>
                  <a:lnTo>
                    <a:pt x="511606" y="345300"/>
                  </a:lnTo>
                  <a:lnTo>
                    <a:pt x="605116" y="345300"/>
                  </a:lnTo>
                  <a:lnTo>
                    <a:pt x="605116" y="314477"/>
                  </a:lnTo>
                  <a:close/>
                </a:path>
                <a:path w="605154" h="406400">
                  <a:moveTo>
                    <a:pt x="605116" y="254203"/>
                  </a:moveTo>
                  <a:lnTo>
                    <a:pt x="512254" y="254203"/>
                  </a:lnTo>
                  <a:lnTo>
                    <a:pt x="512254" y="285026"/>
                  </a:lnTo>
                  <a:lnTo>
                    <a:pt x="605116" y="285026"/>
                  </a:lnTo>
                  <a:lnTo>
                    <a:pt x="605116" y="254203"/>
                  </a:lnTo>
                  <a:close/>
                </a:path>
                <a:path w="605154" h="406400">
                  <a:moveTo>
                    <a:pt x="605116" y="193916"/>
                  </a:moveTo>
                  <a:lnTo>
                    <a:pt x="511606" y="193916"/>
                  </a:lnTo>
                  <a:lnTo>
                    <a:pt x="511606" y="224739"/>
                  </a:lnTo>
                  <a:lnTo>
                    <a:pt x="605116" y="224739"/>
                  </a:lnTo>
                  <a:lnTo>
                    <a:pt x="605116" y="193916"/>
                  </a:lnTo>
                  <a:close/>
                </a:path>
                <a:path w="605154" h="406400">
                  <a:moveTo>
                    <a:pt x="605116" y="135445"/>
                  </a:moveTo>
                  <a:lnTo>
                    <a:pt x="511594" y="135445"/>
                  </a:lnTo>
                  <a:lnTo>
                    <a:pt x="511594" y="166268"/>
                  </a:lnTo>
                  <a:lnTo>
                    <a:pt x="605116" y="166268"/>
                  </a:lnTo>
                  <a:lnTo>
                    <a:pt x="605116" y="135445"/>
                  </a:lnTo>
                  <a:close/>
                </a:path>
                <a:path w="605154" h="406400">
                  <a:moveTo>
                    <a:pt x="605116" y="23164"/>
                  </a:moveTo>
                  <a:lnTo>
                    <a:pt x="539940" y="23164"/>
                  </a:lnTo>
                  <a:lnTo>
                    <a:pt x="555095" y="26225"/>
                  </a:lnTo>
                  <a:lnTo>
                    <a:pt x="567472" y="34570"/>
                  </a:lnTo>
                  <a:lnTo>
                    <a:pt x="575818" y="46948"/>
                  </a:lnTo>
                  <a:lnTo>
                    <a:pt x="578878" y="62102"/>
                  </a:lnTo>
                  <a:lnTo>
                    <a:pt x="575818" y="77257"/>
                  </a:lnTo>
                  <a:lnTo>
                    <a:pt x="567472" y="89635"/>
                  </a:lnTo>
                  <a:lnTo>
                    <a:pt x="555095" y="97980"/>
                  </a:lnTo>
                  <a:lnTo>
                    <a:pt x="539940" y="101041"/>
                  </a:lnTo>
                  <a:lnTo>
                    <a:pt x="605116" y="101041"/>
                  </a:lnTo>
                  <a:lnTo>
                    <a:pt x="605116" y="23164"/>
                  </a:lnTo>
                  <a:close/>
                </a:path>
              </a:pathLst>
            </a:custGeom>
            <a:solidFill>
              <a:srgbClr val="EEEEEE"/>
            </a:solidFill>
          </p:spPr>
          <p:txBody>
            <a:bodyPr wrap="square" lIns="0" tIns="0" rIns="0" bIns="0" rtlCol="0"/>
            <a:lstStyle/>
            <a:p>
              <a:endParaRPr/>
            </a:p>
          </p:txBody>
        </p:sp>
        <p:sp>
          <p:nvSpPr>
            <p:cNvPr id="28" name="object 28"/>
            <p:cNvSpPr/>
            <p:nvPr/>
          </p:nvSpPr>
          <p:spPr>
            <a:xfrm>
              <a:off x="7816170" y="2326505"/>
              <a:ext cx="554355" cy="78105"/>
            </a:xfrm>
            <a:custGeom>
              <a:avLst/>
              <a:gdLst/>
              <a:ahLst/>
              <a:cxnLst/>
              <a:rect l="l" t="t" r="r" b="b"/>
              <a:pathLst>
                <a:path w="554354" h="78105">
                  <a:moveTo>
                    <a:pt x="514972" y="0"/>
                  </a:moveTo>
                  <a:lnTo>
                    <a:pt x="38938" y="0"/>
                  </a:lnTo>
                  <a:lnTo>
                    <a:pt x="23783" y="3058"/>
                  </a:lnTo>
                  <a:lnTo>
                    <a:pt x="11406" y="11401"/>
                  </a:lnTo>
                  <a:lnTo>
                    <a:pt x="3060" y="23777"/>
                  </a:lnTo>
                  <a:lnTo>
                    <a:pt x="0" y="38938"/>
                  </a:lnTo>
                  <a:lnTo>
                    <a:pt x="3060" y="54091"/>
                  </a:lnTo>
                  <a:lnTo>
                    <a:pt x="11406" y="66463"/>
                  </a:lnTo>
                  <a:lnTo>
                    <a:pt x="23783" y="74805"/>
                  </a:lnTo>
                  <a:lnTo>
                    <a:pt x="38938" y="77863"/>
                  </a:lnTo>
                  <a:lnTo>
                    <a:pt x="514972" y="77863"/>
                  </a:lnTo>
                  <a:lnTo>
                    <a:pt x="530127" y="74805"/>
                  </a:lnTo>
                  <a:lnTo>
                    <a:pt x="542504" y="66463"/>
                  </a:lnTo>
                  <a:lnTo>
                    <a:pt x="550849" y="54091"/>
                  </a:lnTo>
                  <a:lnTo>
                    <a:pt x="553910" y="38938"/>
                  </a:lnTo>
                  <a:lnTo>
                    <a:pt x="550849" y="23777"/>
                  </a:lnTo>
                  <a:lnTo>
                    <a:pt x="542504" y="11401"/>
                  </a:lnTo>
                  <a:lnTo>
                    <a:pt x="530127" y="3058"/>
                  </a:lnTo>
                  <a:lnTo>
                    <a:pt x="514972" y="0"/>
                  </a:lnTo>
                  <a:close/>
                </a:path>
              </a:pathLst>
            </a:custGeom>
            <a:solidFill>
              <a:srgbClr val="79ACDB"/>
            </a:solidFill>
          </p:spPr>
          <p:txBody>
            <a:bodyPr wrap="square" lIns="0" tIns="0" rIns="0" bIns="0" rtlCol="0"/>
            <a:lstStyle/>
            <a:p>
              <a:endParaRPr/>
            </a:p>
          </p:txBody>
        </p:sp>
        <p:sp>
          <p:nvSpPr>
            <p:cNvPr id="29" name="object 29"/>
            <p:cNvSpPr/>
            <p:nvPr/>
          </p:nvSpPr>
          <p:spPr>
            <a:xfrm>
              <a:off x="7883449" y="2438780"/>
              <a:ext cx="420370" cy="210185"/>
            </a:xfrm>
            <a:custGeom>
              <a:avLst/>
              <a:gdLst/>
              <a:ahLst/>
              <a:cxnLst/>
              <a:rect l="l" t="t" r="r" b="b"/>
              <a:pathLst>
                <a:path w="420370" h="210185">
                  <a:moveTo>
                    <a:pt x="419354" y="179031"/>
                  </a:moveTo>
                  <a:lnTo>
                    <a:pt x="0" y="179031"/>
                  </a:lnTo>
                  <a:lnTo>
                    <a:pt x="0" y="209854"/>
                  </a:lnTo>
                  <a:lnTo>
                    <a:pt x="419354" y="209854"/>
                  </a:lnTo>
                  <a:lnTo>
                    <a:pt x="419354" y="179031"/>
                  </a:lnTo>
                  <a:close/>
                </a:path>
                <a:path w="420370" h="210185">
                  <a:moveTo>
                    <a:pt x="419354" y="58470"/>
                  </a:moveTo>
                  <a:lnTo>
                    <a:pt x="0" y="58470"/>
                  </a:lnTo>
                  <a:lnTo>
                    <a:pt x="0" y="89293"/>
                  </a:lnTo>
                  <a:lnTo>
                    <a:pt x="419354" y="89293"/>
                  </a:lnTo>
                  <a:lnTo>
                    <a:pt x="419354" y="58470"/>
                  </a:lnTo>
                  <a:close/>
                </a:path>
                <a:path w="420370" h="210185">
                  <a:moveTo>
                    <a:pt x="419354" y="0"/>
                  </a:moveTo>
                  <a:lnTo>
                    <a:pt x="0" y="0"/>
                  </a:lnTo>
                  <a:lnTo>
                    <a:pt x="0" y="30822"/>
                  </a:lnTo>
                  <a:lnTo>
                    <a:pt x="419354" y="30822"/>
                  </a:lnTo>
                  <a:lnTo>
                    <a:pt x="419354" y="0"/>
                  </a:lnTo>
                  <a:close/>
                </a:path>
                <a:path w="420370" h="210185">
                  <a:moveTo>
                    <a:pt x="419989" y="118757"/>
                  </a:moveTo>
                  <a:lnTo>
                    <a:pt x="647" y="118757"/>
                  </a:lnTo>
                  <a:lnTo>
                    <a:pt x="647" y="149580"/>
                  </a:lnTo>
                  <a:lnTo>
                    <a:pt x="419989" y="149580"/>
                  </a:lnTo>
                  <a:lnTo>
                    <a:pt x="419989" y="118757"/>
                  </a:lnTo>
                  <a:close/>
                </a:path>
              </a:pathLst>
            </a:custGeom>
            <a:solidFill>
              <a:srgbClr val="9B9B9B"/>
            </a:solidFill>
          </p:spPr>
          <p:txBody>
            <a:bodyPr wrap="square" lIns="0" tIns="0" rIns="0" bIns="0" rtlCol="0"/>
            <a:lstStyle/>
            <a:p>
              <a:endParaRPr/>
            </a:p>
          </p:txBody>
        </p:sp>
        <p:sp>
          <p:nvSpPr>
            <p:cNvPr id="30" name="object 30"/>
            <p:cNvSpPr/>
            <p:nvPr/>
          </p:nvSpPr>
          <p:spPr>
            <a:xfrm>
              <a:off x="7909839" y="2105710"/>
              <a:ext cx="347980" cy="129539"/>
            </a:xfrm>
            <a:custGeom>
              <a:avLst/>
              <a:gdLst/>
              <a:ahLst/>
              <a:cxnLst/>
              <a:rect l="l" t="t" r="r" b="b"/>
              <a:pathLst>
                <a:path w="347979" h="129539">
                  <a:moveTo>
                    <a:pt x="288163" y="26162"/>
                  </a:moveTo>
                  <a:lnTo>
                    <a:pt x="279628" y="15989"/>
                  </a:lnTo>
                  <a:lnTo>
                    <a:pt x="256362" y="7670"/>
                  </a:lnTo>
                  <a:lnTo>
                    <a:pt x="221843" y="2057"/>
                  </a:lnTo>
                  <a:lnTo>
                    <a:pt x="179578" y="0"/>
                  </a:lnTo>
                  <a:lnTo>
                    <a:pt x="137299" y="2057"/>
                  </a:lnTo>
                  <a:lnTo>
                    <a:pt x="102781" y="7670"/>
                  </a:lnTo>
                  <a:lnTo>
                    <a:pt x="79514" y="15989"/>
                  </a:lnTo>
                  <a:lnTo>
                    <a:pt x="70980" y="26162"/>
                  </a:lnTo>
                  <a:lnTo>
                    <a:pt x="79514" y="36347"/>
                  </a:lnTo>
                  <a:lnTo>
                    <a:pt x="102781" y="44665"/>
                  </a:lnTo>
                  <a:lnTo>
                    <a:pt x="137299" y="50279"/>
                  </a:lnTo>
                  <a:lnTo>
                    <a:pt x="179578" y="52324"/>
                  </a:lnTo>
                  <a:lnTo>
                    <a:pt x="221843" y="50279"/>
                  </a:lnTo>
                  <a:lnTo>
                    <a:pt x="256362" y="44665"/>
                  </a:lnTo>
                  <a:lnTo>
                    <a:pt x="279628" y="36347"/>
                  </a:lnTo>
                  <a:lnTo>
                    <a:pt x="288163" y="26162"/>
                  </a:lnTo>
                  <a:close/>
                </a:path>
                <a:path w="347979" h="129539">
                  <a:moveTo>
                    <a:pt x="347980" y="102819"/>
                  </a:moveTo>
                  <a:lnTo>
                    <a:pt x="334314" y="92633"/>
                  </a:lnTo>
                  <a:lnTo>
                    <a:pt x="297027" y="84328"/>
                  </a:lnTo>
                  <a:lnTo>
                    <a:pt x="241719" y="78714"/>
                  </a:lnTo>
                  <a:lnTo>
                    <a:pt x="173990" y="76657"/>
                  </a:lnTo>
                  <a:lnTo>
                    <a:pt x="106273" y="78714"/>
                  </a:lnTo>
                  <a:lnTo>
                    <a:pt x="50965" y="84328"/>
                  </a:lnTo>
                  <a:lnTo>
                    <a:pt x="13677" y="92633"/>
                  </a:lnTo>
                  <a:lnTo>
                    <a:pt x="0" y="102819"/>
                  </a:lnTo>
                  <a:lnTo>
                    <a:pt x="13677" y="113004"/>
                  </a:lnTo>
                  <a:lnTo>
                    <a:pt x="50965" y="121323"/>
                  </a:lnTo>
                  <a:lnTo>
                    <a:pt x="106273" y="126923"/>
                  </a:lnTo>
                  <a:lnTo>
                    <a:pt x="173990" y="128981"/>
                  </a:lnTo>
                  <a:lnTo>
                    <a:pt x="241719" y="126923"/>
                  </a:lnTo>
                  <a:lnTo>
                    <a:pt x="297027" y="121323"/>
                  </a:lnTo>
                  <a:lnTo>
                    <a:pt x="334314" y="113004"/>
                  </a:lnTo>
                  <a:lnTo>
                    <a:pt x="347980" y="102819"/>
                  </a:lnTo>
                  <a:close/>
                </a:path>
              </a:pathLst>
            </a:custGeom>
            <a:solidFill>
              <a:srgbClr val="D1AA8F"/>
            </a:solidFill>
          </p:spPr>
          <p:txBody>
            <a:bodyPr wrap="square" lIns="0" tIns="0" rIns="0" bIns="0" rtlCol="0"/>
            <a:lstStyle/>
            <a:p>
              <a:endParaRPr/>
            </a:p>
          </p:txBody>
        </p:sp>
        <p:sp>
          <p:nvSpPr>
            <p:cNvPr id="31" name="object 31"/>
            <p:cNvSpPr/>
            <p:nvPr/>
          </p:nvSpPr>
          <p:spPr>
            <a:xfrm>
              <a:off x="2423266" y="998156"/>
              <a:ext cx="1229995" cy="2058035"/>
            </a:xfrm>
            <a:custGeom>
              <a:avLst/>
              <a:gdLst/>
              <a:ahLst/>
              <a:cxnLst/>
              <a:rect l="l" t="t" r="r" b="b"/>
              <a:pathLst>
                <a:path w="1229995" h="2058035">
                  <a:moveTo>
                    <a:pt x="288622" y="0"/>
                  </a:moveTo>
                  <a:lnTo>
                    <a:pt x="226581" y="40170"/>
                  </a:lnTo>
                  <a:lnTo>
                    <a:pt x="203414" y="70726"/>
                  </a:lnTo>
                  <a:lnTo>
                    <a:pt x="180809" y="105005"/>
                  </a:lnTo>
                  <a:lnTo>
                    <a:pt x="24104" y="261723"/>
                  </a:lnTo>
                  <a:lnTo>
                    <a:pt x="0" y="1539457"/>
                  </a:lnTo>
                  <a:lnTo>
                    <a:pt x="453729" y="1839114"/>
                  </a:lnTo>
                  <a:lnTo>
                    <a:pt x="691613" y="1992991"/>
                  </a:lnTo>
                  <a:lnTo>
                    <a:pt x="791627" y="2049683"/>
                  </a:lnTo>
                  <a:lnTo>
                    <a:pt x="831748" y="2057782"/>
                  </a:lnTo>
                  <a:lnTo>
                    <a:pt x="872803" y="2054014"/>
                  </a:lnTo>
                  <a:lnTo>
                    <a:pt x="916120" y="2045723"/>
                  </a:lnTo>
                  <a:lnTo>
                    <a:pt x="964336" y="2033665"/>
                  </a:lnTo>
                  <a:lnTo>
                    <a:pt x="1217485" y="1864945"/>
                  </a:lnTo>
                  <a:lnTo>
                    <a:pt x="1229537" y="1792619"/>
                  </a:lnTo>
                  <a:lnTo>
                    <a:pt x="1229537" y="587160"/>
                  </a:lnTo>
                  <a:lnTo>
                    <a:pt x="1217485" y="490716"/>
                  </a:lnTo>
                  <a:lnTo>
                    <a:pt x="542442" y="129122"/>
                  </a:lnTo>
                  <a:lnTo>
                    <a:pt x="534909" y="93892"/>
                  </a:lnTo>
                  <a:lnTo>
                    <a:pt x="515319" y="59608"/>
                  </a:lnTo>
                  <a:lnTo>
                    <a:pt x="458734" y="28846"/>
                  </a:lnTo>
                  <a:lnTo>
                    <a:pt x="404152" y="13108"/>
                  </a:lnTo>
                  <a:lnTo>
                    <a:pt x="343204" y="1998"/>
                  </a:lnTo>
                  <a:lnTo>
                    <a:pt x="288622" y="0"/>
                  </a:lnTo>
                  <a:close/>
                </a:path>
              </a:pathLst>
            </a:custGeom>
            <a:solidFill>
              <a:srgbClr val="FFFFFF"/>
            </a:solidFill>
          </p:spPr>
          <p:txBody>
            <a:bodyPr wrap="square" lIns="0" tIns="0" rIns="0" bIns="0" rtlCol="0"/>
            <a:lstStyle/>
            <a:p>
              <a:endParaRPr/>
            </a:p>
          </p:txBody>
        </p:sp>
        <p:pic>
          <p:nvPicPr>
            <p:cNvPr id="32" name="object 32"/>
            <p:cNvPicPr/>
            <p:nvPr/>
          </p:nvPicPr>
          <p:blipFill>
            <a:blip r:embed="rId6" cstate="print"/>
            <a:stretch>
              <a:fillRect/>
            </a:stretch>
          </p:blipFill>
          <p:spPr>
            <a:xfrm>
              <a:off x="2431440" y="2563189"/>
              <a:ext cx="1176299" cy="515864"/>
            </a:xfrm>
            <a:prstGeom prst="rect">
              <a:avLst/>
            </a:prstGeom>
          </p:spPr>
        </p:pic>
        <p:sp>
          <p:nvSpPr>
            <p:cNvPr id="33" name="object 33"/>
            <p:cNvSpPr/>
            <p:nvPr/>
          </p:nvSpPr>
          <p:spPr>
            <a:xfrm>
              <a:off x="3604014" y="1602096"/>
              <a:ext cx="3810" cy="26034"/>
            </a:xfrm>
            <a:custGeom>
              <a:avLst/>
              <a:gdLst/>
              <a:ahLst/>
              <a:cxnLst/>
              <a:rect l="l" t="t" r="r" b="b"/>
              <a:pathLst>
                <a:path w="3810" h="26035">
                  <a:moveTo>
                    <a:pt x="3733" y="0"/>
                  </a:moveTo>
                  <a:lnTo>
                    <a:pt x="3619" y="5143"/>
                  </a:lnTo>
                  <a:lnTo>
                    <a:pt x="2412" y="10248"/>
                  </a:lnTo>
                  <a:lnTo>
                    <a:pt x="0" y="15252"/>
                  </a:lnTo>
                  <a:lnTo>
                    <a:pt x="2476" y="20497"/>
                  </a:lnTo>
                  <a:lnTo>
                    <a:pt x="3733" y="25857"/>
                  </a:lnTo>
                  <a:lnTo>
                    <a:pt x="3733" y="0"/>
                  </a:lnTo>
                  <a:close/>
                </a:path>
              </a:pathLst>
            </a:custGeom>
            <a:solidFill>
              <a:srgbClr val="FF0000"/>
            </a:solidFill>
          </p:spPr>
          <p:txBody>
            <a:bodyPr wrap="square" lIns="0" tIns="0" rIns="0" bIns="0" rtlCol="0"/>
            <a:lstStyle/>
            <a:p>
              <a:endParaRPr/>
            </a:p>
          </p:txBody>
        </p:sp>
        <p:pic>
          <p:nvPicPr>
            <p:cNvPr id="34" name="object 34"/>
            <p:cNvPicPr/>
            <p:nvPr/>
          </p:nvPicPr>
          <p:blipFill>
            <a:blip r:embed="rId7" cstate="print"/>
            <a:stretch>
              <a:fillRect/>
            </a:stretch>
          </p:blipFill>
          <p:spPr>
            <a:xfrm>
              <a:off x="2431454" y="1328597"/>
              <a:ext cx="1176286" cy="1718545"/>
            </a:xfrm>
            <a:prstGeom prst="rect">
              <a:avLst/>
            </a:prstGeom>
          </p:spPr>
        </p:pic>
        <p:pic>
          <p:nvPicPr>
            <p:cNvPr id="35" name="object 35"/>
            <p:cNvPicPr/>
            <p:nvPr/>
          </p:nvPicPr>
          <p:blipFill>
            <a:blip r:embed="rId8" cstate="print"/>
            <a:stretch>
              <a:fillRect/>
            </a:stretch>
          </p:blipFill>
          <p:spPr>
            <a:xfrm>
              <a:off x="2862389" y="1367764"/>
              <a:ext cx="109651" cy="53503"/>
            </a:xfrm>
            <a:prstGeom prst="rect">
              <a:avLst/>
            </a:prstGeom>
          </p:spPr>
        </p:pic>
        <p:sp>
          <p:nvSpPr>
            <p:cNvPr id="36" name="object 36"/>
            <p:cNvSpPr/>
            <p:nvPr/>
          </p:nvSpPr>
          <p:spPr>
            <a:xfrm>
              <a:off x="2616012" y="1254626"/>
              <a:ext cx="299720" cy="147955"/>
            </a:xfrm>
            <a:custGeom>
              <a:avLst/>
              <a:gdLst/>
              <a:ahLst/>
              <a:cxnLst/>
              <a:rect l="l" t="t" r="r" b="b"/>
              <a:pathLst>
                <a:path w="299719" h="147955">
                  <a:moveTo>
                    <a:pt x="43200" y="0"/>
                  </a:moveTo>
                  <a:lnTo>
                    <a:pt x="10657" y="28560"/>
                  </a:lnTo>
                  <a:lnTo>
                    <a:pt x="0" y="61056"/>
                  </a:lnTo>
                  <a:lnTo>
                    <a:pt x="11209" y="93574"/>
                  </a:lnTo>
                  <a:lnTo>
                    <a:pt x="44267" y="122199"/>
                  </a:lnTo>
                  <a:lnTo>
                    <a:pt x="90991" y="140573"/>
                  </a:lnTo>
                  <a:lnTo>
                    <a:pt x="144092" y="147642"/>
                  </a:lnTo>
                  <a:lnTo>
                    <a:pt x="197808" y="143393"/>
                  </a:lnTo>
                  <a:lnTo>
                    <a:pt x="246375" y="127812"/>
                  </a:lnTo>
                  <a:lnTo>
                    <a:pt x="294003" y="85753"/>
                  </a:lnTo>
                  <a:lnTo>
                    <a:pt x="299546" y="55953"/>
                  </a:lnTo>
                  <a:lnTo>
                    <a:pt x="287102" y="26652"/>
                  </a:lnTo>
                  <a:lnTo>
                    <a:pt x="256687" y="774"/>
                  </a:lnTo>
                  <a:lnTo>
                    <a:pt x="256687" y="58801"/>
                  </a:lnTo>
                  <a:lnTo>
                    <a:pt x="254847" y="70606"/>
                  </a:lnTo>
                  <a:lnTo>
                    <a:pt x="225661" y="102489"/>
                  </a:lnTo>
                  <a:lnTo>
                    <a:pt x="150267" y="120407"/>
                  </a:lnTo>
                  <a:lnTo>
                    <a:pt x="110072" y="115824"/>
                  </a:lnTo>
                  <a:lnTo>
                    <a:pt x="61008" y="92567"/>
                  </a:lnTo>
                  <a:lnTo>
                    <a:pt x="43200" y="58801"/>
                  </a:lnTo>
                  <a:lnTo>
                    <a:pt x="43200" y="0"/>
                  </a:lnTo>
                  <a:close/>
                </a:path>
              </a:pathLst>
            </a:custGeom>
            <a:solidFill>
              <a:srgbClr val="FFFFFF"/>
            </a:solidFill>
          </p:spPr>
          <p:txBody>
            <a:bodyPr wrap="square" lIns="0" tIns="0" rIns="0" bIns="0" rtlCol="0"/>
            <a:lstStyle/>
            <a:p>
              <a:endParaRPr/>
            </a:p>
          </p:txBody>
        </p:sp>
        <p:pic>
          <p:nvPicPr>
            <p:cNvPr id="37" name="object 37"/>
            <p:cNvPicPr/>
            <p:nvPr/>
          </p:nvPicPr>
          <p:blipFill>
            <a:blip r:embed="rId9" cstate="print"/>
            <a:stretch>
              <a:fillRect/>
            </a:stretch>
          </p:blipFill>
          <p:spPr>
            <a:xfrm>
              <a:off x="2435186" y="1111999"/>
              <a:ext cx="1168831" cy="684622"/>
            </a:xfrm>
            <a:prstGeom prst="rect">
              <a:avLst/>
            </a:prstGeom>
          </p:spPr>
        </p:pic>
        <p:sp>
          <p:nvSpPr>
            <p:cNvPr id="38" name="object 38"/>
            <p:cNvSpPr/>
            <p:nvPr/>
          </p:nvSpPr>
          <p:spPr>
            <a:xfrm>
              <a:off x="2612884" y="1081395"/>
              <a:ext cx="69215" cy="43815"/>
            </a:xfrm>
            <a:custGeom>
              <a:avLst/>
              <a:gdLst/>
              <a:ahLst/>
              <a:cxnLst/>
              <a:rect l="l" t="t" r="r" b="b"/>
              <a:pathLst>
                <a:path w="69214" h="43815">
                  <a:moveTo>
                    <a:pt x="40266" y="0"/>
                  </a:moveTo>
                  <a:lnTo>
                    <a:pt x="25814" y="2288"/>
                  </a:lnTo>
                  <a:lnTo>
                    <a:pt x="13127" y="7431"/>
                  </a:lnTo>
                  <a:lnTo>
                    <a:pt x="3383" y="15837"/>
                  </a:lnTo>
                  <a:lnTo>
                    <a:pt x="0" y="25415"/>
                  </a:lnTo>
                  <a:lnTo>
                    <a:pt x="2966" y="35054"/>
                  </a:lnTo>
                  <a:lnTo>
                    <a:pt x="12276" y="43638"/>
                  </a:lnTo>
                  <a:lnTo>
                    <a:pt x="18481" y="36026"/>
                  </a:lnTo>
                  <a:lnTo>
                    <a:pt x="26025" y="28719"/>
                  </a:lnTo>
                  <a:lnTo>
                    <a:pt x="62865" y="6471"/>
                  </a:lnTo>
                  <a:lnTo>
                    <a:pt x="69159" y="3951"/>
                  </a:lnTo>
                  <a:lnTo>
                    <a:pt x="55157" y="557"/>
                  </a:lnTo>
                  <a:lnTo>
                    <a:pt x="40266" y="0"/>
                  </a:lnTo>
                  <a:close/>
                </a:path>
              </a:pathLst>
            </a:custGeom>
            <a:solidFill>
              <a:srgbClr val="FFFFFF"/>
            </a:solidFill>
          </p:spPr>
          <p:txBody>
            <a:bodyPr wrap="square" lIns="0" tIns="0" rIns="0" bIns="0" rtlCol="0"/>
            <a:lstStyle/>
            <a:p>
              <a:endParaRPr/>
            </a:p>
          </p:txBody>
        </p:sp>
        <p:pic>
          <p:nvPicPr>
            <p:cNvPr id="39" name="object 39"/>
            <p:cNvPicPr/>
            <p:nvPr/>
          </p:nvPicPr>
          <p:blipFill>
            <a:blip r:embed="rId10" cstate="print"/>
            <a:stretch>
              <a:fillRect/>
            </a:stretch>
          </p:blipFill>
          <p:spPr>
            <a:xfrm>
              <a:off x="2591431" y="1252067"/>
              <a:ext cx="347859" cy="179732"/>
            </a:xfrm>
            <a:prstGeom prst="rect">
              <a:avLst/>
            </a:prstGeom>
          </p:spPr>
        </p:pic>
        <p:sp>
          <p:nvSpPr>
            <p:cNvPr id="40" name="object 40"/>
            <p:cNvSpPr/>
            <p:nvPr/>
          </p:nvSpPr>
          <p:spPr>
            <a:xfrm>
              <a:off x="2613741" y="1071548"/>
              <a:ext cx="304800" cy="175260"/>
            </a:xfrm>
            <a:custGeom>
              <a:avLst/>
              <a:gdLst/>
              <a:ahLst/>
              <a:cxnLst/>
              <a:rect l="l" t="t" r="r" b="b"/>
              <a:pathLst>
                <a:path w="304800" h="175259">
                  <a:moveTo>
                    <a:pt x="166455" y="0"/>
                  </a:moveTo>
                  <a:lnTo>
                    <a:pt x="115704" y="1986"/>
                  </a:lnTo>
                  <a:lnTo>
                    <a:pt x="68300" y="13800"/>
                  </a:lnTo>
                  <a:lnTo>
                    <a:pt x="34046" y="31627"/>
                  </a:lnTo>
                  <a:lnTo>
                    <a:pt x="6356" y="61746"/>
                  </a:lnTo>
                  <a:lnTo>
                    <a:pt x="0" y="87460"/>
                  </a:lnTo>
                  <a:lnTo>
                    <a:pt x="2942" y="104167"/>
                  </a:lnTo>
                  <a:lnTo>
                    <a:pt x="25392" y="135628"/>
                  </a:lnTo>
                  <a:lnTo>
                    <a:pt x="91495" y="167845"/>
                  </a:lnTo>
                  <a:lnTo>
                    <a:pt x="144438" y="175193"/>
                  </a:lnTo>
                  <a:lnTo>
                    <a:pt x="198165" y="171418"/>
                  </a:lnTo>
                  <a:lnTo>
                    <a:pt x="247116" y="156510"/>
                  </a:lnTo>
                  <a:lnTo>
                    <a:pt x="251625" y="154452"/>
                  </a:lnTo>
                  <a:lnTo>
                    <a:pt x="253736" y="153360"/>
                  </a:lnTo>
                  <a:lnTo>
                    <a:pt x="152566" y="153360"/>
                  </a:lnTo>
                  <a:lnTo>
                    <a:pt x="109583" y="148460"/>
                  </a:lnTo>
                  <a:lnTo>
                    <a:pt x="71742" y="133916"/>
                  </a:lnTo>
                  <a:lnTo>
                    <a:pt x="43172" y="106622"/>
                  </a:lnTo>
                  <a:lnTo>
                    <a:pt x="39230" y="96502"/>
                  </a:lnTo>
                  <a:lnTo>
                    <a:pt x="43123" y="86494"/>
                  </a:lnTo>
                  <a:lnTo>
                    <a:pt x="71247" y="59621"/>
                  </a:lnTo>
                  <a:lnTo>
                    <a:pt x="108929" y="45201"/>
                  </a:lnTo>
                  <a:lnTo>
                    <a:pt x="151858" y="40449"/>
                  </a:lnTo>
                  <a:lnTo>
                    <a:pt x="280194" y="40449"/>
                  </a:lnTo>
                  <a:lnTo>
                    <a:pt x="279593" y="39778"/>
                  </a:lnTo>
                  <a:lnTo>
                    <a:pt x="259486" y="25509"/>
                  </a:lnTo>
                  <a:lnTo>
                    <a:pt x="215926" y="7840"/>
                  </a:lnTo>
                  <a:lnTo>
                    <a:pt x="166455" y="0"/>
                  </a:lnTo>
                  <a:close/>
                </a:path>
                <a:path w="304800" h="175259">
                  <a:moveTo>
                    <a:pt x="280194" y="40449"/>
                  </a:moveTo>
                  <a:lnTo>
                    <a:pt x="151858" y="40449"/>
                  </a:lnTo>
                  <a:lnTo>
                    <a:pt x="194842" y="45353"/>
                  </a:lnTo>
                  <a:lnTo>
                    <a:pt x="232689" y="59901"/>
                  </a:lnTo>
                  <a:lnTo>
                    <a:pt x="244995" y="68268"/>
                  </a:lnTo>
                  <a:lnTo>
                    <a:pt x="254517" y="77427"/>
                  </a:lnTo>
                  <a:lnTo>
                    <a:pt x="261253" y="87175"/>
                  </a:lnTo>
                  <a:lnTo>
                    <a:pt x="265201" y="97315"/>
                  </a:lnTo>
                  <a:lnTo>
                    <a:pt x="261305" y="107317"/>
                  </a:lnTo>
                  <a:lnTo>
                    <a:pt x="233172" y="134208"/>
                  </a:lnTo>
                  <a:lnTo>
                    <a:pt x="195495" y="148611"/>
                  </a:lnTo>
                  <a:lnTo>
                    <a:pt x="152566" y="153360"/>
                  </a:lnTo>
                  <a:lnTo>
                    <a:pt x="253736" y="153360"/>
                  </a:lnTo>
                  <a:lnTo>
                    <a:pt x="271907" y="142146"/>
                  </a:lnTo>
                  <a:lnTo>
                    <a:pt x="272084" y="142044"/>
                  </a:lnTo>
                  <a:lnTo>
                    <a:pt x="285856" y="130039"/>
                  </a:lnTo>
                  <a:lnTo>
                    <a:pt x="295830" y="117144"/>
                  </a:lnTo>
                  <a:lnTo>
                    <a:pt x="301999" y="103638"/>
                  </a:lnTo>
                  <a:lnTo>
                    <a:pt x="304355" y="89796"/>
                  </a:lnTo>
                  <a:lnTo>
                    <a:pt x="302029" y="72477"/>
                  </a:lnTo>
                  <a:lnTo>
                    <a:pt x="293774" y="55619"/>
                  </a:lnTo>
                  <a:lnTo>
                    <a:pt x="280194" y="40449"/>
                  </a:lnTo>
                  <a:close/>
                </a:path>
              </a:pathLst>
            </a:custGeom>
            <a:solidFill>
              <a:srgbClr val="FFFFFF"/>
            </a:solidFill>
          </p:spPr>
          <p:txBody>
            <a:bodyPr wrap="square" lIns="0" tIns="0" rIns="0" bIns="0" rtlCol="0"/>
            <a:lstStyle/>
            <a:p>
              <a:endParaRPr/>
            </a:p>
          </p:txBody>
        </p:sp>
        <p:pic>
          <p:nvPicPr>
            <p:cNvPr id="41" name="object 41"/>
            <p:cNvPicPr/>
            <p:nvPr/>
          </p:nvPicPr>
          <p:blipFill>
            <a:blip r:embed="rId11" cstate="print"/>
            <a:stretch>
              <a:fillRect/>
            </a:stretch>
          </p:blipFill>
          <p:spPr>
            <a:xfrm>
              <a:off x="2613748" y="1159001"/>
              <a:ext cx="304507" cy="113598"/>
            </a:xfrm>
            <a:prstGeom prst="rect">
              <a:avLst/>
            </a:prstGeom>
          </p:spPr>
        </p:pic>
        <p:pic>
          <p:nvPicPr>
            <p:cNvPr id="42" name="object 42"/>
            <p:cNvPicPr/>
            <p:nvPr/>
          </p:nvPicPr>
          <p:blipFill>
            <a:blip r:embed="rId12" cstate="print"/>
            <a:stretch>
              <a:fillRect/>
            </a:stretch>
          </p:blipFill>
          <p:spPr>
            <a:xfrm>
              <a:off x="2430282" y="1065175"/>
              <a:ext cx="1190656" cy="2020924"/>
            </a:xfrm>
            <a:prstGeom prst="rect">
              <a:avLst/>
            </a:prstGeom>
          </p:spPr>
        </p:pic>
        <p:pic>
          <p:nvPicPr>
            <p:cNvPr id="43" name="object 43"/>
            <p:cNvPicPr/>
            <p:nvPr/>
          </p:nvPicPr>
          <p:blipFill>
            <a:blip r:embed="rId13" cstate="print"/>
            <a:stretch>
              <a:fillRect/>
            </a:stretch>
          </p:blipFill>
          <p:spPr>
            <a:xfrm>
              <a:off x="6533565" y="703653"/>
              <a:ext cx="1046314" cy="3038808"/>
            </a:xfrm>
            <a:prstGeom prst="rect">
              <a:avLst/>
            </a:prstGeom>
          </p:spPr>
        </p:pic>
        <p:sp>
          <p:nvSpPr>
            <p:cNvPr id="44" name="object 44"/>
            <p:cNvSpPr/>
            <p:nvPr/>
          </p:nvSpPr>
          <p:spPr>
            <a:xfrm>
              <a:off x="5589699" y="1059011"/>
              <a:ext cx="845819" cy="164465"/>
            </a:xfrm>
            <a:custGeom>
              <a:avLst/>
              <a:gdLst/>
              <a:ahLst/>
              <a:cxnLst/>
              <a:rect l="l" t="t" r="r" b="b"/>
              <a:pathLst>
                <a:path w="845820" h="164465">
                  <a:moveTo>
                    <a:pt x="0" y="0"/>
                  </a:moveTo>
                  <a:lnTo>
                    <a:pt x="845197" y="164312"/>
                  </a:lnTo>
                </a:path>
              </a:pathLst>
            </a:custGeom>
            <a:ln w="33489">
              <a:solidFill>
                <a:srgbClr val="6DCFF6"/>
              </a:solidFill>
              <a:prstDash val="dot"/>
            </a:ln>
          </p:spPr>
          <p:txBody>
            <a:bodyPr wrap="square" lIns="0" tIns="0" rIns="0" bIns="0" rtlCol="0"/>
            <a:lstStyle/>
            <a:p>
              <a:endParaRPr/>
            </a:p>
          </p:txBody>
        </p:sp>
        <p:sp>
          <p:nvSpPr>
            <p:cNvPr id="45" name="object 45"/>
            <p:cNvSpPr/>
            <p:nvPr/>
          </p:nvSpPr>
          <p:spPr>
            <a:xfrm>
              <a:off x="5505336" y="1029169"/>
              <a:ext cx="980440" cy="217804"/>
            </a:xfrm>
            <a:custGeom>
              <a:avLst/>
              <a:gdLst/>
              <a:ahLst/>
              <a:cxnLst/>
              <a:rect l="l" t="t" r="r" b="b"/>
              <a:pathLst>
                <a:path w="980439" h="217805">
                  <a:moveTo>
                    <a:pt x="33489" y="16751"/>
                  </a:moveTo>
                  <a:lnTo>
                    <a:pt x="28575" y="4914"/>
                  </a:lnTo>
                  <a:lnTo>
                    <a:pt x="16738" y="0"/>
                  </a:lnTo>
                  <a:lnTo>
                    <a:pt x="4902" y="4914"/>
                  </a:lnTo>
                  <a:lnTo>
                    <a:pt x="0" y="16751"/>
                  </a:lnTo>
                  <a:lnTo>
                    <a:pt x="4902" y="28587"/>
                  </a:lnTo>
                  <a:lnTo>
                    <a:pt x="16738" y="33489"/>
                  </a:lnTo>
                  <a:lnTo>
                    <a:pt x="28575" y="28587"/>
                  </a:lnTo>
                  <a:lnTo>
                    <a:pt x="33489" y="16751"/>
                  </a:lnTo>
                  <a:close/>
                </a:path>
                <a:path w="980439" h="217805">
                  <a:moveTo>
                    <a:pt x="980122" y="200748"/>
                  </a:moveTo>
                  <a:lnTo>
                    <a:pt x="975207" y="188912"/>
                  </a:lnTo>
                  <a:lnTo>
                    <a:pt x="963371" y="183997"/>
                  </a:lnTo>
                  <a:lnTo>
                    <a:pt x="951534" y="188912"/>
                  </a:lnTo>
                  <a:lnTo>
                    <a:pt x="946632" y="200748"/>
                  </a:lnTo>
                  <a:lnTo>
                    <a:pt x="951534" y="212585"/>
                  </a:lnTo>
                  <a:lnTo>
                    <a:pt x="963371" y="217487"/>
                  </a:lnTo>
                  <a:lnTo>
                    <a:pt x="975207" y="212585"/>
                  </a:lnTo>
                  <a:lnTo>
                    <a:pt x="980122" y="200748"/>
                  </a:lnTo>
                  <a:close/>
                </a:path>
              </a:pathLst>
            </a:custGeom>
            <a:solidFill>
              <a:srgbClr val="6DCFF6"/>
            </a:solidFill>
          </p:spPr>
          <p:txBody>
            <a:bodyPr wrap="square" lIns="0" tIns="0" rIns="0" bIns="0" rtlCol="0"/>
            <a:lstStyle/>
            <a:p>
              <a:endParaRPr/>
            </a:p>
          </p:txBody>
        </p:sp>
        <p:sp>
          <p:nvSpPr>
            <p:cNvPr id="46" name="object 46"/>
            <p:cNvSpPr/>
            <p:nvPr/>
          </p:nvSpPr>
          <p:spPr>
            <a:xfrm>
              <a:off x="5569799" y="1265485"/>
              <a:ext cx="860425" cy="45085"/>
            </a:xfrm>
            <a:custGeom>
              <a:avLst/>
              <a:gdLst/>
              <a:ahLst/>
              <a:cxnLst/>
              <a:rect l="l" t="t" r="r" b="b"/>
              <a:pathLst>
                <a:path w="860425" h="45084">
                  <a:moveTo>
                    <a:pt x="0" y="0"/>
                  </a:moveTo>
                  <a:lnTo>
                    <a:pt x="859840" y="45046"/>
                  </a:lnTo>
                </a:path>
              </a:pathLst>
            </a:custGeom>
            <a:ln w="33489">
              <a:solidFill>
                <a:srgbClr val="6DCFF6"/>
              </a:solidFill>
              <a:prstDash val="dot"/>
            </a:ln>
          </p:spPr>
          <p:txBody>
            <a:bodyPr wrap="square" lIns="0" tIns="0" rIns="0" bIns="0" rtlCol="0"/>
            <a:lstStyle/>
            <a:p>
              <a:endParaRPr/>
            </a:p>
          </p:txBody>
        </p:sp>
        <p:sp>
          <p:nvSpPr>
            <p:cNvPr id="47" name="object 47"/>
            <p:cNvSpPr/>
            <p:nvPr/>
          </p:nvSpPr>
          <p:spPr>
            <a:xfrm>
              <a:off x="5484266" y="1245120"/>
              <a:ext cx="996950" cy="84455"/>
            </a:xfrm>
            <a:custGeom>
              <a:avLst/>
              <a:gdLst/>
              <a:ahLst/>
              <a:cxnLst/>
              <a:rect l="l" t="t" r="r" b="b"/>
              <a:pathLst>
                <a:path w="996950" h="84455">
                  <a:moveTo>
                    <a:pt x="33489" y="16751"/>
                  </a:moveTo>
                  <a:lnTo>
                    <a:pt x="28575" y="4914"/>
                  </a:lnTo>
                  <a:lnTo>
                    <a:pt x="16738" y="0"/>
                  </a:lnTo>
                  <a:lnTo>
                    <a:pt x="4902" y="4914"/>
                  </a:lnTo>
                  <a:lnTo>
                    <a:pt x="0" y="16751"/>
                  </a:lnTo>
                  <a:lnTo>
                    <a:pt x="4902" y="28587"/>
                  </a:lnTo>
                  <a:lnTo>
                    <a:pt x="16738" y="33489"/>
                  </a:lnTo>
                  <a:lnTo>
                    <a:pt x="28575" y="28587"/>
                  </a:lnTo>
                  <a:lnTo>
                    <a:pt x="33489" y="16751"/>
                  </a:lnTo>
                  <a:close/>
                </a:path>
                <a:path w="996950" h="84455">
                  <a:moveTo>
                    <a:pt x="996518" y="67208"/>
                  </a:moveTo>
                  <a:lnTo>
                    <a:pt x="991603" y="55372"/>
                  </a:lnTo>
                  <a:lnTo>
                    <a:pt x="979766" y="50457"/>
                  </a:lnTo>
                  <a:lnTo>
                    <a:pt x="967930" y="55372"/>
                  </a:lnTo>
                  <a:lnTo>
                    <a:pt x="963028" y="67208"/>
                  </a:lnTo>
                  <a:lnTo>
                    <a:pt x="967930" y="79044"/>
                  </a:lnTo>
                  <a:lnTo>
                    <a:pt x="979766" y="83947"/>
                  </a:lnTo>
                  <a:lnTo>
                    <a:pt x="991603" y="79044"/>
                  </a:lnTo>
                  <a:lnTo>
                    <a:pt x="996518" y="67208"/>
                  </a:lnTo>
                  <a:close/>
                </a:path>
              </a:pathLst>
            </a:custGeom>
            <a:solidFill>
              <a:srgbClr val="6DCFF6"/>
            </a:solidFill>
          </p:spPr>
          <p:txBody>
            <a:bodyPr wrap="square" lIns="0" tIns="0" rIns="0" bIns="0" rtlCol="0"/>
            <a:lstStyle/>
            <a:p>
              <a:endParaRPr/>
            </a:p>
          </p:txBody>
        </p:sp>
        <p:sp>
          <p:nvSpPr>
            <p:cNvPr id="48" name="object 48"/>
            <p:cNvSpPr/>
            <p:nvPr/>
          </p:nvSpPr>
          <p:spPr>
            <a:xfrm>
              <a:off x="5558240" y="1385844"/>
              <a:ext cx="859155" cy="60325"/>
            </a:xfrm>
            <a:custGeom>
              <a:avLst/>
              <a:gdLst/>
              <a:ahLst/>
              <a:cxnLst/>
              <a:rect l="l" t="t" r="r" b="b"/>
              <a:pathLst>
                <a:path w="859154" h="60325">
                  <a:moveTo>
                    <a:pt x="0" y="60071"/>
                  </a:moveTo>
                  <a:lnTo>
                    <a:pt x="858926" y="0"/>
                  </a:lnTo>
                </a:path>
              </a:pathLst>
            </a:custGeom>
            <a:ln w="33489">
              <a:solidFill>
                <a:srgbClr val="6DCFF6"/>
              </a:solidFill>
              <a:prstDash val="dot"/>
            </a:ln>
          </p:spPr>
          <p:txBody>
            <a:bodyPr wrap="square" lIns="0" tIns="0" rIns="0" bIns="0" rtlCol="0"/>
            <a:lstStyle/>
            <a:p>
              <a:endParaRPr/>
            </a:p>
          </p:txBody>
        </p:sp>
        <p:sp>
          <p:nvSpPr>
            <p:cNvPr id="49" name="object 49"/>
            <p:cNvSpPr/>
            <p:nvPr/>
          </p:nvSpPr>
          <p:spPr>
            <a:xfrm>
              <a:off x="5472773" y="1366710"/>
              <a:ext cx="995680" cy="100965"/>
            </a:xfrm>
            <a:custGeom>
              <a:avLst/>
              <a:gdLst/>
              <a:ahLst/>
              <a:cxnLst/>
              <a:rect l="l" t="t" r="r" b="b"/>
              <a:pathLst>
                <a:path w="995679" h="100965">
                  <a:moveTo>
                    <a:pt x="33489" y="84023"/>
                  </a:moveTo>
                  <a:lnTo>
                    <a:pt x="28587" y="72186"/>
                  </a:lnTo>
                  <a:lnTo>
                    <a:pt x="16751" y="67271"/>
                  </a:lnTo>
                  <a:lnTo>
                    <a:pt x="4902" y="72186"/>
                  </a:lnTo>
                  <a:lnTo>
                    <a:pt x="0" y="84023"/>
                  </a:lnTo>
                  <a:lnTo>
                    <a:pt x="4902" y="95859"/>
                  </a:lnTo>
                  <a:lnTo>
                    <a:pt x="16751" y="100761"/>
                  </a:lnTo>
                  <a:lnTo>
                    <a:pt x="28587" y="95859"/>
                  </a:lnTo>
                  <a:lnTo>
                    <a:pt x="33489" y="84023"/>
                  </a:lnTo>
                  <a:close/>
                </a:path>
                <a:path w="995679" h="100965">
                  <a:moveTo>
                    <a:pt x="995489" y="16751"/>
                  </a:moveTo>
                  <a:lnTo>
                    <a:pt x="990587" y="4914"/>
                  </a:lnTo>
                  <a:lnTo>
                    <a:pt x="978750" y="0"/>
                  </a:lnTo>
                  <a:lnTo>
                    <a:pt x="966901" y="4914"/>
                  </a:lnTo>
                  <a:lnTo>
                    <a:pt x="961999" y="16751"/>
                  </a:lnTo>
                  <a:lnTo>
                    <a:pt x="966901" y="28587"/>
                  </a:lnTo>
                  <a:lnTo>
                    <a:pt x="978750" y="33489"/>
                  </a:lnTo>
                  <a:lnTo>
                    <a:pt x="990587" y="28587"/>
                  </a:lnTo>
                  <a:lnTo>
                    <a:pt x="995489" y="16751"/>
                  </a:lnTo>
                  <a:close/>
                </a:path>
              </a:pathLst>
            </a:custGeom>
            <a:solidFill>
              <a:srgbClr val="6DCFF6"/>
            </a:solidFill>
          </p:spPr>
          <p:txBody>
            <a:bodyPr wrap="square" lIns="0" tIns="0" rIns="0" bIns="0" rtlCol="0"/>
            <a:lstStyle/>
            <a:p>
              <a:endParaRPr/>
            </a:p>
          </p:txBody>
        </p:sp>
        <p:sp>
          <p:nvSpPr>
            <p:cNvPr id="50" name="object 50"/>
            <p:cNvSpPr/>
            <p:nvPr/>
          </p:nvSpPr>
          <p:spPr>
            <a:xfrm>
              <a:off x="5562630" y="1494228"/>
              <a:ext cx="845819" cy="164465"/>
            </a:xfrm>
            <a:custGeom>
              <a:avLst/>
              <a:gdLst/>
              <a:ahLst/>
              <a:cxnLst/>
              <a:rect l="l" t="t" r="r" b="b"/>
              <a:pathLst>
                <a:path w="845820" h="164464">
                  <a:moveTo>
                    <a:pt x="0" y="164312"/>
                  </a:moveTo>
                  <a:lnTo>
                    <a:pt x="845197" y="0"/>
                  </a:lnTo>
                </a:path>
              </a:pathLst>
            </a:custGeom>
            <a:ln w="33489">
              <a:solidFill>
                <a:srgbClr val="6DCFF6"/>
              </a:solidFill>
              <a:prstDash val="dot"/>
            </a:ln>
          </p:spPr>
          <p:txBody>
            <a:bodyPr wrap="square" lIns="0" tIns="0" rIns="0" bIns="0" rtlCol="0"/>
            <a:lstStyle/>
            <a:p>
              <a:endParaRPr/>
            </a:p>
          </p:txBody>
        </p:sp>
        <p:sp>
          <p:nvSpPr>
            <p:cNvPr id="51" name="object 51"/>
            <p:cNvSpPr/>
            <p:nvPr/>
          </p:nvSpPr>
          <p:spPr>
            <a:xfrm>
              <a:off x="5478259" y="1470900"/>
              <a:ext cx="980440" cy="217804"/>
            </a:xfrm>
            <a:custGeom>
              <a:avLst/>
              <a:gdLst/>
              <a:ahLst/>
              <a:cxnLst/>
              <a:rect l="l" t="t" r="r" b="b"/>
              <a:pathLst>
                <a:path w="980439" h="217805">
                  <a:moveTo>
                    <a:pt x="33489" y="200736"/>
                  </a:moveTo>
                  <a:lnTo>
                    <a:pt x="28587" y="188899"/>
                  </a:lnTo>
                  <a:lnTo>
                    <a:pt x="16751" y="183997"/>
                  </a:lnTo>
                  <a:lnTo>
                    <a:pt x="4902" y="188899"/>
                  </a:lnTo>
                  <a:lnTo>
                    <a:pt x="0" y="200736"/>
                  </a:lnTo>
                  <a:lnTo>
                    <a:pt x="4902" y="212585"/>
                  </a:lnTo>
                  <a:lnTo>
                    <a:pt x="16751" y="217487"/>
                  </a:lnTo>
                  <a:lnTo>
                    <a:pt x="28587" y="212585"/>
                  </a:lnTo>
                  <a:lnTo>
                    <a:pt x="33489" y="200736"/>
                  </a:lnTo>
                  <a:close/>
                </a:path>
                <a:path w="980439" h="217805">
                  <a:moveTo>
                    <a:pt x="980122" y="16738"/>
                  </a:moveTo>
                  <a:lnTo>
                    <a:pt x="975220" y="4902"/>
                  </a:lnTo>
                  <a:lnTo>
                    <a:pt x="963383" y="0"/>
                  </a:lnTo>
                  <a:lnTo>
                    <a:pt x="951534" y="4902"/>
                  </a:lnTo>
                  <a:lnTo>
                    <a:pt x="946632" y="16738"/>
                  </a:lnTo>
                  <a:lnTo>
                    <a:pt x="951534" y="28587"/>
                  </a:lnTo>
                  <a:lnTo>
                    <a:pt x="963383" y="33489"/>
                  </a:lnTo>
                  <a:lnTo>
                    <a:pt x="975220" y="28587"/>
                  </a:lnTo>
                  <a:lnTo>
                    <a:pt x="980122" y="16738"/>
                  </a:lnTo>
                  <a:close/>
                </a:path>
              </a:pathLst>
            </a:custGeom>
            <a:solidFill>
              <a:srgbClr val="6DCFF6"/>
            </a:solidFill>
          </p:spPr>
          <p:txBody>
            <a:bodyPr wrap="square" lIns="0" tIns="0" rIns="0" bIns="0" rtlCol="0"/>
            <a:lstStyle/>
            <a:p>
              <a:endParaRPr/>
            </a:p>
          </p:txBody>
        </p:sp>
      </p:grpSp>
      <p:sp>
        <p:nvSpPr>
          <p:cNvPr id="52" name="object 52"/>
          <p:cNvSpPr txBox="1"/>
          <p:nvPr/>
        </p:nvSpPr>
        <p:spPr>
          <a:xfrm>
            <a:off x="331215" y="7391400"/>
            <a:ext cx="4798170" cy="185420"/>
          </a:xfrm>
          <a:prstGeom prst="rect">
            <a:avLst/>
          </a:prstGeom>
        </p:spPr>
        <p:txBody>
          <a:bodyPr vert="horz" wrap="square" lIns="0" tIns="12700" rIns="0" bIns="0" rtlCol="0">
            <a:spAutoFit/>
          </a:bodyPr>
          <a:lstStyle/>
          <a:p>
            <a:pPr marL="12700">
              <a:lnSpc>
                <a:spcPct val="100000"/>
              </a:lnSpc>
              <a:spcBef>
                <a:spcPts val="100"/>
              </a:spcBef>
            </a:pPr>
            <a:r>
              <a:rPr sz="1100" dirty="0">
                <a:solidFill>
                  <a:srgbClr val="004E71"/>
                </a:solidFill>
                <a:latin typeface="Avenir Next Medium"/>
                <a:cs typeface="Avenir Next Medium"/>
              </a:rPr>
              <a:t>C</a:t>
            </a:r>
            <a:r>
              <a:rPr sz="1100" spc="-60" dirty="0">
                <a:solidFill>
                  <a:srgbClr val="004E71"/>
                </a:solidFill>
                <a:latin typeface="Avenir Next Medium"/>
                <a:cs typeface="Avenir Next Medium"/>
              </a:rPr>
              <a:t> </a:t>
            </a:r>
            <a:r>
              <a:rPr sz="1100" dirty="0">
                <a:solidFill>
                  <a:srgbClr val="004E71"/>
                </a:solidFill>
                <a:latin typeface="Avenir Next Medium"/>
                <a:cs typeface="Avenir Next Medium"/>
              </a:rPr>
              <a:t>H</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I</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L</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D</a:t>
            </a:r>
            <a:r>
              <a:rPr sz="1100" spc="-55" dirty="0">
                <a:solidFill>
                  <a:srgbClr val="004E71"/>
                </a:solidFill>
                <a:latin typeface="Avenir Next Medium"/>
                <a:cs typeface="Avenir Next Medium"/>
              </a:rPr>
              <a:t> </a:t>
            </a:r>
            <a:r>
              <a:rPr sz="1100" dirty="0">
                <a:solidFill>
                  <a:srgbClr val="004E71"/>
                </a:solidFill>
                <a:latin typeface="Avenir Next Medium"/>
                <a:cs typeface="Avenir Next Medium"/>
              </a:rPr>
              <a:t>H</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O</a:t>
            </a:r>
            <a:r>
              <a:rPr sz="1100" spc="-55" dirty="0">
                <a:solidFill>
                  <a:srgbClr val="004E71"/>
                </a:solidFill>
                <a:latin typeface="Avenir Next Medium"/>
                <a:cs typeface="Avenir Next Medium"/>
              </a:rPr>
              <a:t> </a:t>
            </a:r>
            <a:r>
              <a:rPr sz="1100" spc="100" dirty="0">
                <a:solidFill>
                  <a:srgbClr val="004E71"/>
                </a:solidFill>
                <a:latin typeface="Avenir Next Medium"/>
                <a:cs typeface="Avenir Next Medium"/>
              </a:rPr>
              <a:t>OD</a:t>
            </a:r>
            <a:r>
              <a:rPr sz="1100" spc="434" dirty="0">
                <a:solidFill>
                  <a:srgbClr val="004E71"/>
                </a:solidFill>
                <a:latin typeface="Avenir Next Medium"/>
                <a:cs typeface="Avenir Next Medium"/>
              </a:rPr>
              <a:t> </a:t>
            </a:r>
            <a:r>
              <a:rPr sz="1100" dirty="0">
                <a:solidFill>
                  <a:srgbClr val="004E71"/>
                </a:solidFill>
                <a:latin typeface="Avenir Next Medium"/>
                <a:cs typeface="Avenir Next Medium"/>
              </a:rPr>
              <a:t>C</a:t>
            </a:r>
            <a:r>
              <a:rPr sz="1100" spc="-30" dirty="0">
                <a:solidFill>
                  <a:srgbClr val="004E71"/>
                </a:solidFill>
                <a:latin typeface="Avenir Next Medium"/>
                <a:cs typeface="Avenir Next Medium"/>
              </a:rPr>
              <a:t> </a:t>
            </a:r>
            <a:r>
              <a:rPr sz="1100" spc="140" dirty="0">
                <a:solidFill>
                  <a:srgbClr val="004E71"/>
                </a:solidFill>
                <a:latin typeface="Avenir Next Medium"/>
                <a:cs typeface="Avenir Next Medium"/>
              </a:rPr>
              <a:t>ANC</a:t>
            </a:r>
            <a:r>
              <a:rPr sz="1100" spc="-55" dirty="0">
                <a:solidFill>
                  <a:srgbClr val="004E71"/>
                </a:solidFill>
                <a:latin typeface="Avenir Next Medium"/>
                <a:cs typeface="Avenir Next Medium"/>
              </a:rPr>
              <a:t> </a:t>
            </a:r>
            <a:r>
              <a:rPr sz="1100" dirty="0">
                <a:solidFill>
                  <a:srgbClr val="004E71"/>
                </a:solidFill>
                <a:latin typeface="Avenir Next Medium"/>
                <a:cs typeface="Avenir Next Medium"/>
              </a:rPr>
              <a:t>E</a:t>
            </a:r>
            <a:r>
              <a:rPr sz="1100" spc="-60" dirty="0">
                <a:solidFill>
                  <a:srgbClr val="004E71"/>
                </a:solidFill>
                <a:latin typeface="Avenir Next Medium"/>
                <a:cs typeface="Avenir Next Medium"/>
              </a:rPr>
              <a:t> </a:t>
            </a:r>
            <a:r>
              <a:rPr sz="1100" dirty="0">
                <a:solidFill>
                  <a:srgbClr val="004E71"/>
                </a:solidFill>
                <a:latin typeface="Avenir Next Medium"/>
                <a:cs typeface="Avenir Next Medium"/>
              </a:rPr>
              <a:t>R</a:t>
            </a:r>
            <a:r>
              <a:rPr sz="1100" spc="434" dirty="0">
                <a:solidFill>
                  <a:srgbClr val="004E71"/>
                </a:solidFill>
                <a:latin typeface="Avenir Next Medium"/>
                <a:cs typeface="Avenir Next Medium"/>
              </a:rPr>
              <a:t> </a:t>
            </a:r>
            <a:r>
              <a:rPr sz="1100" spc="140" dirty="0">
                <a:solidFill>
                  <a:srgbClr val="004E71"/>
                </a:solidFill>
                <a:latin typeface="Avenir Next Medium"/>
                <a:cs typeface="Avenir Next Medium"/>
              </a:rPr>
              <a:t>AND</a:t>
            </a:r>
            <a:r>
              <a:rPr sz="1100" spc="434" dirty="0">
                <a:solidFill>
                  <a:srgbClr val="004E71"/>
                </a:solidFill>
                <a:latin typeface="Avenir Next Medium"/>
                <a:cs typeface="Avenir Next Medium"/>
              </a:rPr>
              <a:t> </a:t>
            </a:r>
            <a:r>
              <a:rPr sz="1100" dirty="0">
                <a:solidFill>
                  <a:srgbClr val="004E71"/>
                </a:solidFill>
                <a:latin typeface="Avenir Next Medium"/>
                <a:cs typeface="Avenir Next Medium"/>
              </a:rPr>
              <a:t>T</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H</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E</a:t>
            </a:r>
            <a:r>
              <a:rPr sz="1100" spc="434" dirty="0">
                <a:solidFill>
                  <a:srgbClr val="004E71"/>
                </a:solidFill>
                <a:latin typeface="Avenir Next Medium"/>
                <a:cs typeface="Avenir Next Medium"/>
              </a:rPr>
              <a:t> </a:t>
            </a:r>
            <a:r>
              <a:rPr sz="1100" dirty="0">
                <a:solidFill>
                  <a:srgbClr val="004E71"/>
                </a:solidFill>
                <a:latin typeface="Avenir Next Medium"/>
                <a:cs typeface="Avenir Next Medium"/>
              </a:rPr>
              <a:t>E</a:t>
            </a:r>
            <a:r>
              <a:rPr sz="1100" spc="-60" dirty="0">
                <a:solidFill>
                  <a:srgbClr val="004E71"/>
                </a:solidFill>
                <a:latin typeface="Avenir Next Medium"/>
                <a:cs typeface="Avenir Next Medium"/>
              </a:rPr>
              <a:t> </a:t>
            </a:r>
            <a:r>
              <a:rPr sz="1100" dirty="0">
                <a:solidFill>
                  <a:srgbClr val="004E71"/>
                </a:solidFill>
                <a:latin typeface="Avenir Next Medium"/>
                <a:cs typeface="Avenir Next Medium"/>
              </a:rPr>
              <a:t>N</a:t>
            </a:r>
            <a:r>
              <a:rPr sz="1100" spc="-45" dirty="0">
                <a:solidFill>
                  <a:srgbClr val="004E71"/>
                </a:solidFill>
                <a:latin typeface="Avenir Next Medium"/>
                <a:cs typeface="Avenir Next Medium"/>
              </a:rPr>
              <a:t> </a:t>
            </a:r>
            <a:r>
              <a:rPr sz="1100" dirty="0">
                <a:solidFill>
                  <a:srgbClr val="004E71"/>
                </a:solidFill>
                <a:latin typeface="Avenir Next Medium"/>
                <a:cs typeface="Avenir Next Medium"/>
              </a:rPr>
              <a:t>V</a:t>
            </a:r>
            <a:r>
              <a:rPr sz="1100" spc="-45" dirty="0">
                <a:solidFill>
                  <a:srgbClr val="004E71"/>
                </a:solidFill>
                <a:latin typeface="Avenir Next Medium"/>
                <a:cs typeface="Avenir Next Medium"/>
              </a:rPr>
              <a:t> </a:t>
            </a:r>
            <a:r>
              <a:rPr sz="1100" dirty="0">
                <a:solidFill>
                  <a:srgbClr val="004E71"/>
                </a:solidFill>
                <a:latin typeface="Avenir Next Medium"/>
                <a:cs typeface="Avenir Next Medium"/>
              </a:rPr>
              <a:t>I</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R</a:t>
            </a:r>
            <a:r>
              <a:rPr sz="1100" spc="-65" dirty="0">
                <a:solidFill>
                  <a:srgbClr val="004E71"/>
                </a:solidFill>
                <a:latin typeface="Avenir Next Medium"/>
                <a:cs typeface="Avenir Next Medium"/>
              </a:rPr>
              <a:t> </a:t>
            </a:r>
            <a:r>
              <a:rPr sz="1100" spc="165" dirty="0">
                <a:solidFill>
                  <a:srgbClr val="004E71"/>
                </a:solidFill>
                <a:latin typeface="Avenir Next Medium"/>
                <a:cs typeface="Avenir Next Medium"/>
              </a:rPr>
              <a:t>ONME</a:t>
            </a:r>
            <a:r>
              <a:rPr sz="1100" spc="-60" dirty="0">
                <a:solidFill>
                  <a:srgbClr val="004E71"/>
                </a:solidFill>
                <a:latin typeface="Avenir Next Medium"/>
                <a:cs typeface="Avenir Next Medium"/>
              </a:rPr>
              <a:t> </a:t>
            </a:r>
            <a:r>
              <a:rPr sz="1100" dirty="0">
                <a:solidFill>
                  <a:srgbClr val="004E71"/>
                </a:solidFill>
                <a:latin typeface="Avenir Next Medium"/>
                <a:cs typeface="Avenir Next Medium"/>
              </a:rPr>
              <a:t>N</a:t>
            </a:r>
            <a:r>
              <a:rPr sz="1100" spc="-50" dirty="0">
                <a:solidFill>
                  <a:srgbClr val="004E71"/>
                </a:solidFill>
                <a:latin typeface="Avenir Next Medium"/>
                <a:cs typeface="Avenir Next Medium"/>
              </a:rPr>
              <a:t> T</a:t>
            </a:r>
            <a:endParaRPr sz="1100" dirty="0">
              <a:latin typeface="Avenir Next Medium"/>
              <a:cs typeface="Avenir Next Medium"/>
            </a:endParaRPr>
          </a:p>
        </p:txBody>
      </p:sp>
      <p:sp>
        <p:nvSpPr>
          <p:cNvPr id="53" name="object 53"/>
          <p:cNvSpPr txBox="1"/>
          <p:nvPr/>
        </p:nvSpPr>
        <p:spPr>
          <a:xfrm>
            <a:off x="8230616" y="7142480"/>
            <a:ext cx="1486535" cy="482600"/>
          </a:xfrm>
          <a:prstGeom prst="rect">
            <a:avLst/>
          </a:prstGeom>
        </p:spPr>
        <p:txBody>
          <a:bodyPr vert="horz" wrap="square" lIns="0" tIns="12700" rIns="0" bIns="0" rtlCol="0">
            <a:spAutoFit/>
          </a:bodyPr>
          <a:lstStyle/>
          <a:p>
            <a:pPr marL="12700">
              <a:lnSpc>
                <a:spcPct val="100000"/>
              </a:lnSpc>
              <a:spcBef>
                <a:spcPts val="100"/>
              </a:spcBef>
            </a:pPr>
            <a:r>
              <a:rPr sz="2000" dirty="0">
                <a:solidFill>
                  <a:srgbClr val="004E71"/>
                </a:solidFill>
                <a:latin typeface="Avenir Next Medium"/>
                <a:cs typeface="Avenir Next Medium"/>
              </a:rPr>
              <a:t>Learner</a:t>
            </a:r>
            <a:r>
              <a:rPr sz="2000" spc="50" dirty="0">
                <a:solidFill>
                  <a:srgbClr val="004E71"/>
                </a:solidFill>
                <a:latin typeface="Avenir Next Medium"/>
                <a:cs typeface="Avenir Next Medium"/>
              </a:rPr>
              <a:t>  </a:t>
            </a:r>
            <a:r>
              <a:rPr sz="3000" spc="-80" dirty="0">
                <a:solidFill>
                  <a:srgbClr val="004E71"/>
                </a:solidFill>
                <a:latin typeface="Avenir Next Medium"/>
                <a:cs typeface="Avenir Next Medium"/>
              </a:rPr>
              <a:t>33</a:t>
            </a:r>
            <a:endParaRPr sz="3000">
              <a:latin typeface="Avenir Next Medium"/>
              <a:cs typeface="Avenir Next Medium"/>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695959" y="366270"/>
            <a:ext cx="8641715" cy="423545"/>
          </a:xfrm>
          <a:prstGeom prst="rect">
            <a:avLst/>
          </a:prstGeom>
        </p:spPr>
        <p:txBody>
          <a:bodyPr vert="horz" wrap="square" lIns="0" tIns="13970" rIns="0" bIns="0" rtlCol="0">
            <a:spAutoFit/>
          </a:bodyPr>
          <a:lstStyle/>
          <a:p>
            <a:pPr marL="12700">
              <a:lnSpc>
                <a:spcPct val="100000"/>
              </a:lnSpc>
              <a:spcBef>
                <a:spcPts val="110"/>
              </a:spcBef>
            </a:pPr>
            <a:r>
              <a:rPr sz="2600" spc="145" dirty="0"/>
              <a:t>How</a:t>
            </a:r>
            <a:r>
              <a:rPr sz="2600" spc="50" dirty="0"/>
              <a:t> </a:t>
            </a:r>
            <a:r>
              <a:rPr sz="2600" dirty="0"/>
              <a:t>you</a:t>
            </a:r>
            <a:r>
              <a:rPr sz="2600" spc="50" dirty="0"/>
              <a:t> </a:t>
            </a:r>
            <a:r>
              <a:rPr sz="2600" spc="85" dirty="0"/>
              <a:t>can</a:t>
            </a:r>
            <a:r>
              <a:rPr sz="2600" spc="50" dirty="0"/>
              <a:t> </a:t>
            </a:r>
            <a:r>
              <a:rPr sz="2600" dirty="0"/>
              <a:t>lower</a:t>
            </a:r>
            <a:r>
              <a:rPr sz="2600" spc="50" dirty="0"/>
              <a:t> </a:t>
            </a:r>
            <a:r>
              <a:rPr sz="2600" spc="60" dirty="0"/>
              <a:t>your</a:t>
            </a:r>
            <a:r>
              <a:rPr sz="2600" spc="50" dirty="0"/>
              <a:t> </a:t>
            </a:r>
            <a:r>
              <a:rPr sz="2600" spc="55" dirty="0"/>
              <a:t>exposure </a:t>
            </a:r>
            <a:r>
              <a:rPr sz="2600" spc="100" dirty="0"/>
              <a:t>to</a:t>
            </a:r>
            <a:r>
              <a:rPr sz="2600" spc="50" dirty="0"/>
              <a:t> </a:t>
            </a:r>
            <a:r>
              <a:rPr sz="2600" spc="95" dirty="0"/>
              <a:t>harmful</a:t>
            </a:r>
            <a:r>
              <a:rPr sz="2600" spc="50" dirty="0"/>
              <a:t> </a:t>
            </a:r>
            <a:r>
              <a:rPr sz="2600" spc="-10" dirty="0"/>
              <a:t>solvents/VOCs.</a:t>
            </a:r>
            <a:endParaRPr sz="2600"/>
          </a:p>
        </p:txBody>
      </p:sp>
      <p:sp>
        <p:nvSpPr>
          <p:cNvPr id="3" name="object 3"/>
          <p:cNvSpPr txBox="1"/>
          <p:nvPr/>
        </p:nvSpPr>
        <p:spPr>
          <a:xfrm>
            <a:off x="695929" y="2799590"/>
            <a:ext cx="143510" cy="185420"/>
          </a:xfrm>
          <a:prstGeom prst="rect">
            <a:avLst/>
          </a:prstGeom>
        </p:spPr>
        <p:txBody>
          <a:bodyPr vert="horz" wrap="square" lIns="0" tIns="12700" rIns="0" bIns="0" rtlCol="0">
            <a:spAutoFit/>
          </a:bodyPr>
          <a:lstStyle/>
          <a:p>
            <a:pPr marL="12700">
              <a:lnSpc>
                <a:spcPct val="100000"/>
              </a:lnSpc>
              <a:spcBef>
                <a:spcPts val="100"/>
              </a:spcBef>
            </a:pPr>
            <a:r>
              <a:rPr sz="1050" spc="-50" dirty="0">
                <a:solidFill>
                  <a:srgbClr val="E16C25"/>
                </a:solidFill>
                <a:latin typeface="Apple Symbols"/>
                <a:cs typeface="Apple Symbols"/>
              </a:rPr>
              <a:t>■</a:t>
            </a:r>
            <a:endParaRPr sz="1050">
              <a:latin typeface="Apple Symbols"/>
              <a:cs typeface="Apple Symbols"/>
            </a:endParaRPr>
          </a:p>
        </p:txBody>
      </p:sp>
      <p:sp>
        <p:nvSpPr>
          <p:cNvPr id="4" name="object 4"/>
          <p:cNvSpPr txBox="1"/>
          <p:nvPr/>
        </p:nvSpPr>
        <p:spPr>
          <a:xfrm>
            <a:off x="695929" y="4361690"/>
            <a:ext cx="143510" cy="185420"/>
          </a:xfrm>
          <a:prstGeom prst="rect">
            <a:avLst/>
          </a:prstGeom>
        </p:spPr>
        <p:txBody>
          <a:bodyPr vert="horz" wrap="square" lIns="0" tIns="12700" rIns="0" bIns="0" rtlCol="0">
            <a:spAutoFit/>
          </a:bodyPr>
          <a:lstStyle/>
          <a:p>
            <a:pPr marL="12700">
              <a:lnSpc>
                <a:spcPct val="100000"/>
              </a:lnSpc>
              <a:spcBef>
                <a:spcPts val="100"/>
              </a:spcBef>
            </a:pPr>
            <a:r>
              <a:rPr sz="1050" spc="-50" dirty="0">
                <a:solidFill>
                  <a:srgbClr val="E16C25"/>
                </a:solidFill>
                <a:latin typeface="Apple Symbols"/>
                <a:cs typeface="Apple Symbols"/>
              </a:rPr>
              <a:t>■</a:t>
            </a:r>
            <a:endParaRPr sz="1050">
              <a:latin typeface="Apple Symbols"/>
              <a:cs typeface="Apple Symbols"/>
            </a:endParaRPr>
          </a:p>
        </p:txBody>
      </p:sp>
      <p:sp>
        <p:nvSpPr>
          <p:cNvPr id="5" name="object 5"/>
          <p:cNvSpPr txBox="1"/>
          <p:nvPr/>
        </p:nvSpPr>
        <p:spPr>
          <a:xfrm>
            <a:off x="695929" y="837440"/>
            <a:ext cx="4251325" cy="4038600"/>
          </a:xfrm>
          <a:prstGeom prst="rect">
            <a:avLst/>
          </a:prstGeom>
        </p:spPr>
        <p:txBody>
          <a:bodyPr vert="horz" wrap="square" lIns="0" tIns="33020" rIns="0" bIns="0" rtlCol="0">
            <a:spAutoFit/>
          </a:bodyPr>
          <a:lstStyle/>
          <a:p>
            <a:pPr marL="234315" marR="92710" indent="-222250">
              <a:lnSpc>
                <a:spcPts val="2300"/>
              </a:lnSpc>
              <a:spcBef>
                <a:spcPts val="260"/>
              </a:spcBef>
              <a:buClr>
                <a:srgbClr val="E16C25"/>
              </a:buClr>
              <a:buSzPct val="52500"/>
              <a:buFont typeface="Apple Symbols"/>
              <a:buChar char="■"/>
              <a:tabLst>
                <a:tab pos="235585" algn="l"/>
              </a:tabLst>
            </a:pPr>
            <a:r>
              <a:rPr sz="2000" b="1" dirty="0">
                <a:solidFill>
                  <a:srgbClr val="231F20"/>
                </a:solidFill>
                <a:latin typeface="Avenir Heavy"/>
                <a:cs typeface="Avenir Heavy"/>
              </a:rPr>
              <a:t>Shop</a:t>
            </a:r>
            <a:r>
              <a:rPr sz="2000" b="1" spc="-20" dirty="0">
                <a:solidFill>
                  <a:srgbClr val="231F20"/>
                </a:solidFill>
                <a:latin typeface="Avenir Heavy"/>
                <a:cs typeface="Avenir Heavy"/>
              </a:rPr>
              <a:t> </a:t>
            </a:r>
            <a:r>
              <a:rPr sz="2000" b="1" dirty="0">
                <a:solidFill>
                  <a:srgbClr val="231F20"/>
                </a:solidFill>
                <a:latin typeface="Avenir Heavy"/>
                <a:cs typeface="Avenir Heavy"/>
              </a:rPr>
              <a:t>Smart:</a:t>
            </a:r>
            <a:r>
              <a:rPr sz="2000" b="1" spc="-60" dirty="0">
                <a:solidFill>
                  <a:srgbClr val="231F20"/>
                </a:solidFill>
                <a:latin typeface="Avenir Heavy"/>
                <a:cs typeface="Avenir Heavy"/>
              </a:rPr>
              <a:t> </a:t>
            </a:r>
            <a:r>
              <a:rPr sz="2000" dirty="0">
                <a:solidFill>
                  <a:srgbClr val="231F20"/>
                </a:solidFill>
                <a:latin typeface="Avenir Book"/>
                <a:cs typeface="Avenir Book"/>
              </a:rPr>
              <a:t>Look</a:t>
            </a:r>
            <a:r>
              <a:rPr sz="2000" spc="-20" dirty="0">
                <a:solidFill>
                  <a:srgbClr val="231F20"/>
                </a:solidFill>
                <a:latin typeface="Avenir Book"/>
                <a:cs typeface="Avenir Book"/>
              </a:rPr>
              <a:t> </a:t>
            </a:r>
            <a:r>
              <a:rPr sz="2000" dirty="0">
                <a:solidFill>
                  <a:srgbClr val="231F20"/>
                </a:solidFill>
                <a:latin typeface="Avenir Book"/>
                <a:cs typeface="Avenir Book"/>
              </a:rPr>
              <a:t>for</a:t>
            </a:r>
            <a:r>
              <a:rPr sz="2000" spc="-15" dirty="0">
                <a:solidFill>
                  <a:srgbClr val="231F20"/>
                </a:solidFill>
                <a:latin typeface="Avenir Book"/>
                <a:cs typeface="Avenir Book"/>
              </a:rPr>
              <a:t> </a:t>
            </a:r>
            <a:r>
              <a:rPr sz="2000" dirty="0">
                <a:solidFill>
                  <a:srgbClr val="231F20"/>
                </a:solidFill>
                <a:latin typeface="Avenir Book"/>
                <a:cs typeface="Avenir Book"/>
              </a:rPr>
              <a:t>these</a:t>
            </a:r>
            <a:r>
              <a:rPr sz="2000" spc="-20" dirty="0">
                <a:solidFill>
                  <a:srgbClr val="231F20"/>
                </a:solidFill>
                <a:latin typeface="Avenir Book"/>
                <a:cs typeface="Avenir Book"/>
              </a:rPr>
              <a:t> </a:t>
            </a:r>
            <a:r>
              <a:rPr sz="2000" spc="-10" dirty="0">
                <a:solidFill>
                  <a:srgbClr val="231F20"/>
                </a:solidFill>
                <a:latin typeface="Avenir Book"/>
                <a:cs typeface="Avenir Book"/>
              </a:rPr>
              <a:t>logos 	</a:t>
            </a:r>
            <a:r>
              <a:rPr sz="2000" dirty="0">
                <a:solidFill>
                  <a:srgbClr val="231F20"/>
                </a:solidFill>
                <a:latin typeface="Avenir Book"/>
                <a:cs typeface="Avenir Book"/>
              </a:rPr>
              <a:t>when</a:t>
            </a:r>
            <a:r>
              <a:rPr sz="2000" spc="-50" dirty="0">
                <a:solidFill>
                  <a:srgbClr val="231F20"/>
                </a:solidFill>
                <a:latin typeface="Avenir Book"/>
                <a:cs typeface="Avenir Book"/>
              </a:rPr>
              <a:t> </a:t>
            </a:r>
            <a:r>
              <a:rPr sz="2000" dirty="0">
                <a:solidFill>
                  <a:srgbClr val="231F20"/>
                </a:solidFill>
                <a:latin typeface="Avenir Book"/>
                <a:cs typeface="Avenir Book"/>
              </a:rPr>
              <a:t>buying</a:t>
            </a:r>
            <a:r>
              <a:rPr sz="2000" spc="-45" dirty="0">
                <a:solidFill>
                  <a:srgbClr val="231F20"/>
                </a:solidFill>
                <a:latin typeface="Avenir Book"/>
                <a:cs typeface="Avenir Book"/>
              </a:rPr>
              <a:t> </a:t>
            </a:r>
            <a:r>
              <a:rPr sz="2000" dirty="0">
                <a:solidFill>
                  <a:srgbClr val="231F20"/>
                </a:solidFill>
                <a:latin typeface="Avenir Book"/>
                <a:cs typeface="Avenir Book"/>
              </a:rPr>
              <a:t>household</a:t>
            </a:r>
            <a:r>
              <a:rPr sz="2000" spc="-50" dirty="0">
                <a:solidFill>
                  <a:srgbClr val="231F20"/>
                </a:solidFill>
                <a:latin typeface="Avenir Book"/>
                <a:cs typeface="Avenir Book"/>
              </a:rPr>
              <a:t> </a:t>
            </a:r>
            <a:r>
              <a:rPr sz="2000" spc="-10" dirty="0">
                <a:solidFill>
                  <a:srgbClr val="231F20"/>
                </a:solidFill>
                <a:latin typeface="Avenir Book"/>
                <a:cs typeface="Avenir Book"/>
              </a:rPr>
              <a:t>products. 	</a:t>
            </a:r>
            <a:r>
              <a:rPr sz="2000" dirty="0">
                <a:solidFill>
                  <a:srgbClr val="231F20"/>
                </a:solidFill>
                <a:latin typeface="Avenir Book"/>
                <a:cs typeface="Avenir Book"/>
              </a:rPr>
              <a:t>These</a:t>
            </a:r>
            <a:r>
              <a:rPr sz="2000" spc="-20" dirty="0">
                <a:solidFill>
                  <a:srgbClr val="231F20"/>
                </a:solidFill>
                <a:latin typeface="Avenir Book"/>
                <a:cs typeface="Avenir Book"/>
              </a:rPr>
              <a:t> </a:t>
            </a:r>
            <a:r>
              <a:rPr sz="2000" dirty="0">
                <a:solidFill>
                  <a:srgbClr val="231F20"/>
                </a:solidFill>
                <a:latin typeface="Avenir Book"/>
                <a:cs typeface="Avenir Book"/>
              </a:rPr>
              <a:t>logos</a:t>
            </a:r>
            <a:r>
              <a:rPr sz="2000" spc="-15" dirty="0">
                <a:solidFill>
                  <a:srgbClr val="231F20"/>
                </a:solidFill>
                <a:latin typeface="Avenir Book"/>
                <a:cs typeface="Avenir Book"/>
              </a:rPr>
              <a:t> </a:t>
            </a:r>
            <a:r>
              <a:rPr sz="2000" dirty="0">
                <a:solidFill>
                  <a:srgbClr val="231F20"/>
                </a:solidFill>
                <a:latin typeface="Avenir Book"/>
                <a:cs typeface="Avenir Book"/>
              </a:rPr>
              <a:t>tell</a:t>
            </a:r>
            <a:r>
              <a:rPr sz="2000" spc="-20" dirty="0">
                <a:solidFill>
                  <a:srgbClr val="231F20"/>
                </a:solidFill>
                <a:latin typeface="Avenir Book"/>
                <a:cs typeface="Avenir Book"/>
              </a:rPr>
              <a:t> </a:t>
            </a:r>
            <a:r>
              <a:rPr sz="2000" dirty="0">
                <a:solidFill>
                  <a:srgbClr val="231F20"/>
                </a:solidFill>
                <a:latin typeface="Avenir Book"/>
                <a:cs typeface="Avenir Book"/>
              </a:rPr>
              <a:t>you</a:t>
            </a:r>
            <a:r>
              <a:rPr sz="2000" spc="-15" dirty="0">
                <a:solidFill>
                  <a:srgbClr val="231F20"/>
                </a:solidFill>
                <a:latin typeface="Avenir Book"/>
                <a:cs typeface="Avenir Book"/>
              </a:rPr>
              <a:t> </a:t>
            </a:r>
            <a:r>
              <a:rPr sz="2000" dirty="0">
                <a:solidFill>
                  <a:srgbClr val="231F20"/>
                </a:solidFill>
                <a:latin typeface="Avenir Book"/>
                <a:cs typeface="Avenir Book"/>
              </a:rPr>
              <a:t>that</a:t>
            </a:r>
            <a:r>
              <a:rPr sz="2000" spc="-20" dirty="0">
                <a:solidFill>
                  <a:srgbClr val="231F20"/>
                </a:solidFill>
                <a:latin typeface="Avenir Book"/>
                <a:cs typeface="Avenir Book"/>
              </a:rPr>
              <a:t> </a:t>
            </a:r>
            <a:r>
              <a:rPr sz="2000" spc="-25" dirty="0">
                <a:solidFill>
                  <a:srgbClr val="231F20"/>
                </a:solidFill>
                <a:latin typeface="Avenir Book"/>
                <a:cs typeface="Avenir Book"/>
              </a:rPr>
              <a:t>the 	</a:t>
            </a:r>
            <a:r>
              <a:rPr sz="2000" dirty="0">
                <a:solidFill>
                  <a:srgbClr val="231F20"/>
                </a:solidFill>
                <a:latin typeface="Avenir Book"/>
                <a:cs typeface="Avenir Book"/>
              </a:rPr>
              <a:t>products</a:t>
            </a:r>
            <a:r>
              <a:rPr sz="2000" spc="-30" dirty="0">
                <a:solidFill>
                  <a:srgbClr val="231F20"/>
                </a:solidFill>
                <a:latin typeface="Avenir Book"/>
                <a:cs typeface="Avenir Book"/>
              </a:rPr>
              <a:t> </a:t>
            </a:r>
            <a:r>
              <a:rPr sz="2000" dirty="0">
                <a:solidFill>
                  <a:srgbClr val="231F20"/>
                </a:solidFill>
                <a:latin typeface="Avenir Book"/>
                <a:cs typeface="Avenir Book"/>
              </a:rPr>
              <a:t>have</a:t>
            </a:r>
            <a:r>
              <a:rPr sz="2000" spc="-25" dirty="0">
                <a:solidFill>
                  <a:srgbClr val="231F20"/>
                </a:solidFill>
                <a:latin typeface="Avenir Book"/>
                <a:cs typeface="Avenir Book"/>
              </a:rPr>
              <a:t> </a:t>
            </a:r>
            <a:r>
              <a:rPr sz="2000" dirty="0">
                <a:solidFill>
                  <a:srgbClr val="231F20"/>
                </a:solidFill>
                <a:latin typeface="Avenir Book"/>
                <a:cs typeface="Avenir Book"/>
              </a:rPr>
              <a:t>been</a:t>
            </a:r>
            <a:r>
              <a:rPr sz="2000" spc="-25" dirty="0">
                <a:solidFill>
                  <a:srgbClr val="231F20"/>
                </a:solidFill>
                <a:latin typeface="Avenir Book"/>
                <a:cs typeface="Avenir Book"/>
              </a:rPr>
              <a:t> </a:t>
            </a:r>
            <a:r>
              <a:rPr sz="2000" dirty="0">
                <a:solidFill>
                  <a:srgbClr val="231F20"/>
                </a:solidFill>
                <a:latin typeface="Avenir Book"/>
                <a:cs typeface="Avenir Book"/>
              </a:rPr>
              <a:t>tested</a:t>
            </a:r>
            <a:r>
              <a:rPr sz="2000" spc="-25" dirty="0">
                <a:solidFill>
                  <a:srgbClr val="231F20"/>
                </a:solidFill>
                <a:latin typeface="Avenir Book"/>
                <a:cs typeface="Avenir Book"/>
              </a:rPr>
              <a:t> for 	</a:t>
            </a:r>
            <a:r>
              <a:rPr sz="2000" dirty="0">
                <a:solidFill>
                  <a:srgbClr val="231F20"/>
                </a:solidFill>
                <a:latin typeface="Avenir Book"/>
                <a:cs typeface="Avenir Book"/>
              </a:rPr>
              <a:t>effectiveness</a:t>
            </a:r>
            <a:r>
              <a:rPr sz="2000" spc="-20" dirty="0">
                <a:solidFill>
                  <a:srgbClr val="231F20"/>
                </a:solidFill>
                <a:latin typeface="Avenir Book"/>
                <a:cs typeface="Avenir Book"/>
              </a:rPr>
              <a:t> </a:t>
            </a:r>
            <a:r>
              <a:rPr sz="2000" dirty="0">
                <a:solidFill>
                  <a:srgbClr val="231F20"/>
                </a:solidFill>
                <a:latin typeface="Avenir Book"/>
                <a:cs typeface="Avenir Book"/>
              </a:rPr>
              <a:t>and</a:t>
            </a:r>
            <a:r>
              <a:rPr sz="2000" spc="-20" dirty="0">
                <a:solidFill>
                  <a:srgbClr val="231F20"/>
                </a:solidFill>
                <a:latin typeface="Avenir Book"/>
                <a:cs typeface="Avenir Book"/>
              </a:rPr>
              <a:t> </a:t>
            </a:r>
            <a:r>
              <a:rPr sz="2000" dirty="0">
                <a:solidFill>
                  <a:srgbClr val="231F20"/>
                </a:solidFill>
                <a:latin typeface="Avenir Book"/>
                <a:cs typeface="Avenir Book"/>
              </a:rPr>
              <a:t>safety</a:t>
            </a:r>
            <a:r>
              <a:rPr sz="2000" spc="-20" dirty="0">
                <a:solidFill>
                  <a:srgbClr val="231F20"/>
                </a:solidFill>
                <a:latin typeface="Avenir Book"/>
                <a:cs typeface="Avenir Book"/>
              </a:rPr>
              <a:t> </a:t>
            </a:r>
            <a:r>
              <a:rPr sz="2000" dirty="0">
                <a:solidFill>
                  <a:srgbClr val="231F20"/>
                </a:solidFill>
                <a:latin typeface="Avenir Book"/>
                <a:cs typeface="Avenir Book"/>
              </a:rPr>
              <a:t>for</a:t>
            </a:r>
            <a:r>
              <a:rPr sz="2000" spc="-15" dirty="0">
                <a:solidFill>
                  <a:srgbClr val="231F20"/>
                </a:solidFill>
                <a:latin typeface="Avenir Book"/>
                <a:cs typeface="Avenir Book"/>
              </a:rPr>
              <a:t> </a:t>
            </a:r>
            <a:r>
              <a:rPr sz="2000" spc="-10" dirty="0">
                <a:solidFill>
                  <a:srgbClr val="231F20"/>
                </a:solidFill>
                <a:latin typeface="Avenir Book"/>
                <a:cs typeface="Avenir Book"/>
              </a:rPr>
              <a:t>human 	</a:t>
            </a:r>
            <a:r>
              <a:rPr sz="2000" dirty="0">
                <a:solidFill>
                  <a:srgbClr val="231F20"/>
                </a:solidFill>
                <a:latin typeface="Avenir Book"/>
                <a:cs typeface="Avenir Book"/>
              </a:rPr>
              <a:t>health</a:t>
            </a:r>
            <a:r>
              <a:rPr sz="2000" spc="-15" dirty="0">
                <a:solidFill>
                  <a:srgbClr val="231F20"/>
                </a:solidFill>
                <a:latin typeface="Avenir Book"/>
                <a:cs typeface="Avenir Book"/>
              </a:rPr>
              <a:t> </a:t>
            </a:r>
            <a:r>
              <a:rPr sz="2000" dirty="0">
                <a:solidFill>
                  <a:srgbClr val="231F20"/>
                </a:solidFill>
                <a:latin typeface="Avenir Book"/>
                <a:cs typeface="Avenir Book"/>
              </a:rPr>
              <a:t>and</a:t>
            </a:r>
            <a:r>
              <a:rPr sz="2000" spc="-10" dirty="0">
                <a:solidFill>
                  <a:srgbClr val="231F20"/>
                </a:solidFill>
                <a:latin typeface="Avenir Book"/>
                <a:cs typeface="Avenir Book"/>
              </a:rPr>
              <a:t> </a:t>
            </a:r>
            <a:r>
              <a:rPr sz="2000" dirty="0">
                <a:solidFill>
                  <a:srgbClr val="231F20"/>
                </a:solidFill>
                <a:latin typeface="Avenir Book"/>
                <a:cs typeface="Avenir Book"/>
              </a:rPr>
              <a:t>the</a:t>
            </a:r>
            <a:r>
              <a:rPr sz="2000" spc="-10" dirty="0">
                <a:solidFill>
                  <a:srgbClr val="231F20"/>
                </a:solidFill>
                <a:latin typeface="Avenir Book"/>
                <a:cs typeface="Avenir Book"/>
              </a:rPr>
              <a:t> environment.</a:t>
            </a:r>
            <a:endParaRPr sz="2000" dirty="0">
              <a:latin typeface="Avenir Book"/>
              <a:cs typeface="Avenir Book"/>
            </a:endParaRPr>
          </a:p>
          <a:p>
            <a:pPr marL="235585" marR="5080">
              <a:lnSpc>
                <a:spcPts val="2300"/>
              </a:lnSpc>
              <a:spcBef>
                <a:spcPts val="800"/>
              </a:spcBef>
            </a:pPr>
            <a:r>
              <a:rPr sz="2000" b="1" dirty="0">
                <a:solidFill>
                  <a:srgbClr val="231F20"/>
                </a:solidFill>
                <a:latin typeface="Avenir Heavy"/>
                <a:cs typeface="Avenir Heavy"/>
              </a:rPr>
              <a:t>Choose</a:t>
            </a:r>
            <a:r>
              <a:rPr sz="2000" b="1" spc="-85" dirty="0">
                <a:solidFill>
                  <a:srgbClr val="231F20"/>
                </a:solidFill>
                <a:latin typeface="Avenir Heavy"/>
                <a:cs typeface="Avenir Heavy"/>
              </a:rPr>
              <a:t> </a:t>
            </a:r>
            <a:r>
              <a:rPr sz="2000" b="1" dirty="0">
                <a:solidFill>
                  <a:srgbClr val="231F20"/>
                </a:solidFill>
                <a:latin typeface="Avenir Heavy"/>
                <a:cs typeface="Avenir Heavy"/>
              </a:rPr>
              <a:t>products</a:t>
            </a:r>
            <a:r>
              <a:rPr sz="2000" b="1" spc="-80" dirty="0">
                <a:solidFill>
                  <a:srgbClr val="231F20"/>
                </a:solidFill>
                <a:latin typeface="Avenir Heavy"/>
                <a:cs typeface="Avenir Heavy"/>
              </a:rPr>
              <a:t> </a:t>
            </a:r>
            <a:r>
              <a:rPr sz="2000" b="1" dirty="0">
                <a:solidFill>
                  <a:srgbClr val="231F20"/>
                </a:solidFill>
                <a:latin typeface="Avenir Heavy"/>
                <a:cs typeface="Avenir Heavy"/>
              </a:rPr>
              <a:t>labeled</a:t>
            </a:r>
            <a:r>
              <a:rPr sz="2000" b="1" spc="-80" dirty="0">
                <a:solidFill>
                  <a:srgbClr val="231F20"/>
                </a:solidFill>
                <a:latin typeface="Avenir Heavy"/>
                <a:cs typeface="Avenir Heavy"/>
              </a:rPr>
              <a:t> </a:t>
            </a:r>
            <a:r>
              <a:rPr sz="2000" b="1" spc="-10" dirty="0">
                <a:solidFill>
                  <a:srgbClr val="231F20"/>
                </a:solidFill>
                <a:latin typeface="Avenir Heavy"/>
                <a:cs typeface="Avenir Heavy"/>
              </a:rPr>
              <a:t>“Low- </a:t>
            </a:r>
            <a:r>
              <a:rPr sz="2000" b="1" dirty="0">
                <a:solidFill>
                  <a:srgbClr val="231F20"/>
                </a:solidFill>
                <a:latin typeface="Avenir Heavy"/>
                <a:cs typeface="Avenir Heavy"/>
              </a:rPr>
              <a:t>VOC”:</a:t>
            </a:r>
            <a:r>
              <a:rPr sz="2000" b="1" spc="-55" dirty="0">
                <a:solidFill>
                  <a:srgbClr val="231F20"/>
                </a:solidFill>
                <a:latin typeface="Avenir Heavy"/>
                <a:cs typeface="Avenir Heavy"/>
              </a:rPr>
              <a:t> </a:t>
            </a:r>
            <a:r>
              <a:rPr lang="en-US" sz="2000" dirty="0">
                <a:solidFill>
                  <a:srgbClr val="231F20"/>
                </a:solidFill>
                <a:latin typeface="Avenir Book"/>
                <a:cs typeface="Avenir Heavy"/>
              </a:rPr>
              <a:t>M</a:t>
            </a:r>
            <a:r>
              <a:rPr sz="2000" dirty="0" smtClean="0">
                <a:solidFill>
                  <a:srgbClr val="231F20"/>
                </a:solidFill>
                <a:latin typeface="Avenir Book"/>
                <a:cs typeface="Avenir Book"/>
              </a:rPr>
              <a:t>any</a:t>
            </a:r>
            <a:r>
              <a:rPr sz="2000" spc="-15" dirty="0" smtClean="0">
                <a:solidFill>
                  <a:srgbClr val="231F20"/>
                </a:solidFill>
                <a:latin typeface="Avenir Book"/>
                <a:cs typeface="Avenir Book"/>
              </a:rPr>
              <a:t> </a:t>
            </a:r>
            <a:r>
              <a:rPr sz="2000" dirty="0">
                <a:solidFill>
                  <a:srgbClr val="231F20"/>
                </a:solidFill>
                <a:latin typeface="Avenir Book"/>
                <a:cs typeface="Avenir Book"/>
              </a:rPr>
              <a:t>products</a:t>
            </a:r>
            <a:r>
              <a:rPr sz="2000" spc="-15" dirty="0">
                <a:solidFill>
                  <a:srgbClr val="231F20"/>
                </a:solidFill>
                <a:latin typeface="Avenir Book"/>
                <a:cs typeface="Avenir Book"/>
              </a:rPr>
              <a:t> </a:t>
            </a:r>
            <a:r>
              <a:rPr sz="2000" dirty="0">
                <a:solidFill>
                  <a:srgbClr val="231F20"/>
                </a:solidFill>
                <a:latin typeface="Avenir Book"/>
                <a:cs typeface="Avenir Book"/>
              </a:rPr>
              <a:t>in</a:t>
            </a:r>
            <a:r>
              <a:rPr sz="2000" spc="-15" dirty="0">
                <a:solidFill>
                  <a:srgbClr val="231F20"/>
                </a:solidFill>
                <a:latin typeface="Avenir Book"/>
                <a:cs typeface="Avenir Book"/>
              </a:rPr>
              <a:t> </a:t>
            </a:r>
            <a:r>
              <a:rPr sz="2000" spc="-10" dirty="0">
                <a:solidFill>
                  <a:srgbClr val="231F20"/>
                </a:solidFill>
                <a:latin typeface="Avenir Book"/>
                <a:cs typeface="Avenir Book"/>
              </a:rPr>
              <a:t>these </a:t>
            </a:r>
            <a:r>
              <a:rPr sz="2000" dirty="0">
                <a:solidFill>
                  <a:srgbClr val="231F20"/>
                </a:solidFill>
                <a:latin typeface="Avenir Book"/>
                <a:cs typeface="Avenir Book"/>
              </a:rPr>
              <a:t>categories,</a:t>
            </a:r>
            <a:r>
              <a:rPr sz="2000" spc="-10" dirty="0">
                <a:solidFill>
                  <a:srgbClr val="231F20"/>
                </a:solidFill>
                <a:latin typeface="Avenir Book"/>
                <a:cs typeface="Avenir Book"/>
              </a:rPr>
              <a:t> </a:t>
            </a:r>
            <a:r>
              <a:rPr sz="2000" dirty="0">
                <a:solidFill>
                  <a:srgbClr val="231F20"/>
                </a:solidFill>
                <a:latin typeface="Avenir Book"/>
                <a:cs typeface="Avenir Book"/>
              </a:rPr>
              <a:t>like</a:t>
            </a:r>
            <a:r>
              <a:rPr sz="2000" spc="-10" dirty="0">
                <a:solidFill>
                  <a:srgbClr val="231F20"/>
                </a:solidFill>
                <a:latin typeface="Avenir Book"/>
                <a:cs typeface="Avenir Book"/>
              </a:rPr>
              <a:t> </a:t>
            </a:r>
            <a:r>
              <a:rPr sz="2000" dirty="0">
                <a:solidFill>
                  <a:srgbClr val="231F20"/>
                </a:solidFill>
                <a:latin typeface="Avenir Book"/>
                <a:cs typeface="Avenir Book"/>
              </a:rPr>
              <a:t>paints</a:t>
            </a:r>
            <a:r>
              <a:rPr sz="2000" spc="-10" dirty="0">
                <a:solidFill>
                  <a:srgbClr val="231F20"/>
                </a:solidFill>
                <a:latin typeface="Avenir Book"/>
                <a:cs typeface="Avenir Book"/>
              </a:rPr>
              <a:t> </a:t>
            </a:r>
            <a:r>
              <a:rPr sz="2000" dirty="0">
                <a:solidFill>
                  <a:srgbClr val="231F20"/>
                </a:solidFill>
                <a:latin typeface="Avenir Book"/>
                <a:cs typeface="Avenir Book"/>
              </a:rPr>
              <a:t>and</a:t>
            </a:r>
            <a:r>
              <a:rPr sz="2000" spc="-5" dirty="0">
                <a:solidFill>
                  <a:srgbClr val="231F20"/>
                </a:solidFill>
                <a:latin typeface="Avenir Book"/>
                <a:cs typeface="Avenir Book"/>
              </a:rPr>
              <a:t> </a:t>
            </a:r>
            <a:r>
              <a:rPr sz="2000" spc="-10" dirty="0">
                <a:solidFill>
                  <a:srgbClr val="231F20"/>
                </a:solidFill>
                <a:latin typeface="Avenir Book"/>
                <a:cs typeface="Avenir Book"/>
              </a:rPr>
              <a:t>personal </a:t>
            </a:r>
            <a:r>
              <a:rPr sz="2000" dirty="0">
                <a:solidFill>
                  <a:srgbClr val="231F20"/>
                </a:solidFill>
                <a:latin typeface="Avenir Book"/>
                <a:cs typeface="Avenir Book"/>
              </a:rPr>
              <a:t>care</a:t>
            </a:r>
            <a:r>
              <a:rPr sz="2000" spc="-25" dirty="0">
                <a:solidFill>
                  <a:srgbClr val="231F20"/>
                </a:solidFill>
                <a:latin typeface="Avenir Book"/>
                <a:cs typeface="Avenir Book"/>
              </a:rPr>
              <a:t> </a:t>
            </a:r>
            <a:r>
              <a:rPr sz="2000" dirty="0">
                <a:solidFill>
                  <a:srgbClr val="231F20"/>
                </a:solidFill>
                <a:latin typeface="Avenir Book"/>
                <a:cs typeface="Avenir Book"/>
              </a:rPr>
              <a:t>products,</a:t>
            </a:r>
            <a:r>
              <a:rPr sz="2000" spc="-25" dirty="0">
                <a:solidFill>
                  <a:srgbClr val="231F20"/>
                </a:solidFill>
                <a:latin typeface="Avenir Book"/>
                <a:cs typeface="Avenir Book"/>
              </a:rPr>
              <a:t> </a:t>
            </a:r>
            <a:r>
              <a:rPr sz="2000" dirty="0">
                <a:solidFill>
                  <a:srgbClr val="231F20"/>
                </a:solidFill>
                <a:latin typeface="Avenir Book"/>
                <a:cs typeface="Avenir Book"/>
              </a:rPr>
              <a:t>have</a:t>
            </a:r>
            <a:r>
              <a:rPr sz="2000" spc="-25" dirty="0">
                <a:solidFill>
                  <a:srgbClr val="231F20"/>
                </a:solidFill>
                <a:latin typeface="Avenir Book"/>
                <a:cs typeface="Avenir Book"/>
              </a:rPr>
              <a:t> </a:t>
            </a:r>
            <a:r>
              <a:rPr sz="2000" spc="-20" dirty="0">
                <a:solidFill>
                  <a:srgbClr val="231F20"/>
                </a:solidFill>
                <a:latin typeface="Avenir Book"/>
                <a:cs typeface="Avenir Book"/>
              </a:rPr>
              <a:t>Low-</a:t>
            </a:r>
            <a:r>
              <a:rPr sz="2000" spc="-25" dirty="0">
                <a:solidFill>
                  <a:srgbClr val="231F20"/>
                </a:solidFill>
                <a:latin typeface="Avenir Book"/>
                <a:cs typeface="Avenir Book"/>
              </a:rPr>
              <a:t>VOC </a:t>
            </a:r>
            <a:r>
              <a:rPr sz="2000" dirty="0">
                <a:solidFill>
                  <a:srgbClr val="231F20"/>
                </a:solidFill>
                <a:latin typeface="Avenir Book"/>
                <a:cs typeface="Avenir Book"/>
              </a:rPr>
              <a:t>alternatives</a:t>
            </a:r>
            <a:r>
              <a:rPr sz="2000" spc="-10" dirty="0">
                <a:solidFill>
                  <a:srgbClr val="231F20"/>
                </a:solidFill>
                <a:latin typeface="Avenir Book"/>
                <a:cs typeface="Avenir Book"/>
              </a:rPr>
              <a:t> </a:t>
            </a:r>
            <a:r>
              <a:rPr sz="2000" dirty="0">
                <a:solidFill>
                  <a:srgbClr val="231F20"/>
                </a:solidFill>
                <a:latin typeface="Avenir Book"/>
                <a:cs typeface="Avenir Book"/>
              </a:rPr>
              <a:t>(look</a:t>
            </a:r>
            <a:r>
              <a:rPr sz="2000" spc="-10" dirty="0">
                <a:solidFill>
                  <a:srgbClr val="231F20"/>
                </a:solidFill>
                <a:latin typeface="Avenir Book"/>
                <a:cs typeface="Avenir Book"/>
              </a:rPr>
              <a:t> </a:t>
            </a:r>
            <a:r>
              <a:rPr sz="2000" dirty="0">
                <a:solidFill>
                  <a:srgbClr val="231F20"/>
                </a:solidFill>
                <a:latin typeface="Avenir Book"/>
                <a:cs typeface="Avenir Book"/>
              </a:rPr>
              <a:t>on</a:t>
            </a:r>
            <a:r>
              <a:rPr sz="2000" spc="-5" dirty="0">
                <a:solidFill>
                  <a:srgbClr val="231F20"/>
                </a:solidFill>
                <a:latin typeface="Avenir Book"/>
                <a:cs typeface="Avenir Book"/>
              </a:rPr>
              <a:t> </a:t>
            </a:r>
            <a:r>
              <a:rPr sz="2000" dirty="0">
                <a:solidFill>
                  <a:srgbClr val="231F20"/>
                </a:solidFill>
                <a:latin typeface="Avenir Book"/>
                <a:cs typeface="Avenir Book"/>
              </a:rPr>
              <a:t>the</a:t>
            </a:r>
            <a:r>
              <a:rPr sz="2000" spc="-10" dirty="0">
                <a:solidFill>
                  <a:srgbClr val="231F20"/>
                </a:solidFill>
                <a:latin typeface="Avenir Book"/>
                <a:cs typeface="Avenir Book"/>
              </a:rPr>
              <a:t> label).</a:t>
            </a:r>
            <a:endParaRPr sz="2000" dirty="0">
              <a:latin typeface="Avenir Book"/>
              <a:cs typeface="Avenir Book"/>
            </a:endParaRPr>
          </a:p>
          <a:p>
            <a:pPr marL="235585" marR="323215">
              <a:lnSpc>
                <a:spcPts val="2300"/>
              </a:lnSpc>
              <a:spcBef>
                <a:spcPts val="800"/>
              </a:spcBef>
            </a:pPr>
            <a:r>
              <a:rPr sz="2000" dirty="0">
                <a:solidFill>
                  <a:srgbClr val="231F20"/>
                </a:solidFill>
                <a:latin typeface="Avenir Book"/>
                <a:cs typeface="Avenir Book"/>
              </a:rPr>
              <a:t>Choose</a:t>
            </a:r>
            <a:r>
              <a:rPr sz="2000" spc="-45" dirty="0">
                <a:solidFill>
                  <a:srgbClr val="231F20"/>
                </a:solidFill>
                <a:latin typeface="Avenir Book"/>
                <a:cs typeface="Avenir Book"/>
              </a:rPr>
              <a:t> </a:t>
            </a:r>
            <a:r>
              <a:rPr sz="2000" dirty="0">
                <a:solidFill>
                  <a:srgbClr val="231F20"/>
                </a:solidFill>
                <a:latin typeface="Avenir Book"/>
                <a:cs typeface="Avenir Book"/>
              </a:rPr>
              <a:t>unscented</a:t>
            </a:r>
            <a:r>
              <a:rPr sz="2000" spc="-40" dirty="0">
                <a:solidFill>
                  <a:srgbClr val="231F20"/>
                </a:solidFill>
                <a:latin typeface="Avenir Book"/>
                <a:cs typeface="Avenir Book"/>
              </a:rPr>
              <a:t> </a:t>
            </a:r>
            <a:r>
              <a:rPr sz="2000" dirty="0">
                <a:solidFill>
                  <a:srgbClr val="231F20"/>
                </a:solidFill>
                <a:latin typeface="Avenir Book"/>
                <a:cs typeface="Avenir Book"/>
              </a:rPr>
              <a:t>products</a:t>
            </a:r>
            <a:r>
              <a:rPr sz="2000" spc="-45" dirty="0">
                <a:solidFill>
                  <a:srgbClr val="231F20"/>
                </a:solidFill>
                <a:latin typeface="Avenir Book"/>
                <a:cs typeface="Avenir Book"/>
              </a:rPr>
              <a:t> </a:t>
            </a:r>
            <a:r>
              <a:rPr sz="2000" spc="-25" dirty="0">
                <a:solidFill>
                  <a:srgbClr val="231F20"/>
                </a:solidFill>
                <a:latin typeface="Avenir Book"/>
                <a:cs typeface="Avenir Book"/>
              </a:rPr>
              <a:t>and </a:t>
            </a:r>
            <a:r>
              <a:rPr sz="2000" spc="-35" dirty="0">
                <a:solidFill>
                  <a:srgbClr val="231F20"/>
                </a:solidFill>
                <a:latin typeface="Avenir Book"/>
                <a:cs typeface="Avenir Book"/>
              </a:rPr>
              <a:t>water-</a:t>
            </a:r>
            <a:r>
              <a:rPr sz="2000" dirty="0">
                <a:solidFill>
                  <a:srgbClr val="231F20"/>
                </a:solidFill>
                <a:latin typeface="Avenir Book"/>
                <a:cs typeface="Avenir Book"/>
              </a:rPr>
              <a:t>based</a:t>
            </a:r>
            <a:r>
              <a:rPr sz="2000" spc="-10" dirty="0">
                <a:solidFill>
                  <a:srgbClr val="231F20"/>
                </a:solidFill>
                <a:latin typeface="Avenir Book"/>
                <a:cs typeface="Avenir Book"/>
              </a:rPr>
              <a:t> </a:t>
            </a:r>
            <a:r>
              <a:rPr sz="2000" dirty="0">
                <a:solidFill>
                  <a:srgbClr val="231F20"/>
                </a:solidFill>
                <a:latin typeface="Avenir Book"/>
                <a:cs typeface="Avenir Book"/>
              </a:rPr>
              <a:t>glues or </a:t>
            </a:r>
            <a:r>
              <a:rPr sz="2000" spc="-10" dirty="0">
                <a:solidFill>
                  <a:srgbClr val="231F20"/>
                </a:solidFill>
                <a:latin typeface="Avenir Book"/>
                <a:cs typeface="Avenir Book"/>
              </a:rPr>
              <a:t>paints.</a:t>
            </a:r>
            <a:endParaRPr sz="2000" dirty="0">
              <a:latin typeface="Avenir Book"/>
              <a:cs typeface="Avenir Book"/>
            </a:endParaRPr>
          </a:p>
        </p:txBody>
      </p:sp>
      <p:sp>
        <p:nvSpPr>
          <p:cNvPr id="6" name="object 6"/>
          <p:cNvSpPr txBox="1"/>
          <p:nvPr/>
        </p:nvSpPr>
        <p:spPr>
          <a:xfrm>
            <a:off x="5285149" y="4260090"/>
            <a:ext cx="143510" cy="185420"/>
          </a:xfrm>
          <a:prstGeom prst="rect">
            <a:avLst/>
          </a:prstGeom>
        </p:spPr>
        <p:txBody>
          <a:bodyPr vert="horz" wrap="square" lIns="0" tIns="12700" rIns="0" bIns="0" rtlCol="0">
            <a:spAutoFit/>
          </a:bodyPr>
          <a:lstStyle/>
          <a:p>
            <a:pPr marL="12700">
              <a:lnSpc>
                <a:spcPct val="100000"/>
              </a:lnSpc>
              <a:spcBef>
                <a:spcPts val="100"/>
              </a:spcBef>
            </a:pPr>
            <a:r>
              <a:rPr sz="1050" spc="-50" dirty="0">
                <a:solidFill>
                  <a:srgbClr val="E16C25"/>
                </a:solidFill>
                <a:latin typeface="Apple Symbols"/>
                <a:cs typeface="Apple Symbols"/>
              </a:rPr>
              <a:t>■</a:t>
            </a:r>
            <a:endParaRPr sz="1050">
              <a:latin typeface="Apple Symbols"/>
              <a:cs typeface="Apple Symbols"/>
            </a:endParaRPr>
          </a:p>
        </p:txBody>
      </p:sp>
      <p:sp>
        <p:nvSpPr>
          <p:cNvPr id="7" name="object 7"/>
          <p:cNvSpPr txBox="1"/>
          <p:nvPr/>
        </p:nvSpPr>
        <p:spPr>
          <a:xfrm>
            <a:off x="5285149" y="837440"/>
            <a:ext cx="4445000" cy="5397500"/>
          </a:xfrm>
          <a:prstGeom prst="rect">
            <a:avLst/>
          </a:prstGeom>
        </p:spPr>
        <p:txBody>
          <a:bodyPr vert="horz" wrap="square" lIns="0" tIns="33020" rIns="0" bIns="0" rtlCol="0">
            <a:spAutoFit/>
          </a:bodyPr>
          <a:lstStyle/>
          <a:p>
            <a:pPr marL="234315" marR="121920" indent="-222250">
              <a:lnSpc>
                <a:spcPts val="2300"/>
              </a:lnSpc>
              <a:spcBef>
                <a:spcPts val="260"/>
              </a:spcBef>
              <a:buClr>
                <a:srgbClr val="E16C25"/>
              </a:buClr>
              <a:buSzPct val="52500"/>
              <a:buFont typeface="Apple Symbols"/>
              <a:buChar char="■"/>
              <a:tabLst>
                <a:tab pos="235585" algn="l"/>
              </a:tabLst>
            </a:pPr>
            <a:r>
              <a:rPr sz="2000" b="1" dirty="0">
                <a:solidFill>
                  <a:srgbClr val="231F20"/>
                </a:solidFill>
                <a:latin typeface="Avenir Heavy"/>
                <a:cs typeface="Avenir Heavy"/>
              </a:rPr>
              <a:t>Safely</a:t>
            </a:r>
            <a:r>
              <a:rPr sz="2000" b="1" spc="-50" dirty="0">
                <a:solidFill>
                  <a:srgbClr val="231F20"/>
                </a:solidFill>
                <a:latin typeface="Avenir Heavy"/>
                <a:cs typeface="Avenir Heavy"/>
              </a:rPr>
              <a:t> </a:t>
            </a:r>
            <a:r>
              <a:rPr sz="2000" b="1" dirty="0">
                <a:solidFill>
                  <a:srgbClr val="231F20"/>
                </a:solidFill>
                <a:latin typeface="Avenir Heavy"/>
                <a:cs typeface="Avenir Heavy"/>
              </a:rPr>
              <a:t>dispose</a:t>
            </a:r>
            <a:r>
              <a:rPr sz="2000" b="1" spc="-45" dirty="0">
                <a:solidFill>
                  <a:srgbClr val="231F20"/>
                </a:solidFill>
                <a:latin typeface="Avenir Heavy"/>
                <a:cs typeface="Avenir Heavy"/>
              </a:rPr>
              <a:t> </a:t>
            </a:r>
            <a:r>
              <a:rPr sz="2000" b="1" dirty="0">
                <a:solidFill>
                  <a:srgbClr val="231F20"/>
                </a:solidFill>
                <a:latin typeface="Avenir Heavy"/>
                <a:cs typeface="Avenir Heavy"/>
              </a:rPr>
              <a:t>of</a:t>
            </a:r>
            <a:r>
              <a:rPr sz="2000" b="1" spc="-45" dirty="0">
                <a:solidFill>
                  <a:srgbClr val="231F20"/>
                </a:solidFill>
                <a:latin typeface="Avenir Heavy"/>
                <a:cs typeface="Avenir Heavy"/>
              </a:rPr>
              <a:t> </a:t>
            </a:r>
            <a:r>
              <a:rPr sz="2000" b="1" dirty="0">
                <a:solidFill>
                  <a:srgbClr val="231F20"/>
                </a:solidFill>
                <a:latin typeface="Avenir Heavy"/>
                <a:cs typeface="Avenir Heavy"/>
              </a:rPr>
              <a:t>any</a:t>
            </a:r>
            <a:r>
              <a:rPr sz="2000" b="1" spc="-45" dirty="0">
                <a:solidFill>
                  <a:srgbClr val="231F20"/>
                </a:solidFill>
                <a:latin typeface="Avenir Heavy"/>
                <a:cs typeface="Avenir Heavy"/>
              </a:rPr>
              <a:t> </a:t>
            </a:r>
            <a:r>
              <a:rPr sz="2000" b="1" spc="-10" dirty="0">
                <a:solidFill>
                  <a:srgbClr val="231F20"/>
                </a:solidFill>
                <a:latin typeface="Avenir Heavy"/>
                <a:cs typeface="Avenir Heavy"/>
              </a:rPr>
              <a:t>unneeded</a:t>
            </a:r>
            <a:r>
              <a:rPr sz="2000" b="1" spc="500" dirty="0">
                <a:solidFill>
                  <a:srgbClr val="231F20"/>
                </a:solidFill>
                <a:latin typeface="Avenir Heavy"/>
                <a:cs typeface="Avenir Heavy"/>
              </a:rPr>
              <a:t> 	</a:t>
            </a:r>
            <a:r>
              <a:rPr sz="2000" b="1" dirty="0">
                <a:solidFill>
                  <a:srgbClr val="231F20"/>
                </a:solidFill>
                <a:latin typeface="Avenir Heavy"/>
                <a:cs typeface="Avenir Heavy"/>
              </a:rPr>
              <a:t>or</a:t>
            </a:r>
            <a:r>
              <a:rPr sz="2000" b="1" spc="-65" dirty="0">
                <a:solidFill>
                  <a:srgbClr val="231F20"/>
                </a:solidFill>
                <a:latin typeface="Avenir Heavy"/>
                <a:cs typeface="Avenir Heavy"/>
              </a:rPr>
              <a:t> </a:t>
            </a:r>
            <a:r>
              <a:rPr sz="2000" b="1" dirty="0">
                <a:solidFill>
                  <a:srgbClr val="231F20"/>
                </a:solidFill>
                <a:latin typeface="Avenir Heavy"/>
                <a:cs typeface="Avenir Heavy"/>
              </a:rPr>
              <a:t>unused</a:t>
            </a:r>
            <a:r>
              <a:rPr sz="2000" b="1" spc="-65" dirty="0">
                <a:solidFill>
                  <a:srgbClr val="231F20"/>
                </a:solidFill>
                <a:latin typeface="Avenir Heavy"/>
                <a:cs typeface="Avenir Heavy"/>
              </a:rPr>
              <a:t> </a:t>
            </a:r>
            <a:r>
              <a:rPr sz="2000" b="1" dirty="0">
                <a:solidFill>
                  <a:srgbClr val="231F20"/>
                </a:solidFill>
                <a:latin typeface="Avenir Heavy"/>
                <a:cs typeface="Avenir Heavy"/>
              </a:rPr>
              <a:t>products</a:t>
            </a:r>
            <a:r>
              <a:rPr sz="2000" b="1" spc="-65" dirty="0">
                <a:solidFill>
                  <a:srgbClr val="231F20"/>
                </a:solidFill>
                <a:latin typeface="Avenir Heavy"/>
                <a:cs typeface="Avenir Heavy"/>
              </a:rPr>
              <a:t> </a:t>
            </a:r>
            <a:r>
              <a:rPr sz="2000" b="1" spc="-10" dirty="0">
                <a:solidFill>
                  <a:srgbClr val="231F20"/>
                </a:solidFill>
                <a:latin typeface="Avenir Heavy"/>
                <a:cs typeface="Avenir Heavy"/>
              </a:rPr>
              <a:t>containing 	</a:t>
            </a:r>
            <a:r>
              <a:rPr sz="2000" b="1" dirty="0">
                <a:solidFill>
                  <a:srgbClr val="231F20"/>
                </a:solidFill>
                <a:latin typeface="Avenir Heavy"/>
                <a:cs typeface="Avenir Heavy"/>
              </a:rPr>
              <a:t>VOCs:</a:t>
            </a:r>
            <a:r>
              <a:rPr sz="2000" b="1" spc="-55" dirty="0">
                <a:solidFill>
                  <a:srgbClr val="231F20"/>
                </a:solidFill>
                <a:latin typeface="Avenir Heavy"/>
                <a:cs typeface="Avenir Heavy"/>
              </a:rPr>
              <a:t> </a:t>
            </a:r>
            <a:r>
              <a:rPr sz="2000" dirty="0">
                <a:solidFill>
                  <a:srgbClr val="231F20"/>
                </a:solidFill>
                <a:latin typeface="Avenir Book"/>
                <a:cs typeface="Avenir Book"/>
              </a:rPr>
              <a:t>If</a:t>
            </a:r>
            <a:r>
              <a:rPr sz="2000" spc="-10" dirty="0">
                <a:solidFill>
                  <a:srgbClr val="231F20"/>
                </a:solidFill>
                <a:latin typeface="Avenir Book"/>
                <a:cs typeface="Avenir Book"/>
              </a:rPr>
              <a:t> </a:t>
            </a:r>
            <a:r>
              <a:rPr sz="2000" dirty="0">
                <a:solidFill>
                  <a:srgbClr val="231F20"/>
                </a:solidFill>
                <a:latin typeface="Avenir Book"/>
                <a:cs typeface="Avenir Book"/>
              </a:rPr>
              <a:t>storing</a:t>
            </a:r>
            <a:r>
              <a:rPr sz="2000" spc="-15" dirty="0">
                <a:solidFill>
                  <a:srgbClr val="231F20"/>
                </a:solidFill>
                <a:latin typeface="Avenir Book"/>
                <a:cs typeface="Avenir Book"/>
              </a:rPr>
              <a:t> </a:t>
            </a:r>
            <a:r>
              <a:rPr sz="2000" dirty="0">
                <a:solidFill>
                  <a:srgbClr val="231F20"/>
                </a:solidFill>
                <a:latin typeface="Avenir Book"/>
                <a:cs typeface="Avenir Book"/>
              </a:rPr>
              <a:t>products</a:t>
            </a:r>
            <a:r>
              <a:rPr sz="2000" spc="-10" dirty="0">
                <a:solidFill>
                  <a:srgbClr val="231F20"/>
                </a:solidFill>
                <a:latin typeface="Avenir Book"/>
                <a:cs typeface="Avenir Book"/>
              </a:rPr>
              <a:t> </a:t>
            </a:r>
            <a:r>
              <a:rPr sz="2000" dirty="0">
                <a:solidFill>
                  <a:srgbClr val="231F20"/>
                </a:solidFill>
                <a:latin typeface="Avenir Book"/>
                <a:cs typeface="Avenir Book"/>
              </a:rPr>
              <a:t>for</a:t>
            </a:r>
            <a:r>
              <a:rPr sz="2000" spc="-10" dirty="0">
                <a:solidFill>
                  <a:srgbClr val="231F20"/>
                </a:solidFill>
                <a:latin typeface="Avenir Book"/>
                <a:cs typeface="Avenir Book"/>
              </a:rPr>
              <a:t> future 	</a:t>
            </a:r>
            <a:r>
              <a:rPr sz="2000" dirty="0">
                <a:solidFill>
                  <a:srgbClr val="231F20"/>
                </a:solidFill>
                <a:latin typeface="Avenir Book"/>
                <a:cs typeface="Avenir Book"/>
              </a:rPr>
              <a:t>use,</a:t>
            </a:r>
            <a:r>
              <a:rPr sz="2000" spc="-35" dirty="0">
                <a:solidFill>
                  <a:srgbClr val="231F20"/>
                </a:solidFill>
                <a:latin typeface="Avenir Book"/>
                <a:cs typeface="Avenir Book"/>
              </a:rPr>
              <a:t> </a:t>
            </a:r>
            <a:r>
              <a:rPr sz="2000" dirty="0">
                <a:solidFill>
                  <a:srgbClr val="231F20"/>
                </a:solidFill>
                <a:latin typeface="Avenir Book"/>
                <a:cs typeface="Avenir Book"/>
              </a:rPr>
              <a:t>store</a:t>
            </a:r>
            <a:r>
              <a:rPr sz="2000" spc="-20" dirty="0">
                <a:solidFill>
                  <a:srgbClr val="231F20"/>
                </a:solidFill>
                <a:latin typeface="Avenir Book"/>
                <a:cs typeface="Avenir Book"/>
              </a:rPr>
              <a:t> </a:t>
            </a:r>
            <a:r>
              <a:rPr sz="2000" dirty="0">
                <a:solidFill>
                  <a:srgbClr val="231F20"/>
                </a:solidFill>
                <a:latin typeface="Avenir Book"/>
                <a:cs typeface="Avenir Book"/>
              </a:rPr>
              <a:t>products</a:t>
            </a:r>
            <a:r>
              <a:rPr sz="2000" spc="-25" dirty="0">
                <a:solidFill>
                  <a:srgbClr val="231F20"/>
                </a:solidFill>
                <a:latin typeface="Avenir Book"/>
                <a:cs typeface="Avenir Book"/>
              </a:rPr>
              <a:t> </a:t>
            </a:r>
            <a:r>
              <a:rPr sz="2000" dirty="0">
                <a:solidFill>
                  <a:srgbClr val="231F20"/>
                </a:solidFill>
                <a:latin typeface="Avenir Book"/>
                <a:cs typeface="Avenir Book"/>
              </a:rPr>
              <a:t>in</a:t>
            </a:r>
            <a:r>
              <a:rPr sz="2000" spc="-20" dirty="0">
                <a:solidFill>
                  <a:srgbClr val="231F20"/>
                </a:solidFill>
                <a:latin typeface="Avenir Book"/>
                <a:cs typeface="Avenir Book"/>
              </a:rPr>
              <a:t> </a:t>
            </a:r>
            <a:r>
              <a:rPr sz="2000" dirty="0">
                <a:solidFill>
                  <a:srgbClr val="231F20"/>
                </a:solidFill>
                <a:latin typeface="Avenir Book"/>
                <a:cs typeface="Avenir Book"/>
              </a:rPr>
              <a:t>their</a:t>
            </a:r>
            <a:r>
              <a:rPr sz="2000" spc="-20" dirty="0">
                <a:solidFill>
                  <a:srgbClr val="231F20"/>
                </a:solidFill>
                <a:latin typeface="Avenir Book"/>
                <a:cs typeface="Avenir Book"/>
              </a:rPr>
              <a:t> </a:t>
            </a:r>
            <a:r>
              <a:rPr sz="2000" spc="-10" dirty="0">
                <a:solidFill>
                  <a:srgbClr val="231F20"/>
                </a:solidFill>
                <a:latin typeface="Avenir Book"/>
                <a:cs typeface="Avenir Book"/>
              </a:rPr>
              <a:t>original 	</a:t>
            </a:r>
            <a:r>
              <a:rPr sz="2000" dirty="0">
                <a:solidFill>
                  <a:srgbClr val="231F20"/>
                </a:solidFill>
                <a:latin typeface="Avenir Book"/>
                <a:cs typeface="Avenir Book"/>
              </a:rPr>
              <a:t>labeled containers, sealed, </a:t>
            </a:r>
            <a:r>
              <a:rPr sz="2000" spc="-25" dirty="0">
                <a:solidFill>
                  <a:srgbClr val="231F20"/>
                </a:solidFill>
                <a:latin typeface="Avenir Book"/>
                <a:cs typeface="Avenir Book"/>
              </a:rPr>
              <a:t>and 	</a:t>
            </a:r>
            <a:r>
              <a:rPr sz="2000" dirty="0">
                <a:solidFill>
                  <a:srgbClr val="231F20"/>
                </a:solidFill>
                <a:latin typeface="Avenir Book"/>
                <a:cs typeface="Avenir Book"/>
              </a:rPr>
              <a:t>away</a:t>
            </a:r>
            <a:r>
              <a:rPr sz="2000" spc="-20" dirty="0">
                <a:solidFill>
                  <a:srgbClr val="231F20"/>
                </a:solidFill>
                <a:latin typeface="Avenir Book"/>
                <a:cs typeface="Avenir Book"/>
              </a:rPr>
              <a:t> </a:t>
            </a:r>
            <a:r>
              <a:rPr sz="2000" dirty="0">
                <a:solidFill>
                  <a:srgbClr val="231F20"/>
                </a:solidFill>
                <a:latin typeface="Avenir Book"/>
                <a:cs typeface="Avenir Book"/>
              </a:rPr>
              <a:t>from</a:t>
            </a:r>
            <a:r>
              <a:rPr sz="2000" spc="-15" dirty="0">
                <a:solidFill>
                  <a:srgbClr val="231F20"/>
                </a:solidFill>
                <a:latin typeface="Avenir Book"/>
                <a:cs typeface="Avenir Book"/>
              </a:rPr>
              <a:t> </a:t>
            </a:r>
            <a:r>
              <a:rPr sz="2000" dirty="0">
                <a:solidFill>
                  <a:srgbClr val="231F20"/>
                </a:solidFill>
                <a:latin typeface="Avenir Book"/>
                <a:cs typeface="Avenir Book"/>
              </a:rPr>
              <a:t>the</a:t>
            </a:r>
            <a:r>
              <a:rPr sz="2000" spc="-20" dirty="0">
                <a:solidFill>
                  <a:srgbClr val="231F20"/>
                </a:solidFill>
                <a:latin typeface="Avenir Book"/>
                <a:cs typeface="Avenir Book"/>
              </a:rPr>
              <a:t> </a:t>
            </a:r>
            <a:r>
              <a:rPr sz="2000" dirty="0">
                <a:solidFill>
                  <a:srgbClr val="231F20"/>
                </a:solidFill>
                <a:latin typeface="Avenir Book"/>
                <a:cs typeface="Avenir Book"/>
              </a:rPr>
              <a:t>living</a:t>
            </a:r>
            <a:r>
              <a:rPr sz="2000" spc="-15" dirty="0">
                <a:solidFill>
                  <a:srgbClr val="231F20"/>
                </a:solidFill>
                <a:latin typeface="Avenir Book"/>
                <a:cs typeface="Avenir Book"/>
              </a:rPr>
              <a:t> </a:t>
            </a:r>
            <a:r>
              <a:rPr sz="2000" dirty="0">
                <a:solidFill>
                  <a:srgbClr val="231F20"/>
                </a:solidFill>
                <a:latin typeface="Avenir Book"/>
                <a:cs typeface="Avenir Book"/>
              </a:rPr>
              <a:t>space.</a:t>
            </a:r>
            <a:r>
              <a:rPr sz="2000" spc="-15" dirty="0">
                <a:solidFill>
                  <a:srgbClr val="231F20"/>
                </a:solidFill>
                <a:latin typeface="Avenir Book"/>
                <a:cs typeface="Avenir Book"/>
              </a:rPr>
              <a:t> </a:t>
            </a:r>
            <a:r>
              <a:rPr sz="2000" spc="-20" dirty="0">
                <a:solidFill>
                  <a:srgbClr val="231F20"/>
                </a:solidFill>
                <a:latin typeface="Avenir Book"/>
                <a:cs typeface="Avenir Book"/>
              </a:rPr>
              <a:t>Keep 	</a:t>
            </a:r>
            <a:r>
              <a:rPr sz="2000" dirty="0">
                <a:solidFill>
                  <a:srgbClr val="231F20"/>
                </a:solidFill>
                <a:latin typeface="Avenir Book"/>
                <a:cs typeface="Avenir Book"/>
              </a:rPr>
              <a:t>products</a:t>
            </a:r>
            <a:r>
              <a:rPr sz="2000" spc="-20" dirty="0">
                <a:solidFill>
                  <a:srgbClr val="231F20"/>
                </a:solidFill>
                <a:latin typeface="Avenir Book"/>
                <a:cs typeface="Avenir Book"/>
              </a:rPr>
              <a:t> </a:t>
            </a:r>
            <a:r>
              <a:rPr sz="2000" dirty="0">
                <a:solidFill>
                  <a:srgbClr val="231F20"/>
                </a:solidFill>
                <a:latin typeface="Avenir Book"/>
                <a:cs typeface="Avenir Book"/>
              </a:rPr>
              <a:t>locked</a:t>
            </a:r>
            <a:r>
              <a:rPr sz="2000" spc="-20" dirty="0">
                <a:solidFill>
                  <a:srgbClr val="231F20"/>
                </a:solidFill>
                <a:latin typeface="Avenir Book"/>
                <a:cs typeface="Avenir Book"/>
              </a:rPr>
              <a:t> </a:t>
            </a:r>
            <a:r>
              <a:rPr sz="2000" dirty="0">
                <a:solidFill>
                  <a:srgbClr val="231F20"/>
                </a:solidFill>
                <a:latin typeface="Avenir Book"/>
                <a:cs typeface="Avenir Book"/>
              </a:rPr>
              <a:t>and/or</a:t>
            </a:r>
            <a:r>
              <a:rPr sz="2000" spc="-15" dirty="0">
                <a:solidFill>
                  <a:srgbClr val="231F20"/>
                </a:solidFill>
                <a:latin typeface="Avenir Book"/>
                <a:cs typeface="Avenir Book"/>
              </a:rPr>
              <a:t> </a:t>
            </a:r>
            <a:r>
              <a:rPr sz="2000" dirty="0">
                <a:solidFill>
                  <a:srgbClr val="231F20"/>
                </a:solidFill>
                <a:latin typeface="Avenir Book"/>
                <a:cs typeface="Avenir Book"/>
              </a:rPr>
              <a:t>out</a:t>
            </a:r>
            <a:r>
              <a:rPr sz="2000" spc="-20" dirty="0">
                <a:solidFill>
                  <a:srgbClr val="231F20"/>
                </a:solidFill>
                <a:latin typeface="Avenir Book"/>
                <a:cs typeface="Avenir Book"/>
              </a:rPr>
              <a:t> </a:t>
            </a:r>
            <a:r>
              <a:rPr sz="2000" dirty="0">
                <a:solidFill>
                  <a:srgbClr val="231F20"/>
                </a:solidFill>
                <a:latin typeface="Avenir Book"/>
                <a:cs typeface="Avenir Book"/>
              </a:rPr>
              <a:t>of</a:t>
            </a:r>
            <a:r>
              <a:rPr sz="2000" spc="-15" dirty="0">
                <a:solidFill>
                  <a:srgbClr val="231F20"/>
                </a:solidFill>
                <a:latin typeface="Avenir Book"/>
                <a:cs typeface="Avenir Book"/>
              </a:rPr>
              <a:t> </a:t>
            </a:r>
            <a:r>
              <a:rPr sz="2000" spc="-10" dirty="0">
                <a:solidFill>
                  <a:srgbClr val="231F20"/>
                </a:solidFill>
                <a:latin typeface="Avenir Book"/>
                <a:cs typeface="Avenir Book"/>
              </a:rPr>
              <a:t>reach 	</a:t>
            </a:r>
            <a:r>
              <a:rPr sz="2000" dirty="0">
                <a:solidFill>
                  <a:srgbClr val="231F20"/>
                </a:solidFill>
                <a:latin typeface="Avenir Book"/>
                <a:cs typeface="Avenir Book"/>
              </a:rPr>
              <a:t>of</a:t>
            </a:r>
            <a:r>
              <a:rPr sz="2000" spc="-20" dirty="0">
                <a:solidFill>
                  <a:srgbClr val="231F20"/>
                </a:solidFill>
                <a:latin typeface="Avenir Book"/>
                <a:cs typeface="Avenir Book"/>
              </a:rPr>
              <a:t> </a:t>
            </a:r>
            <a:r>
              <a:rPr sz="2000" dirty="0">
                <a:solidFill>
                  <a:srgbClr val="231F20"/>
                </a:solidFill>
                <a:latin typeface="Avenir Book"/>
                <a:cs typeface="Avenir Book"/>
              </a:rPr>
              <a:t>children.</a:t>
            </a:r>
            <a:r>
              <a:rPr sz="2000" spc="-10" dirty="0">
                <a:solidFill>
                  <a:srgbClr val="231F20"/>
                </a:solidFill>
                <a:latin typeface="Avenir Book"/>
                <a:cs typeface="Avenir Book"/>
              </a:rPr>
              <a:t> </a:t>
            </a:r>
            <a:r>
              <a:rPr sz="2000" dirty="0">
                <a:solidFill>
                  <a:srgbClr val="231F20"/>
                </a:solidFill>
                <a:latin typeface="Avenir Book"/>
                <a:cs typeface="Avenir Book"/>
              </a:rPr>
              <a:t>Many</a:t>
            </a:r>
            <a:r>
              <a:rPr sz="2000" spc="-5" dirty="0">
                <a:solidFill>
                  <a:srgbClr val="231F20"/>
                </a:solidFill>
                <a:latin typeface="Avenir Book"/>
                <a:cs typeface="Avenir Book"/>
              </a:rPr>
              <a:t> </a:t>
            </a:r>
            <a:r>
              <a:rPr sz="2000" dirty="0">
                <a:solidFill>
                  <a:srgbClr val="231F20"/>
                </a:solidFill>
                <a:latin typeface="Avenir Book"/>
                <a:cs typeface="Avenir Book"/>
              </a:rPr>
              <a:t>of</a:t>
            </a:r>
            <a:r>
              <a:rPr sz="2000" spc="-10" dirty="0">
                <a:solidFill>
                  <a:srgbClr val="231F20"/>
                </a:solidFill>
                <a:latin typeface="Avenir Book"/>
                <a:cs typeface="Avenir Book"/>
              </a:rPr>
              <a:t> </a:t>
            </a:r>
            <a:r>
              <a:rPr sz="2000" dirty="0">
                <a:solidFill>
                  <a:srgbClr val="231F20"/>
                </a:solidFill>
                <a:latin typeface="Avenir Book"/>
                <a:cs typeface="Avenir Book"/>
              </a:rPr>
              <a:t>these</a:t>
            </a:r>
            <a:r>
              <a:rPr sz="2000" spc="-5" dirty="0">
                <a:solidFill>
                  <a:srgbClr val="231F20"/>
                </a:solidFill>
                <a:latin typeface="Avenir Book"/>
                <a:cs typeface="Avenir Book"/>
              </a:rPr>
              <a:t> </a:t>
            </a:r>
            <a:r>
              <a:rPr sz="2000" spc="-10" dirty="0">
                <a:solidFill>
                  <a:srgbClr val="231F20"/>
                </a:solidFill>
                <a:latin typeface="Avenir Book"/>
                <a:cs typeface="Avenir Book"/>
              </a:rPr>
              <a:t>products</a:t>
            </a:r>
            <a:endParaRPr sz="2000">
              <a:latin typeface="Avenir Book"/>
              <a:cs typeface="Avenir Book"/>
            </a:endParaRPr>
          </a:p>
          <a:p>
            <a:pPr marL="235585" marR="41275">
              <a:lnSpc>
                <a:spcPts val="2300"/>
              </a:lnSpc>
            </a:pPr>
            <a:r>
              <a:rPr sz="2000" dirty="0">
                <a:solidFill>
                  <a:srgbClr val="231F20"/>
                </a:solidFill>
                <a:latin typeface="Avenir Book"/>
                <a:cs typeface="Avenir Book"/>
              </a:rPr>
              <a:t>are</a:t>
            </a:r>
            <a:r>
              <a:rPr sz="2000" spc="-70" dirty="0">
                <a:solidFill>
                  <a:srgbClr val="231F20"/>
                </a:solidFill>
                <a:latin typeface="Avenir Book"/>
                <a:cs typeface="Avenir Book"/>
              </a:rPr>
              <a:t> </a:t>
            </a:r>
            <a:r>
              <a:rPr sz="2000" dirty="0">
                <a:solidFill>
                  <a:srgbClr val="231F20"/>
                </a:solidFill>
                <a:latin typeface="Avenir Book"/>
                <a:cs typeface="Avenir Book"/>
              </a:rPr>
              <a:t>considered</a:t>
            </a:r>
            <a:r>
              <a:rPr sz="2000" spc="-70" dirty="0">
                <a:solidFill>
                  <a:srgbClr val="231F20"/>
                </a:solidFill>
                <a:latin typeface="Avenir Book"/>
                <a:cs typeface="Avenir Book"/>
              </a:rPr>
              <a:t> </a:t>
            </a:r>
            <a:r>
              <a:rPr sz="2000" dirty="0">
                <a:solidFill>
                  <a:srgbClr val="231F20"/>
                </a:solidFill>
                <a:latin typeface="Avenir Book"/>
                <a:cs typeface="Avenir Book"/>
              </a:rPr>
              <a:t>household</a:t>
            </a:r>
            <a:r>
              <a:rPr sz="2000" spc="-70" dirty="0">
                <a:solidFill>
                  <a:srgbClr val="231F20"/>
                </a:solidFill>
                <a:latin typeface="Avenir Book"/>
                <a:cs typeface="Avenir Book"/>
              </a:rPr>
              <a:t> </a:t>
            </a:r>
            <a:r>
              <a:rPr sz="2000" spc="-10" dirty="0">
                <a:solidFill>
                  <a:srgbClr val="231F20"/>
                </a:solidFill>
                <a:latin typeface="Avenir Book"/>
                <a:cs typeface="Avenir Book"/>
              </a:rPr>
              <a:t>hazardous </a:t>
            </a:r>
            <a:r>
              <a:rPr sz="2000" dirty="0">
                <a:solidFill>
                  <a:srgbClr val="231F20"/>
                </a:solidFill>
                <a:latin typeface="Avenir Book"/>
                <a:cs typeface="Avenir Book"/>
              </a:rPr>
              <a:t>waste</a:t>
            </a:r>
            <a:r>
              <a:rPr sz="2000" spc="-35" dirty="0">
                <a:solidFill>
                  <a:srgbClr val="231F20"/>
                </a:solidFill>
                <a:latin typeface="Avenir Book"/>
                <a:cs typeface="Avenir Book"/>
              </a:rPr>
              <a:t> </a:t>
            </a:r>
            <a:r>
              <a:rPr sz="2000" dirty="0">
                <a:solidFill>
                  <a:srgbClr val="231F20"/>
                </a:solidFill>
                <a:latin typeface="Avenir Book"/>
                <a:cs typeface="Avenir Book"/>
              </a:rPr>
              <a:t>and</a:t>
            </a:r>
            <a:r>
              <a:rPr sz="2000" spc="-30" dirty="0">
                <a:solidFill>
                  <a:srgbClr val="231F20"/>
                </a:solidFill>
                <a:latin typeface="Avenir Book"/>
                <a:cs typeface="Avenir Book"/>
              </a:rPr>
              <a:t> </a:t>
            </a:r>
            <a:r>
              <a:rPr sz="2000" dirty="0">
                <a:solidFill>
                  <a:srgbClr val="231F20"/>
                </a:solidFill>
                <a:latin typeface="Avenir Book"/>
                <a:cs typeface="Avenir Book"/>
              </a:rPr>
              <a:t>should</a:t>
            </a:r>
            <a:r>
              <a:rPr sz="2000" spc="-30" dirty="0">
                <a:solidFill>
                  <a:srgbClr val="231F20"/>
                </a:solidFill>
                <a:latin typeface="Avenir Book"/>
                <a:cs typeface="Avenir Book"/>
              </a:rPr>
              <a:t> </a:t>
            </a:r>
            <a:r>
              <a:rPr sz="2000" dirty="0">
                <a:solidFill>
                  <a:srgbClr val="231F20"/>
                </a:solidFill>
                <a:latin typeface="Avenir Book"/>
                <a:cs typeface="Avenir Book"/>
              </a:rPr>
              <a:t>be</a:t>
            </a:r>
            <a:r>
              <a:rPr sz="2000" spc="-35" dirty="0">
                <a:solidFill>
                  <a:srgbClr val="231F20"/>
                </a:solidFill>
                <a:latin typeface="Avenir Book"/>
                <a:cs typeface="Avenir Book"/>
              </a:rPr>
              <a:t> </a:t>
            </a:r>
            <a:r>
              <a:rPr sz="2000" dirty="0">
                <a:solidFill>
                  <a:srgbClr val="231F20"/>
                </a:solidFill>
                <a:latin typeface="Avenir Book"/>
                <a:cs typeface="Avenir Book"/>
              </a:rPr>
              <a:t>disposed</a:t>
            </a:r>
            <a:r>
              <a:rPr sz="2000" spc="-30" dirty="0">
                <a:solidFill>
                  <a:srgbClr val="231F20"/>
                </a:solidFill>
                <a:latin typeface="Avenir Book"/>
                <a:cs typeface="Avenir Book"/>
              </a:rPr>
              <a:t> </a:t>
            </a:r>
            <a:r>
              <a:rPr sz="2000" dirty="0">
                <a:solidFill>
                  <a:srgbClr val="231F20"/>
                </a:solidFill>
                <a:latin typeface="Avenir Book"/>
                <a:cs typeface="Avenir Book"/>
              </a:rPr>
              <a:t>of</a:t>
            </a:r>
            <a:r>
              <a:rPr sz="2000" spc="-30" dirty="0">
                <a:solidFill>
                  <a:srgbClr val="231F20"/>
                </a:solidFill>
                <a:latin typeface="Avenir Book"/>
                <a:cs typeface="Avenir Book"/>
              </a:rPr>
              <a:t> </a:t>
            </a:r>
            <a:r>
              <a:rPr sz="2000" spc="-25" dirty="0">
                <a:solidFill>
                  <a:srgbClr val="231F20"/>
                </a:solidFill>
                <a:latin typeface="Avenir Book"/>
                <a:cs typeface="Avenir Book"/>
              </a:rPr>
              <a:t>at </a:t>
            </a:r>
            <a:r>
              <a:rPr sz="2000" dirty="0">
                <a:solidFill>
                  <a:srgbClr val="231F20"/>
                </a:solidFill>
                <a:latin typeface="Avenir Book"/>
                <a:cs typeface="Avenir Book"/>
              </a:rPr>
              <a:t>special </a:t>
            </a:r>
            <a:r>
              <a:rPr sz="2000" spc="-10" dirty="0">
                <a:solidFill>
                  <a:srgbClr val="231F20"/>
                </a:solidFill>
                <a:latin typeface="Avenir Book"/>
                <a:cs typeface="Avenir Book"/>
              </a:rPr>
              <a:t>facilities.</a:t>
            </a:r>
            <a:endParaRPr sz="2000">
              <a:latin typeface="Avenir Book"/>
              <a:cs typeface="Avenir Book"/>
            </a:endParaRPr>
          </a:p>
          <a:p>
            <a:pPr marL="235585" marR="5080">
              <a:lnSpc>
                <a:spcPts val="2300"/>
              </a:lnSpc>
              <a:spcBef>
                <a:spcPts val="800"/>
              </a:spcBef>
            </a:pPr>
            <a:r>
              <a:rPr sz="2000" dirty="0">
                <a:solidFill>
                  <a:srgbClr val="231F20"/>
                </a:solidFill>
                <a:latin typeface="Avenir Book"/>
                <a:cs typeface="Avenir Book"/>
              </a:rPr>
              <a:t>Another</a:t>
            </a:r>
            <a:r>
              <a:rPr sz="2000" spc="-40" dirty="0">
                <a:solidFill>
                  <a:srgbClr val="231F20"/>
                </a:solidFill>
                <a:latin typeface="Avenir Book"/>
                <a:cs typeface="Avenir Book"/>
              </a:rPr>
              <a:t> </a:t>
            </a:r>
            <a:r>
              <a:rPr sz="2000" dirty="0">
                <a:solidFill>
                  <a:srgbClr val="231F20"/>
                </a:solidFill>
                <a:latin typeface="Avenir Book"/>
                <a:cs typeface="Avenir Book"/>
              </a:rPr>
              <a:t>way</a:t>
            </a:r>
            <a:r>
              <a:rPr sz="2000" spc="-40" dirty="0">
                <a:solidFill>
                  <a:srgbClr val="231F20"/>
                </a:solidFill>
                <a:latin typeface="Avenir Book"/>
                <a:cs typeface="Avenir Book"/>
              </a:rPr>
              <a:t> </a:t>
            </a:r>
            <a:r>
              <a:rPr sz="2000" dirty="0">
                <a:solidFill>
                  <a:srgbClr val="231F20"/>
                </a:solidFill>
                <a:latin typeface="Avenir Book"/>
                <a:cs typeface="Avenir Book"/>
              </a:rPr>
              <a:t>to</a:t>
            </a:r>
            <a:r>
              <a:rPr sz="2000" spc="-40" dirty="0">
                <a:solidFill>
                  <a:srgbClr val="231F20"/>
                </a:solidFill>
                <a:latin typeface="Avenir Book"/>
                <a:cs typeface="Avenir Book"/>
              </a:rPr>
              <a:t> </a:t>
            </a:r>
            <a:r>
              <a:rPr sz="2000" dirty="0">
                <a:solidFill>
                  <a:srgbClr val="231F20"/>
                </a:solidFill>
                <a:latin typeface="Avenir Book"/>
                <a:cs typeface="Avenir Book"/>
              </a:rPr>
              <a:t>lower</a:t>
            </a:r>
            <a:r>
              <a:rPr sz="2000" spc="-40" dirty="0">
                <a:solidFill>
                  <a:srgbClr val="231F20"/>
                </a:solidFill>
                <a:latin typeface="Avenir Book"/>
                <a:cs typeface="Avenir Book"/>
              </a:rPr>
              <a:t> </a:t>
            </a:r>
            <a:r>
              <a:rPr sz="2000" dirty="0">
                <a:solidFill>
                  <a:srgbClr val="231F20"/>
                </a:solidFill>
                <a:latin typeface="Avenir Book"/>
                <a:cs typeface="Avenir Book"/>
              </a:rPr>
              <a:t>VOC</a:t>
            </a:r>
            <a:r>
              <a:rPr sz="2000" spc="-40" dirty="0">
                <a:solidFill>
                  <a:srgbClr val="231F20"/>
                </a:solidFill>
                <a:latin typeface="Avenir Book"/>
                <a:cs typeface="Avenir Book"/>
              </a:rPr>
              <a:t> </a:t>
            </a:r>
            <a:r>
              <a:rPr sz="2000" spc="-10" dirty="0">
                <a:solidFill>
                  <a:srgbClr val="231F20"/>
                </a:solidFill>
                <a:latin typeface="Avenir Book"/>
                <a:cs typeface="Avenir Book"/>
              </a:rPr>
              <a:t>exposure </a:t>
            </a:r>
            <a:r>
              <a:rPr sz="2000" dirty="0">
                <a:solidFill>
                  <a:srgbClr val="231F20"/>
                </a:solidFill>
                <a:latin typeface="Avenir Book"/>
                <a:cs typeface="Avenir Book"/>
              </a:rPr>
              <a:t>is to avoid dry-cleaning clothes </a:t>
            </a:r>
            <a:r>
              <a:rPr sz="2000" spc="-20" dirty="0">
                <a:solidFill>
                  <a:srgbClr val="231F20"/>
                </a:solidFill>
                <a:latin typeface="Avenir Book"/>
                <a:cs typeface="Avenir Book"/>
              </a:rPr>
              <a:t>when </a:t>
            </a:r>
            <a:r>
              <a:rPr sz="2000" dirty="0">
                <a:solidFill>
                  <a:srgbClr val="231F20"/>
                </a:solidFill>
                <a:latin typeface="Avenir Book"/>
                <a:cs typeface="Avenir Book"/>
              </a:rPr>
              <a:t>possible, or look for dry-</a:t>
            </a:r>
            <a:r>
              <a:rPr sz="2000" spc="-10" dirty="0">
                <a:solidFill>
                  <a:srgbClr val="231F20"/>
                </a:solidFill>
                <a:latin typeface="Avenir Book"/>
                <a:cs typeface="Avenir Book"/>
              </a:rPr>
              <a:t>cleaners</a:t>
            </a:r>
            <a:r>
              <a:rPr sz="2000" spc="500" dirty="0">
                <a:solidFill>
                  <a:srgbClr val="231F20"/>
                </a:solidFill>
                <a:latin typeface="Avenir Book"/>
                <a:cs typeface="Avenir Book"/>
              </a:rPr>
              <a:t> </a:t>
            </a:r>
            <a:r>
              <a:rPr sz="2000" dirty="0">
                <a:solidFill>
                  <a:srgbClr val="231F20"/>
                </a:solidFill>
                <a:latin typeface="Avenir Book"/>
                <a:cs typeface="Avenir Book"/>
              </a:rPr>
              <a:t>that</a:t>
            </a:r>
            <a:r>
              <a:rPr sz="2000" spc="-20" dirty="0">
                <a:solidFill>
                  <a:srgbClr val="231F20"/>
                </a:solidFill>
                <a:latin typeface="Avenir Book"/>
                <a:cs typeface="Avenir Book"/>
              </a:rPr>
              <a:t> </a:t>
            </a:r>
            <a:r>
              <a:rPr sz="2000" dirty="0">
                <a:solidFill>
                  <a:srgbClr val="231F20"/>
                </a:solidFill>
                <a:latin typeface="Avenir Book"/>
                <a:cs typeface="Avenir Book"/>
              </a:rPr>
              <a:t>provide</a:t>
            </a:r>
            <a:r>
              <a:rPr sz="2000" spc="-20" dirty="0">
                <a:solidFill>
                  <a:srgbClr val="231F20"/>
                </a:solidFill>
                <a:latin typeface="Avenir Book"/>
                <a:cs typeface="Avenir Book"/>
              </a:rPr>
              <a:t> </a:t>
            </a:r>
            <a:r>
              <a:rPr sz="2000" dirty="0">
                <a:solidFill>
                  <a:srgbClr val="231F20"/>
                </a:solidFill>
                <a:latin typeface="Avenir Book"/>
                <a:cs typeface="Avenir Book"/>
              </a:rPr>
              <a:t>‘wet</a:t>
            </a:r>
            <a:r>
              <a:rPr sz="2000" spc="-20" dirty="0">
                <a:solidFill>
                  <a:srgbClr val="231F20"/>
                </a:solidFill>
                <a:latin typeface="Avenir Book"/>
                <a:cs typeface="Avenir Book"/>
              </a:rPr>
              <a:t> </a:t>
            </a:r>
            <a:r>
              <a:rPr sz="2000" dirty="0">
                <a:solidFill>
                  <a:srgbClr val="231F20"/>
                </a:solidFill>
                <a:latin typeface="Avenir Book"/>
                <a:cs typeface="Avenir Book"/>
              </a:rPr>
              <a:t>cleaning’</a:t>
            </a:r>
            <a:r>
              <a:rPr sz="2000" spc="-20" dirty="0">
                <a:solidFill>
                  <a:srgbClr val="231F20"/>
                </a:solidFill>
                <a:latin typeface="Avenir Book"/>
                <a:cs typeface="Avenir Book"/>
              </a:rPr>
              <a:t> </a:t>
            </a:r>
            <a:r>
              <a:rPr sz="2000" dirty="0">
                <a:solidFill>
                  <a:srgbClr val="231F20"/>
                </a:solidFill>
                <a:latin typeface="Avenir Book"/>
                <a:cs typeface="Avenir Book"/>
              </a:rPr>
              <a:t>or</a:t>
            </a:r>
            <a:r>
              <a:rPr sz="2000" spc="-20" dirty="0">
                <a:solidFill>
                  <a:srgbClr val="231F20"/>
                </a:solidFill>
                <a:latin typeface="Avenir Book"/>
                <a:cs typeface="Avenir Book"/>
              </a:rPr>
              <a:t> ‘CO2 </a:t>
            </a:r>
            <a:r>
              <a:rPr sz="2000" dirty="0">
                <a:solidFill>
                  <a:srgbClr val="231F20"/>
                </a:solidFill>
                <a:latin typeface="Avenir Book"/>
                <a:cs typeface="Avenir Book"/>
              </a:rPr>
              <a:t>cleaning’</a:t>
            </a:r>
            <a:r>
              <a:rPr sz="2000" spc="-10" dirty="0">
                <a:solidFill>
                  <a:srgbClr val="231F20"/>
                </a:solidFill>
                <a:latin typeface="Avenir Book"/>
                <a:cs typeface="Avenir Book"/>
              </a:rPr>
              <a:t> </a:t>
            </a:r>
            <a:r>
              <a:rPr sz="2000" dirty="0">
                <a:solidFill>
                  <a:srgbClr val="231F20"/>
                </a:solidFill>
                <a:latin typeface="Avenir Book"/>
                <a:cs typeface="Avenir Book"/>
              </a:rPr>
              <a:t>instead.</a:t>
            </a:r>
            <a:r>
              <a:rPr sz="2000" spc="-5" dirty="0">
                <a:solidFill>
                  <a:srgbClr val="231F20"/>
                </a:solidFill>
                <a:latin typeface="Avenir Book"/>
                <a:cs typeface="Avenir Book"/>
              </a:rPr>
              <a:t> </a:t>
            </a:r>
            <a:r>
              <a:rPr sz="2000" dirty="0">
                <a:solidFill>
                  <a:srgbClr val="231F20"/>
                </a:solidFill>
                <a:latin typeface="Avenir Book"/>
                <a:cs typeface="Avenir Book"/>
              </a:rPr>
              <a:t>Air</a:t>
            </a:r>
            <a:r>
              <a:rPr sz="2000" spc="-10" dirty="0">
                <a:solidFill>
                  <a:srgbClr val="231F20"/>
                </a:solidFill>
                <a:latin typeface="Avenir Book"/>
                <a:cs typeface="Avenir Book"/>
              </a:rPr>
              <a:t> </a:t>
            </a:r>
            <a:r>
              <a:rPr sz="2000" dirty="0">
                <a:solidFill>
                  <a:srgbClr val="231F20"/>
                </a:solidFill>
                <a:latin typeface="Avenir Book"/>
                <a:cs typeface="Avenir Book"/>
              </a:rPr>
              <a:t>out</a:t>
            </a:r>
            <a:r>
              <a:rPr sz="2000" spc="-5" dirty="0">
                <a:solidFill>
                  <a:srgbClr val="231F20"/>
                </a:solidFill>
                <a:latin typeface="Avenir Book"/>
                <a:cs typeface="Avenir Book"/>
              </a:rPr>
              <a:t> </a:t>
            </a:r>
            <a:r>
              <a:rPr sz="2000" spc="-20" dirty="0">
                <a:solidFill>
                  <a:srgbClr val="231F20"/>
                </a:solidFill>
                <a:latin typeface="Avenir Book"/>
                <a:cs typeface="Avenir Book"/>
              </a:rPr>
              <a:t>dry- </a:t>
            </a:r>
            <a:r>
              <a:rPr sz="2000" dirty="0">
                <a:solidFill>
                  <a:srgbClr val="231F20"/>
                </a:solidFill>
                <a:latin typeface="Avenir Book"/>
                <a:cs typeface="Avenir Book"/>
              </a:rPr>
              <a:t>cleaned</a:t>
            </a:r>
            <a:r>
              <a:rPr sz="2000" spc="-15" dirty="0">
                <a:solidFill>
                  <a:srgbClr val="231F20"/>
                </a:solidFill>
                <a:latin typeface="Avenir Book"/>
                <a:cs typeface="Avenir Book"/>
              </a:rPr>
              <a:t> </a:t>
            </a:r>
            <a:r>
              <a:rPr sz="2000" dirty="0">
                <a:solidFill>
                  <a:srgbClr val="231F20"/>
                </a:solidFill>
                <a:latin typeface="Avenir Book"/>
                <a:cs typeface="Avenir Book"/>
              </a:rPr>
              <a:t>clothing</a:t>
            </a:r>
            <a:r>
              <a:rPr sz="2000" spc="-15" dirty="0">
                <a:solidFill>
                  <a:srgbClr val="231F20"/>
                </a:solidFill>
                <a:latin typeface="Avenir Book"/>
                <a:cs typeface="Avenir Book"/>
              </a:rPr>
              <a:t> </a:t>
            </a:r>
            <a:r>
              <a:rPr sz="2000" dirty="0">
                <a:solidFill>
                  <a:srgbClr val="231F20"/>
                </a:solidFill>
                <a:latin typeface="Avenir Book"/>
                <a:cs typeface="Avenir Book"/>
              </a:rPr>
              <a:t>before</a:t>
            </a:r>
            <a:r>
              <a:rPr sz="2000" spc="-10" dirty="0">
                <a:solidFill>
                  <a:srgbClr val="231F20"/>
                </a:solidFill>
                <a:latin typeface="Avenir Book"/>
                <a:cs typeface="Avenir Book"/>
              </a:rPr>
              <a:t> </a:t>
            </a:r>
            <a:r>
              <a:rPr sz="2000" dirty="0">
                <a:solidFill>
                  <a:srgbClr val="231F20"/>
                </a:solidFill>
                <a:latin typeface="Avenir Book"/>
                <a:cs typeface="Avenir Book"/>
              </a:rPr>
              <a:t>storing</a:t>
            </a:r>
            <a:r>
              <a:rPr sz="2000" spc="-15" dirty="0">
                <a:solidFill>
                  <a:srgbClr val="231F20"/>
                </a:solidFill>
                <a:latin typeface="Avenir Book"/>
                <a:cs typeface="Avenir Book"/>
              </a:rPr>
              <a:t> </a:t>
            </a:r>
            <a:r>
              <a:rPr sz="2000" spc="-25" dirty="0">
                <a:solidFill>
                  <a:srgbClr val="231F20"/>
                </a:solidFill>
                <a:latin typeface="Avenir Book"/>
                <a:cs typeface="Avenir Book"/>
              </a:rPr>
              <a:t>or </a:t>
            </a:r>
            <a:r>
              <a:rPr sz="2000" spc="-10" dirty="0">
                <a:solidFill>
                  <a:srgbClr val="231F20"/>
                </a:solidFill>
                <a:latin typeface="Avenir Book"/>
                <a:cs typeface="Avenir Book"/>
              </a:rPr>
              <a:t>wearing.</a:t>
            </a:r>
            <a:endParaRPr sz="2000">
              <a:latin typeface="Avenir Book"/>
              <a:cs typeface="Avenir Book"/>
            </a:endParaRPr>
          </a:p>
        </p:txBody>
      </p:sp>
      <p:sp>
        <p:nvSpPr>
          <p:cNvPr id="8" name="object 8"/>
          <p:cNvSpPr txBox="1"/>
          <p:nvPr/>
        </p:nvSpPr>
        <p:spPr>
          <a:xfrm>
            <a:off x="292100" y="7315200"/>
            <a:ext cx="5499100" cy="182101"/>
          </a:xfrm>
          <a:prstGeom prst="rect">
            <a:avLst/>
          </a:prstGeom>
        </p:spPr>
        <p:txBody>
          <a:bodyPr vert="horz" wrap="square" lIns="0" tIns="12700" rIns="0" bIns="0" rtlCol="0">
            <a:spAutoFit/>
          </a:bodyPr>
          <a:lstStyle/>
          <a:p>
            <a:pPr marL="12700">
              <a:lnSpc>
                <a:spcPct val="100000"/>
              </a:lnSpc>
              <a:spcBef>
                <a:spcPts val="100"/>
              </a:spcBef>
            </a:pPr>
            <a:r>
              <a:rPr sz="1100" dirty="0">
                <a:solidFill>
                  <a:srgbClr val="004E71"/>
                </a:solidFill>
                <a:latin typeface="Avenir Next Medium"/>
                <a:cs typeface="Avenir Next Medium"/>
              </a:rPr>
              <a:t>P</a:t>
            </a:r>
            <a:r>
              <a:rPr sz="1100" spc="-70" dirty="0">
                <a:solidFill>
                  <a:srgbClr val="004E71"/>
                </a:solidFill>
                <a:latin typeface="Avenir Next Medium"/>
                <a:cs typeface="Avenir Next Medium"/>
              </a:rPr>
              <a:t> </a:t>
            </a:r>
            <a:r>
              <a:rPr sz="1100" dirty="0">
                <a:solidFill>
                  <a:srgbClr val="004E71"/>
                </a:solidFill>
                <a:latin typeface="Avenir Next Medium"/>
                <a:cs typeface="Avenir Next Medium"/>
              </a:rPr>
              <a:t>E</a:t>
            </a:r>
            <a:r>
              <a:rPr sz="1100" spc="-60" dirty="0">
                <a:solidFill>
                  <a:srgbClr val="004E71"/>
                </a:solidFill>
                <a:latin typeface="Avenir Next Medium"/>
                <a:cs typeface="Avenir Next Medium"/>
              </a:rPr>
              <a:t> </a:t>
            </a:r>
            <a:r>
              <a:rPr sz="1100" dirty="0">
                <a:solidFill>
                  <a:srgbClr val="004E71"/>
                </a:solidFill>
                <a:latin typeface="Avenir Next Medium"/>
                <a:cs typeface="Avenir Next Medium"/>
              </a:rPr>
              <a:t>D</a:t>
            </a:r>
            <a:r>
              <a:rPr sz="1100" spc="-50" dirty="0">
                <a:solidFill>
                  <a:srgbClr val="004E71"/>
                </a:solidFill>
                <a:latin typeface="Avenir Next Medium"/>
                <a:cs typeface="Avenir Next Medium"/>
              </a:rPr>
              <a:t> </a:t>
            </a:r>
            <a:r>
              <a:rPr sz="1100" spc="105" dirty="0">
                <a:solidFill>
                  <a:srgbClr val="004E71"/>
                </a:solidFill>
                <a:latin typeface="Avenir Next Medium"/>
                <a:cs typeface="Avenir Next Medium"/>
              </a:rPr>
              <a:t>IA</a:t>
            </a:r>
            <a:r>
              <a:rPr sz="1100" spc="-130" dirty="0">
                <a:solidFill>
                  <a:srgbClr val="004E71"/>
                </a:solidFill>
                <a:latin typeface="Avenir Next Medium"/>
                <a:cs typeface="Avenir Next Medium"/>
              </a:rPr>
              <a:t> </a:t>
            </a:r>
            <a:r>
              <a:rPr sz="1100" dirty="0">
                <a:solidFill>
                  <a:srgbClr val="004E71"/>
                </a:solidFill>
                <a:latin typeface="Avenir Next Medium"/>
                <a:cs typeface="Avenir Next Medium"/>
              </a:rPr>
              <a:t>T</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R</a:t>
            </a:r>
            <a:r>
              <a:rPr sz="1100" spc="-45" dirty="0">
                <a:solidFill>
                  <a:srgbClr val="004E71"/>
                </a:solidFill>
                <a:latin typeface="Avenir Next Medium"/>
                <a:cs typeface="Avenir Next Medium"/>
              </a:rPr>
              <a:t> </a:t>
            </a:r>
            <a:r>
              <a:rPr sz="1100" dirty="0">
                <a:solidFill>
                  <a:srgbClr val="004E71"/>
                </a:solidFill>
                <a:latin typeface="Avenir Next Medium"/>
                <a:cs typeface="Avenir Next Medium"/>
              </a:rPr>
              <a:t>I</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C</a:t>
            </a:r>
            <a:r>
              <a:rPr sz="1100" spc="440" dirty="0">
                <a:solidFill>
                  <a:srgbClr val="004E71"/>
                </a:solidFill>
                <a:latin typeface="Avenir Next Medium"/>
                <a:cs typeface="Avenir Next Medium"/>
              </a:rPr>
              <a:t> </a:t>
            </a:r>
            <a:r>
              <a:rPr sz="1100" dirty="0">
                <a:solidFill>
                  <a:srgbClr val="004E71"/>
                </a:solidFill>
                <a:latin typeface="Avenir Next Medium"/>
                <a:cs typeface="Avenir Next Medium"/>
              </a:rPr>
              <a:t>E</a:t>
            </a:r>
            <a:r>
              <a:rPr sz="1100" spc="-60" dirty="0">
                <a:solidFill>
                  <a:srgbClr val="004E71"/>
                </a:solidFill>
                <a:latin typeface="Avenir Next Medium"/>
                <a:cs typeface="Avenir Next Medium"/>
              </a:rPr>
              <a:t> </a:t>
            </a:r>
            <a:r>
              <a:rPr sz="1100" dirty="0">
                <a:solidFill>
                  <a:srgbClr val="004E71"/>
                </a:solidFill>
                <a:latin typeface="Avenir Next Medium"/>
                <a:cs typeface="Avenir Next Medium"/>
              </a:rPr>
              <a:t>N</a:t>
            </a:r>
            <a:r>
              <a:rPr sz="1100" spc="-45" dirty="0">
                <a:solidFill>
                  <a:srgbClr val="004E71"/>
                </a:solidFill>
                <a:latin typeface="Avenir Next Medium"/>
                <a:cs typeface="Avenir Next Medium"/>
              </a:rPr>
              <a:t> </a:t>
            </a:r>
            <a:r>
              <a:rPr sz="1100" dirty="0">
                <a:solidFill>
                  <a:srgbClr val="004E71"/>
                </a:solidFill>
                <a:latin typeface="Avenir Next Medium"/>
                <a:cs typeface="Avenir Next Medium"/>
              </a:rPr>
              <a:t>V</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I</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R</a:t>
            </a:r>
            <a:r>
              <a:rPr sz="1100" spc="-60" dirty="0">
                <a:solidFill>
                  <a:srgbClr val="004E71"/>
                </a:solidFill>
                <a:latin typeface="Avenir Next Medium"/>
                <a:cs typeface="Avenir Next Medium"/>
              </a:rPr>
              <a:t> </a:t>
            </a:r>
            <a:r>
              <a:rPr sz="1100" spc="165" dirty="0">
                <a:solidFill>
                  <a:srgbClr val="004E71"/>
                </a:solidFill>
                <a:latin typeface="Avenir Next Medium"/>
                <a:cs typeface="Avenir Next Medium"/>
              </a:rPr>
              <a:t>ONME</a:t>
            </a:r>
            <a:r>
              <a:rPr sz="1100" spc="-60" dirty="0">
                <a:solidFill>
                  <a:srgbClr val="004E71"/>
                </a:solidFill>
                <a:latin typeface="Avenir Next Medium"/>
                <a:cs typeface="Avenir Next Medium"/>
              </a:rPr>
              <a:t> </a:t>
            </a:r>
            <a:r>
              <a:rPr sz="1100" dirty="0">
                <a:solidFill>
                  <a:srgbClr val="004E71"/>
                </a:solidFill>
                <a:latin typeface="Avenir Next Medium"/>
                <a:cs typeface="Avenir Next Medium"/>
              </a:rPr>
              <a:t>N</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T</a:t>
            </a:r>
            <a:r>
              <a:rPr sz="1100" spc="-130" dirty="0">
                <a:solidFill>
                  <a:srgbClr val="004E71"/>
                </a:solidFill>
                <a:latin typeface="Avenir Next Medium"/>
                <a:cs typeface="Avenir Next Medium"/>
              </a:rPr>
              <a:t> </a:t>
            </a:r>
            <a:r>
              <a:rPr sz="1100" spc="105" dirty="0">
                <a:solidFill>
                  <a:srgbClr val="004E71"/>
                </a:solidFill>
                <a:latin typeface="Avenir Next Medium"/>
                <a:cs typeface="Avenir Next Medium"/>
              </a:rPr>
              <a:t>AL</a:t>
            </a:r>
            <a:r>
              <a:rPr sz="1100" spc="440" dirty="0">
                <a:solidFill>
                  <a:srgbClr val="004E71"/>
                </a:solidFill>
                <a:latin typeface="Avenir Next Medium"/>
                <a:cs typeface="Avenir Next Medium"/>
              </a:rPr>
              <a:t> </a:t>
            </a:r>
            <a:r>
              <a:rPr sz="1100" dirty="0">
                <a:solidFill>
                  <a:srgbClr val="004E71"/>
                </a:solidFill>
                <a:latin typeface="Avenir Next Medium"/>
                <a:cs typeface="Avenir Next Medium"/>
              </a:rPr>
              <a:t>H</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E</a:t>
            </a:r>
            <a:r>
              <a:rPr sz="1100" spc="-25" dirty="0">
                <a:solidFill>
                  <a:srgbClr val="004E71"/>
                </a:solidFill>
                <a:latin typeface="Avenir Next Medium"/>
                <a:cs typeface="Avenir Next Medium"/>
              </a:rPr>
              <a:t> </a:t>
            </a:r>
            <a:r>
              <a:rPr sz="1100" spc="105" dirty="0">
                <a:solidFill>
                  <a:srgbClr val="004E71"/>
                </a:solidFill>
                <a:latin typeface="Avenir Next Medium"/>
                <a:cs typeface="Avenir Next Medium"/>
              </a:rPr>
              <a:t>AL</a:t>
            </a:r>
            <a:r>
              <a:rPr sz="1100" spc="-130" dirty="0">
                <a:solidFill>
                  <a:srgbClr val="004E71"/>
                </a:solidFill>
                <a:latin typeface="Avenir Next Medium"/>
                <a:cs typeface="Avenir Next Medium"/>
              </a:rPr>
              <a:t> </a:t>
            </a:r>
            <a:r>
              <a:rPr sz="1100" dirty="0">
                <a:solidFill>
                  <a:srgbClr val="004E71"/>
                </a:solidFill>
                <a:latin typeface="Avenir Next Medium"/>
                <a:cs typeface="Avenir Next Medium"/>
              </a:rPr>
              <a:t>T</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H</a:t>
            </a:r>
            <a:r>
              <a:rPr sz="1100" spc="440" dirty="0">
                <a:solidFill>
                  <a:srgbClr val="004E71"/>
                </a:solidFill>
                <a:latin typeface="Avenir Next Medium"/>
                <a:cs typeface="Avenir Next Medium"/>
              </a:rPr>
              <a:t> </a:t>
            </a:r>
            <a:r>
              <a:rPr sz="1100" dirty="0">
                <a:solidFill>
                  <a:srgbClr val="004E71"/>
                </a:solidFill>
                <a:latin typeface="Avenir Next Medium"/>
                <a:cs typeface="Avenir Next Medium"/>
              </a:rPr>
              <a:t>S</a:t>
            </a:r>
            <a:r>
              <a:rPr sz="1100" spc="-60" dirty="0">
                <a:solidFill>
                  <a:srgbClr val="004E71"/>
                </a:solidFill>
                <a:latin typeface="Avenir Next Medium"/>
                <a:cs typeface="Avenir Next Medium"/>
              </a:rPr>
              <a:t> </a:t>
            </a:r>
            <a:r>
              <a:rPr sz="1100" dirty="0">
                <a:solidFill>
                  <a:srgbClr val="004E71"/>
                </a:solidFill>
                <a:latin typeface="Avenir Next Medium"/>
                <a:cs typeface="Avenir Next Medium"/>
              </a:rPr>
              <a:t>P</a:t>
            </a:r>
            <a:r>
              <a:rPr sz="1100" spc="-65" dirty="0">
                <a:solidFill>
                  <a:srgbClr val="004E71"/>
                </a:solidFill>
                <a:latin typeface="Avenir Next Medium"/>
                <a:cs typeface="Avenir Next Medium"/>
              </a:rPr>
              <a:t> </a:t>
            </a:r>
            <a:r>
              <a:rPr sz="1100" spc="-10" dirty="0">
                <a:solidFill>
                  <a:srgbClr val="004E71"/>
                </a:solidFill>
                <a:latin typeface="Avenir Next Medium"/>
                <a:cs typeface="Avenir Next Medium"/>
              </a:rPr>
              <a:t>E</a:t>
            </a:r>
            <a:r>
              <a:rPr sz="1100" spc="-70" dirty="0">
                <a:solidFill>
                  <a:srgbClr val="004E71"/>
                </a:solidFill>
                <a:latin typeface="Avenir Next Medium"/>
                <a:cs typeface="Avenir Next Medium"/>
              </a:rPr>
              <a:t> </a:t>
            </a:r>
            <a:r>
              <a:rPr sz="1100" dirty="0">
                <a:solidFill>
                  <a:srgbClr val="004E71"/>
                </a:solidFill>
                <a:latin typeface="Avenir Next Medium"/>
                <a:cs typeface="Avenir Next Medium"/>
              </a:rPr>
              <a:t>C</a:t>
            </a:r>
            <a:r>
              <a:rPr sz="1100" spc="-55" dirty="0">
                <a:solidFill>
                  <a:srgbClr val="004E71"/>
                </a:solidFill>
                <a:latin typeface="Avenir Next Medium"/>
                <a:cs typeface="Avenir Next Medium"/>
              </a:rPr>
              <a:t> </a:t>
            </a:r>
            <a:r>
              <a:rPr sz="1100" spc="140" dirty="0">
                <a:solidFill>
                  <a:srgbClr val="004E71"/>
                </a:solidFill>
                <a:latin typeface="Avenir Next Medium"/>
                <a:cs typeface="Avenir Next Medium"/>
              </a:rPr>
              <a:t>IAL</a:t>
            </a:r>
            <a:r>
              <a:rPr sz="1100" spc="-130" dirty="0">
                <a:solidFill>
                  <a:srgbClr val="004E71"/>
                </a:solidFill>
                <a:latin typeface="Avenir Next Medium"/>
                <a:cs typeface="Avenir Next Medium"/>
              </a:rPr>
              <a:t> </a:t>
            </a:r>
            <a:r>
              <a:rPr sz="1100" dirty="0">
                <a:solidFill>
                  <a:srgbClr val="004E71"/>
                </a:solidFill>
                <a:latin typeface="Avenir Next Medium"/>
                <a:cs typeface="Avenir Next Medium"/>
              </a:rPr>
              <a:t>T Y</a:t>
            </a:r>
            <a:r>
              <a:rPr sz="1100" spc="440" dirty="0">
                <a:solidFill>
                  <a:srgbClr val="004E71"/>
                </a:solidFill>
                <a:latin typeface="Avenir Next Medium"/>
                <a:cs typeface="Avenir Next Medium"/>
              </a:rPr>
              <a:t> </a:t>
            </a:r>
            <a:r>
              <a:rPr sz="1100" spc="100" dirty="0">
                <a:solidFill>
                  <a:srgbClr val="004E71"/>
                </a:solidFill>
                <a:latin typeface="Avenir Next Medium"/>
                <a:cs typeface="Avenir Next Medium"/>
              </a:rPr>
              <a:t>UN</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I</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T</a:t>
            </a:r>
            <a:r>
              <a:rPr sz="1100" spc="-45" dirty="0">
                <a:solidFill>
                  <a:srgbClr val="004E71"/>
                </a:solidFill>
                <a:latin typeface="Avenir Next Medium"/>
                <a:cs typeface="Avenir Next Medium"/>
              </a:rPr>
              <a:t> </a:t>
            </a:r>
            <a:r>
              <a:rPr sz="1100" spc="-50" dirty="0">
                <a:solidFill>
                  <a:srgbClr val="004E71"/>
                </a:solidFill>
                <a:latin typeface="Avenir Next Medium"/>
                <a:cs typeface="Avenir Next Medium"/>
              </a:rPr>
              <a:t>S</a:t>
            </a:r>
            <a:endParaRPr sz="1100" dirty="0">
              <a:latin typeface="Avenir Next Medium"/>
              <a:cs typeface="Avenir Next Medium"/>
            </a:endParaRPr>
          </a:p>
        </p:txBody>
      </p:sp>
      <p:sp>
        <p:nvSpPr>
          <p:cNvPr id="9" name="object 9"/>
          <p:cNvSpPr txBox="1"/>
          <p:nvPr/>
        </p:nvSpPr>
        <p:spPr>
          <a:xfrm>
            <a:off x="7975600" y="7146035"/>
            <a:ext cx="1791335" cy="482600"/>
          </a:xfrm>
          <a:prstGeom prst="rect">
            <a:avLst/>
          </a:prstGeom>
        </p:spPr>
        <p:txBody>
          <a:bodyPr vert="horz" wrap="square" lIns="0" tIns="12700" rIns="0" bIns="0" rtlCol="0">
            <a:spAutoFit/>
          </a:bodyPr>
          <a:lstStyle/>
          <a:p>
            <a:pPr marL="12700">
              <a:lnSpc>
                <a:spcPct val="100000"/>
              </a:lnSpc>
              <a:spcBef>
                <a:spcPts val="100"/>
              </a:spcBef>
              <a:tabLst>
                <a:tab pos="1356360" algn="l"/>
              </a:tabLst>
            </a:pPr>
            <a:r>
              <a:rPr sz="2000" spc="-10" dirty="0">
                <a:solidFill>
                  <a:srgbClr val="004E71"/>
                </a:solidFill>
                <a:latin typeface="Avenir Next Medium"/>
                <a:cs typeface="Avenir Next Medium"/>
              </a:rPr>
              <a:t>Educator</a:t>
            </a:r>
            <a:r>
              <a:rPr sz="2000" dirty="0">
                <a:solidFill>
                  <a:srgbClr val="004E71"/>
                </a:solidFill>
                <a:latin typeface="Avenir Next Medium"/>
                <a:cs typeface="Avenir Next Medium"/>
              </a:rPr>
              <a:t>	</a:t>
            </a:r>
            <a:r>
              <a:rPr sz="3000" spc="-100" dirty="0">
                <a:solidFill>
                  <a:srgbClr val="004E71"/>
                </a:solidFill>
                <a:latin typeface="Avenir Next Medium"/>
                <a:cs typeface="Avenir Next Medium"/>
              </a:rPr>
              <a:t>34</a:t>
            </a:r>
            <a:endParaRPr sz="3000">
              <a:latin typeface="Avenir Next Medium"/>
              <a:cs typeface="Avenir Next Medium"/>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14299" y="685800"/>
            <a:ext cx="9829800" cy="2423160"/>
          </a:xfrm>
          <a:custGeom>
            <a:avLst/>
            <a:gdLst/>
            <a:ahLst/>
            <a:cxnLst/>
            <a:rect l="l" t="t" r="r" b="b"/>
            <a:pathLst>
              <a:path w="9829800" h="2423160">
                <a:moveTo>
                  <a:pt x="9829800" y="0"/>
                </a:moveTo>
                <a:lnTo>
                  <a:pt x="0" y="0"/>
                </a:lnTo>
                <a:lnTo>
                  <a:pt x="0" y="2423160"/>
                </a:lnTo>
                <a:lnTo>
                  <a:pt x="9829800" y="2423160"/>
                </a:lnTo>
                <a:lnTo>
                  <a:pt x="9829800" y="0"/>
                </a:lnTo>
                <a:close/>
              </a:path>
            </a:pathLst>
          </a:custGeom>
          <a:solidFill>
            <a:srgbClr val="FFFFFF"/>
          </a:solidFill>
        </p:spPr>
        <p:txBody>
          <a:bodyPr wrap="square" lIns="0" tIns="0" rIns="0" bIns="0" rtlCol="0"/>
          <a:lstStyle/>
          <a:p>
            <a:endParaRPr/>
          </a:p>
        </p:txBody>
      </p:sp>
      <p:sp>
        <p:nvSpPr>
          <p:cNvPr id="3" name="object 3"/>
          <p:cNvSpPr txBox="1"/>
          <p:nvPr/>
        </p:nvSpPr>
        <p:spPr>
          <a:xfrm>
            <a:off x="1587500" y="3772409"/>
            <a:ext cx="6654165" cy="2041525"/>
          </a:xfrm>
          <a:prstGeom prst="rect">
            <a:avLst/>
          </a:prstGeom>
        </p:spPr>
        <p:txBody>
          <a:bodyPr vert="horz" wrap="square" lIns="0" tIns="61594" rIns="0" bIns="0" rtlCol="0">
            <a:spAutoFit/>
          </a:bodyPr>
          <a:lstStyle/>
          <a:p>
            <a:pPr marL="12700" marR="240665">
              <a:lnSpc>
                <a:spcPts val="2780"/>
              </a:lnSpc>
              <a:spcBef>
                <a:spcPts val="484"/>
              </a:spcBef>
            </a:pPr>
            <a:r>
              <a:rPr sz="2600" spc="145" dirty="0">
                <a:solidFill>
                  <a:srgbClr val="004A91"/>
                </a:solidFill>
                <a:latin typeface="Times New Roman"/>
                <a:cs typeface="Times New Roman"/>
              </a:rPr>
              <a:t>How</a:t>
            </a:r>
            <a:r>
              <a:rPr sz="2600" spc="50" dirty="0">
                <a:solidFill>
                  <a:srgbClr val="004A91"/>
                </a:solidFill>
                <a:latin typeface="Times New Roman"/>
                <a:cs typeface="Times New Roman"/>
              </a:rPr>
              <a:t> </a:t>
            </a:r>
            <a:r>
              <a:rPr sz="2600" dirty="0">
                <a:solidFill>
                  <a:srgbClr val="004A91"/>
                </a:solidFill>
                <a:latin typeface="Times New Roman"/>
                <a:cs typeface="Times New Roman"/>
              </a:rPr>
              <a:t>you</a:t>
            </a:r>
            <a:r>
              <a:rPr sz="2600" spc="55" dirty="0">
                <a:solidFill>
                  <a:srgbClr val="004A91"/>
                </a:solidFill>
                <a:latin typeface="Times New Roman"/>
                <a:cs typeface="Times New Roman"/>
              </a:rPr>
              <a:t> </a:t>
            </a:r>
            <a:r>
              <a:rPr sz="2600" spc="85" dirty="0">
                <a:solidFill>
                  <a:srgbClr val="004A91"/>
                </a:solidFill>
                <a:latin typeface="Times New Roman"/>
                <a:cs typeface="Times New Roman"/>
              </a:rPr>
              <a:t>can</a:t>
            </a:r>
            <a:r>
              <a:rPr sz="2600" spc="55" dirty="0">
                <a:solidFill>
                  <a:srgbClr val="004A91"/>
                </a:solidFill>
                <a:latin typeface="Times New Roman"/>
                <a:cs typeface="Times New Roman"/>
              </a:rPr>
              <a:t> </a:t>
            </a:r>
            <a:r>
              <a:rPr sz="2600" dirty="0">
                <a:solidFill>
                  <a:srgbClr val="004A91"/>
                </a:solidFill>
                <a:latin typeface="Times New Roman"/>
                <a:cs typeface="Times New Roman"/>
              </a:rPr>
              <a:t>lower</a:t>
            </a:r>
            <a:r>
              <a:rPr sz="2600" spc="55" dirty="0">
                <a:solidFill>
                  <a:srgbClr val="004A91"/>
                </a:solidFill>
                <a:latin typeface="Times New Roman"/>
                <a:cs typeface="Times New Roman"/>
              </a:rPr>
              <a:t> </a:t>
            </a:r>
            <a:r>
              <a:rPr sz="2600" spc="60" dirty="0">
                <a:solidFill>
                  <a:srgbClr val="004A91"/>
                </a:solidFill>
                <a:latin typeface="Times New Roman"/>
                <a:cs typeface="Times New Roman"/>
              </a:rPr>
              <a:t>your</a:t>
            </a:r>
            <a:r>
              <a:rPr sz="2600" spc="55" dirty="0">
                <a:solidFill>
                  <a:srgbClr val="004A91"/>
                </a:solidFill>
                <a:latin typeface="Times New Roman"/>
                <a:cs typeface="Times New Roman"/>
              </a:rPr>
              <a:t> exposure</a:t>
            </a:r>
            <a:r>
              <a:rPr sz="2600" spc="50" dirty="0">
                <a:solidFill>
                  <a:srgbClr val="004A91"/>
                </a:solidFill>
                <a:latin typeface="Times New Roman"/>
                <a:cs typeface="Times New Roman"/>
              </a:rPr>
              <a:t> </a:t>
            </a:r>
            <a:r>
              <a:rPr sz="2600" spc="100" dirty="0">
                <a:solidFill>
                  <a:srgbClr val="004A91"/>
                </a:solidFill>
                <a:latin typeface="Times New Roman"/>
                <a:cs typeface="Times New Roman"/>
              </a:rPr>
              <a:t>to</a:t>
            </a:r>
            <a:r>
              <a:rPr sz="2600" spc="55" dirty="0">
                <a:solidFill>
                  <a:srgbClr val="004A91"/>
                </a:solidFill>
                <a:latin typeface="Times New Roman"/>
                <a:cs typeface="Times New Roman"/>
              </a:rPr>
              <a:t> </a:t>
            </a:r>
            <a:r>
              <a:rPr sz="2600" spc="85" dirty="0">
                <a:solidFill>
                  <a:srgbClr val="004A91"/>
                </a:solidFill>
                <a:latin typeface="Times New Roman"/>
                <a:cs typeface="Times New Roman"/>
              </a:rPr>
              <a:t>harmful </a:t>
            </a:r>
            <a:r>
              <a:rPr sz="2600" spc="-10" dirty="0">
                <a:solidFill>
                  <a:srgbClr val="004A91"/>
                </a:solidFill>
                <a:latin typeface="Times New Roman"/>
                <a:cs typeface="Times New Roman"/>
              </a:rPr>
              <a:t>solvents/VOCs.</a:t>
            </a:r>
            <a:endParaRPr sz="2600">
              <a:latin typeface="Times New Roman"/>
              <a:cs typeface="Times New Roman"/>
            </a:endParaRPr>
          </a:p>
          <a:p>
            <a:pPr marL="12700" marR="5080">
              <a:lnSpc>
                <a:spcPts val="2300"/>
              </a:lnSpc>
              <a:spcBef>
                <a:spcPts val="785"/>
              </a:spcBef>
            </a:pPr>
            <a:r>
              <a:rPr sz="2000" b="1" dirty="0">
                <a:solidFill>
                  <a:srgbClr val="231F20"/>
                </a:solidFill>
                <a:latin typeface="Avenir Heavy"/>
                <a:cs typeface="Avenir Heavy"/>
              </a:rPr>
              <a:t>Shop</a:t>
            </a:r>
            <a:r>
              <a:rPr sz="2000" b="1" spc="-20" dirty="0">
                <a:solidFill>
                  <a:srgbClr val="231F20"/>
                </a:solidFill>
                <a:latin typeface="Avenir Heavy"/>
                <a:cs typeface="Avenir Heavy"/>
              </a:rPr>
              <a:t> </a:t>
            </a:r>
            <a:r>
              <a:rPr sz="2000" b="1" dirty="0">
                <a:solidFill>
                  <a:srgbClr val="231F20"/>
                </a:solidFill>
                <a:latin typeface="Avenir Heavy"/>
                <a:cs typeface="Avenir Heavy"/>
              </a:rPr>
              <a:t>Smart:</a:t>
            </a:r>
            <a:r>
              <a:rPr sz="2000" b="1" spc="-60" dirty="0">
                <a:solidFill>
                  <a:srgbClr val="231F20"/>
                </a:solidFill>
                <a:latin typeface="Avenir Heavy"/>
                <a:cs typeface="Avenir Heavy"/>
              </a:rPr>
              <a:t> </a:t>
            </a:r>
            <a:r>
              <a:rPr sz="2000" dirty="0">
                <a:solidFill>
                  <a:srgbClr val="231F20"/>
                </a:solidFill>
                <a:latin typeface="Avenir Book"/>
                <a:cs typeface="Avenir Book"/>
              </a:rPr>
              <a:t>Look</a:t>
            </a:r>
            <a:r>
              <a:rPr sz="2000" spc="-15" dirty="0">
                <a:solidFill>
                  <a:srgbClr val="231F20"/>
                </a:solidFill>
                <a:latin typeface="Avenir Book"/>
                <a:cs typeface="Avenir Book"/>
              </a:rPr>
              <a:t> </a:t>
            </a:r>
            <a:r>
              <a:rPr sz="2000" dirty="0">
                <a:solidFill>
                  <a:srgbClr val="231F20"/>
                </a:solidFill>
                <a:latin typeface="Avenir Book"/>
                <a:cs typeface="Avenir Book"/>
              </a:rPr>
              <a:t>for</a:t>
            </a:r>
            <a:r>
              <a:rPr sz="2000" spc="-20" dirty="0">
                <a:solidFill>
                  <a:srgbClr val="231F20"/>
                </a:solidFill>
                <a:latin typeface="Avenir Book"/>
                <a:cs typeface="Avenir Book"/>
              </a:rPr>
              <a:t> </a:t>
            </a:r>
            <a:r>
              <a:rPr sz="2000" dirty="0">
                <a:solidFill>
                  <a:srgbClr val="231F20"/>
                </a:solidFill>
                <a:latin typeface="Avenir Book"/>
                <a:cs typeface="Avenir Book"/>
              </a:rPr>
              <a:t>these</a:t>
            </a:r>
            <a:r>
              <a:rPr sz="2000" spc="-15" dirty="0">
                <a:solidFill>
                  <a:srgbClr val="231F20"/>
                </a:solidFill>
                <a:latin typeface="Avenir Book"/>
                <a:cs typeface="Avenir Book"/>
              </a:rPr>
              <a:t> </a:t>
            </a:r>
            <a:r>
              <a:rPr sz="2000" dirty="0">
                <a:solidFill>
                  <a:srgbClr val="231F20"/>
                </a:solidFill>
                <a:latin typeface="Avenir Book"/>
                <a:cs typeface="Avenir Book"/>
              </a:rPr>
              <a:t>logos</a:t>
            </a:r>
            <a:r>
              <a:rPr sz="2000" spc="-15" dirty="0">
                <a:solidFill>
                  <a:srgbClr val="231F20"/>
                </a:solidFill>
                <a:latin typeface="Avenir Book"/>
                <a:cs typeface="Avenir Book"/>
              </a:rPr>
              <a:t> </a:t>
            </a:r>
            <a:r>
              <a:rPr sz="2000" dirty="0">
                <a:solidFill>
                  <a:srgbClr val="231F20"/>
                </a:solidFill>
                <a:latin typeface="Avenir Book"/>
                <a:cs typeface="Avenir Book"/>
              </a:rPr>
              <a:t>when</a:t>
            </a:r>
            <a:r>
              <a:rPr sz="2000" spc="-20" dirty="0">
                <a:solidFill>
                  <a:srgbClr val="231F20"/>
                </a:solidFill>
                <a:latin typeface="Avenir Book"/>
                <a:cs typeface="Avenir Book"/>
              </a:rPr>
              <a:t> </a:t>
            </a:r>
            <a:r>
              <a:rPr sz="2000" dirty="0">
                <a:solidFill>
                  <a:srgbClr val="231F20"/>
                </a:solidFill>
                <a:latin typeface="Avenir Book"/>
                <a:cs typeface="Avenir Book"/>
              </a:rPr>
              <a:t>buying</a:t>
            </a:r>
            <a:r>
              <a:rPr sz="2000" spc="-15" dirty="0">
                <a:solidFill>
                  <a:srgbClr val="231F20"/>
                </a:solidFill>
                <a:latin typeface="Avenir Book"/>
                <a:cs typeface="Avenir Book"/>
              </a:rPr>
              <a:t> </a:t>
            </a:r>
            <a:r>
              <a:rPr sz="2000" spc="-10" dirty="0">
                <a:solidFill>
                  <a:srgbClr val="231F20"/>
                </a:solidFill>
                <a:latin typeface="Avenir Book"/>
                <a:cs typeface="Avenir Book"/>
              </a:rPr>
              <a:t>household </a:t>
            </a:r>
            <a:r>
              <a:rPr sz="2000" dirty="0">
                <a:solidFill>
                  <a:srgbClr val="231F20"/>
                </a:solidFill>
                <a:latin typeface="Avenir Book"/>
                <a:cs typeface="Avenir Book"/>
              </a:rPr>
              <a:t>products.</a:t>
            </a:r>
            <a:r>
              <a:rPr sz="2000" spc="-30" dirty="0">
                <a:solidFill>
                  <a:srgbClr val="231F20"/>
                </a:solidFill>
                <a:latin typeface="Avenir Book"/>
                <a:cs typeface="Avenir Book"/>
              </a:rPr>
              <a:t> </a:t>
            </a:r>
            <a:r>
              <a:rPr sz="2000" dirty="0">
                <a:solidFill>
                  <a:srgbClr val="231F20"/>
                </a:solidFill>
                <a:latin typeface="Avenir Book"/>
                <a:cs typeface="Avenir Book"/>
              </a:rPr>
              <a:t>These</a:t>
            </a:r>
            <a:r>
              <a:rPr sz="2000" spc="-25" dirty="0">
                <a:solidFill>
                  <a:srgbClr val="231F20"/>
                </a:solidFill>
                <a:latin typeface="Avenir Book"/>
                <a:cs typeface="Avenir Book"/>
              </a:rPr>
              <a:t> </a:t>
            </a:r>
            <a:r>
              <a:rPr sz="2000" dirty="0">
                <a:solidFill>
                  <a:srgbClr val="231F20"/>
                </a:solidFill>
                <a:latin typeface="Avenir Book"/>
                <a:cs typeface="Avenir Book"/>
              </a:rPr>
              <a:t>logos</a:t>
            </a:r>
            <a:r>
              <a:rPr sz="2000" spc="-25" dirty="0">
                <a:solidFill>
                  <a:srgbClr val="231F20"/>
                </a:solidFill>
                <a:latin typeface="Avenir Book"/>
                <a:cs typeface="Avenir Book"/>
              </a:rPr>
              <a:t> </a:t>
            </a:r>
            <a:r>
              <a:rPr sz="2000" dirty="0">
                <a:solidFill>
                  <a:srgbClr val="231F20"/>
                </a:solidFill>
                <a:latin typeface="Avenir Book"/>
                <a:cs typeface="Avenir Book"/>
              </a:rPr>
              <a:t>tell</a:t>
            </a:r>
            <a:r>
              <a:rPr sz="2000" spc="-25" dirty="0">
                <a:solidFill>
                  <a:srgbClr val="231F20"/>
                </a:solidFill>
                <a:latin typeface="Avenir Book"/>
                <a:cs typeface="Avenir Book"/>
              </a:rPr>
              <a:t> </a:t>
            </a:r>
            <a:r>
              <a:rPr sz="2000" dirty="0">
                <a:solidFill>
                  <a:srgbClr val="231F20"/>
                </a:solidFill>
                <a:latin typeface="Avenir Book"/>
                <a:cs typeface="Avenir Book"/>
              </a:rPr>
              <a:t>you</a:t>
            </a:r>
            <a:r>
              <a:rPr sz="2000" spc="-25" dirty="0">
                <a:solidFill>
                  <a:srgbClr val="231F20"/>
                </a:solidFill>
                <a:latin typeface="Avenir Book"/>
                <a:cs typeface="Avenir Book"/>
              </a:rPr>
              <a:t> </a:t>
            </a:r>
            <a:r>
              <a:rPr sz="2000" dirty="0">
                <a:solidFill>
                  <a:srgbClr val="231F20"/>
                </a:solidFill>
                <a:latin typeface="Avenir Book"/>
                <a:cs typeface="Avenir Book"/>
              </a:rPr>
              <a:t>that</a:t>
            </a:r>
            <a:r>
              <a:rPr sz="2000" spc="-25" dirty="0">
                <a:solidFill>
                  <a:srgbClr val="231F20"/>
                </a:solidFill>
                <a:latin typeface="Avenir Book"/>
                <a:cs typeface="Avenir Book"/>
              </a:rPr>
              <a:t> </a:t>
            </a:r>
            <a:r>
              <a:rPr sz="2000" dirty="0">
                <a:solidFill>
                  <a:srgbClr val="231F20"/>
                </a:solidFill>
                <a:latin typeface="Avenir Book"/>
                <a:cs typeface="Avenir Book"/>
              </a:rPr>
              <a:t>the</a:t>
            </a:r>
            <a:r>
              <a:rPr sz="2000" spc="-25" dirty="0">
                <a:solidFill>
                  <a:srgbClr val="231F20"/>
                </a:solidFill>
                <a:latin typeface="Avenir Book"/>
                <a:cs typeface="Avenir Book"/>
              </a:rPr>
              <a:t> </a:t>
            </a:r>
            <a:r>
              <a:rPr sz="2000" dirty="0">
                <a:solidFill>
                  <a:srgbClr val="231F20"/>
                </a:solidFill>
                <a:latin typeface="Avenir Book"/>
                <a:cs typeface="Avenir Book"/>
              </a:rPr>
              <a:t>products</a:t>
            </a:r>
            <a:r>
              <a:rPr sz="2000" spc="-25" dirty="0">
                <a:solidFill>
                  <a:srgbClr val="231F20"/>
                </a:solidFill>
                <a:latin typeface="Avenir Book"/>
                <a:cs typeface="Avenir Book"/>
              </a:rPr>
              <a:t> </a:t>
            </a:r>
            <a:r>
              <a:rPr sz="2000" spc="-20" dirty="0">
                <a:solidFill>
                  <a:srgbClr val="231F20"/>
                </a:solidFill>
                <a:latin typeface="Avenir Book"/>
                <a:cs typeface="Avenir Book"/>
              </a:rPr>
              <a:t>have</a:t>
            </a:r>
            <a:r>
              <a:rPr sz="2000" spc="500" dirty="0">
                <a:solidFill>
                  <a:srgbClr val="231F20"/>
                </a:solidFill>
                <a:latin typeface="Avenir Book"/>
                <a:cs typeface="Avenir Book"/>
              </a:rPr>
              <a:t> </a:t>
            </a:r>
            <a:r>
              <a:rPr sz="2000" dirty="0">
                <a:solidFill>
                  <a:srgbClr val="231F20"/>
                </a:solidFill>
                <a:latin typeface="Avenir Book"/>
                <a:cs typeface="Avenir Book"/>
              </a:rPr>
              <a:t>been</a:t>
            </a:r>
            <a:r>
              <a:rPr sz="2000" spc="-15" dirty="0">
                <a:solidFill>
                  <a:srgbClr val="231F20"/>
                </a:solidFill>
                <a:latin typeface="Avenir Book"/>
                <a:cs typeface="Avenir Book"/>
              </a:rPr>
              <a:t> </a:t>
            </a:r>
            <a:r>
              <a:rPr sz="2000" dirty="0">
                <a:solidFill>
                  <a:srgbClr val="231F20"/>
                </a:solidFill>
                <a:latin typeface="Avenir Book"/>
                <a:cs typeface="Avenir Book"/>
              </a:rPr>
              <a:t>tested</a:t>
            </a:r>
            <a:r>
              <a:rPr sz="2000" spc="-15" dirty="0">
                <a:solidFill>
                  <a:srgbClr val="231F20"/>
                </a:solidFill>
                <a:latin typeface="Avenir Book"/>
                <a:cs typeface="Avenir Book"/>
              </a:rPr>
              <a:t> </a:t>
            </a:r>
            <a:r>
              <a:rPr sz="2000" dirty="0">
                <a:solidFill>
                  <a:srgbClr val="231F20"/>
                </a:solidFill>
                <a:latin typeface="Avenir Book"/>
                <a:cs typeface="Avenir Book"/>
              </a:rPr>
              <a:t>for</a:t>
            </a:r>
            <a:r>
              <a:rPr sz="2000" spc="-15" dirty="0">
                <a:solidFill>
                  <a:srgbClr val="231F20"/>
                </a:solidFill>
                <a:latin typeface="Avenir Book"/>
                <a:cs typeface="Avenir Book"/>
              </a:rPr>
              <a:t> </a:t>
            </a:r>
            <a:r>
              <a:rPr sz="2000" dirty="0">
                <a:solidFill>
                  <a:srgbClr val="231F20"/>
                </a:solidFill>
                <a:latin typeface="Avenir Book"/>
                <a:cs typeface="Avenir Book"/>
              </a:rPr>
              <a:t>effectiveness</a:t>
            </a:r>
            <a:r>
              <a:rPr sz="2000" spc="-15" dirty="0">
                <a:solidFill>
                  <a:srgbClr val="231F20"/>
                </a:solidFill>
                <a:latin typeface="Avenir Book"/>
                <a:cs typeface="Avenir Book"/>
              </a:rPr>
              <a:t> </a:t>
            </a:r>
            <a:r>
              <a:rPr sz="2000" dirty="0">
                <a:solidFill>
                  <a:srgbClr val="231F20"/>
                </a:solidFill>
                <a:latin typeface="Avenir Book"/>
                <a:cs typeface="Avenir Book"/>
              </a:rPr>
              <a:t>and</a:t>
            </a:r>
            <a:r>
              <a:rPr sz="2000" spc="-15" dirty="0">
                <a:solidFill>
                  <a:srgbClr val="231F20"/>
                </a:solidFill>
                <a:latin typeface="Avenir Book"/>
                <a:cs typeface="Avenir Book"/>
              </a:rPr>
              <a:t> </a:t>
            </a:r>
            <a:r>
              <a:rPr sz="2000" dirty="0">
                <a:solidFill>
                  <a:srgbClr val="231F20"/>
                </a:solidFill>
                <a:latin typeface="Avenir Book"/>
                <a:cs typeface="Avenir Book"/>
              </a:rPr>
              <a:t>safety</a:t>
            </a:r>
            <a:r>
              <a:rPr sz="2000" spc="-15" dirty="0">
                <a:solidFill>
                  <a:srgbClr val="231F20"/>
                </a:solidFill>
                <a:latin typeface="Avenir Book"/>
                <a:cs typeface="Avenir Book"/>
              </a:rPr>
              <a:t> </a:t>
            </a:r>
            <a:r>
              <a:rPr sz="2000" dirty="0">
                <a:solidFill>
                  <a:srgbClr val="231F20"/>
                </a:solidFill>
                <a:latin typeface="Avenir Book"/>
                <a:cs typeface="Avenir Book"/>
              </a:rPr>
              <a:t>for</a:t>
            </a:r>
            <a:r>
              <a:rPr sz="2000" spc="-15" dirty="0">
                <a:solidFill>
                  <a:srgbClr val="231F20"/>
                </a:solidFill>
                <a:latin typeface="Avenir Book"/>
                <a:cs typeface="Avenir Book"/>
              </a:rPr>
              <a:t> </a:t>
            </a:r>
            <a:r>
              <a:rPr sz="2000" dirty="0">
                <a:solidFill>
                  <a:srgbClr val="231F20"/>
                </a:solidFill>
                <a:latin typeface="Avenir Book"/>
                <a:cs typeface="Avenir Book"/>
              </a:rPr>
              <a:t>human</a:t>
            </a:r>
            <a:r>
              <a:rPr sz="2000" spc="-15" dirty="0">
                <a:solidFill>
                  <a:srgbClr val="231F20"/>
                </a:solidFill>
                <a:latin typeface="Avenir Book"/>
                <a:cs typeface="Avenir Book"/>
              </a:rPr>
              <a:t> </a:t>
            </a:r>
            <a:r>
              <a:rPr sz="2000" spc="-10" dirty="0">
                <a:solidFill>
                  <a:srgbClr val="231F20"/>
                </a:solidFill>
                <a:latin typeface="Avenir Book"/>
                <a:cs typeface="Avenir Book"/>
              </a:rPr>
              <a:t>health </a:t>
            </a:r>
            <a:r>
              <a:rPr sz="2000" dirty="0">
                <a:solidFill>
                  <a:srgbClr val="231F20"/>
                </a:solidFill>
                <a:latin typeface="Avenir Book"/>
                <a:cs typeface="Avenir Book"/>
              </a:rPr>
              <a:t>and</a:t>
            </a:r>
            <a:r>
              <a:rPr sz="2000" spc="-20" dirty="0">
                <a:solidFill>
                  <a:srgbClr val="231F20"/>
                </a:solidFill>
                <a:latin typeface="Avenir Book"/>
                <a:cs typeface="Avenir Book"/>
              </a:rPr>
              <a:t> </a:t>
            </a:r>
            <a:r>
              <a:rPr sz="2000" dirty="0">
                <a:solidFill>
                  <a:srgbClr val="231F20"/>
                </a:solidFill>
                <a:latin typeface="Avenir Book"/>
                <a:cs typeface="Avenir Book"/>
              </a:rPr>
              <a:t>the</a:t>
            </a:r>
            <a:r>
              <a:rPr sz="2000" spc="-15" dirty="0">
                <a:solidFill>
                  <a:srgbClr val="231F20"/>
                </a:solidFill>
                <a:latin typeface="Avenir Book"/>
                <a:cs typeface="Avenir Book"/>
              </a:rPr>
              <a:t> </a:t>
            </a:r>
            <a:r>
              <a:rPr sz="2000" spc="-10" dirty="0">
                <a:solidFill>
                  <a:srgbClr val="231F20"/>
                </a:solidFill>
                <a:latin typeface="Avenir Book"/>
                <a:cs typeface="Avenir Book"/>
              </a:rPr>
              <a:t>environment.</a:t>
            </a:r>
            <a:endParaRPr sz="2000">
              <a:latin typeface="Avenir Book"/>
              <a:cs typeface="Avenir Book"/>
            </a:endParaRPr>
          </a:p>
        </p:txBody>
      </p:sp>
      <p:pic>
        <p:nvPicPr>
          <p:cNvPr id="4" name="object 4"/>
          <p:cNvPicPr/>
          <p:nvPr/>
        </p:nvPicPr>
        <p:blipFill>
          <a:blip r:embed="rId2" cstate="print"/>
          <a:stretch>
            <a:fillRect/>
          </a:stretch>
        </p:blipFill>
        <p:spPr>
          <a:xfrm>
            <a:off x="1508760" y="710544"/>
            <a:ext cx="6440905" cy="2604156"/>
          </a:xfrm>
          <a:prstGeom prst="rect">
            <a:avLst/>
          </a:prstGeom>
        </p:spPr>
      </p:pic>
      <p:sp>
        <p:nvSpPr>
          <p:cNvPr id="5" name="object 5"/>
          <p:cNvSpPr txBox="1"/>
          <p:nvPr/>
        </p:nvSpPr>
        <p:spPr>
          <a:xfrm>
            <a:off x="331214" y="7315200"/>
            <a:ext cx="4850385" cy="182101"/>
          </a:xfrm>
          <a:prstGeom prst="rect">
            <a:avLst/>
          </a:prstGeom>
        </p:spPr>
        <p:txBody>
          <a:bodyPr vert="horz" wrap="square" lIns="0" tIns="12700" rIns="0" bIns="0" rtlCol="0">
            <a:spAutoFit/>
          </a:bodyPr>
          <a:lstStyle/>
          <a:p>
            <a:pPr marL="12700">
              <a:lnSpc>
                <a:spcPct val="100000"/>
              </a:lnSpc>
              <a:spcBef>
                <a:spcPts val="100"/>
              </a:spcBef>
            </a:pPr>
            <a:r>
              <a:rPr sz="1100" dirty="0">
                <a:solidFill>
                  <a:srgbClr val="004E71"/>
                </a:solidFill>
                <a:latin typeface="Avenir Next Medium"/>
                <a:cs typeface="Avenir Next Medium"/>
              </a:rPr>
              <a:t>C</a:t>
            </a:r>
            <a:r>
              <a:rPr sz="1100" spc="-60" dirty="0">
                <a:solidFill>
                  <a:srgbClr val="004E71"/>
                </a:solidFill>
                <a:latin typeface="Avenir Next Medium"/>
                <a:cs typeface="Avenir Next Medium"/>
              </a:rPr>
              <a:t> </a:t>
            </a:r>
            <a:r>
              <a:rPr sz="1100" dirty="0">
                <a:solidFill>
                  <a:srgbClr val="004E71"/>
                </a:solidFill>
                <a:latin typeface="Avenir Next Medium"/>
                <a:cs typeface="Avenir Next Medium"/>
              </a:rPr>
              <a:t>H</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I</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L</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D</a:t>
            </a:r>
            <a:r>
              <a:rPr sz="1100" spc="-55" dirty="0">
                <a:solidFill>
                  <a:srgbClr val="004E71"/>
                </a:solidFill>
                <a:latin typeface="Avenir Next Medium"/>
                <a:cs typeface="Avenir Next Medium"/>
              </a:rPr>
              <a:t> </a:t>
            </a:r>
            <a:r>
              <a:rPr sz="1100" dirty="0">
                <a:solidFill>
                  <a:srgbClr val="004E71"/>
                </a:solidFill>
                <a:latin typeface="Avenir Next Medium"/>
                <a:cs typeface="Avenir Next Medium"/>
              </a:rPr>
              <a:t>H</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O</a:t>
            </a:r>
            <a:r>
              <a:rPr sz="1100" spc="-55" dirty="0">
                <a:solidFill>
                  <a:srgbClr val="004E71"/>
                </a:solidFill>
                <a:latin typeface="Avenir Next Medium"/>
                <a:cs typeface="Avenir Next Medium"/>
              </a:rPr>
              <a:t> </a:t>
            </a:r>
            <a:r>
              <a:rPr sz="1100" spc="100" dirty="0">
                <a:solidFill>
                  <a:srgbClr val="004E71"/>
                </a:solidFill>
                <a:latin typeface="Avenir Next Medium"/>
                <a:cs typeface="Avenir Next Medium"/>
              </a:rPr>
              <a:t>OD</a:t>
            </a:r>
            <a:r>
              <a:rPr sz="1100" spc="434" dirty="0">
                <a:solidFill>
                  <a:srgbClr val="004E71"/>
                </a:solidFill>
                <a:latin typeface="Avenir Next Medium"/>
                <a:cs typeface="Avenir Next Medium"/>
              </a:rPr>
              <a:t> </a:t>
            </a:r>
            <a:r>
              <a:rPr sz="1100" dirty="0">
                <a:solidFill>
                  <a:srgbClr val="004E71"/>
                </a:solidFill>
                <a:latin typeface="Avenir Next Medium"/>
                <a:cs typeface="Avenir Next Medium"/>
              </a:rPr>
              <a:t>C</a:t>
            </a:r>
            <a:r>
              <a:rPr sz="1100" spc="-30" dirty="0">
                <a:solidFill>
                  <a:srgbClr val="004E71"/>
                </a:solidFill>
                <a:latin typeface="Avenir Next Medium"/>
                <a:cs typeface="Avenir Next Medium"/>
              </a:rPr>
              <a:t> </a:t>
            </a:r>
            <a:r>
              <a:rPr sz="1100" spc="140" dirty="0">
                <a:solidFill>
                  <a:srgbClr val="004E71"/>
                </a:solidFill>
                <a:latin typeface="Avenir Next Medium"/>
                <a:cs typeface="Avenir Next Medium"/>
              </a:rPr>
              <a:t>ANC</a:t>
            </a:r>
            <a:r>
              <a:rPr sz="1100" spc="-55" dirty="0">
                <a:solidFill>
                  <a:srgbClr val="004E71"/>
                </a:solidFill>
                <a:latin typeface="Avenir Next Medium"/>
                <a:cs typeface="Avenir Next Medium"/>
              </a:rPr>
              <a:t> </a:t>
            </a:r>
            <a:r>
              <a:rPr sz="1100" dirty="0">
                <a:solidFill>
                  <a:srgbClr val="004E71"/>
                </a:solidFill>
                <a:latin typeface="Avenir Next Medium"/>
                <a:cs typeface="Avenir Next Medium"/>
              </a:rPr>
              <a:t>E</a:t>
            </a:r>
            <a:r>
              <a:rPr sz="1100" spc="-60" dirty="0">
                <a:solidFill>
                  <a:srgbClr val="004E71"/>
                </a:solidFill>
                <a:latin typeface="Avenir Next Medium"/>
                <a:cs typeface="Avenir Next Medium"/>
              </a:rPr>
              <a:t> </a:t>
            </a:r>
            <a:r>
              <a:rPr sz="1100" dirty="0">
                <a:solidFill>
                  <a:srgbClr val="004E71"/>
                </a:solidFill>
                <a:latin typeface="Avenir Next Medium"/>
                <a:cs typeface="Avenir Next Medium"/>
              </a:rPr>
              <a:t>R</a:t>
            </a:r>
            <a:r>
              <a:rPr sz="1100" spc="434" dirty="0">
                <a:solidFill>
                  <a:srgbClr val="004E71"/>
                </a:solidFill>
                <a:latin typeface="Avenir Next Medium"/>
                <a:cs typeface="Avenir Next Medium"/>
              </a:rPr>
              <a:t> </a:t>
            </a:r>
            <a:r>
              <a:rPr sz="1100" spc="140" dirty="0">
                <a:solidFill>
                  <a:srgbClr val="004E71"/>
                </a:solidFill>
                <a:latin typeface="Avenir Next Medium"/>
                <a:cs typeface="Avenir Next Medium"/>
              </a:rPr>
              <a:t>AND</a:t>
            </a:r>
            <a:r>
              <a:rPr sz="1100" spc="434" dirty="0">
                <a:solidFill>
                  <a:srgbClr val="004E71"/>
                </a:solidFill>
                <a:latin typeface="Avenir Next Medium"/>
                <a:cs typeface="Avenir Next Medium"/>
              </a:rPr>
              <a:t> </a:t>
            </a:r>
            <a:r>
              <a:rPr sz="1100" dirty="0">
                <a:solidFill>
                  <a:srgbClr val="004E71"/>
                </a:solidFill>
                <a:latin typeface="Avenir Next Medium"/>
                <a:cs typeface="Avenir Next Medium"/>
              </a:rPr>
              <a:t>T</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H</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E</a:t>
            </a:r>
            <a:r>
              <a:rPr sz="1100" spc="434" dirty="0">
                <a:solidFill>
                  <a:srgbClr val="004E71"/>
                </a:solidFill>
                <a:latin typeface="Avenir Next Medium"/>
                <a:cs typeface="Avenir Next Medium"/>
              </a:rPr>
              <a:t> </a:t>
            </a:r>
            <a:r>
              <a:rPr sz="1100" dirty="0">
                <a:solidFill>
                  <a:srgbClr val="004E71"/>
                </a:solidFill>
                <a:latin typeface="Avenir Next Medium"/>
                <a:cs typeface="Avenir Next Medium"/>
              </a:rPr>
              <a:t>E</a:t>
            </a:r>
            <a:r>
              <a:rPr sz="1100" spc="-60" dirty="0">
                <a:solidFill>
                  <a:srgbClr val="004E71"/>
                </a:solidFill>
                <a:latin typeface="Avenir Next Medium"/>
                <a:cs typeface="Avenir Next Medium"/>
              </a:rPr>
              <a:t> </a:t>
            </a:r>
            <a:r>
              <a:rPr sz="1100" dirty="0">
                <a:solidFill>
                  <a:srgbClr val="004E71"/>
                </a:solidFill>
                <a:latin typeface="Avenir Next Medium"/>
                <a:cs typeface="Avenir Next Medium"/>
              </a:rPr>
              <a:t>N</a:t>
            </a:r>
            <a:r>
              <a:rPr sz="1100" spc="-45" dirty="0">
                <a:solidFill>
                  <a:srgbClr val="004E71"/>
                </a:solidFill>
                <a:latin typeface="Avenir Next Medium"/>
                <a:cs typeface="Avenir Next Medium"/>
              </a:rPr>
              <a:t> </a:t>
            </a:r>
            <a:r>
              <a:rPr sz="1100" dirty="0">
                <a:solidFill>
                  <a:srgbClr val="004E71"/>
                </a:solidFill>
                <a:latin typeface="Avenir Next Medium"/>
                <a:cs typeface="Avenir Next Medium"/>
              </a:rPr>
              <a:t>V</a:t>
            </a:r>
            <a:r>
              <a:rPr sz="1100" spc="-45" dirty="0">
                <a:solidFill>
                  <a:srgbClr val="004E71"/>
                </a:solidFill>
                <a:latin typeface="Avenir Next Medium"/>
                <a:cs typeface="Avenir Next Medium"/>
              </a:rPr>
              <a:t> </a:t>
            </a:r>
            <a:r>
              <a:rPr sz="1100" dirty="0">
                <a:solidFill>
                  <a:srgbClr val="004E71"/>
                </a:solidFill>
                <a:latin typeface="Avenir Next Medium"/>
                <a:cs typeface="Avenir Next Medium"/>
              </a:rPr>
              <a:t>I</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R</a:t>
            </a:r>
            <a:r>
              <a:rPr sz="1100" spc="-65" dirty="0">
                <a:solidFill>
                  <a:srgbClr val="004E71"/>
                </a:solidFill>
                <a:latin typeface="Avenir Next Medium"/>
                <a:cs typeface="Avenir Next Medium"/>
              </a:rPr>
              <a:t> </a:t>
            </a:r>
            <a:r>
              <a:rPr sz="1100" spc="165" dirty="0">
                <a:solidFill>
                  <a:srgbClr val="004E71"/>
                </a:solidFill>
                <a:latin typeface="Avenir Next Medium"/>
                <a:cs typeface="Avenir Next Medium"/>
              </a:rPr>
              <a:t>ONME</a:t>
            </a:r>
            <a:r>
              <a:rPr sz="1100" spc="-60" dirty="0">
                <a:solidFill>
                  <a:srgbClr val="004E71"/>
                </a:solidFill>
                <a:latin typeface="Avenir Next Medium"/>
                <a:cs typeface="Avenir Next Medium"/>
              </a:rPr>
              <a:t> </a:t>
            </a:r>
            <a:r>
              <a:rPr sz="1100" dirty="0">
                <a:solidFill>
                  <a:srgbClr val="004E71"/>
                </a:solidFill>
                <a:latin typeface="Avenir Next Medium"/>
                <a:cs typeface="Avenir Next Medium"/>
              </a:rPr>
              <a:t>N</a:t>
            </a:r>
            <a:r>
              <a:rPr sz="1100" spc="-50" dirty="0">
                <a:solidFill>
                  <a:srgbClr val="004E71"/>
                </a:solidFill>
                <a:latin typeface="Avenir Next Medium"/>
                <a:cs typeface="Avenir Next Medium"/>
              </a:rPr>
              <a:t> T</a:t>
            </a:r>
            <a:endParaRPr sz="1100" dirty="0">
              <a:latin typeface="Avenir Next Medium"/>
              <a:cs typeface="Avenir Next Medium"/>
            </a:endParaRPr>
          </a:p>
        </p:txBody>
      </p:sp>
      <p:sp>
        <p:nvSpPr>
          <p:cNvPr id="6" name="object 6"/>
          <p:cNvSpPr txBox="1"/>
          <p:nvPr/>
        </p:nvSpPr>
        <p:spPr>
          <a:xfrm>
            <a:off x="8230616" y="7142480"/>
            <a:ext cx="1486535" cy="482600"/>
          </a:xfrm>
          <a:prstGeom prst="rect">
            <a:avLst/>
          </a:prstGeom>
        </p:spPr>
        <p:txBody>
          <a:bodyPr vert="horz" wrap="square" lIns="0" tIns="12700" rIns="0" bIns="0" rtlCol="0">
            <a:spAutoFit/>
          </a:bodyPr>
          <a:lstStyle/>
          <a:p>
            <a:pPr marL="12700">
              <a:lnSpc>
                <a:spcPct val="100000"/>
              </a:lnSpc>
              <a:spcBef>
                <a:spcPts val="100"/>
              </a:spcBef>
            </a:pPr>
            <a:r>
              <a:rPr sz="2000" dirty="0">
                <a:solidFill>
                  <a:srgbClr val="004E71"/>
                </a:solidFill>
                <a:latin typeface="Avenir Next Medium"/>
                <a:cs typeface="Avenir Next Medium"/>
              </a:rPr>
              <a:t>Learner</a:t>
            </a:r>
            <a:r>
              <a:rPr sz="2000" spc="40" dirty="0">
                <a:solidFill>
                  <a:srgbClr val="004E71"/>
                </a:solidFill>
                <a:latin typeface="Avenir Next Medium"/>
                <a:cs typeface="Avenir Next Medium"/>
              </a:rPr>
              <a:t>  </a:t>
            </a:r>
            <a:r>
              <a:rPr sz="3000" spc="-70" dirty="0">
                <a:solidFill>
                  <a:srgbClr val="004E71"/>
                </a:solidFill>
                <a:latin typeface="Avenir Next Medium"/>
                <a:cs typeface="Avenir Next Medium"/>
              </a:rPr>
              <a:t>34</a:t>
            </a:r>
            <a:endParaRPr sz="3000">
              <a:latin typeface="Avenir Next Medium"/>
              <a:cs typeface="Avenir Next Medium"/>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57785" rIns="0" bIns="0" rtlCol="0">
            <a:spAutoFit/>
          </a:bodyPr>
          <a:lstStyle/>
          <a:p>
            <a:pPr marL="12700" marR="5080">
              <a:lnSpc>
                <a:spcPts val="2620"/>
              </a:lnSpc>
              <a:spcBef>
                <a:spcPts val="455"/>
              </a:spcBef>
            </a:pPr>
            <a:r>
              <a:rPr sz="2450" spc="130" dirty="0"/>
              <a:t>How</a:t>
            </a:r>
            <a:r>
              <a:rPr sz="2450" spc="45" dirty="0"/>
              <a:t> </a:t>
            </a:r>
            <a:r>
              <a:rPr sz="2450" dirty="0"/>
              <a:t>you</a:t>
            </a:r>
            <a:r>
              <a:rPr sz="2450" spc="50" dirty="0"/>
              <a:t> </a:t>
            </a:r>
            <a:r>
              <a:rPr sz="2450" spc="80" dirty="0"/>
              <a:t>can</a:t>
            </a:r>
            <a:r>
              <a:rPr sz="2450" spc="50" dirty="0"/>
              <a:t> </a:t>
            </a:r>
            <a:r>
              <a:rPr sz="2450" dirty="0"/>
              <a:t>lower</a:t>
            </a:r>
            <a:r>
              <a:rPr sz="2450" spc="50" dirty="0"/>
              <a:t> </a:t>
            </a:r>
            <a:r>
              <a:rPr sz="2450" spc="55" dirty="0"/>
              <a:t>your</a:t>
            </a:r>
            <a:r>
              <a:rPr sz="2450" spc="50" dirty="0"/>
              <a:t> exposure </a:t>
            </a:r>
            <a:r>
              <a:rPr sz="2450" spc="100" dirty="0"/>
              <a:t>to</a:t>
            </a:r>
            <a:r>
              <a:rPr sz="2450" spc="50" dirty="0"/>
              <a:t> </a:t>
            </a:r>
            <a:r>
              <a:rPr sz="2450" spc="90" dirty="0"/>
              <a:t>harmful</a:t>
            </a:r>
            <a:r>
              <a:rPr sz="2450" spc="50" dirty="0"/>
              <a:t> </a:t>
            </a:r>
            <a:r>
              <a:rPr sz="2450" spc="-10" dirty="0"/>
              <a:t>solvents/VOCs (continued)</a:t>
            </a:r>
            <a:endParaRPr sz="2450"/>
          </a:p>
        </p:txBody>
      </p:sp>
      <p:sp>
        <p:nvSpPr>
          <p:cNvPr id="3" name="object 3"/>
          <p:cNvSpPr txBox="1"/>
          <p:nvPr/>
        </p:nvSpPr>
        <p:spPr>
          <a:xfrm>
            <a:off x="748162" y="1155802"/>
            <a:ext cx="7866380" cy="1160574"/>
          </a:xfrm>
          <a:prstGeom prst="rect">
            <a:avLst/>
          </a:prstGeom>
        </p:spPr>
        <p:txBody>
          <a:bodyPr vert="horz" wrap="square" lIns="0" tIns="31750" rIns="0" bIns="0" rtlCol="0">
            <a:spAutoFit/>
          </a:bodyPr>
          <a:lstStyle/>
          <a:p>
            <a:pPr marL="12700" marR="5080">
              <a:lnSpc>
                <a:spcPts val="2160"/>
              </a:lnSpc>
              <a:spcBef>
                <a:spcPts val="250"/>
              </a:spcBef>
            </a:pPr>
            <a:r>
              <a:rPr sz="1850" dirty="0">
                <a:solidFill>
                  <a:srgbClr val="231F20"/>
                </a:solidFill>
                <a:latin typeface="Avenir Book"/>
                <a:cs typeface="Avenir Book"/>
              </a:rPr>
              <a:t>The</a:t>
            </a:r>
            <a:r>
              <a:rPr sz="1850" spc="45" dirty="0">
                <a:solidFill>
                  <a:srgbClr val="231F20"/>
                </a:solidFill>
                <a:latin typeface="Avenir Book"/>
                <a:cs typeface="Avenir Book"/>
              </a:rPr>
              <a:t> </a:t>
            </a:r>
            <a:r>
              <a:rPr sz="1850" dirty="0">
                <a:solidFill>
                  <a:srgbClr val="231F20"/>
                </a:solidFill>
                <a:latin typeface="Avenir Book"/>
                <a:cs typeface="Avenir Book"/>
              </a:rPr>
              <a:t>concentration</a:t>
            </a:r>
            <a:r>
              <a:rPr sz="1850" spc="45" dirty="0">
                <a:solidFill>
                  <a:srgbClr val="231F20"/>
                </a:solidFill>
                <a:latin typeface="Avenir Book"/>
                <a:cs typeface="Avenir Book"/>
              </a:rPr>
              <a:t> </a:t>
            </a:r>
            <a:r>
              <a:rPr sz="1850" dirty="0">
                <a:solidFill>
                  <a:srgbClr val="231F20"/>
                </a:solidFill>
                <a:latin typeface="Avenir Book"/>
                <a:cs typeface="Avenir Book"/>
              </a:rPr>
              <a:t>of</a:t>
            </a:r>
            <a:r>
              <a:rPr sz="1850" spc="50" dirty="0">
                <a:solidFill>
                  <a:srgbClr val="231F20"/>
                </a:solidFill>
                <a:latin typeface="Avenir Book"/>
                <a:cs typeface="Avenir Book"/>
              </a:rPr>
              <a:t> </a:t>
            </a:r>
            <a:r>
              <a:rPr sz="1850" dirty="0">
                <a:solidFill>
                  <a:srgbClr val="231F20"/>
                </a:solidFill>
                <a:latin typeface="Avenir Book"/>
                <a:cs typeface="Avenir Book"/>
              </a:rPr>
              <a:t>many</a:t>
            </a:r>
            <a:r>
              <a:rPr sz="1850" spc="45" dirty="0">
                <a:solidFill>
                  <a:srgbClr val="231F20"/>
                </a:solidFill>
                <a:latin typeface="Avenir Book"/>
                <a:cs typeface="Avenir Book"/>
              </a:rPr>
              <a:t> </a:t>
            </a:r>
            <a:r>
              <a:rPr sz="1850" dirty="0">
                <a:solidFill>
                  <a:srgbClr val="231F20"/>
                </a:solidFill>
                <a:latin typeface="Avenir Book"/>
                <a:cs typeface="Avenir Book"/>
              </a:rPr>
              <a:t>VOCs</a:t>
            </a:r>
            <a:r>
              <a:rPr sz="1850" spc="50" dirty="0">
                <a:solidFill>
                  <a:srgbClr val="231F20"/>
                </a:solidFill>
                <a:latin typeface="Avenir Book"/>
                <a:cs typeface="Avenir Book"/>
              </a:rPr>
              <a:t> </a:t>
            </a:r>
            <a:r>
              <a:rPr sz="1850" dirty="0">
                <a:solidFill>
                  <a:srgbClr val="231F20"/>
                </a:solidFill>
                <a:latin typeface="Avenir Book"/>
                <a:cs typeface="Avenir Book"/>
              </a:rPr>
              <a:t>can</a:t>
            </a:r>
            <a:r>
              <a:rPr sz="1850" spc="45" dirty="0">
                <a:solidFill>
                  <a:srgbClr val="231F20"/>
                </a:solidFill>
                <a:latin typeface="Avenir Book"/>
                <a:cs typeface="Avenir Book"/>
              </a:rPr>
              <a:t> </a:t>
            </a:r>
            <a:r>
              <a:rPr sz="1850" dirty="0">
                <a:solidFill>
                  <a:srgbClr val="231F20"/>
                </a:solidFill>
                <a:latin typeface="Avenir Book"/>
                <a:cs typeface="Avenir Book"/>
              </a:rPr>
              <a:t>be</a:t>
            </a:r>
            <a:r>
              <a:rPr sz="1850" spc="50" dirty="0">
                <a:solidFill>
                  <a:srgbClr val="231F20"/>
                </a:solidFill>
                <a:latin typeface="Avenir Book"/>
                <a:cs typeface="Avenir Book"/>
              </a:rPr>
              <a:t> </a:t>
            </a:r>
            <a:r>
              <a:rPr sz="1850" dirty="0">
                <a:solidFill>
                  <a:srgbClr val="231F20"/>
                </a:solidFill>
                <a:latin typeface="Avenir Book"/>
                <a:cs typeface="Avenir Book"/>
              </a:rPr>
              <a:t>much</a:t>
            </a:r>
            <a:r>
              <a:rPr sz="1850" spc="45" dirty="0">
                <a:solidFill>
                  <a:srgbClr val="231F20"/>
                </a:solidFill>
                <a:latin typeface="Avenir Book"/>
                <a:cs typeface="Avenir Book"/>
              </a:rPr>
              <a:t> </a:t>
            </a:r>
            <a:r>
              <a:rPr sz="1850" dirty="0">
                <a:solidFill>
                  <a:srgbClr val="231F20"/>
                </a:solidFill>
                <a:latin typeface="Avenir Book"/>
                <a:cs typeface="Avenir Book"/>
              </a:rPr>
              <a:t>higher</a:t>
            </a:r>
            <a:r>
              <a:rPr sz="1850" spc="50" dirty="0">
                <a:solidFill>
                  <a:srgbClr val="231F20"/>
                </a:solidFill>
                <a:latin typeface="Avenir Book"/>
                <a:cs typeface="Avenir Book"/>
              </a:rPr>
              <a:t> </a:t>
            </a:r>
            <a:r>
              <a:rPr sz="1850" dirty="0">
                <a:solidFill>
                  <a:srgbClr val="231F20"/>
                </a:solidFill>
                <a:latin typeface="Avenir Book"/>
                <a:cs typeface="Avenir Book"/>
              </a:rPr>
              <a:t>–</a:t>
            </a:r>
            <a:r>
              <a:rPr sz="1850" spc="45" dirty="0">
                <a:solidFill>
                  <a:srgbClr val="231F20"/>
                </a:solidFill>
                <a:latin typeface="Avenir Book"/>
                <a:cs typeface="Avenir Book"/>
              </a:rPr>
              <a:t> </a:t>
            </a:r>
            <a:r>
              <a:rPr sz="1850" dirty="0">
                <a:solidFill>
                  <a:srgbClr val="231F20"/>
                </a:solidFill>
                <a:latin typeface="Avenir Book"/>
                <a:cs typeface="Avenir Book"/>
              </a:rPr>
              <a:t>up</a:t>
            </a:r>
            <a:r>
              <a:rPr sz="1850" spc="50" dirty="0">
                <a:solidFill>
                  <a:srgbClr val="231F20"/>
                </a:solidFill>
                <a:latin typeface="Avenir Book"/>
                <a:cs typeface="Avenir Book"/>
              </a:rPr>
              <a:t> </a:t>
            </a:r>
            <a:r>
              <a:rPr sz="1850" dirty="0">
                <a:solidFill>
                  <a:srgbClr val="231F20"/>
                </a:solidFill>
                <a:latin typeface="Avenir Book"/>
                <a:cs typeface="Avenir Book"/>
              </a:rPr>
              <a:t>to</a:t>
            </a:r>
            <a:r>
              <a:rPr sz="1850" spc="45" dirty="0">
                <a:solidFill>
                  <a:srgbClr val="231F20"/>
                </a:solidFill>
                <a:latin typeface="Avenir Book"/>
                <a:cs typeface="Avenir Book"/>
              </a:rPr>
              <a:t> </a:t>
            </a:r>
            <a:r>
              <a:rPr sz="1850" dirty="0">
                <a:solidFill>
                  <a:srgbClr val="231F20"/>
                </a:solidFill>
                <a:latin typeface="Avenir Book"/>
                <a:cs typeface="Avenir Book"/>
              </a:rPr>
              <a:t>10x</a:t>
            </a:r>
            <a:r>
              <a:rPr sz="1850" spc="50" dirty="0">
                <a:solidFill>
                  <a:srgbClr val="231F20"/>
                </a:solidFill>
                <a:latin typeface="Avenir Book"/>
                <a:cs typeface="Avenir Book"/>
              </a:rPr>
              <a:t> </a:t>
            </a:r>
            <a:r>
              <a:rPr sz="1850" spc="-10" dirty="0">
                <a:solidFill>
                  <a:srgbClr val="231F20"/>
                </a:solidFill>
                <a:latin typeface="Avenir Book"/>
                <a:cs typeface="Avenir Book"/>
              </a:rPr>
              <a:t>higher</a:t>
            </a:r>
            <a:r>
              <a:rPr sz="1850" spc="500" dirty="0">
                <a:solidFill>
                  <a:srgbClr val="231F20"/>
                </a:solidFill>
                <a:latin typeface="Avenir Book"/>
                <a:cs typeface="Avenir Book"/>
              </a:rPr>
              <a:t> </a:t>
            </a:r>
            <a:r>
              <a:rPr sz="1850" dirty="0">
                <a:solidFill>
                  <a:srgbClr val="231F20"/>
                </a:solidFill>
                <a:latin typeface="Avenir Book"/>
                <a:cs typeface="Avenir Book"/>
              </a:rPr>
              <a:t>–</a:t>
            </a:r>
            <a:r>
              <a:rPr sz="1850" spc="55" dirty="0">
                <a:solidFill>
                  <a:srgbClr val="231F20"/>
                </a:solidFill>
                <a:latin typeface="Avenir Book"/>
                <a:cs typeface="Avenir Book"/>
              </a:rPr>
              <a:t> </a:t>
            </a:r>
            <a:r>
              <a:rPr sz="1850" dirty="0">
                <a:solidFill>
                  <a:srgbClr val="231F20"/>
                </a:solidFill>
                <a:latin typeface="Avenir Book"/>
                <a:cs typeface="Avenir Book"/>
              </a:rPr>
              <a:t>indoors</a:t>
            </a:r>
            <a:r>
              <a:rPr sz="1850" spc="55" dirty="0">
                <a:solidFill>
                  <a:srgbClr val="231F20"/>
                </a:solidFill>
                <a:latin typeface="Avenir Book"/>
                <a:cs typeface="Avenir Book"/>
              </a:rPr>
              <a:t> </a:t>
            </a:r>
            <a:r>
              <a:rPr sz="1850" dirty="0">
                <a:solidFill>
                  <a:srgbClr val="231F20"/>
                </a:solidFill>
                <a:latin typeface="Avenir Book"/>
                <a:cs typeface="Avenir Book"/>
              </a:rPr>
              <a:t>compared</a:t>
            </a:r>
            <a:r>
              <a:rPr sz="1850" spc="55" dirty="0">
                <a:solidFill>
                  <a:srgbClr val="231F20"/>
                </a:solidFill>
                <a:latin typeface="Avenir Book"/>
                <a:cs typeface="Avenir Book"/>
              </a:rPr>
              <a:t> </a:t>
            </a:r>
            <a:r>
              <a:rPr sz="1850" dirty="0">
                <a:solidFill>
                  <a:srgbClr val="231F20"/>
                </a:solidFill>
                <a:latin typeface="Avenir Book"/>
                <a:cs typeface="Avenir Book"/>
              </a:rPr>
              <a:t>to</a:t>
            </a:r>
            <a:r>
              <a:rPr sz="1850" spc="55" dirty="0">
                <a:solidFill>
                  <a:srgbClr val="231F20"/>
                </a:solidFill>
                <a:latin typeface="Avenir Book"/>
                <a:cs typeface="Avenir Book"/>
              </a:rPr>
              <a:t> </a:t>
            </a:r>
            <a:r>
              <a:rPr sz="1850" dirty="0">
                <a:solidFill>
                  <a:srgbClr val="231F20"/>
                </a:solidFill>
                <a:latin typeface="Avenir Book"/>
                <a:cs typeface="Avenir Book"/>
              </a:rPr>
              <a:t>outdoors.</a:t>
            </a:r>
            <a:r>
              <a:rPr sz="1850" spc="55" dirty="0">
                <a:solidFill>
                  <a:srgbClr val="231F20"/>
                </a:solidFill>
                <a:latin typeface="Avenir Book"/>
                <a:cs typeface="Avenir Book"/>
              </a:rPr>
              <a:t> </a:t>
            </a:r>
            <a:r>
              <a:rPr sz="1850" dirty="0">
                <a:solidFill>
                  <a:srgbClr val="231F20"/>
                </a:solidFill>
                <a:latin typeface="Avenir Book"/>
                <a:cs typeface="Avenir Book"/>
              </a:rPr>
              <a:t>People</a:t>
            </a:r>
            <a:r>
              <a:rPr sz="1850" spc="55" dirty="0">
                <a:solidFill>
                  <a:srgbClr val="231F20"/>
                </a:solidFill>
                <a:latin typeface="Avenir Book"/>
                <a:cs typeface="Avenir Book"/>
              </a:rPr>
              <a:t> </a:t>
            </a:r>
            <a:r>
              <a:rPr sz="1850" dirty="0">
                <a:solidFill>
                  <a:srgbClr val="231F20"/>
                </a:solidFill>
                <a:latin typeface="Avenir Book"/>
                <a:cs typeface="Avenir Book"/>
              </a:rPr>
              <a:t>also</a:t>
            </a:r>
            <a:r>
              <a:rPr sz="1850" spc="55" dirty="0">
                <a:solidFill>
                  <a:srgbClr val="231F20"/>
                </a:solidFill>
                <a:latin typeface="Avenir Book"/>
                <a:cs typeface="Avenir Book"/>
              </a:rPr>
              <a:t> </a:t>
            </a:r>
            <a:r>
              <a:rPr sz="1850" dirty="0">
                <a:solidFill>
                  <a:srgbClr val="231F20"/>
                </a:solidFill>
                <a:latin typeface="Avenir Book"/>
                <a:cs typeface="Avenir Book"/>
              </a:rPr>
              <a:t>spend</a:t>
            </a:r>
            <a:r>
              <a:rPr sz="1850" spc="55" dirty="0">
                <a:solidFill>
                  <a:srgbClr val="231F20"/>
                </a:solidFill>
                <a:latin typeface="Avenir Book"/>
                <a:cs typeface="Avenir Book"/>
              </a:rPr>
              <a:t> </a:t>
            </a:r>
            <a:r>
              <a:rPr lang="en-US" sz="1850" spc="55" dirty="0" smtClean="0">
                <a:solidFill>
                  <a:srgbClr val="231F20"/>
                </a:solidFill>
                <a:latin typeface="Avenir Book"/>
                <a:cs typeface="Avenir Book"/>
              </a:rPr>
              <a:t>a </a:t>
            </a:r>
            <a:r>
              <a:rPr sz="1850" dirty="0" smtClean="0">
                <a:solidFill>
                  <a:srgbClr val="231F20"/>
                </a:solidFill>
                <a:latin typeface="Avenir Book"/>
                <a:cs typeface="Avenir Book"/>
              </a:rPr>
              <a:t>majority</a:t>
            </a:r>
            <a:r>
              <a:rPr sz="1850" spc="55" dirty="0" smtClean="0">
                <a:solidFill>
                  <a:srgbClr val="231F20"/>
                </a:solidFill>
                <a:latin typeface="Avenir Book"/>
                <a:cs typeface="Avenir Book"/>
              </a:rPr>
              <a:t> </a:t>
            </a:r>
            <a:r>
              <a:rPr sz="1850" dirty="0">
                <a:solidFill>
                  <a:srgbClr val="231F20"/>
                </a:solidFill>
                <a:latin typeface="Avenir Book"/>
                <a:cs typeface="Avenir Book"/>
              </a:rPr>
              <a:t>of</a:t>
            </a:r>
            <a:r>
              <a:rPr sz="1850" spc="55" dirty="0">
                <a:solidFill>
                  <a:srgbClr val="231F20"/>
                </a:solidFill>
                <a:latin typeface="Avenir Book"/>
                <a:cs typeface="Avenir Book"/>
              </a:rPr>
              <a:t> </a:t>
            </a:r>
            <a:r>
              <a:rPr sz="1850" dirty="0">
                <a:solidFill>
                  <a:srgbClr val="231F20"/>
                </a:solidFill>
                <a:latin typeface="Avenir Book"/>
                <a:cs typeface="Avenir Book"/>
              </a:rPr>
              <a:t>their</a:t>
            </a:r>
            <a:r>
              <a:rPr sz="1850" spc="55" dirty="0">
                <a:solidFill>
                  <a:srgbClr val="231F20"/>
                </a:solidFill>
                <a:latin typeface="Avenir Book"/>
                <a:cs typeface="Avenir Book"/>
              </a:rPr>
              <a:t> </a:t>
            </a:r>
            <a:r>
              <a:rPr sz="1850" spc="-20" dirty="0">
                <a:solidFill>
                  <a:srgbClr val="231F20"/>
                </a:solidFill>
                <a:latin typeface="Avenir Book"/>
                <a:cs typeface="Avenir Book"/>
              </a:rPr>
              <a:t>time </a:t>
            </a:r>
            <a:r>
              <a:rPr sz="1850" dirty="0">
                <a:solidFill>
                  <a:srgbClr val="231F20"/>
                </a:solidFill>
                <a:latin typeface="Avenir Book"/>
                <a:cs typeface="Avenir Book"/>
              </a:rPr>
              <a:t>inside,</a:t>
            </a:r>
            <a:r>
              <a:rPr sz="1850" spc="25" dirty="0">
                <a:solidFill>
                  <a:srgbClr val="231F20"/>
                </a:solidFill>
                <a:latin typeface="Avenir Book"/>
                <a:cs typeface="Avenir Book"/>
              </a:rPr>
              <a:t> </a:t>
            </a:r>
            <a:r>
              <a:rPr sz="1850" dirty="0">
                <a:solidFill>
                  <a:srgbClr val="231F20"/>
                </a:solidFill>
                <a:latin typeface="Avenir Book"/>
                <a:cs typeface="Avenir Book"/>
              </a:rPr>
              <a:t>up</a:t>
            </a:r>
            <a:r>
              <a:rPr sz="1850" spc="30" dirty="0">
                <a:solidFill>
                  <a:srgbClr val="231F20"/>
                </a:solidFill>
                <a:latin typeface="Avenir Book"/>
                <a:cs typeface="Avenir Book"/>
              </a:rPr>
              <a:t> </a:t>
            </a:r>
            <a:r>
              <a:rPr sz="1850" dirty="0">
                <a:solidFill>
                  <a:srgbClr val="231F20"/>
                </a:solidFill>
                <a:latin typeface="Avenir Book"/>
                <a:cs typeface="Avenir Book"/>
              </a:rPr>
              <a:t>to</a:t>
            </a:r>
            <a:r>
              <a:rPr sz="1850" spc="30" dirty="0">
                <a:solidFill>
                  <a:srgbClr val="231F20"/>
                </a:solidFill>
                <a:latin typeface="Avenir Book"/>
                <a:cs typeface="Avenir Book"/>
              </a:rPr>
              <a:t> </a:t>
            </a:r>
            <a:r>
              <a:rPr sz="1850" dirty="0">
                <a:solidFill>
                  <a:srgbClr val="231F20"/>
                </a:solidFill>
                <a:latin typeface="Avenir Book"/>
                <a:cs typeface="Avenir Book"/>
              </a:rPr>
              <a:t>90%</a:t>
            </a:r>
            <a:r>
              <a:rPr sz="1850" spc="25" dirty="0">
                <a:solidFill>
                  <a:srgbClr val="231F20"/>
                </a:solidFill>
                <a:latin typeface="Avenir Book"/>
                <a:cs typeface="Avenir Book"/>
              </a:rPr>
              <a:t> </a:t>
            </a:r>
            <a:r>
              <a:rPr sz="1850" dirty="0">
                <a:solidFill>
                  <a:srgbClr val="231F20"/>
                </a:solidFill>
                <a:latin typeface="Avenir Book"/>
                <a:cs typeface="Avenir Book"/>
              </a:rPr>
              <a:t>–</a:t>
            </a:r>
            <a:r>
              <a:rPr sz="1850" spc="30" dirty="0">
                <a:solidFill>
                  <a:srgbClr val="231F20"/>
                </a:solidFill>
                <a:latin typeface="Avenir Book"/>
                <a:cs typeface="Avenir Book"/>
              </a:rPr>
              <a:t> </a:t>
            </a:r>
            <a:r>
              <a:rPr sz="1850" dirty="0">
                <a:solidFill>
                  <a:srgbClr val="231F20"/>
                </a:solidFill>
                <a:latin typeface="Avenir Book"/>
                <a:cs typeface="Avenir Book"/>
              </a:rPr>
              <a:t>so</a:t>
            </a:r>
            <a:r>
              <a:rPr sz="1850" spc="30" dirty="0">
                <a:solidFill>
                  <a:srgbClr val="231F20"/>
                </a:solidFill>
                <a:latin typeface="Avenir Book"/>
                <a:cs typeface="Avenir Book"/>
              </a:rPr>
              <a:t> </a:t>
            </a:r>
            <a:r>
              <a:rPr sz="1850" spc="-20" dirty="0">
                <a:solidFill>
                  <a:srgbClr val="231F20"/>
                </a:solidFill>
                <a:latin typeface="Avenir Book"/>
                <a:cs typeface="Avenir Book"/>
              </a:rPr>
              <a:t>it’s</a:t>
            </a:r>
            <a:r>
              <a:rPr sz="1850" spc="30" dirty="0">
                <a:solidFill>
                  <a:srgbClr val="231F20"/>
                </a:solidFill>
                <a:latin typeface="Avenir Book"/>
                <a:cs typeface="Avenir Book"/>
              </a:rPr>
              <a:t> </a:t>
            </a:r>
            <a:r>
              <a:rPr sz="1850" dirty="0">
                <a:solidFill>
                  <a:srgbClr val="231F20"/>
                </a:solidFill>
                <a:latin typeface="Avenir Book"/>
                <a:cs typeface="Avenir Book"/>
              </a:rPr>
              <a:t>important</a:t>
            </a:r>
            <a:r>
              <a:rPr sz="1850" spc="25" dirty="0">
                <a:solidFill>
                  <a:srgbClr val="231F20"/>
                </a:solidFill>
                <a:latin typeface="Avenir Book"/>
                <a:cs typeface="Avenir Book"/>
              </a:rPr>
              <a:t> </a:t>
            </a:r>
            <a:r>
              <a:rPr sz="1850" dirty="0">
                <a:solidFill>
                  <a:srgbClr val="231F20"/>
                </a:solidFill>
                <a:latin typeface="Avenir Book"/>
                <a:cs typeface="Avenir Book"/>
              </a:rPr>
              <a:t>to</a:t>
            </a:r>
            <a:r>
              <a:rPr sz="1850" spc="30" dirty="0">
                <a:solidFill>
                  <a:srgbClr val="231F20"/>
                </a:solidFill>
                <a:latin typeface="Avenir Book"/>
                <a:cs typeface="Avenir Book"/>
              </a:rPr>
              <a:t> </a:t>
            </a:r>
            <a:r>
              <a:rPr sz="1850" dirty="0">
                <a:solidFill>
                  <a:srgbClr val="231F20"/>
                </a:solidFill>
                <a:latin typeface="Avenir Book"/>
                <a:cs typeface="Avenir Book"/>
              </a:rPr>
              <a:t>focus</a:t>
            </a:r>
            <a:r>
              <a:rPr sz="1850" spc="30" dirty="0">
                <a:solidFill>
                  <a:srgbClr val="231F20"/>
                </a:solidFill>
                <a:latin typeface="Avenir Book"/>
                <a:cs typeface="Avenir Book"/>
              </a:rPr>
              <a:t> </a:t>
            </a:r>
            <a:r>
              <a:rPr sz="1850" dirty="0">
                <a:solidFill>
                  <a:srgbClr val="231F20"/>
                </a:solidFill>
                <a:latin typeface="Avenir Book"/>
                <a:cs typeface="Avenir Book"/>
              </a:rPr>
              <a:t>on</a:t>
            </a:r>
            <a:r>
              <a:rPr sz="1850" spc="30" dirty="0">
                <a:solidFill>
                  <a:srgbClr val="231F20"/>
                </a:solidFill>
                <a:latin typeface="Avenir Book"/>
                <a:cs typeface="Avenir Book"/>
              </a:rPr>
              <a:t> </a:t>
            </a:r>
            <a:r>
              <a:rPr sz="1850" dirty="0">
                <a:solidFill>
                  <a:srgbClr val="231F20"/>
                </a:solidFill>
                <a:latin typeface="Avenir Book"/>
                <a:cs typeface="Avenir Book"/>
              </a:rPr>
              <a:t>a</a:t>
            </a:r>
            <a:r>
              <a:rPr sz="1850" spc="25" dirty="0">
                <a:solidFill>
                  <a:srgbClr val="231F20"/>
                </a:solidFill>
                <a:latin typeface="Avenir Book"/>
                <a:cs typeface="Avenir Book"/>
              </a:rPr>
              <a:t> </a:t>
            </a:r>
            <a:r>
              <a:rPr sz="1850" dirty="0">
                <a:solidFill>
                  <a:srgbClr val="231F20"/>
                </a:solidFill>
                <a:latin typeface="Avenir Book"/>
                <a:cs typeface="Avenir Book"/>
              </a:rPr>
              <a:t>simple</a:t>
            </a:r>
            <a:r>
              <a:rPr sz="1850" spc="30" dirty="0">
                <a:solidFill>
                  <a:srgbClr val="231F20"/>
                </a:solidFill>
                <a:latin typeface="Avenir Book"/>
                <a:cs typeface="Avenir Book"/>
              </a:rPr>
              <a:t> </a:t>
            </a:r>
            <a:r>
              <a:rPr sz="1850" dirty="0">
                <a:solidFill>
                  <a:srgbClr val="231F20"/>
                </a:solidFill>
                <a:latin typeface="Avenir Book"/>
                <a:cs typeface="Avenir Book"/>
              </a:rPr>
              <a:t>step</a:t>
            </a:r>
            <a:r>
              <a:rPr sz="1850" spc="30" dirty="0">
                <a:solidFill>
                  <a:srgbClr val="231F20"/>
                </a:solidFill>
                <a:latin typeface="Avenir Book"/>
                <a:cs typeface="Avenir Book"/>
              </a:rPr>
              <a:t> </a:t>
            </a:r>
            <a:r>
              <a:rPr sz="1850" dirty="0">
                <a:solidFill>
                  <a:srgbClr val="231F20"/>
                </a:solidFill>
                <a:latin typeface="Avenir Book"/>
                <a:cs typeface="Avenir Book"/>
              </a:rPr>
              <a:t>to</a:t>
            </a:r>
            <a:r>
              <a:rPr sz="1850" spc="25" dirty="0">
                <a:solidFill>
                  <a:srgbClr val="231F20"/>
                </a:solidFill>
                <a:latin typeface="Avenir Book"/>
                <a:cs typeface="Avenir Book"/>
              </a:rPr>
              <a:t> </a:t>
            </a:r>
            <a:r>
              <a:rPr sz="1850" spc="-10" dirty="0">
                <a:solidFill>
                  <a:srgbClr val="231F20"/>
                </a:solidFill>
                <a:latin typeface="Avenir Book"/>
                <a:cs typeface="Avenir Book"/>
              </a:rPr>
              <a:t>improve </a:t>
            </a:r>
            <a:r>
              <a:rPr sz="1850" dirty="0">
                <a:solidFill>
                  <a:srgbClr val="231F20"/>
                </a:solidFill>
                <a:latin typeface="Avenir Book"/>
                <a:cs typeface="Avenir Book"/>
              </a:rPr>
              <a:t>indoor</a:t>
            </a:r>
            <a:r>
              <a:rPr sz="1850" spc="35" dirty="0">
                <a:solidFill>
                  <a:srgbClr val="231F20"/>
                </a:solidFill>
                <a:latin typeface="Avenir Book"/>
                <a:cs typeface="Avenir Book"/>
              </a:rPr>
              <a:t> </a:t>
            </a:r>
            <a:r>
              <a:rPr sz="1850" dirty="0">
                <a:solidFill>
                  <a:srgbClr val="231F20"/>
                </a:solidFill>
                <a:latin typeface="Avenir Book"/>
                <a:cs typeface="Avenir Book"/>
              </a:rPr>
              <a:t>air</a:t>
            </a:r>
            <a:r>
              <a:rPr sz="1850" spc="35" dirty="0">
                <a:solidFill>
                  <a:srgbClr val="231F20"/>
                </a:solidFill>
                <a:latin typeface="Avenir Book"/>
                <a:cs typeface="Avenir Book"/>
              </a:rPr>
              <a:t> </a:t>
            </a:r>
            <a:r>
              <a:rPr sz="1850" dirty="0">
                <a:solidFill>
                  <a:srgbClr val="231F20"/>
                </a:solidFill>
                <a:latin typeface="Avenir Book"/>
                <a:cs typeface="Avenir Book"/>
              </a:rPr>
              <a:t>quality</a:t>
            </a:r>
            <a:r>
              <a:rPr sz="1850" spc="35" dirty="0">
                <a:solidFill>
                  <a:srgbClr val="231F20"/>
                </a:solidFill>
                <a:latin typeface="Avenir Book"/>
                <a:cs typeface="Avenir Book"/>
              </a:rPr>
              <a:t> </a:t>
            </a:r>
            <a:r>
              <a:rPr sz="1850" dirty="0">
                <a:solidFill>
                  <a:srgbClr val="231F20"/>
                </a:solidFill>
                <a:latin typeface="Avenir Book"/>
                <a:cs typeface="Avenir Book"/>
              </a:rPr>
              <a:t>–</a:t>
            </a:r>
            <a:r>
              <a:rPr sz="1850" spc="35" dirty="0">
                <a:solidFill>
                  <a:srgbClr val="231F20"/>
                </a:solidFill>
                <a:latin typeface="Avenir Book"/>
                <a:cs typeface="Avenir Book"/>
              </a:rPr>
              <a:t> </a:t>
            </a:r>
            <a:r>
              <a:rPr sz="1850" dirty="0">
                <a:solidFill>
                  <a:srgbClr val="231F20"/>
                </a:solidFill>
                <a:latin typeface="Avenir Book"/>
                <a:cs typeface="Avenir Book"/>
              </a:rPr>
              <a:t>letting</a:t>
            </a:r>
            <a:r>
              <a:rPr sz="1850" spc="35" dirty="0">
                <a:solidFill>
                  <a:srgbClr val="231F20"/>
                </a:solidFill>
                <a:latin typeface="Avenir Book"/>
                <a:cs typeface="Avenir Book"/>
              </a:rPr>
              <a:t> </a:t>
            </a:r>
            <a:r>
              <a:rPr sz="1850" dirty="0">
                <a:solidFill>
                  <a:srgbClr val="231F20"/>
                </a:solidFill>
                <a:latin typeface="Avenir Book"/>
                <a:cs typeface="Avenir Book"/>
              </a:rPr>
              <a:t>the</a:t>
            </a:r>
            <a:r>
              <a:rPr sz="1850" spc="35" dirty="0">
                <a:solidFill>
                  <a:srgbClr val="231F20"/>
                </a:solidFill>
                <a:latin typeface="Avenir Book"/>
                <a:cs typeface="Avenir Book"/>
              </a:rPr>
              <a:t> </a:t>
            </a:r>
            <a:r>
              <a:rPr sz="1850" dirty="0">
                <a:solidFill>
                  <a:srgbClr val="231F20"/>
                </a:solidFill>
                <a:latin typeface="Avenir Book"/>
                <a:cs typeface="Avenir Book"/>
              </a:rPr>
              <a:t>fresh</a:t>
            </a:r>
            <a:r>
              <a:rPr sz="1850" spc="35" dirty="0">
                <a:solidFill>
                  <a:srgbClr val="231F20"/>
                </a:solidFill>
                <a:latin typeface="Avenir Book"/>
                <a:cs typeface="Avenir Book"/>
              </a:rPr>
              <a:t> </a:t>
            </a:r>
            <a:r>
              <a:rPr sz="1850" dirty="0">
                <a:solidFill>
                  <a:srgbClr val="231F20"/>
                </a:solidFill>
                <a:latin typeface="Avenir Book"/>
                <a:cs typeface="Avenir Book"/>
              </a:rPr>
              <a:t>air</a:t>
            </a:r>
            <a:r>
              <a:rPr sz="1850" spc="35" dirty="0">
                <a:solidFill>
                  <a:srgbClr val="231F20"/>
                </a:solidFill>
                <a:latin typeface="Avenir Book"/>
                <a:cs typeface="Avenir Book"/>
              </a:rPr>
              <a:t> </a:t>
            </a:r>
            <a:r>
              <a:rPr sz="1850" spc="-25" dirty="0">
                <a:solidFill>
                  <a:srgbClr val="231F20"/>
                </a:solidFill>
                <a:latin typeface="Avenir Book"/>
                <a:cs typeface="Avenir Book"/>
              </a:rPr>
              <a:t>in!</a:t>
            </a:r>
            <a:endParaRPr sz="1850" dirty="0">
              <a:latin typeface="Avenir Book"/>
              <a:cs typeface="Avenir Book"/>
            </a:endParaRPr>
          </a:p>
        </p:txBody>
      </p:sp>
      <p:sp>
        <p:nvSpPr>
          <p:cNvPr id="4" name="object 4"/>
          <p:cNvSpPr txBox="1"/>
          <p:nvPr/>
        </p:nvSpPr>
        <p:spPr>
          <a:xfrm>
            <a:off x="818857" y="2359298"/>
            <a:ext cx="2135505" cy="312420"/>
          </a:xfrm>
          <a:prstGeom prst="rect">
            <a:avLst/>
          </a:prstGeom>
        </p:spPr>
        <p:txBody>
          <a:bodyPr vert="horz" wrap="square" lIns="0" tIns="16510" rIns="0" bIns="0" rtlCol="0">
            <a:spAutoFit/>
          </a:bodyPr>
          <a:lstStyle/>
          <a:p>
            <a:pPr marL="12700">
              <a:lnSpc>
                <a:spcPct val="100000"/>
              </a:lnSpc>
              <a:spcBef>
                <a:spcPts val="130"/>
              </a:spcBef>
            </a:pPr>
            <a:r>
              <a:rPr sz="1850" b="1" dirty="0">
                <a:solidFill>
                  <a:srgbClr val="231F20"/>
                </a:solidFill>
                <a:latin typeface="Avenir Heavy"/>
                <a:cs typeface="Avenir Heavy"/>
              </a:rPr>
              <a:t>Let</a:t>
            </a:r>
            <a:r>
              <a:rPr sz="1850" b="1" spc="20" dirty="0">
                <a:solidFill>
                  <a:srgbClr val="231F20"/>
                </a:solidFill>
                <a:latin typeface="Avenir Heavy"/>
                <a:cs typeface="Avenir Heavy"/>
              </a:rPr>
              <a:t> </a:t>
            </a:r>
            <a:r>
              <a:rPr sz="1850" b="1" dirty="0">
                <a:solidFill>
                  <a:srgbClr val="231F20"/>
                </a:solidFill>
                <a:latin typeface="Avenir Heavy"/>
                <a:cs typeface="Avenir Heavy"/>
              </a:rPr>
              <a:t>the</a:t>
            </a:r>
            <a:r>
              <a:rPr sz="1850" b="1" spc="25" dirty="0">
                <a:solidFill>
                  <a:srgbClr val="231F20"/>
                </a:solidFill>
                <a:latin typeface="Avenir Heavy"/>
                <a:cs typeface="Avenir Heavy"/>
              </a:rPr>
              <a:t> </a:t>
            </a:r>
            <a:r>
              <a:rPr sz="1850" b="1" dirty="0">
                <a:solidFill>
                  <a:srgbClr val="231F20"/>
                </a:solidFill>
                <a:latin typeface="Avenir Heavy"/>
                <a:cs typeface="Avenir Heavy"/>
              </a:rPr>
              <a:t>fresh</a:t>
            </a:r>
            <a:r>
              <a:rPr sz="1850" b="1" spc="25" dirty="0">
                <a:solidFill>
                  <a:srgbClr val="231F20"/>
                </a:solidFill>
                <a:latin typeface="Avenir Heavy"/>
                <a:cs typeface="Avenir Heavy"/>
              </a:rPr>
              <a:t> </a:t>
            </a:r>
            <a:r>
              <a:rPr sz="1850" b="1" dirty="0">
                <a:solidFill>
                  <a:srgbClr val="231F20"/>
                </a:solidFill>
                <a:latin typeface="Avenir Heavy"/>
                <a:cs typeface="Avenir Heavy"/>
              </a:rPr>
              <a:t>air</a:t>
            </a:r>
            <a:r>
              <a:rPr sz="1850" b="1" spc="25" dirty="0">
                <a:solidFill>
                  <a:srgbClr val="231F20"/>
                </a:solidFill>
                <a:latin typeface="Avenir Heavy"/>
                <a:cs typeface="Avenir Heavy"/>
              </a:rPr>
              <a:t> </a:t>
            </a:r>
            <a:r>
              <a:rPr sz="1850" b="1" spc="-25" dirty="0">
                <a:solidFill>
                  <a:srgbClr val="231F20"/>
                </a:solidFill>
                <a:latin typeface="Avenir Heavy"/>
                <a:cs typeface="Avenir Heavy"/>
              </a:rPr>
              <a:t>in!</a:t>
            </a:r>
            <a:endParaRPr sz="1850">
              <a:latin typeface="Avenir Heavy"/>
              <a:cs typeface="Avenir Heavy"/>
            </a:endParaRPr>
          </a:p>
        </p:txBody>
      </p:sp>
      <p:sp>
        <p:nvSpPr>
          <p:cNvPr id="5" name="object 5"/>
          <p:cNvSpPr txBox="1"/>
          <p:nvPr/>
        </p:nvSpPr>
        <p:spPr>
          <a:xfrm>
            <a:off x="748131" y="2822326"/>
            <a:ext cx="143510" cy="185420"/>
          </a:xfrm>
          <a:prstGeom prst="rect">
            <a:avLst/>
          </a:prstGeom>
        </p:spPr>
        <p:txBody>
          <a:bodyPr vert="horz" wrap="square" lIns="0" tIns="12700" rIns="0" bIns="0" rtlCol="0">
            <a:spAutoFit/>
          </a:bodyPr>
          <a:lstStyle/>
          <a:p>
            <a:pPr marL="12700">
              <a:lnSpc>
                <a:spcPct val="100000"/>
              </a:lnSpc>
              <a:spcBef>
                <a:spcPts val="100"/>
              </a:spcBef>
            </a:pPr>
            <a:r>
              <a:rPr sz="1050" spc="-50" dirty="0">
                <a:solidFill>
                  <a:srgbClr val="E16C25"/>
                </a:solidFill>
                <a:latin typeface="Apple Symbols"/>
                <a:cs typeface="Apple Symbols"/>
              </a:rPr>
              <a:t>■</a:t>
            </a:r>
            <a:endParaRPr sz="1050">
              <a:latin typeface="Apple Symbols"/>
              <a:cs typeface="Apple Symbols"/>
            </a:endParaRPr>
          </a:p>
        </p:txBody>
      </p:sp>
      <p:sp>
        <p:nvSpPr>
          <p:cNvPr id="6" name="object 6"/>
          <p:cNvSpPr txBox="1"/>
          <p:nvPr/>
        </p:nvSpPr>
        <p:spPr>
          <a:xfrm>
            <a:off x="949357" y="2729539"/>
            <a:ext cx="3677920" cy="1515745"/>
          </a:xfrm>
          <a:prstGeom prst="rect">
            <a:avLst/>
          </a:prstGeom>
        </p:spPr>
        <p:txBody>
          <a:bodyPr vert="horz" wrap="square" lIns="0" tIns="31750" rIns="0" bIns="0" rtlCol="0">
            <a:spAutoFit/>
          </a:bodyPr>
          <a:lstStyle/>
          <a:p>
            <a:pPr marL="20955" marR="86995">
              <a:lnSpc>
                <a:spcPts val="2160"/>
              </a:lnSpc>
              <a:spcBef>
                <a:spcPts val="250"/>
              </a:spcBef>
            </a:pPr>
            <a:r>
              <a:rPr sz="1850" dirty="0">
                <a:solidFill>
                  <a:srgbClr val="231F20"/>
                </a:solidFill>
                <a:latin typeface="Avenir Book"/>
                <a:cs typeface="Avenir Book"/>
              </a:rPr>
              <a:t>Increase</a:t>
            </a:r>
            <a:r>
              <a:rPr sz="1850" spc="75" dirty="0">
                <a:solidFill>
                  <a:srgbClr val="231F20"/>
                </a:solidFill>
                <a:latin typeface="Avenir Book"/>
                <a:cs typeface="Avenir Book"/>
              </a:rPr>
              <a:t> </a:t>
            </a:r>
            <a:r>
              <a:rPr sz="1850" dirty="0">
                <a:solidFill>
                  <a:srgbClr val="231F20"/>
                </a:solidFill>
                <a:latin typeface="Avenir Book"/>
                <a:cs typeface="Avenir Book"/>
              </a:rPr>
              <a:t>ventilation</a:t>
            </a:r>
            <a:r>
              <a:rPr sz="1850" spc="75" dirty="0">
                <a:solidFill>
                  <a:srgbClr val="231F20"/>
                </a:solidFill>
                <a:latin typeface="Avenir Book"/>
                <a:cs typeface="Avenir Book"/>
              </a:rPr>
              <a:t> </a:t>
            </a:r>
            <a:r>
              <a:rPr sz="1850" dirty="0">
                <a:solidFill>
                  <a:srgbClr val="231F20"/>
                </a:solidFill>
                <a:latin typeface="Avenir Book"/>
                <a:cs typeface="Avenir Book"/>
              </a:rPr>
              <a:t>indoors</a:t>
            </a:r>
            <a:r>
              <a:rPr sz="1850" spc="75" dirty="0">
                <a:solidFill>
                  <a:srgbClr val="231F20"/>
                </a:solidFill>
                <a:latin typeface="Avenir Book"/>
                <a:cs typeface="Avenir Book"/>
              </a:rPr>
              <a:t> </a:t>
            </a:r>
            <a:r>
              <a:rPr sz="1850" spc="-35" dirty="0">
                <a:solidFill>
                  <a:srgbClr val="231F20"/>
                </a:solidFill>
                <a:latin typeface="Avenir Book"/>
                <a:cs typeface="Avenir Book"/>
              </a:rPr>
              <a:t>by </a:t>
            </a:r>
            <a:r>
              <a:rPr sz="1850" dirty="0">
                <a:solidFill>
                  <a:srgbClr val="231F20"/>
                </a:solidFill>
                <a:latin typeface="Avenir Book"/>
                <a:cs typeface="Avenir Book"/>
              </a:rPr>
              <a:t>opening</a:t>
            </a:r>
            <a:r>
              <a:rPr sz="1850" spc="60" dirty="0">
                <a:solidFill>
                  <a:srgbClr val="231F20"/>
                </a:solidFill>
                <a:latin typeface="Avenir Book"/>
                <a:cs typeface="Avenir Book"/>
              </a:rPr>
              <a:t> </a:t>
            </a:r>
            <a:r>
              <a:rPr sz="1850" dirty="0">
                <a:solidFill>
                  <a:srgbClr val="231F20"/>
                </a:solidFill>
                <a:latin typeface="Avenir Book"/>
                <a:cs typeface="Avenir Book"/>
              </a:rPr>
              <a:t>windows</a:t>
            </a:r>
            <a:r>
              <a:rPr sz="1850" spc="60" dirty="0">
                <a:solidFill>
                  <a:srgbClr val="231F20"/>
                </a:solidFill>
                <a:latin typeface="Avenir Book"/>
                <a:cs typeface="Avenir Book"/>
              </a:rPr>
              <a:t> </a:t>
            </a:r>
            <a:r>
              <a:rPr sz="1850" dirty="0">
                <a:solidFill>
                  <a:srgbClr val="231F20"/>
                </a:solidFill>
                <a:latin typeface="Avenir Book"/>
                <a:cs typeface="Avenir Book"/>
              </a:rPr>
              <a:t>and</a:t>
            </a:r>
            <a:r>
              <a:rPr sz="1850" spc="60" dirty="0">
                <a:solidFill>
                  <a:srgbClr val="231F20"/>
                </a:solidFill>
                <a:latin typeface="Avenir Book"/>
                <a:cs typeface="Avenir Book"/>
              </a:rPr>
              <a:t> </a:t>
            </a:r>
            <a:r>
              <a:rPr sz="1850" dirty="0">
                <a:solidFill>
                  <a:srgbClr val="231F20"/>
                </a:solidFill>
                <a:latin typeface="Avenir Book"/>
                <a:cs typeface="Avenir Book"/>
              </a:rPr>
              <a:t>doors,</a:t>
            </a:r>
            <a:r>
              <a:rPr sz="1850" spc="60" dirty="0">
                <a:solidFill>
                  <a:srgbClr val="231F20"/>
                </a:solidFill>
                <a:latin typeface="Avenir Book"/>
                <a:cs typeface="Avenir Book"/>
              </a:rPr>
              <a:t> </a:t>
            </a:r>
            <a:r>
              <a:rPr sz="1850" spc="-25" dirty="0">
                <a:solidFill>
                  <a:srgbClr val="231F20"/>
                </a:solidFill>
                <a:latin typeface="Avenir Book"/>
                <a:cs typeface="Avenir Book"/>
              </a:rPr>
              <a:t>and </a:t>
            </a:r>
            <a:r>
              <a:rPr sz="1850" dirty="0">
                <a:solidFill>
                  <a:srgbClr val="231F20"/>
                </a:solidFill>
                <a:latin typeface="Avenir Book"/>
                <a:cs typeface="Avenir Book"/>
              </a:rPr>
              <a:t>using</a:t>
            </a:r>
            <a:r>
              <a:rPr sz="1850" spc="55" dirty="0">
                <a:solidFill>
                  <a:srgbClr val="231F20"/>
                </a:solidFill>
                <a:latin typeface="Avenir Book"/>
                <a:cs typeface="Avenir Book"/>
              </a:rPr>
              <a:t> </a:t>
            </a:r>
            <a:r>
              <a:rPr sz="1850" dirty="0">
                <a:solidFill>
                  <a:srgbClr val="231F20"/>
                </a:solidFill>
                <a:latin typeface="Avenir Book"/>
                <a:cs typeface="Avenir Book"/>
              </a:rPr>
              <a:t>exhaust</a:t>
            </a:r>
            <a:r>
              <a:rPr sz="1850" spc="60" dirty="0">
                <a:solidFill>
                  <a:srgbClr val="231F20"/>
                </a:solidFill>
                <a:latin typeface="Avenir Book"/>
                <a:cs typeface="Avenir Book"/>
              </a:rPr>
              <a:t> </a:t>
            </a:r>
            <a:r>
              <a:rPr sz="1850" spc="-10" dirty="0">
                <a:solidFill>
                  <a:srgbClr val="231F20"/>
                </a:solidFill>
                <a:latin typeface="Avenir Book"/>
                <a:cs typeface="Avenir Book"/>
              </a:rPr>
              <a:t>fans.</a:t>
            </a:r>
            <a:endParaRPr sz="1850">
              <a:latin typeface="Avenir Book"/>
              <a:cs typeface="Avenir Book"/>
            </a:endParaRPr>
          </a:p>
          <a:p>
            <a:pPr marL="12700" marR="5080">
              <a:lnSpc>
                <a:spcPts val="2160"/>
              </a:lnSpc>
              <a:spcBef>
                <a:spcPts val="835"/>
              </a:spcBef>
            </a:pPr>
            <a:r>
              <a:rPr sz="1850" dirty="0">
                <a:solidFill>
                  <a:srgbClr val="231F20"/>
                </a:solidFill>
                <a:latin typeface="Avenir Book"/>
                <a:cs typeface="Avenir Book"/>
              </a:rPr>
              <a:t>Examples</a:t>
            </a:r>
            <a:r>
              <a:rPr sz="1850" spc="60" dirty="0">
                <a:solidFill>
                  <a:srgbClr val="231F20"/>
                </a:solidFill>
                <a:latin typeface="Avenir Book"/>
                <a:cs typeface="Avenir Book"/>
              </a:rPr>
              <a:t> </a:t>
            </a:r>
            <a:r>
              <a:rPr sz="1850" dirty="0">
                <a:solidFill>
                  <a:srgbClr val="231F20"/>
                </a:solidFill>
                <a:latin typeface="Avenir Book"/>
                <a:cs typeface="Avenir Book"/>
              </a:rPr>
              <a:t>of</a:t>
            </a:r>
            <a:r>
              <a:rPr sz="1850" spc="65" dirty="0">
                <a:solidFill>
                  <a:srgbClr val="231F20"/>
                </a:solidFill>
                <a:latin typeface="Avenir Book"/>
                <a:cs typeface="Avenir Book"/>
              </a:rPr>
              <a:t> </a:t>
            </a:r>
            <a:r>
              <a:rPr sz="1850" dirty="0">
                <a:solidFill>
                  <a:srgbClr val="231F20"/>
                </a:solidFill>
                <a:latin typeface="Avenir Book"/>
                <a:cs typeface="Avenir Book"/>
              </a:rPr>
              <a:t>situations</a:t>
            </a:r>
            <a:r>
              <a:rPr sz="1850" spc="60" dirty="0">
                <a:solidFill>
                  <a:srgbClr val="231F20"/>
                </a:solidFill>
                <a:latin typeface="Avenir Book"/>
                <a:cs typeface="Avenir Book"/>
              </a:rPr>
              <a:t> </a:t>
            </a:r>
            <a:r>
              <a:rPr sz="1850" spc="-20" dirty="0">
                <a:solidFill>
                  <a:srgbClr val="231F20"/>
                </a:solidFill>
                <a:latin typeface="Avenir Book"/>
                <a:cs typeface="Avenir Book"/>
              </a:rPr>
              <a:t>when </a:t>
            </a:r>
            <a:r>
              <a:rPr sz="1850" dirty="0">
                <a:solidFill>
                  <a:srgbClr val="231F20"/>
                </a:solidFill>
                <a:latin typeface="Avenir Book"/>
                <a:cs typeface="Avenir Book"/>
              </a:rPr>
              <a:t>increasing</a:t>
            </a:r>
            <a:r>
              <a:rPr sz="1850" spc="50" dirty="0">
                <a:solidFill>
                  <a:srgbClr val="231F20"/>
                </a:solidFill>
                <a:latin typeface="Avenir Book"/>
                <a:cs typeface="Avenir Book"/>
              </a:rPr>
              <a:t> </a:t>
            </a:r>
            <a:r>
              <a:rPr sz="1850" dirty="0">
                <a:solidFill>
                  <a:srgbClr val="231F20"/>
                </a:solidFill>
                <a:latin typeface="Avenir Book"/>
                <a:cs typeface="Avenir Book"/>
              </a:rPr>
              <a:t>ventilation</a:t>
            </a:r>
            <a:r>
              <a:rPr sz="1850" spc="55" dirty="0">
                <a:solidFill>
                  <a:srgbClr val="231F20"/>
                </a:solidFill>
                <a:latin typeface="Avenir Book"/>
                <a:cs typeface="Avenir Book"/>
              </a:rPr>
              <a:t> </a:t>
            </a:r>
            <a:r>
              <a:rPr sz="1850" dirty="0">
                <a:solidFill>
                  <a:srgbClr val="231F20"/>
                </a:solidFill>
                <a:latin typeface="Avenir Book"/>
                <a:cs typeface="Avenir Book"/>
              </a:rPr>
              <a:t>is</a:t>
            </a:r>
            <a:r>
              <a:rPr sz="1850" spc="55" dirty="0">
                <a:solidFill>
                  <a:srgbClr val="231F20"/>
                </a:solidFill>
                <a:latin typeface="Avenir Book"/>
                <a:cs typeface="Avenir Book"/>
              </a:rPr>
              <a:t> </a:t>
            </a:r>
            <a:r>
              <a:rPr sz="1850" spc="-10" dirty="0">
                <a:solidFill>
                  <a:srgbClr val="231F20"/>
                </a:solidFill>
                <a:latin typeface="Avenir Book"/>
                <a:cs typeface="Avenir Book"/>
              </a:rPr>
              <a:t>important:</a:t>
            </a:r>
            <a:endParaRPr sz="1850">
              <a:latin typeface="Avenir Book"/>
              <a:cs typeface="Avenir Book"/>
            </a:endParaRPr>
          </a:p>
        </p:txBody>
      </p:sp>
      <p:sp>
        <p:nvSpPr>
          <p:cNvPr id="7" name="object 7"/>
          <p:cNvSpPr txBox="1"/>
          <p:nvPr/>
        </p:nvSpPr>
        <p:spPr>
          <a:xfrm>
            <a:off x="932420" y="4396063"/>
            <a:ext cx="93345" cy="185420"/>
          </a:xfrm>
          <a:prstGeom prst="rect">
            <a:avLst/>
          </a:prstGeom>
        </p:spPr>
        <p:txBody>
          <a:bodyPr vert="horz" wrap="square" lIns="0" tIns="12700" rIns="0" bIns="0" rtlCol="0">
            <a:spAutoFit/>
          </a:bodyPr>
          <a:lstStyle/>
          <a:p>
            <a:pPr marL="12700">
              <a:lnSpc>
                <a:spcPct val="100000"/>
              </a:lnSpc>
              <a:spcBef>
                <a:spcPts val="100"/>
              </a:spcBef>
            </a:pPr>
            <a:r>
              <a:rPr sz="1050" spc="-50" dirty="0">
                <a:solidFill>
                  <a:srgbClr val="E16C25"/>
                </a:solidFill>
                <a:latin typeface="Arial"/>
                <a:cs typeface="Arial"/>
              </a:rPr>
              <a:t>&gt;</a:t>
            </a:r>
            <a:endParaRPr sz="1050">
              <a:latin typeface="Arial"/>
              <a:cs typeface="Arial"/>
            </a:endParaRPr>
          </a:p>
        </p:txBody>
      </p:sp>
      <p:sp>
        <p:nvSpPr>
          <p:cNvPr id="8" name="object 8"/>
          <p:cNvSpPr txBox="1"/>
          <p:nvPr/>
        </p:nvSpPr>
        <p:spPr>
          <a:xfrm>
            <a:off x="1142241" y="4303276"/>
            <a:ext cx="3644265" cy="2879725"/>
          </a:xfrm>
          <a:prstGeom prst="rect">
            <a:avLst/>
          </a:prstGeom>
        </p:spPr>
        <p:txBody>
          <a:bodyPr vert="horz" wrap="square" lIns="0" tIns="31750" rIns="0" bIns="0" rtlCol="0">
            <a:spAutoFit/>
          </a:bodyPr>
          <a:lstStyle/>
          <a:p>
            <a:pPr marL="12700" marR="5080">
              <a:lnSpc>
                <a:spcPts val="2160"/>
              </a:lnSpc>
              <a:spcBef>
                <a:spcPts val="250"/>
              </a:spcBef>
            </a:pPr>
            <a:r>
              <a:rPr sz="1850" dirty="0">
                <a:solidFill>
                  <a:srgbClr val="231F20"/>
                </a:solidFill>
                <a:latin typeface="Avenir Book"/>
                <a:cs typeface="Avenir Book"/>
              </a:rPr>
              <a:t>When</a:t>
            </a:r>
            <a:r>
              <a:rPr sz="1850" spc="70" dirty="0">
                <a:solidFill>
                  <a:srgbClr val="231F20"/>
                </a:solidFill>
                <a:latin typeface="Avenir Book"/>
                <a:cs typeface="Avenir Book"/>
              </a:rPr>
              <a:t> </a:t>
            </a:r>
            <a:r>
              <a:rPr sz="1850" dirty="0">
                <a:solidFill>
                  <a:srgbClr val="231F20"/>
                </a:solidFill>
                <a:latin typeface="Avenir Book"/>
                <a:cs typeface="Avenir Book"/>
              </a:rPr>
              <a:t>using</a:t>
            </a:r>
            <a:r>
              <a:rPr sz="1850" spc="70" dirty="0">
                <a:solidFill>
                  <a:srgbClr val="231F20"/>
                </a:solidFill>
                <a:latin typeface="Avenir Book"/>
                <a:cs typeface="Avenir Book"/>
              </a:rPr>
              <a:t> </a:t>
            </a:r>
            <a:r>
              <a:rPr sz="1850" dirty="0">
                <a:solidFill>
                  <a:srgbClr val="231F20"/>
                </a:solidFill>
                <a:latin typeface="Avenir Book"/>
                <a:cs typeface="Avenir Book"/>
              </a:rPr>
              <a:t>solvent/VOC</a:t>
            </a:r>
            <a:r>
              <a:rPr sz="1850" spc="70" dirty="0">
                <a:solidFill>
                  <a:srgbClr val="231F20"/>
                </a:solidFill>
                <a:latin typeface="Avenir Book"/>
                <a:cs typeface="Avenir Book"/>
              </a:rPr>
              <a:t> </a:t>
            </a:r>
            <a:r>
              <a:rPr sz="1850" spc="-10" dirty="0">
                <a:solidFill>
                  <a:srgbClr val="231F20"/>
                </a:solidFill>
                <a:latin typeface="Avenir Book"/>
                <a:cs typeface="Avenir Book"/>
              </a:rPr>
              <a:t>contain- </a:t>
            </a:r>
            <a:r>
              <a:rPr sz="1850" dirty="0">
                <a:solidFill>
                  <a:srgbClr val="231F20"/>
                </a:solidFill>
                <a:latin typeface="Avenir Book"/>
                <a:cs typeface="Avenir Book"/>
              </a:rPr>
              <a:t>ing</a:t>
            </a:r>
            <a:r>
              <a:rPr sz="1850" spc="45" dirty="0">
                <a:solidFill>
                  <a:srgbClr val="231F20"/>
                </a:solidFill>
                <a:latin typeface="Avenir Book"/>
                <a:cs typeface="Avenir Book"/>
              </a:rPr>
              <a:t> </a:t>
            </a:r>
            <a:r>
              <a:rPr sz="1850" dirty="0">
                <a:solidFill>
                  <a:srgbClr val="231F20"/>
                </a:solidFill>
                <a:latin typeface="Avenir Book"/>
                <a:cs typeface="Avenir Book"/>
              </a:rPr>
              <a:t>products</a:t>
            </a:r>
            <a:r>
              <a:rPr sz="1850" spc="50" dirty="0">
                <a:solidFill>
                  <a:srgbClr val="231F20"/>
                </a:solidFill>
                <a:latin typeface="Avenir Book"/>
                <a:cs typeface="Avenir Book"/>
              </a:rPr>
              <a:t> </a:t>
            </a:r>
            <a:r>
              <a:rPr sz="1850" dirty="0">
                <a:solidFill>
                  <a:srgbClr val="231F20"/>
                </a:solidFill>
                <a:latin typeface="Avenir Book"/>
                <a:cs typeface="Avenir Book"/>
              </a:rPr>
              <a:t>indoors,</a:t>
            </a:r>
            <a:r>
              <a:rPr sz="1850" spc="50" dirty="0">
                <a:solidFill>
                  <a:srgbClr val="231F20"/>
                </a:solidFill>
                <a:latin typeface="Avenir Book"/>
                <a:cs typeface="Avenir Book"/>
              </a:rPr>
              <a:t> </a:t>
            </a:r>
            <a:r>
              <a:rPr sz="1850" dirty="0">
                <a:solidFill>
                  <a:srgbClr val="231F20"/>
                </a:solidFill>
                <a:latin typeface="Avenir Book"/>
                <a:cs typeface="Avenir Book"/>
              </a:rPr>
              <a:t>like</a:t>
            </a:r>
            <a:r>
              <a:rPr sz="1850" spc="50" dirty="0">
                <a:solidFill>
                  <a:srgbClr val="231F20"/>
                </a:solidFill>
                <a:latin typeface="Avenir Book"/>
                <a:cs typeface="Avenir Book"/>
              </a:rPr>
              <a:t> </a:t>
            </a:r>
            <a:r>
              <a:rPr sz="1850" spc="-20" dirty="0">
                <a:solidFill>
                  <a:srgbClr val="231F20"/>
                </a:solidFill>
                <a:latin typeface="Avenir Book"/>
                <a:cs typeface="Avenir Book"/>
              </a:rPr>
              <a:t>when </a:t>
            </a:r>
            <a:r>
              <a:rPr sz="1850" dirty="0">
                <a:solidFill>
                  <a:srgbClr val="231F20"/>
                </a:solidFill>
                <a:latin typeface="Avenir Book"/>
                <a:cs typeface="Avenir Book"/>
              </a:rPr>
              <a:t>cleaning</a:t>
            </a:r>
            <a:r>
              <a:rPr sz="1850" spc="45" dirty="0">
                <a:solidFill>
                  <a:srgbClr val="231F20"/>
                </a:solidFill>
                <a:latin typeface="Avenir Book"/>
                <a:cs typeface="Avenir Book"/>
              </a:rPr>
              <a:t> </a:t>
            </a:r>
            <a:r>
              <a:rPr sz="1850" dirty="0">
                <a:solidFill>
                  <a:srgbClr val="231F20"/>
                </a:solidFill>
                <a:latin typeface="Avenir Book"/>
                <a:cs typeface="Avenir Book"/>
              </a:rPr>
              <a:t>or</a:t>
            </a:r>
            <a:r>
              <a:rPr sz="1850" spc="50" dirty="0">
                <a:solidFill>
                  <a:srgbClr val="231F20"/>
                </a:solidFill>
                <a:latin typeface="Avenir Book"/>
                <a:cs typeface="Avenir Book"/>
              </a:rPr>
              <a:t> </a:t>
            </a:r>
            <a:r>
              <a:rPr sz="1850" spc="-10" dirty="0">
                <a:solidFill>
                  <a:srgbClr val="231F20"/>
                </a:solidFill>
                <a:latin typeface="Avenir Book"/>
                <a:cs typeface="Avenir Book"/>
              </a:rPr>
              <a:t>painting.</a:t>
            </a:r>
            <a:endParaRPr sz="1850">
              <a:latin typeface="Avenir Book"/>
              <a:cs typeface="Avenir Book"/>
            </a:endParaRPr>
          </a:p>
          <a:p>
            <a:pPr marL="12700" marR="33020">
              <a:lnSpc>
                <a:spcPts val="2160"/>
              </a:lnSpc>
              <a:spcBef>
                <a:spcPts val="760"/>
              </a:spcBef>
            </a:pPr>
            <a:r>
              <a:rPr sz="1850" dirty="0">
                <a:solidFill>
                  <a:srgbClr val="231F20"/>
                </a:solidFill>
                <a:latin typeface="Avenir Book"/>
                <a:cs typeface="Avenir Book"/>
              </a:rPr>
              <a:t>After</a:t>
            </a:r>
            <a:r>
              <a:rPr sz="1850" spc="60" dirty="0">
                <a:solidFill>
                  <a:srgbClr val="231F20"/>
                </a:solidFill>
                <a:latin typeface="Avenir Book"/>
                <a:cs typeface="Avenir Book"/>
              </a:rPr>
              <a:t> </a:t>
            </a:r>
            <a:r>
              <a:rPr sz="1850" dirty="0">
                <a:solidFill>
                  <a:srgbClr val="231F20"/>
                </a:solidFill>
                <a:latin typeface="Avenir Book"/>
                <a:cs typeface="Avenir Book"/>
              </a:rPr>
              <a:t>installing</a:t>
            </a:r>
            <a:r>
              <a:rPr sz="1850" spc="65" dirty="0">
                <a:solidFill>
                  <a:srgbClr val="231F20"/>
                </a:solidFill>
                <a:latin typeface="Avenir Book"/>
                <a:cs typeface="Avenir Book"/>
              </a:rPr>
              <a:t> </a:t>
            </a:r>
            <a:r>
              <a:rPr sz="1850" dirty="0">
                <a:solidFill>
                  <a:srgbClr val="231F20"/>
                </a:solidFill>
                <a:latin typeface="Avenir Book"/>
                <a:cs typeface="Avenir Book"/>
              </a:rPr>
              <a:t>new</a:t>
            </a:r>
            <a:r>
              <a:rPr sz="1850" spc="60" dirty="0">
                <a:solidFill>
                  <a:srgbClr val="231F20"/>
                </a:solidFill>
                <a:latin typeface="Avenir Book"/>
                <a:cs typeface="Avenir Book"/>
              </a:rPr>
              <a:t> </a:t>
            </a:r>
            <a:r>
              <a:rPr sz="1850" dirty="0">
                <a:solidFill>
                  <a:srgbClr val="231F20"/>
                </a:solidFill>
                <a:latin typeface="Avenir Book"/>
                <a:cs typeface="Avenir Book"/>
              </a:rPr>
              <a:t>furniture,</a:t>
            </a:r>
            <a:r>
              <a:rPr sz="1850" spc="65" dirty="0">
                <a:solidFill>
                  <a:srgbClr val="231F20"/>
                </a:solidFill>
                <a:latin typeface="Avenir Book"/>
                <a:cs typeface="Avenir Book"/>
              </a:rPr>
              <a:t> </a:t>
            </a:r>
            <a:r>
              <a:rPr sz="1850" spc="-25" dirty="0">
                <a:solidFill>
                  <a:srgbClr val="231F20"/>
                </a:solidFill>
                <a:latin typeface="Avenir Book"/>
                <a:cs typeface="Avenir Book"/>
              </a:rPr>
              <a:t>new </a:t>
            </a:r>
            <a:r>
              <a:rPr sz="1850" dirty="0">
                <a:solidFill>
                  <a:srgbClr val="231F20"/>
                </a:solidFill>
                <a:latin typeface="Avenir Book"/>
                <a:cs typeface="Avenir Book"/>
              </a:rPr>
              <a:t>carpeting,</a:t>
            </a:r>
            <a:r>
              <a:rPr sz="1850" spc="45" dirty="0">
                <a:solidFill>
                  <a:srgbClr val="231F20"/>
                </a:solidFill>
                <a:latin typeface="Avenir Book"/>
                <a:cs typeface="Avenir Book"/>
              </a:rPr>
              <a:t> </a:t>
            </a:r>
            <a:r>
              <a:rPr sz="1850" dirty="0">
                <a:solidFill>
                  <a:srgbClr val="231F20"/>
                </a:solidFill>
                <a:latin typeface="Avenir Book"/>
                <a:cs typeface="Avenir Book"/>
              </a:rPr>
              <a:t>rugs</a:t>
            </a:r>
            <a:r>
              <a:rPr sz="1850" spc="50" dirty="0">
                <a:solidFill>
                  <a:srgbClr val="231F20"/>
                </a:solidFill>
                <a:latin typeface="Avenir Book"/>
                <a:cs typeface="Avenir Book"/>
              </a:rPr>
              <a:t> </a:t>
            </a:r>
            <a:r>
              <a:rPr sz="1850" dirty="0">
                <a:solidFill>
                  <a:srgbClr val="231F20"/>
                </a:solidFill>
                <a:latin typeface="Avenir Book"/>
                <a:cs typeface="Avenir Book"/>
              </a:rPr>
              <a:t>or</a:t>
            </a:r>
            <a:r>
              <a:rPr sz="1850" spc="50" dirty="0">
                <a:solidFill>
                  <a:srgbClr val="231F20"/>
                </a:solidFill>
                <a:latin typeface="Avenir Book"/>
                <a:cs typeface="Avenir Book"/>
              </a:rPr>
              <a:t> </a:t>
            </a:r>
            <a:r>
              <a:rPr sz="1850" dirty="0">
                <a:solidFill>
                  <a:srgbClr val="231F20"/>
                </a:solidFill>
                <a:latin typeface="Avenir Book"/>
                <a:cs typeface="Avenir Book"/>
              </a:rPr>
              <a:t>other</a:t>
            </a:r>
            <a:r>
              <a:rPr sz="1850" spc="50" dirty="0">
                <a:solidFill>
                  <a:srgbClr val="231F20"/>
                </a:solidFill>
                <a:latin typeface="Avenir Book"/>
                <a:cs typeface="Avenir Book"/>
              </a:rPr>
              <a:t> </a:t>
            </a:r>
            <a:r>
              <a:rPr sz="1850" spc="-10" dirty="0">
                <a:solidFill>
                  <a:srgbClr val="231F20"/>
                </a:solidFill>
                <a:latin typeface="Avenir Book"/>
                <a:cs typeface="Avenir Book"/>
              </a:rPr>
              <a:t>textiles</a:t>
            </a:r>
            <a:r>
              <a:rPr sz="1850" spc="500" dirty="0">
                <a:solidFill>
                  <a:srgbClr val="231F20"/>
                </a:solidFill>
                <a:latin typeface="Avenir Book"/>
                <a:cs typeface="Avenir Book"/>
              </a:rPr>
              <a:t> </a:t>
            </a:r>
            <a:r>
              <a:rPr sz="1850" dirty="0">
                <a:solidFill>
                  <a:srgbClr val="231F20"/>
                </a:solidFill>
                <a:latin typeface="Avenir Book"/>
                <a:cs typeface="Avenir Book"/>
              </a:rPr>
              <a:t>or</a:t>
            </a:r>
            <a:r>
              <a:rPr sz="1850" spc="45" dirty="0">
                <a:solidFill>
                  <a:srgbClr val="231F20"/>
                </a:solidFill>
                <a:latin typeface="Avenir Book"/>
                <a:cs typeface="Avenir Book"/>
              </a:rPr>
              <a:t> </a:t>
            </a:r>
            <a:r>
              <a:rPr sz="1850" dirty="0">
                <a:solidFill>
                  <a:srgbClr val="231F20"/>
                </a:solidFill>
                <a:latin typeface="Avenir Book"/>
                <a:cs typeface="Avenir Book"/>
              </a:rPr>
              <a:t>products</a:t>
            </a:r>
            <a:r>
              <a:rPr sz="1850" spc="45" dirty="0">
                <a:solidFill>
                  <a:srgbClr val="231F20"/>
                </a:solidFill>
                <a:latin typeface="Avenir Book"/>
                <a:cs typeface="Avenir Book"/>
              </a:rPr>
              <a:t> </a:t>
            </a:r>
            <a:r>
              <a:rPr sz="1850" dirty="0">
                <a:solidFill>
                  <a:srgbClr val="231F20"/>
                </a:solidFill>
                <a:latin typeface="Avenir Book"/>
                <a:cs typeface="Avenir Book"/>
              </a:rPr>
              <a:t>that</a:t>
            </a:r>
            <a:r>
              <a:rPr sz="1850" spc="45" dirty="0">
                <a:solidFill>
                  <a:srgbClr val="231F20"/>
                </a:solidFill>
                <a:latin typeface="Avenir Book"/>
                <a:cs typeface="Avenir Book"/>
              </a:rPr>
              <a:t> </a:t>
            </a:r>
            <a:r>
              <a:rPr sz="1850" dirty="0">
                <a:solidFill>
                  <a:srgbClr val="231F20"/>
                </a:solidFill>
                <a:latin typeface="Avenir Book"/>
                <a:cs typeface="Avenir Book"/>
              </a:rPr>
              <a:t>contain</a:t>
            </a:r>
            <a:r>
              <a:rPr sz="1850" spc="50" dirty="0">
                <a:solidFill>
                  <a:srgbClr val="231F20"/>
                </a:solidFill>
                <a:latin typeface="Avenir Book"/>
                <a:cs typeface="Avenir Book"/>
              </a:rPr>
              <a:t> </a:t>
            </a:r>
            <a:r>
              <a:rPr sz="1850" spc="-20" dirty="0">
                <a:solidFill>
                  <a:srgbClr val="231F20"/>
                </a:solidFill>
                <a:latin typeface="Avenir Book"/>
                <a:cs typeface="Avenir Book"/>
              </a:rPr>
              <a:t>VOCs </a:t>
            </a:r>
            <a:r>
              <a:rPr sz="1850" dirty="0">
                <a:solidFill>
                  <a:srgbClr val="231F20"/>
                </a:solidFill>
                <a:latin typeface="Avenir Book"/>
                <a:cs typeface="Avenir Book"/>
              </a:rPr>
              <a:t>such</a:t>
            </a:r>
            <a:r>
              <a:rPr sz="1850" spc="55" dirty="0">
                <a:solidFill>
                  <a:srgbClr val="231F20"/>
                </a:solidFill>
                <a:latin typeface="Avenir Book"/>
                <a:cs typeface="Avenir Book"/>
              </a:rPr>
              <a:t> </a:t>
            </a:r>
            <a:r>
              <a:rPr sz="1850" dirty="0">
                <a:solidFill>
                  <a:srgbClr val="231F20"/>
                </a:solidFill>
                <a:latin typeface="Avenir Book"/>
                <a:cs typeface="Avenir Book"/>
              </a:rPr>
              <a:t>as</a:t>
            </a:r>
            <a:r>
              <a:rPr sz="1850" spc="55" dirty="0">
                <a:solidFill>
                  <a:srgbClr val="231F20"/>
                </a:solidFill>
                <a:latin typeface="Avenir Book"/>
                <a:cs typeface="Avenir Book"/>
              </a:rPr>
              <a:t> </a:t>
            </a:r>
            <a:r>
              <a:rPr sz="1850" dirty="0">
                <a:solidFill>
                  <a:srgbClr val="231F20"/>
                </a:solidFill>
                <a:latin typeface="Avenir Book"/>
                <a:cs typeface="Avenir Book"/>
              </a:rPr>
              <a:t>manufactured</a:t>
            </a:r>
            <a:r>
              <a:rPr sz="1850" spc="60" dirty="0">
                <a:solidFill>
                  <a:srgbClr val="231F20"/>
                </a:solidFill>
                <a:latin typeface="Avenir Book"/>
                <a:cs typeface="Avenir Book"/>
              </a:rPr>
              <a:t> </a:t>
            </a:r>
            <a:r>
              <a:rPr sz="1850" spc="-10" dirty="0">
                <a:solidFill>
                  <a:srgbClr val="231F20"/>
                </a:solidFill>
                <a:latin typeface="Avenir Book"/>
                <a:cs typeface="Avenir Book"/>
              </a:rPr>
              <a:t>pressed </a:t>
            </a:r>
            <a:r>
              <a:rPr sz="1850" dirty="0">
                <a:solidFill>
                  <a:srgbClr val="231F20"/>
                </a:solidFill>
                <a:latin typeface="Avenir Book"/>
                <a:cs typeface="Avenir Book"/>
              </a:rPr>
              <a:t>wood</a:t>
            </a:r>
            <a:r>
              <a:rPr sz="1850" spc="50" dirty="0">
                <a:solidFill>
                  <a:srgbClr val="231F20"/>
                </a:solidFill>
                <a:latin typeface="Avenir Book"/>
                <a:cs typeface="Avenir Book"/>
              </a:rPr>
              <a:t> </a:t>
            </a:r>
            <a:r>
              <a:rPr sz="1850" dirty="0">
                <a:solidFill>
                  <a:srgbClr val="231F20"/>
                </a:solidFill>
                <a:latin typeface="Avenir Book"/>
                <a:cs typeface="Avenir Book"/>
              </a:rPr>
              <a:t>products</a:t>
            </a:r>
            <a:r>
              <a:rPr sz="1850" spc="55" dirty="0">
                <a:solidFill>
                  <a:srgbClr val="231F20"/>
                </a:solidFill>
                <a:latin typeface="Avenir Book"/>
                <a:cs typeface="Avenir Book"/>
              </a:rPr>
              <a:t> </a:t>
            </a:r>
            <a:r>
              <a:rPr sz="1850" dirty="0">
                <a:solidFill>
                  <a:srgbClr val="231F20"/>
                </a:solidFill>
                <a:latin typeface="Avenir Book"/>
                <a:cs typeface="Avenir Book"/>
              </a:rPr>
              <a:t>(ex.</a:t>
            </a:r>
            <a:r>
              <a:rPr sz="1850" spc="55" dirty="0">
                <a:solidFill>
                  <a:srgbClr val="231F20"/>
                </a:solidFill>
                <a:latin typeface="Avenir Book"/>
                <a:cs typeface="Avenir Book"/>
              </a:rPr>
              <a:t> </a:t>
            </a:r>
            <a:r>
              <a:rPr sz="1850" dirty="0">
                <a:solidFill>
                  <a:srgbClr val="231F20"/>
                </a:solidFill>
                <a:latin typeface="Avenir Book"/>
                <a:cs typeface="Avenir Book"/>
              </a:rPr>
              <a:t>new</a:t>
            </a:r>
            <a:r>
              <a:rPr sz="1850" spc="50" dirty="0">
                <a:solidFill>
                  <a:srgbClr val="231F20"/>
                </a:solidFill>
                <a:latin typeface="Avenir Book"/>
                <a:cs typeface="Avenir Book"/>
              </a:rPr>
              <a:t> </a:t>
            </a:r>
            <a:r>
              <a:rPr sz="1850" spc="-10" dirty="0">
                <a:solidFill>
                  <a:srgbClr val="231F20"/>
                </a:solidFill>
                <a:latin typeface="Avenir Book"/>
                <a:cs typeface="Avenir Book"/>
              </a:rPr>
              <a:t>compos- </a:t>
            </a:r>
            <a:r>
              <a:rPr sz="1850" dirty="0">
                <a:solidFill>
                  <a:srgbClr val="231F20"/>
                </a:solidFill>
                <a:latin typeface="Avenir Book"/>
                <a:cs typeface="Avenir Book"/>
              </a:rPr>
              <a:t>ite</a:t>
            </a:r>
            <a:r>
              <a:rPr sz="1850" spc="45" dirty="0">
                <a:solidFill>
                  <a:srgbClr val="231F20"/>
                </a:solidFill>
                <a:latin typeface="Avenir Book"/>
                <a:cs typeface="Avenir Book"/>
              </a:rPr>
              <a:t> </a:t>
            </a:r>
            <a:r>
              <a:rPr sz="1850" dirty="0">
                <a:solidFill>
                  <a:srgbClr val="231F20"/>
                </a:solidFill>
                <a:latin typeface="Avenir Book"/>
                <a:cs typeface="Avenir Book"/>
              </a:rPr>
              <a:t>wood</a:t>
            </a:r>
            <a:r>
              <a:rPr sz="1850" spc="50" dirty="0">
                <a:solidFill>
                  <a:srgbClr val="231F20"/>
                </a:solidFill>
                <a:latin typeface="Avenir Book"/>
                <a:cs typeface="Avenir Book"/>
              </a:rPr>
              <a:t> </a:t>
            </a:r>
            <a:r>
              <a:rPr sz="1850" dirty="0">
                <a:solidFill>
                  <a:srgbClr val="231F20"/>
                </a:solidFill>
                <a:latin typeface="Avenir Book"/>
                <a:cs typeface="Avenir Book"/>
              </a:rPr>
              <a:t>flooring</a:t>
            </a:r>
            <a:r>
              <a:rPr sz="1850" spc="50" dirty="0">
                <a:solidFill>
                  <a:srgbClr val="231F20"/>
                </a:solidFill>
                <a:latin typeface="Avenir Book"/>
                <a:cs typeface="Avenir Book"/>
              </a:rPr>
              <a:t> </a:t>
            </a:r>
            <a:r>
              <a:rPr sz="1850" dirty="0">
                <a:solidFill>
                  <a:srgbClr val="231F20"/>
                </a:solidFill>
                <a:latin typeface="Avenir Book"/>
                <a:cs typeface="Avenir Book"/>
              </a:rPr>
              <a:t>or</a:t>
            </a:r>
            <a:r>
              <a:rPr sz="1850" spc="50" dirty="0">
                <a:solidFill>
                  <a:srgbClr val="231F20"/>
                </a:solidFill>
                <a:latin typeface="Avenir Book"/>
                <a:cs typeface="Avenir Book"/>
              </a:rPr>
              <a:t> </a:t>
            </a:r>
            <a:r>
              <a:rPr sz="1850" dirty="0">
                <a:solidFill>
                  <a:srgbClr val="231F20"/>
                </a:solidFill>
                <a:latin typeface="Avenir Book"/>
                <a:cs typeface="Avenir Book"/>
              </a:rPr>
              <a:t>furniture</a:t>
            </a:r>
            <a:r>
              <a:rPr sz="1850" spc="50" dirty="0">
                <a:solidFill>
                  <a:srgbClr val="231F20"/>
                </a:solidFill>
                <a:latin typeface="Avenir Book"/>
                <a:cs typeface="Avenir Book"/>
              </a:rPr>
              <a:t> </a:t>
            </a:r>
            <a:r>
              <a:rPr sz="1850" spc="-25" dirty="0">
                <a:solidFill>
                  <a:srgbClr val="231F20"/>
                </a:solidFill>
                <a:latin typeface="Avenir Book"/>
                <a:cs typeface="Avenir Book"/>
              </a:rPr>
              <a:t>may </a:t>
            </a:r>
            <a:r>
              <a:rPr sz="1850" dirty="0">
                <a:solidFill>
                  <a:srgbClr val="231F20"/>
                </a:solidFill>
                <a:latin typeface="Avenir Book"/>
                <a:cs typeface="Avenir Book"/>
              </a:rPr>
              <a:t>contain</a:t>
            </a:r>
            <a:r>
              <a:rPr sz="1850" spc="90" dirty="0">
                <a:solidFill>
                  <a:srgbClr val="231F20"/>
                </a:solidFill>
                <a:latin typeface="Avenir Book"/>
                <a:cs typeface="Avenir Book"/>
              </a:rPr>
              <a:t> </a:t>
            </a:r>
            <a:r>
              <a:rPr sz="1850" dirty="0">
                <a:solidFill>
                  <a:srgbClr val="231F20"/>
                </a:solidFill>
                <a:latin typeface="Avenir Book"/>
                <a:cs typeface="Avenir Book"/>
              </a:rPr>
              <a:t>formaldehyde),</a:t>
            </a:r>
            <a:r>
              <a:rPr sz="1850" spc="90" dirty="0">
                <a:solidFill>
                  <a:srgbClr val="231F20"/>
                </a:solidFill>
                <a:latin typeface="Avenir Book"/>
                <a:cs typeface="Avenir Book"/>
              </a:rPr>
              <a:t> </a:t>
            </a:r>
            <a:r>
              <a:rPr sz="1850" dirty="0">
                <a:solidFill>
                  <a:srgbClr val="231F20"/>
                </a:solidFill>
                <a:latin typeface="Avenir Book"/>
                <a:cs typeface="Avenir Book"/>
              </a:rPr>
              <a:t>allow</a:t>
            </a:r>
            <a:r>
              <a:rPr sz="1850" spc="90" dirty="0">
                <a:solidFill>
                  <a:srgbClr val="231F20"/>
                </a:solidFill>
                <a:latin typeface="Avenir Book"/>
                <a:cs typeface="Avenir Book"/>
              </a:rPr>
              <a:t> </a:t>
            </a:r>
            <a:r>
              <a:rPr sz="1850" spc="-25" dirty="0">
                <a:solidFill>
                  <a:srgbClr val="231F20"/>
                </a:solidFill>
                <a:latin typeface="Avenir Book"/>
                <a:cs typeface="Avenir Book"/>
              </a:rPr>
              <a:t>the</a:t>
            </a:r>
            <a:endParaRPr sz="1850">
              <a:latin typeface="Avenir Book"/>
              <a:cs typeface="Avenir Book"/>
            </a:endParaRPr>
          </a:p>
        </p:txBody>
      </p:sp>
      <p:sp>
        <p:nvSpPr>
          <p:cNvPr id="9" name="object 9"/>
          <p:cNvSpPr txBox="1"/>
          <p:nvPr/>
        </p:nvSpPr>
        <p:spPr>
          <a:xfrm>
            <a:off x="932420" y="5315580"/>
            <a:ext cx="93345" cy="185420"/>
          </a:xfrm>
          <a:prstGeom prst="rect">
            <a:avLst/>
          </a:prstGeom>
        </p:spPr>
        <p:txBody>
          <a:bodyPr vert="horz" wrap="square" lIns="0" tIns="12700" rIns="0" bIns="0" rtlCol="0">
            <a:spAutoFit/>
          </a:bodyPr>
          <a:lstStyle/>
          <a:p>
            <a:pPr marL="12700">
              <a:lnSpc>
                <a:spcPct val="100000"/>
              </a:lnSpc>
              <a:spcBef>
                <a:spcPts val="100"/>
              </a:spcBef>
            </a:pPr>
            <a:r>
              <a:rPr sz="1050" spc="-50" dirty="0">
                <a:solidFill>
                  <a:srgbClr val="E16C25"/>
                </a:solidFill>
                <a:latin typeface="Arial"/>
                <a:cs typeface="Arial"/>
              </a:rPr>
              <a:t>&gt;</a:t>
            </a:r>
            <a:endParaRPr sz="1050">
              <a:latin typeface="Arial"/>
              <a:cs typeface="Arial"/>
            </a:endParaRPr>
          </a:p>
        </p:txBody>
      </p:sp>
      <p:sp>
        <p:nvSpPr>
          <p:cNvPr id="10" name="object 10"/>
          <p:cNvSpPr txBox="1"/>
          <p:nvPr/>
        </p:nvSpPr>
        <p:spPr>
          <a:xfrm>
            <a:off x="5219456" y="2359387"/>
            <a:ext cx="3834129" cy="4623435"/>
          </a:xfrm>
          <a:prstGeom prst="rect">
            <a:avLst/>
          </a:prstGeom>
        </p:spPr>
        <p:txBody>
          <a:bodyPr vert="horz" wrap="square" lIns="0" tIns="31750" rIns="0" bIns="0" rtlCol="0">
            <a:spAutoFit/>
          </a:bodyPr>
          <a:lstStyle/>
          <a:p>
            <a:pPr marL="196850" marR="68580" algn="just">
              <a:lnSpc>
                <a:spcPts val="2160"/>
              </a:lnSpc>
              <a:spcBef>
                <a:spcPts val="250"/>
              </a:spcBef>
            </a:pPr>
            <a:r>
              <a:rPr sz="1850" dirty="0">
                <a:solidFill>
                  <a:srgbClr val="231F20"/>
                </a:solidFill>
                <a:latin typeface="Avenir Book"/>
                <a:cs typeface="Avenir Book"/>
              </a:rPr>
              <a:t>space</a:t>
            </a:r>
            <a:r>
              <a:rPr sz="1850" spc="50" dirty="0">
                <a:solidFill>
                  <a:srgbClr val="231F20"/>
                </a:solidFill>
                <a:latin typeface="Avenir Book"/>
                <a:cs typeface="Avenir Book"/>
              </a:rPr>
              <a:t> </a:t>
            </a:r>
            <a:r>
              <a:rPr sz="1850" dirty="0">
                <a:solidFill>
                  <a:srgbClr val="231F20"/>
                </a:solidFill>
                <a:latin typeface="Avenir Book"/>
                <a:cs typeface="Avenir Book"/>
              </a:rPr>
              <a:t>to</a:t>
            </a:r>
            <a:r>
              <a:rPr sz="1850" spc="50" dirty="0">
                <a:solidFill>
                  <a:srgbClr val="231F20"/>
                </a:solidFill>
                <a:latin typeface="Avenir Book"/>
                <a:cs typeface="Avenir Book"/>
              </a:rPr>
              <a:t> </a:t>
            </a:r>
            <a:r>
              <a:rPr sz="1850" dirty="0">
                <a:solidFill>
                  <a:srgbClr val="231F20"/>
                </a:solidFill>
                <a:latin typeface="Avenir Book"/>
                <a:cs typeface="Avenir Book"/>
              </a:rPr>
              <a:t>sit</a:t>
            </a:r>
            <a:r>
              <a:rPr sz="1850" spc="50" dirty="0">
                <a:solidFill>
                  <a:srgbClr val="231F20"/>
                </a:solidFill>
                <a:latin typeface="Avenir Book"/>
                <a:cs typeface="Avenir Book"/>
              </a:rPr>
              <a:t> </a:t>
            </a:r>
            <a:r>
              <a:rPr sz="1850" dirty="0">
                <a:solidFill>
                  <a:srgbClr val="231F20"/>
                </a:solidFill>
                <a:latin typeface="Avenir Book"/>
                <a:cs typeface="Avenir Book"/>
              </a:rPr>
              <a:t>unoccupied</a:t>
            </a:r>
            <a:r>
              <a:rPr sz="1850" spc="50" dirty="0">
                <a:solidFill>
                  <a:srgbClr val="231F20"/>
                </a:solidFill>
                <a:latin typeface="Avenir Book"/>
                <a:cs typeface="Avenir Book"/>
              </a:rPr>
              <a:t> </a:t>
            </a:r>
            <a:r>
              <a:rPr sz="1850" spc="-25" dirty="0">
                <a:solidFill>
                  <a:srgbClr val="231F20"/>
                </a:solidFill>
                <a:latin typeface="Avenir Book"/>
                <a:cs typeface="Avenir Book"/>
              </a:rPr>
              <a:t>and </a:t>
            </a:r>
            <a:r>
              <a:rPr sz="1850" dirty="0">
                <a:solidFill>
                  <a:srgbClr val="231F20"/>
                </a:solidFill>
                <a:latin typeface="Avenir Book"/>
                <a:cs typeface="Avenir Book"/>
              </a:rPr>
              <a:t>ventilated</a:t>
            </a:r>
            <a:r>
              <a:rPr sz="1850" spc="40" dirty="0">
                <a:solidFill>
                  <a:srgbClr val="231F20"/>
                </a:solidFill>
                <a:latin typeface="Avenir Book"/>
                <a:cs typeface="Avenir Book"/>
              </a:rPr>
              <a:t> </a:t>
            </a:r>
            <a:r>
              <a:rPr sz="1850" dirty="0">
                <a:solidFill>
                  <a:srgbClr val="231F20"/>
                </a:solidFill>
                <a:latin typeface="Avenir Book"/>
                <a:cs typeface="Avenir Book"/>
              </a:rPr>
              <a:t>for</a:t>
            </a:r>
            <a:r>
              <a:rPr sz="1850" spc="40" dirty="0">
                <a:solidFill>
                  <a:srgbClr val="231F20"/>
                </a:solidFill>
                <a:latin typeface="Avenir Book"/>
                <a:cs typeface="Avenir Book"/>
              </a:rPr>
              <a:t> </a:t>
            </a:r>
            <a:r>
              <a:rPr sz="1850" dirty="0">
                <a:solidFill>
                  <a:srgbClr val="231F20"/>
                </a:solidFill>
                <a:latin typeface="Avenir Book"/>
                <a:cs typeface="Avenir Book"/>
              </a:rPr>
              <a:t>as</a:t>
            </a:r>
            <a:r>
              <a:rPr sz="1850" spc="40" dirty="0">
                <a:solidFill>
                  <a:srgbClr val="231F20"/>
                </a:solidFill>
                <a:latin typeface="Avenir Book"/>
                <a:cs typeface="Avenir Book"/>
              </a:rPr>
              <a:t> </a:t>
            </a:r>
            <a:r>
              <a:rPr sz="1850" dirty="0">
                <a:solidFill>
                  <a:srgbClr val="231F20"/>
                </a:solidFill>
                <a:latin typeface="Avenir Book"/>
                <a:cs typeface="Avenir Book"/>
              </a:rPr>
              <a:t>long</a:t>
            </a:r>
            <a:r>
              <a:rPr sz="1850" spc="40" dirty="0">
                <a:solidFill>
                  <a:srgbClr val="231F20"/>
                </a:solidFill>
                <a:latin typeface="Avenir Book"/>
                <a:cs typeface="Avenir Book"/>
              </a:rPr>
              <a:t> </a:t>
            </a:r>
            <a:r>
              <a:rPr sz="1850" dirty="0">
                <a:solidFill>
                  <a:srgbClr val="231F20"/>
                </a:solidFill>
                <a:latin typeface="Avenir Book"/>
                <a:cs typeface="Avenir Book"/>
              </a:rPr>
              <a:t>as</a:t>
            </a:r>
            <a:r>
              <a:rPr sz="1850" spc="40" dirty="0">
                <a:solidFill>
                  <a:srgbClr val="231F20"/>
                </a:solidFill>
                <a:latin typeface="Avenir Book"/>
                <a:cs typeface="Avenir Book"/>
              </a:rPr>
              <a:t> </a:t>
            </a:r>
            <a:r>
              <a:rPr sz="1850" spc="-10" dirty="0">
                <a:solidFill>
                  <a:srgbClr val="231F20"/>
                </a:solidFill>
                <a:latin typeface="Avenir Book"/>
                <a:cs typeface="Avenir Book"/>
              </a:rPr>
              <a:t>possible.</a:t>
            </a:r>
            <a:endParaRPr sz="1850">
              <a:latin typeface="Avenir Book"/>
              <a:cs typeface="Avenir Book"/>
            </a:endParaRPr>
          </a:p>
          <a:p>
            <a:pPr marL="12700" marR="186690" algn="just">
              <a:lnSpc>
                <a:spcPts val="2160"/>
              </a:lnSpc>
              <a:spcBef>
                <a:spcPts val="760"/>
              </a:spcBef>
            </a:pPr>
            <a:r>
              <a:rPr sz="1850" dirty="0">
                <a:solidFill>
                  <a:srgbClr val="231F20"/>
                </a:solidFill>
                <a:latin typeface="Avenir Book"/>
                <a:cs typeface="Avenir Book"/>
              </a:rPr>
              <a:t>Ventilation</a:t>
            </a:r>
            <a:r>
              <a:rPr sz="1850" spc="40" dirty="0">
                <a:solidFill>
                  <a:srgbClr val="231F20"/>
                </a:solidFill>
                <a:latin typeface="Avenir Book"/>
                <a:cs typeface="Avenir Book"/>
              </a:rPr>
              <a:t> </a:t>
            </a:r>
            <a:r>
              <a:rPr sz="1850" dirty="0">
                <a:solidFill>
                  <a:srgbClr val="231F20"/>
                </a:solidFill>
                <a:latin typeface="Avenir Book"/>
                <a:cs typeface="Avenir Book"/>
              </a:rPr>
              <a:t>can</a:t>
            </a:r>
            <a:r>
              <a:rPr sz="1850" spc="45" dirty="0">
                <a:solidFill>
                  <a:srgbClr val="231F20"/>
                </a:solidFill>
                <a:latin typeface="Avenir Book"/>
                <a:cs typeface="Avenir Book"/>
              </a:rPr>
              <a:t> </a:t>
            </a:r>
            <a:r>
              <a:rPr sz="1850" dirty="0">
                <a:solidFill>
                  <a:srgbClr val="231F20"/>
                </a:solidFill>
                <a:latin typeface="Avenir Book"/>
                <a:cs typeface="Avenir Book"/>
              </a:rPr>
              <a:t>help</a:t>
            </a:r>
            <a:r>
              <a:rPr sz="1850" spc="40" dirty="0">
                <a:solidFill>
                  <a:srgbClr val="231F20"/>
                </a:solidFill>
                <a:latin typeface="Avenir Book"/>
                <a:cs typeface="Avenir Book"/>
              </a:rPr>
              <a:t> </a:t>
            </a:r>
            <a:r>
              <a:rPr sz="1850" dirty="0">
                <a:solidFill>
                  <a:srgbClr val="231F20"/>
                </a:solidFill>
                <a:latin typeface="Avenir Book"/>
                <a:cs typeface="Avenir Book"/>
              </a:rPr>
              <a:t>prevent</a:t>
            </a:r>
            <a:r>
              <a:rPr sz="1850" spc="45" dirty="0">
                <a:solidFill>
                  <a:srgbClr val="231F20"/>
                </a:solidFill>
                <a:latin typeface="Avenir Book"/>
                <a:cs typeface="Avenir Book"/>
              </a:rPr>
              <a:t> </a:t>
            </a:r>
            <a:r>
              <a:rPr sz="1850" spc="-10" dirty="0">
                <a:solidFill>
                  <a:srgbClr val="231F20"/>
                </a:solidFill>
                <a:latin typeface="Avenir Book"/>
                <a:cs typeface="Avenir Book"/>
              </a:rPr>
              <a:t>these </a:t>
            </a:r>
            <a:r>
              <a:rPr sz="1850" dirty="0">
                <a:solidFill>
                  <a:srgbClr val="231F20"/>
                </a:solidFill>
                <a:latin typeface="Avenir Book"/>
                <a:cs typeface="Avenir Book"/>
              </a:rPr>
              <a:t>harmful</a:t>
            </a:r>
            <a:r>
              <a:rPr sz="1850" spc="55" dirty="0">
                <a:solidFill>
                  <a:srgbClr val="231F20"/>
                </a:solidFill>
                <a:latin typeface="Avenir Book"/>
                <a:cs typeface="Avenir Book"/>
              </a:rPr>
              <a:t> </a:t>
            </a:r>
            <a:r>
              <a:rPr sz="1850" dirty="0">
                <a:solidFill>
                  <a:srgbClr val="231F20"/>
                </a:solidFill>
                <a:latin typeface="Avenir Book"/>
                <a:cs typeface="Avenir Book"/>
              </a:rPr>
              <a:t>gases</a:t>
            </a:r>
            <a:r>
              <a:rPr sz="1850" spc="55" dirty="0">
                <a:solidFill>
                  <a:srgbClr val="231F20"/>
                </a:solidFill>
                <a:latin typeface="Avenir Book"/>
                <a:cs typeface="Avenir Book"/>
              </a:rPr>
              <a:t> </a:t>
            </a:r>
            <a:r>
              <a:rPr sz="1850" dirty="0">
                <a:solidFill>
                  <a:srgbClr val="231F20"/>
                </a:solidFill>
                <a:latin typeface="Avenir Book"/>
                <a:cs typeface="Avenir Book"/>
              </a:rPr>
              <a:t>from</a:t>
            </a:r>
            <a:r>
              <a:rPr sz="1850" spc="55" dirty="0">
                <a:solidFill>
                  <a:srgbClr val="231F20"/>
                </a:solidFill>
                <a:latin typeface="Avenir Book"/>
                <a:cs typeface="Avenir Book"/>
              </a:rPr>
              <a:t> </a:t>
            </a:r>
            <a:r>
              <a:rPr sz="1850" dirty="0">
                <a:solidFill>
                  <a:srgbClr val="231F20"/>
                </a:solidFill>
                <a:latin typeface="Avenir Book"/>
                <a:cs typeface="Avenir Book"/>
              </a:rPr>
              <a:t>building</a:t>
            </a:r>
            <a:r>
              <a:rPr sz="1850" spc="55" dirty="0">
                <a:solidFill>
                  <a:srgbClr val="231F20"/>
                </a:solidFill>
                <a:latin typeface="Avenir Book"/>
                <a:cs typeface="Avenir Book"/>
              </a:rPr>
              <a:t> </a:t>
            </a:r>
            <a:r>
              <a:rPr sz="1850" dirty="0">
                <a:solidFill>
                  <a:srgbClr val="231F20"/>
                </a:solidFill>
                <a:latin typeface="Avenir Book"/>
                <a:cs typeface="Avenir Book"/>
              </a:rPr>
              <a:t>up</a:t>
            </a:r>
            <a:r>
              <a:rPr sz="1850" spc="55" dirty="0">
                <a:solidFill>
                  <a:srgbClr val="231F20"/>
                </a:solidFill>
                <a:latin typeface="Avenir Book"/>
                <a:cs typeface="Avenir Book"/>
              </a:rPr>
              <a:t> </a:t>
            </a:r>
            <a:r>
              <a:rPr sz="1850" spc="-25" dirty="0">
                <a:solidFill>
                  <a:srgbClr val="231F20"/>
                </a:solidFill>
                <a:latin typeface="Avenir Book"/>
                <a:cs typeface="Avenir Book"/>
              </a:rPr>
              <a:t>in </a:t>
            </a:r>
            <a:r>
              <a:rPr sz="1850" dirty="0">
                <a:solidFill>
                  <a:srgbClr val="231F20"/>
                </a:solidFill>
                <a:latin typeface="Avenir Book"/>
                <a:cs typeface="Avenir Book"/>
              </a:rPr>
              <a:t>the</a:t>
            </a:r>
            <a:r>
              <a:rPr sz="1850" spc="45" dirty="0">
                <a:solidFill>
                  <a:srgbClr val="231F20"/>
                </a:solidFill>
                <a:latin typeface="Avenir Book"/>
                <a:cs typeface="Avenir Book"/>
              </a:rPr>
              <a:t> </a:t>
            </a:r>
            <a:r>
              <a:rPr sz="1850" dirty="0">
                <a:solidFill>
                  <a:srgbClr val="231F20"/>
                </a:solidFill>
                <a:latin typeface="Avenir Book"/>
                <a:cs typeface="Avenir Book"/>
              </a:rPr>
              <a:t>indoor</a:t>
            </a:r>
            <a:r>
              <a:rPr sz="1850" spc="45" dirty="0">
                <a:solidFill>
                  <a:srgbClr val="231F20"/>
                </a:solidFill>
                <a:latin typeface="Avenir Book"/>
                <a:cs typeface="Avenir Book"/>
              </a:rPr>
              <a:t> </a:t>
            </a:r>
            <a:r>
              <a:rPr sz="1850" spc="-20" dirty="0">
                <a:solidFill>
                  <a:srgbClr val="231F20"/>
                </a:solidFill>
                <a:latin typeface="Avenir Book"/>
                <a:cs typeface="Avenir Book"/>
              </a:rPr>
              <a:t>air.</a:t>
            </a:r>
            <a:endParaRPr sz="1850">
              <a:latin typeface="Avenir Book"/>
              <a:cs typeface="Avenir Book"/>
            </a:endParaRPr>
          </a:p>
          <a:p>
            <a:pPr marL="12700" marR="5080">
              <a:lnSpc>
                <a:spcPts val="2160"/>
              </a:lnSpc>
              <a:spcBef>
                <a:spcPts val="760"/>
              </a:spcBef>
            </a:pPr>
            <a:r>
              <a:rPr sz="1850" dirty="0">
                <a:solidFill>
                  <a:srgbClr val="231F20"/>
                </a:solidFill>
                <a:latin typeface="Avenir Book"/>
                <a:cs typeface="Avenir Book"/>
              </a:rPr>
              <a:t>There</a:t>
            </a:r>
            <a:r>
              <a:rPr sz="1850" spc="40" dirty="0">
                <a:solidFill>
                  <a:srgbClr val="231F20"/>
                </a:solidFill>
                <a:latin typeface="Avenir Book"/>
                <a:cs typeface="Avenir Book"/>
              </a:rPr>
              <a:t> </a:t>
            </a:r>
            <a:r>
              <a:rPr sz="1850" dirty="0">
                <a:solidFill>
                  <a:srgbClr val="231F20"/>
                </a:solidFill>
                <a:latin typeface="Avenir Book"/>
                <a:cs typeface="Avenir Book"/>
              </a:rPr>
              <a:t>are</a:t>
            </a:r>
            <a:r>
              <a:rPr sz="1850" spc="40" dirty="0">
                <a:solidFill>
                  <a:srgbClr val="231F20"/>
                </a:solidFill>
                <a:latin typeface="Avenir Book"/>
                <a:cs typeface="Avenir Book"/>
              </a:rPr>
              <a:t> </a:t>
            </a:r>
            <a:r>
              <a:rPr sz="1850" dirty="0">
                <a:solidFill>
                  <a:srgbClr val="231F20"/>
                </a:solidFill>
                <a:latin typeface="Avenir Book"/>
                <a:cs typeface="Avenir Book"/>
              </a:rPr>
              <a:t>some</a:t>
            </a:r>
            <a:r>
              <a:rPr sz="1850" spc="45" dirty="0">
                <a:solidFill>
                  <a:srgbClr val="231F20"/>
                </a:solidFill>
                <a:latin typeface="Avenir Book"/>
                <a:cs typeface="Avenir Book"/>
              </a:rPr>
              <a:t> </a:t>
            </a:r>
            <a:r>
              <a:rPr sz="1850" dirty="0">
                <a:solidFill>
                  <a:srgbClr val="231F20"/>
                </a:solidFill>
                <a:latin typeface="Avenir Book"/>
                <a:cs typeface="Avenir Book"/>
              </a:rPr>
              <a:t>circumstances</a:t>
            </a:r>
            <a:r>
              <a:rPr sz="1850" spc="40" dirty="0">
                <a:solidFill>
                  <a:srgbClr val="231F20"/>
                </a:solidFill>
                <a:latin typeface="Avenir Book"/>
                <a:cs typeface="Avenir Book"/>
              </a:rPr>
              <a:t> </a:t>
            </a:r>
            <a:r>
              <a:rPr sz="1850" spc="-25" dirty="0">
                <a:solidFill>
                  <a:srgbClr val="231F20"/>
                </a:solidFill>
                <a:latin typeface="Avenir Book"/>
                <a:cs typeface="Avenir Book"/>
              </a:rPr>
              <a:t>in </a:t>
            </a:r>
            <a:r>
              <a:rPr sz="1850" dirty="0">
                <a:solidFill>
                  <a:srgbClr val="231F20"/>
                </a:solidFill>
                <a:latin typeface="Avenir Book"/>
                <a:cs typeface="Avenir Book"/>
              </a:rPr>
              <a:t>which</a:t>
            </a:r>
            <a:r>
              <a:rPr sz="1850" spc="40" dirty="0">
                <a:solidFill>
                  <a:srgbClr val="231F20"/>
                </a:solidFill>
                <a:latin typeface="Avenir Book"/>
                <a:cs typeface="Avenir Book"/>
              </a:rPr>
              <a:t> </a:t>
            </a:r>
            <a:r>
              <a:rPr sz="1850" dirty="0">
                <a:solidFill>
                  <a:srgbClr val="231F20"/>
                </a:solidFill>
                <a:latin typeface="Avenir Book"/>
                <a:cs typeface="Avenir Book"/>
              </a:rPr>
              <a:t>the</a:t>
            </a:r>
            <a:r>
              <a:rPr sz="1850" spc="45" dirty="0">
                <a:solidFill>
                  <a:srgbClr val="231F20"/>
                </a:solidFill>
                <a:latin typeface="Avenir Book"/>
                <a:cs typeface="Avenir Book"/>
              </a:rPr>
              <a:t> </a:t>
            </a:r>
            <a:r>
              <a:rPr sz="1850" dirty="0">
                <a:solidFill>
                  <a:srgbClr val="231F20"/>
                </a:solidFill>
                <a:latin typeface="Avenir Book"/>
                <a:cs typeface="Avenir Book"/>
              </a:rPr>
              <a:t>outdoor</a:t>
            </a:r>
            <a:r>
              <a:rPr sz="1850" spc="45" dirty="0">
                <a:solidFill>
                  <a:srgbClr val="231F20"/>
                </a:solidFill>
                <a:latin typeface="Avenir Book"/>
                <a:cs typeface="Avenir Book"/>
              </a:rPr>
              <a:t> </a:t>
            </a:r>
            <a:r>
              <a:rPr sz="1850" dirty="0">
                <a:solidFill>
                  <a:srgbClr val="231F20"/>
                </a:solidFill>
                <a:latin typeface="Avenir Book"/>
                <a:cs typeface="Avenir Book"/>
              </a:rPr>
              <a:t>air</a:t>
            </a:r>
            <a:r>
              <a:rPr sz="1850" spc="45" dirty="0">
                <a:solidFill>
                  <a:srgbClr val="231F20"/>
                </a:solidFill>
                <a:latin typeface="Avenir Book"/>
                <a:cs typeface="Avenir Book"/>
              </a:rPr>
              <a:t> </a:t>
            </a:r>
            <a:r>
              <a:rPr sz="1850" dirty="0">
                <a:solidFill>
                  <a:srgbClr val="231F20"/>
                </a:solidFill>
                <a:latin typeface="Avenir Book"/>
                <a:cs typeface="Avenir Book"/>
              </a:rPr>
              <a:t>can</a:t>
            </a:r>
            <a:r>
              <a:rPr sz="1850" spc="40" dirty="0">
                <a:solidFill>
                  <a:srgbClr val="231F20"/>
                </a:solidFill>
                <a:latin typeface="Avenir Book"/>
                <a:cs typeface="Avenir Book"/>
              </a:rPr>
              <a:t> </a:t>
            </a:r>
            <a:r>
              <a:rPr sz="1850" dirty="0">
                <a:solidFill>
                  <a:srgbClr val="231F20"/>
                </a:solidFill>
                <a:latin typeface="Avenir Book"/>
                <a:cs typeface="Avenir Book"/>
              </a:rPr>
              <a:t>be</a:t>
            </a:r>
            <a:r>
              <a:rPr sz="1850" spc="45" dirty="0">
                <a:solidFill>
                  <a:srgbClr val="231F20"/>
                </a:solidFill>
                <a:latin typeface="Avenir Book"/>
                <a:cs typeface="Avenir Book"/>
              </a:rPr>
              <a:t> </a:t>
            </a:r>
            <a:r>
              <a:rPr sz="1850" spc="-20" dirty="0">
                <a:solidFill>
                  <a:srgbClr val="231F20"/>
                </a:solidFill>
                <a:latin typeface="Avenir Book"/>
                <a:cs typeface="Avenir Book"/>
              </a:rPr>
              <a:t>more </a:t>
            </a:r>
            <a:r>
              <a:rPr sz="1850" dirty="0">
                <a:solidFill>
                  <a:srgbClr val="231F20"/>
                </a:solidFill>
                <a:latin typeface="Avenir Book"/>
                <a:cs typeface="Avenir Book"/>
              </a:rPr>
              <a:t>harmful</a:t>
            </a:r>
            <a:r>
              <a:rPr sz="1850" spc="20" dirty="0">
                <a:solidFill>
                  <a:srgbClr val="231F20"/>
                </a:solidFill>
                <a:latin typeface="Avenir Book"/>
                <a:cs typeface="Avenir Book"/>
              </a:rPr>
              <a:t> </a:t>
            </a:r>
            <a:r>
              <a:rPr sz="1850" dirty="0">
                <a:solidFill>
                  <a:srgbClr val="231F20"/>
                </a:solidFill>
                <a:latin typeface="Avenir Book"/>
                <a:cs typeface="Avenir Book"/>
              </a:rPr>
              <a:t>than</a:t>
            </a:r>
            <a:r>
              <a:rPr sz="1850" spc="25" dirty="0">
                <a:solidFill>
                  <a:srgbClr val="231F20"/>
                </a:solidFill>
                <a:latin typeface="Avenir Book"/>
                <a:cs typeface="Avenir Book"/>
              </a:rPr>
              <a:t> </a:t>
            </a:r>
            <a:r>
              <a:rPr sz="1850" dirty="0">
                <a:solidFill>
                  <a:srgbClr val="231F20"/>
                </a:solidFill>
                <a:latin typeface="Avenir Book"/>
                <a:cs typeface="Avenir Book"/>
              </a:rPr>
              <a:t>indoor</a:t>
            </a:r>
            <a:r>
              <a:rPr sz="1850" spc="20" dirty="0">
                <a:solidFill>
                  <a:srgbClr val="231F20"/>
                </a:solidFill>
                <a:latin typeface="Avenir Book"/>
                <a:cs typeface="Avenir Book"/>
              </a:rPr>
              <a:t> </a:t>
            </a:r>
            <a:r>
              <a:rPr sz="1850" spc="-10" dirty="0">
                <a:solidFill>
                  <a:srgbClr val="231F20"/>
                </a:solidFill>
                <a:latin typeface="Avenir Book"/>
                <a:cs typeface="Avenir Book"/>
              </a:rPr>
              <a:t>air,</a:t>
            </a:r>
            <a:r>
              <a:rPr sz="1850" spc="25" dirty="0">
                <a:solidFill>
                  <a:srgbClr val="231F20"/>
                </a:solidFill>
                <a:latin typeface="Avenir Book"/>
                <a:cs typeface="Avenir Book"/>
              </a:rPr>
              <a:t> </a:t>
            </a:r>
            <a:r>
              <a:rPr sz="1850" dirty="0">
                <a:solidFill>
                  <a:srgbClr val="231F20"/>
                </a:solidFill>
                <a:latin typeface="Avenir Book"/>
                <a:cs typeface="Avenir Book"/>
              </a:rPr>
              <a:t>like</a:t>
            </a:r>
            <a:r>
              <a:rPr sz="1850" spc="20" dirty="0">
                <a:solidFill>
                  <a:srgbClr val="231F20"/>
                </a:solidFill>
                <a:latin typeface="Avenir Book"/>
                <a:cs typeface="Avenir Book"/>
              </a:rPr>
              <a:t> </a:t>
            </a:r>
            <a:r>
              <a:rPr sz="1850" dirty="0">
                <a:solidFill>
                  <a:srgbClr val="231F20"/>
                </a:solidFill>
                <a:latin typeface="Avenir Book"/>
                <a:cs typeface="Avenir Book"/>
              </a:rPr>
              <a:t>if</a:t>
            </a:r>
            <a:r>
              <a:rPr sz="1850" spc="25" dirty="0">
                <a:solidFill>
                  <a:srgbClr val="231F20"/>
                </a:solidFill>
                <a:latin typeface="Avenir Book"/>
                <a:cs typeface="Avenir Book"/>
              </a:rPr>
              <a:t> </a:t>
            </a:r>
            <a:r>
              <a:rPr sz="1850" spc="-10" dirty="0">
                <a:solidFill>
                  <a:srgbClr val="231F20"/>
                </a:solidFill>
                <a:latin typeface="Avenir Book"/>
                <a:cs typeface="Avenir Book"/>
              </a:rPr>
              <a:t>there </a:t>
            </a:r>
            <a:r>
              <a:rPr sz="1850" dirty="0">
                <a:solidFill>
                  <a:srgbClr val="231F20"/>
                </a:solidFill>
                <a:latin typeface="Avenir Book"/>
                <a:cs typeface="Avenir Book"/>
              </a:rPr>
              <a:t>is</a:t>
            </a:r>
            <a:r>
              <a:rPr sz="1850" spc="40" dirty="0">
                <a:solidFill>
                  <a:srgbClr val="231F20"/>
                </a:solidFill>
                <a:latin typeface="Avenir Book"/>
                <a:cs typeface="Avenir Book"/>
              </a:rPr>
              <a:t> </a:t>
            </a:r>
            <a:r>
              <a:rPr sz="1850" dirty="0">
                <a:solidFill>
                  <a:srgbClr val="231F20"/>
                </a:solidFill>
                <a:latin typeface="Avenir Book"/>
                <a:cs typeface="Avenir Book"/>
              </a:rPr>
              <a:t>wildfire</a:t>
            </a:r>
            <a:r>
              <a:rPr sz="1850" spc="40" dirty="0">
                <a:solidFill>
                  <a:srgbClr val="231F20"/>
                </a:solidFill>
                <a:latin typeface="Avenir Book"/>
                <a:cs typeface="Avenir Book"/>
              </a:rPr>
              <a:t> </a:t>
            </a:r>
            <a:r>
              <a:rPr sz="1850" dirty="0">
                <a:solidFill>
                  <a:srgbClr val="231F20"/>
                </a:solidFill>
                <a:latin typeface="Avenir Book"/>
                <a:cs typeface="Avenir Book"/>
              </a:rPr>
              <a:t>smoke</a:t>
            </a:r>
            <a:r>
              <a:rPr sz="1850" spc="40" dirty="0">
                <a:solidFill>
                  <a:srgbClr val="231F20"/>
                </a:solidFill>
                <a:latin typeface="Avenir Book"/>
                <a:cs typeface="Avenir Book"/>
              </a:rPr>
              <a:t> </a:t>
            </a:r>
            <a:r>
              <a:rPr sz="1850" dirty="0">
                <a:solidFill>
                  <a:srgbClr val="231F20"/>
                </a:solidFill>
                <a:latin typeface="Avenir Book"/>
                <a:cs typeface="Avenir Book"/>
              </a:rPr>
              <a:t>outside.</a:t>
            </a:r>
            <a:r>
              <a:rPr sz="1850" spc="45" dirty="0">
                <a:solidFill>
                  <a:srgbClr val="231F20"/>
                </a:solidFill>
                <a:latin typeface="Avenir Book"/>
                <a:cs typeface="Avenir Book"/>
              </a:rPr>
              <a:t> </a:t>
            </a:r>
            <a:r>
              <a:rPr sz="1850" dirty="0">
                <a:solidFill>
                  <a:srgbClr val="231F20"/>
                </a:solidFill>
                <a:latin typeface="Avenir Book"/>
                <a:cs typeface="Avenir Book"/>
              </a:rPr>
              <a:t>In</a:t>
            </a:r>
            <a:r>
              <a:rPr sz="1850" spc="40" dirty="0">
                <a:solidFill>
                  <a:srgbClr val="231F20"/>
                </a:solidFill>
                <a:latin typeface="Avenir Book"/>
                <a:cs typeface="Avenir Book"/>
              </a:rPr>
              <a:t> </a:t>
            </a:r>
            <a:r>
              <a:rPr sz="1850" spc="-20" dirty="0">
                <a:solidFill>
                  <a:srgbClr val="231F20"/>
                </a:solidFill>
                <a:latin typeface="Avenir Book"/>
                <a:cs typeface="Avenir Book"/>
              </a:rPr>
              <a:t>this </a:t>
            </a:r>
            <a:r>
              <a:rPr sz="1850" dirty="0">
                <a:solidFill>
                  <a:srgbClr val="231F20"/>
                </a:solidFill>
                <a:latin typeface="Avenir Book"/>
                <a:cs typeface="Avenir Book"/>
              </a:rPr>
              <a:t>case</a:t>
            </a:r>
            <a:r>
              <a:rPr sz="1850" spc="40" dirty="0">
                <a:solidFill>
                  <a:srgbClr val="231F20"/>
                </a:solidFill>
                <a:latin typeface="Avenir Book"/>
                <a:cs typeface="Avenir Book"/>
              </a:rPr>
              <a:t> </a:t>
            </a:r>
            <a:r>
              <a:rPr sz="1850" dirty="0">
                <a:solidFill>
                  <a:srgbClr val="231F20"/>
                </a:solidFill>
                <a:latin typeface="Avenir Book"/>
                <a:cs typeface="Avenir Book"/>
              </a:rPr>
              <a:t>if</a:t>
            </a:r>
            <a:r>
              <a:rPr sz="1850" spc="45" dirty="0">
                <a:solidFill>
                  <a:srgbClr val="231F20"/>
                </a:solidFill>
                <a:latin typeface="Avenir Book"/>
                <a:cs typeface="Avenir Book"/>
              </a:rPr>
              <a:t> </a:t>
            </a:r>
            <a:r>
              <a:rPr sz="1850" dirty="0">
                <a:solidFill>
                  <a:srgbClr val="231F20"/>
                </a:solidFill>
                <a:latin typeface="Avenir Book"/>
                <a:cs typeface="Avenir Book"/>
              </a:rPr>
              <a:t>you</a:t>
            </a:r>
            <a:r>
              <a:rPr sz="1850" spc="45" dirty="0">
                <a:solidFill>
                  <a:srgbClr val="231F20"/>
                </a:solidFill>
                <a:latin typeface="Avenir Book"/>
                <a:cs typeface="Avenir Book"/>
              </a:rPr>
              <a:t> </a:t>
            </a:r>
            <a:r>
              <a:rPr sz="1850" dirty="0">
                <a:solidFill>
                  <a:srgbClr val="231F20"/>
                </a:solidFill>
                <a:latin typeface="Avenir Book"/>
                <a:cs typeface="Avenir Book"/>
              </a:rPr>
              <a:t>cannot</a:t>
            </a:r>
            <a:r>
              <a:rPr sz="1850" spc="40" dirty="0">
                <a:solidFill>
                  <a:srgbClr val="231F20"/>
                </a:solidFill>
                <a:latin typeface="Avenir Book"/>
                <a:cs typeface="Avenir Book"/>
              </a:rPr>
              <a:t> </a:t>
            </a:r>
            <a:r>
              <a:rPr sz="1850" dirty="0">
                <a:solidFill>
                  <a:srgbClr val="231F20"/>
                </a:solidFill>
                <a:latin typeface="Avenir Book"/>
                <a:cs typeface="Avenir Book"/>
              </a:rPr>
              <a:t>ventilate</a:t>
            </a:r>
            <a:r>
              <a:rPr sz="1850" spc="45" dirty="0">
                <a:solidFill>
                  <a:srgbClr val="231F20"/>
                </a:solidFill>
                <a:latin typeface="Avenir Book"/>
                <a:cs typeface="Avenir Book"/>
              </a:rPr>
              <a:t> </a:t>
            </a:r>
            <a:r>
              <a:rPr sz="1850" spc="-20" dirty="0">
                <a:solidFill>
                  <a:srgbClr val="231F20"/>
                </a:solidFill>
                <a:latin typeface="Avenir Book"/>
                <a:cs typeface="Avenir Book"/>
              </a:rPr>
              <a:t>your </a:t>
            </a:r>
            <a:r>
              <a:rPr sz="1850" dirty="0">
                <a:solidFill>
                  <a:srgbClr val="231F20"/>
                </a:solidFill>
                <a:latin typeface="Avenir Book"/>
                <a:cs typeface="Avenir Book"/>
              </a:rPr>
              <a:t>home</a:t>
            </a:r>
            <a:r>
              <a:rPr sz="1850" spc="20" dirty="0">
                <a:solidFill>
                  <a:srgbClr val="231F20"/>
                </a:solidFill>
                <a:latin typeface="Avenir Book"/>
                <a:cs typeface="Avenir Book"/>
              </a:rPr>
              <a:t> </a:t>
            </a:r>
            <a:r>
              <a:rPr sz="1850" dirty="0">
                <a:solidFill>
                  <a:srgbClr val="231F20"/>
                </a:solidFill>
                <a:latin typeface="Avenir Book"/>
                <a:cs typeface="Avenir Book"/>
              </a:rPr>
              <a:t>safely,</a:t>
            </a:r>
            <a:r>
              <a:rPr sz="1850" spc="25" dirty="0">
                <a:solidFill>
                  <a:srgbClr val="231F20"/>
                </a:solidFill>
                <a:latin typeface="Avenir Book"/>
                <a:cs typeface="Avenir Book"/>
              </a:rPr>
              <a:t> </a:t>
            </a:r>
            <a:r>
              <a:rPr sz="1850" dirty="0">
                <a:solidFill>
                  <a:srgbClr val="231F20"/>
                </a:solidFill>
                <a:latin typeface="Avenir Book"/>
                <a:cs typeface="Avenir Book"/>
              </a:rPr>
              <a:t>consider</a:t>
            </a:r>
            <a:r>
              <a:rPr sz="1850" spc="20" dirty="0">
                <a:solidFill>
                  <a:srgbClr val="231F20"/>
                </a:solidFill>
                <a:latin typeface="Avenir Book"/>
                <a:cs typeface="Avenir Book"/>
              </a:rPr>
              <a:t> </a:t>
            </a:r>
            <a:r>
              <a:rPr sz="1850" dirty="0">
                <a:solidFill>
                  <a:srgbClr val="231F20"/>
                </a:solidFill>
                <a:latin typeface="Avenir Book"/>
                <a:cs typeface="Avenir Book"/>
              </a:rPr>
              <a:t>holding</a:t>
            </a:r>
            <a:r>
              <a:rPr sz="1850" spc="25" dirty="0">
                <a:solidFill>
                  <a:srgbClr val="231F20"/>
                </a:solidFill>
                <a:latin typeface="Avenir Book"/>
                <a:cs typeface="Avenir Book"/>
              </a:rPr>
              <a:t> </a:t>
            </a:r>
            <a:r>
              <a:rPr sz="1850" spc="-25" dirty="0">
                <a:solidFill>
                  <a:srgbClr val="231F20"/>
                </a:solidFill>
                <a:latin typeface="Avenir Book"/>
                <a:cs typeface="Avenir Book"/>
              </a:rPr>
              <a:t>off</a:t>
            </a:r>
            <a:r>
              <a:rPr sz="1850" spc="500" dirty="0">
                <a:solidFill>
                  <a:srgbClr val="231F20"/>
                </a:solidFill>
                <a:latin typeface="Avenir Book"/>
                <a:cs typeface="Avenir Book"/>
              </a:rPr>
              <a:t> </a:t>
            </a:r>
            <a:r>
              <a:rPr sz="1850" dirty="0">
                <a:solidFill>
                  <a:srgbClr val="231F20"/>
                </a:solidFill>
                <a:latin typeface="Avenir Book"/>
                <a:cs typeface="Avenir Book"/>
              </a:rPr>
              <a:t>on</a:t>
            </a:r>
            <a:r>
              <a:rPr sz="1850" spc="40" dirty="0">
                <a:solidFill>
                  <a:srgbClr val="231F20"/>
                </a:solidFill>
                <a:latin typeface="Avenir Book"/>
                <a:cs typeface="Avenir Book"/>
              </a:rPr>
              <a:t> </a:t>
            </a:r>
            <a:r>
              <a:rPr sz="1850" dirty="0">
                <a:solidFill>
                  <a:srgbClr val="231F20"/>
                </a:solidFill>
                <a:latin typeface="Avenir Book"/>
                <a:cs typeface="Avenir Book"/>
              </a:rPr>
              <a:t>activities</a:t>
            </a:r>
            <a:r>
              <a:rPr sz="1850" spc="45" dirty="0">
                <a:solidFill>
                  <a:srgbClr val="231F20"/>
                </a:solidFill>
                <a:latin typeface="Avenir Book"/>
                <a:cs typeface="Avenir Book"/>
              </a:rPr>
              <a:t> </a:t>
            </a:r>
            <a:r>
              <a:rPr sz="1850" dirty="0">
                <a:solidFill>
                  <a:srgbClr val="231F20"/>
                </a:solidFill>
                <a:latin typeface="Avenir Book"/>
                <a:cs typeface="Avenir Book"/>
              </a:rPr>
              <a:t>where</a:t>
            </a:r>
            <a:r>
              <a:rPr sz="1850" spc="45" dirty="0">
                <a:solidFill>
                  <a:srgbClr val="231F20"/>
                </a:solidFill>
                <a:latin typeface="Avenir Book"/>
                <a:cs typeface="Avenir Book"/>
              </a:rPr>
              <a:t> </a:t>
            </a:r>
            <a:r>
              <a:rPr sz="1850" dirty="0">
                <a:solidFill>
                  <a:srgbClr val="231F20"/>
                </a:solidFill>
                <a:latin typeface="Avenir Book"/>
                <a:cs typeface="Avenir Book"/>
              </a:rPr>
              <a:t>you</a:t>
            </a:r>
            <a:r>
              <a:rPr sz="1850" spc="45" dirty="0">
                <a:solidFill>
                  <a:srgbClr val="231F20"/>
                </a:solidFill>
                <a:latin typeface="Avenir Book"/>
                <a:cs typeface="Avenir Book"/>
              </a:rPr>
              <a:t> </a:t>
            </a:r>
            <a:r>
              <a:rPr sz="1850" dirty="0">
                <a:solidFill>
                  <a:srgbClr val="231F20"/>
                </a:solidFill>
                <a:latin typeface="Avenir Book"/>
                <a:cs typeface="Avenir Book"/>
              </a:rPr>
              <a:t>would</a:t>
            </a:r>
            <a:r>
              <a:rPr sz="1850" spc="45" dirty="0">
                <a:solidFill>
                  <a:srgbClr val="231F20"/>
                </a:solidFill>
                <a:latin typeface="Avenir Book"/>
                <a:cs typeface="Avenir Book"/>
              </a:rPr>
              <a:t> </a:t>
            </a:r>
            <a:r>
              <a:rPr sz="1850" spc="-25" dirty="0">
                <a:solidFill>
                  <a:srgbClr val="231F20"/>
                </a:solidFill>
                <a:latin typeface="Avenir Book"/>
                <a:cs typeface="Avenir Book"/>
              </a:rPr>
              <a:t>use </a:t>
            </a:r>
            <a:r>
              <a:rPr sz="1850" dirty="0">
                <a:solidFill>
                  <a:srgbClr val="231F20"/>
                </a:solidFill>
                <a:latin typeface="Avenir Book"/>
                <a:cs typeface="Avenir Book"/>
              </a:rPr>
              <a:t>VOC-containing</a:t>
            </a:r>
            <a:r>
              <a:rPr sz="1850" spc="95" dirty="0">
                <a:solidFill>
                  <a:srgbClr val="231F20"/>
                </a:solidFill>
                <a:latin typeface="Avenir Book"/>
                <a:cs typeface="Avenir Book"/>
              </a:rPr>
              <a:t> </a:t>
            </a:r>
            <a:r>
              <a:rPr sz="1850" dirty="0">
                <a:solidFill>
                  <a:srgbClr val="231F20"/>
                </a:solidFill>
                <a:latin typeface="Avenir Book"/>
                <a:cs typeface="Avenir Book"/>
              </a:rPr>
              <a:t>products</a:t>
            </a:r>
            <a:r>
              <a:rPr sz="1850" spc="100" dirty="0">
                <a:solidFill>
                  <a:srgbClr val="231F20"/>
                </a:solidFill>
                <a:latin typeface="Avenir Book"/>
                <a:cs typeface="Avenir Book"/>
              </a:rPr>
              <a:t> </a:t>
            </a:r>
            <a:r>
              <a:rPr sz="1850" spc="-10" dirty="0">
                <a:solidFill>
                  <a:srgbClr val="231F20"/>
                </a:solidFill>
                <a:latin typeface="Avenir Book"/>
                <a:cs typeface="Avenir Book"/>
              </a:rPr>
              <a:t>(cleaning, </a:t>
            </a:r>
            <a:r>
              <a:rPr sz="1850" dirty="0">
                <a:solidFill>
                  <a:srgbClr val="231F20"/>
                </a:solidFill>
                <a:latin typeface="Avenir Book"/>
                <a:cs typeface="Avenir Book"/>
              </a:rPr>
              <a:t>painting,</a:t>
            </a:r>
            <a:r>
              <a:rPr sz="1850" spc="55" dirty="0">
                <a:solidFill>
                  <a:srgbClr val="231F20"/>
                </a:solidFill>
                <a:latin typeface="Avenir Book"/>
                <a:cs typeface="Avenir Book"/>
              </a:rPr>
              <a:t> </a:t>
            </a:r>
            <a:r>
              <a:rPr sz="1850" dirty="0">
                <a:solidFill>
                  <a:srgbClr val="231F20"/>
                </a:solidFill>
                <a:latin typeface="Avenir Book"/>
                <a:cs typeface="Avenir Book"/>
              </a:rPr>
              <a:t>etc.)</a:t>
            </a:r>
            <a:r>
              <a:rPr sz="1850" spc="60" dirty="0">
                <a:solidFill>
                  <a:srgbClr val="231F20"/>
                </a:solidFill>
                <a:latin typeface="Avenir Book"/>
                <a:cs typeface="Avenir Book"/>
              </a:rPr>
              <a:t> </a:t>
            </a:r>
            <a:r>
              <a:rPr sz="1850" dirty="0">
                <a:solidFill>
                  <a:srgbClr val="231F20"/>
                </a:solidFill>
                <a:latin typeface="Avenir Book"/>
                <a:cs typeface="Avenir Book"/>
              </a:rPr>
              <a:t>until</a:t>
            </a:r>
            <a:r>
              <a:rPr sz="1850" spc="60" dirty="0">
                <a:solidFill>
                  <a:srgbClr val="231F20"/>
                </a:solidFill>
                <a:latin typeface="Avenir Book"/>
                <a:cs typeface="Avenir Book"/>
              </a:rPr>
              <a:t> </a:t>
            </a:r>
            <a:r>
              <a:rPr sz="1850" dirty="0">
                <a:solidFill>
                  <a:srgbClr val="231F20"/>
                </a:solidFill>
                <a:latin typeface="Avenir Book"/>
                <a:cs typeface="Avenir Book"/>
              </a:rPr>
              <a:t>the</a:t>
            </a:r>
            <a:r>
              <a:rPr sz="1850" spc="60" dirty="0">
                <a:solidFill>
                  <a:srgbClr val="231F20"/>
                </a:solidFill>
                <a:latin typeface="Avenir Book"/>
                <a:cs typeface="Avenir Book"/>
              </a:rPr>
              <a:t> </a:t>
            </a:r>
            <a:r>
              <a:rPr sz="1850" dirty="0">
                <a:solidFill>
                  <a:srgbClr val="231F20"/>
                </a:solidFill>
                <a:latin typeface="Avenir Book"/>
                <a:cs typeface="Avenir Book"/>
              </a:rPr>
              <a:t>outdoor</a:t>
            </a:r>
            <a:r>
              <a:rPr sz="1850" spc="60" dirty="0">
                <a:solidFill>
                  <a:srgbClr val="231F20"/>
                </a:solidFill>
                <a:latin typeface="Avenir Book"/>
                <a:cs typeface="Avenir Book"/>
              </a:rPr>
              <a:t> </a:t>
            </a:r>
            <a:r>
              <a:rPr sz="1850" spc="-25" dirty="0">
                <a:solidFill>
                  <a:srgbClr val="231F20"/>
                </a:solidFill>
                <a:latin typeface="Avenir Book"/>
                <a:cs typeface="Avenir Book"/>
              </a:rPr>
              <a:t>air </a:t>
            </a:r>
            <a:r>
              <a:rPr sz="1850" dirty="0">
                <a:solidFill>
                  <a:srgbClr val="231F20"/>
                </a:solidFill>
                <a:latin typeface="Avenir Book"/>
                <a:cs typeface="Avenir Book"/>
              </a:rPr>
              <a:t>is</a:t>
            </a:r>
            <a:r>
              <a:rPr sz="1850" spc="40" dirty="0">
                <a:solidFill>
                  <a:srgbClr val="231F20"/>
                </a:solidFill>
                <a:latin typeface="Avenir Book"/>
                <a:cs typeface="Avenir Book"/>
              </a:rPr>
              <a:t> </a:t>
            </a:r>
            <a:r>
              <a:rPr sz="1850" dirty="0">
                <a:solidFill>
                  <a:srgbClr val="231F20"/>
                </a:solidFill>
                <a:latin typeface="Avenir Book"/>
                <a:cs typeface="Avenir Book"/>
              </a:rPr>
              <a:t>safer</a:t>
            </a:r>
            <a:r>
              <a:rPr sz="1850" spc="40" dirty="0">
                <a:solidFill>
                  <a:srgbClr val="231F20"/>
                </a:solidFill>
                <a:latin typeface="Avenir Book"/>
                <a:cs typeface="Avenir Book"/>
              </a:rPr>
              <a:t> </a:t>
            </a:r>
            <a:r>
              <a:rPr sz="1850" dirty="0">
                <a:solidFill>
                  <a:srgbClr val="231F20"/>
                </a:solidFill>
                <a:latin typeface="Avenir Book"/>
                <a:cs typeface="Avenir Book"/>
              </a:rPr>
              <a:t>and</a:t>
            </a:r>
            <a:r>
              <a:rPr sz="1850" spc="40" dirty="0">
                <a:solidFill>
                  <a:srgbClr val="231F20"/>
                </a:solidFill>
                <a:latin typeface="Avenir Book"/>
                <a:cs typeface="Avenir Book"/>
              </a:rPr>
              <a:t> </a:t>
            </a:r>
            <a:r>
              <a:rPr sz="1850" dirty="0">
                <a:solidFill>
                  <a:srgbClr val="231F20"/>
                </a:solidFill>
                <a:latin typeface="Avenir Book"/>
                <a:cs typeface="Avenir Book"/>
              </a:rPr>
              <a:t>you</a:t>
            </a:r>
            <a:r>
              <a:rPr sz="1850" spc="40" dirty="0">
                <a:solidFill>
                  <a:srgbClr val="231F20"/>
                </a:solidFill>
                <a:latin typeface="Avenir Book"/>
                <a:cs typeface="Avenir Book"/>
              </a:rPr>
              <a:t> </a:t>
            </a:r>
            <a:r>
              <a:rPr sz="1850" dirty="0">
                <a:solidFill>
                  <a:srgbClr val="231F20"/>
                </a:solidFill>
                <a:latin typeface="Avenir Book"/>
                <a:cs typeface="Avenir Book"/>
              </a:rPr>
              <a:t>can</a:t>
            </a:r>
            <a:r>
              <a:rPr sz="1850" spc="40" dirty="0">
                <a:solidFill>
                  <a:srgbClr val="231F20"/>
                </a:solidFill>
                <a:latin typeface="Avenir Book"/>
                <a:cs typeface="Avenir Book"/>
              </a:rPr>
              <a:t> </a:t>
            </a:r>
            <a:r>
              <a:rPr sz="1850" dirty="0">
                <a:solidFill>
                  <a:srgbClr val="231F20"/>
                </a:solidFill>
                <a:latin typeface="Avenir Book"/>
                <a:cs typeface="Avenir Book"/>
              </a:rPr>
              <a:t>ventilate</a:t>
            </a:r>
            <a:r>
              <a:rPr sz="1850" spc="40" dirty="0">
                <a:solidFill>
                  <a:srgbClr val="231F20"/>
                </a:solidFill>
                <a:latin typeface="Avenir Book"/>
                <a:cs typeface="Avenir Book"/>
              </a:rPr>
              <a:t> </a:t>
            </a:r>
            <a:r>
              <a:rPr sz="1850" spc="-20" dirty="0">
                <a:solidFill>
                  <a:srgbClr val="231F20"/>
                </a:solidFill>
                <a:latin typeface="Avenir Book"/>
                <a:cs typeface="Avenir Book"/>
              </a:rPr>
              <a:t>your </a:t>
            </a:r>
            <a:r>
              <a:rPr sz="1850" dirty="0">
                <a:solidFill>
                  <a:srgbClr val="231F20"/>
                </a:solidFill>
                <a:latin typeface="Avenir Book"/>
                <a:cs typeface="Avenir Book"/>
              </a:rPr>
              <a:t>home</a:t>
            </a:r>
            <a:r>
              <a:rPr sz="1850" spc="50" dirty="0">
                <a:solidFill>
                  <a:srgbClr val="231F20"/>
                </a:solidFill>
                <a:latin typeface="Avenir Book"/>
                <a:cs typeface="Avenir Book"/>
              </a:rPr>
              <a:t> </a:t>
            </a:r>
            <a:r>
              <a:rPr sz="1850" spc="-10" dirty="0">
                <a:solidFill>
                  <a:srgbClr val="231F20"/>
                </a:solidFill>
                <a:latin typeface="Avenir Book"/>
                <a:cs typeface="Avenir Book"/>
              </a:rPr>
              <a:t>appropriately.</a:t>
            </a:r>
            <a:endParaRPr sz="1850">
              <a:latin typeface="Avenir Book"/>
              <a:cs typeface="Avenir Book"/>
            </a:endParaRPr>
          </a:p>
        </p:txBody>
      </p:sp>
      <p:sp>
        <p:nvSpPr>
          <p:cNvPr id="11" name="object 11"/>
          <p:cNvSpPr txBox="1"/>
          <p:nvPr/>
        </p:nvSpPr>
        <p:spPr>
          <a:xfrm>
            <a:off x="5009631" y="3096987"/>
            <a:ext cx="143510" cy="185420"/>
          </a:xfrm>
          <a:prstGeom prst="rect">
            <a:avLst/>
          </a:prstGeom>
        </p:spPr>
        <p:txBody>
          <a:bodyPr vert="horz" wrap="square" lIns="0" tIns="12700" rIns="0" bIns="0" rtlCol="0">
            <a:spAutoFit/>
          </a:bodyPr>
          <a:lstStyle/>
          <a:p>
            <a:pPr marL="12700">
              <a:lnSpc>
                <a:spcPct val="100000"/>
              </a:lnSpc>
              <a:spcBef>
                <a:spcPts val="100"/>
              </a:spcBef>
            </a:pPr>
            <a:r>
              <a:rPr sz="1050" spc="-50" dirty="0">
                <a:solidFill>
                  <a:srgbClr val="E16C25"/>
                </a:solidFill>
                <a:latin typeface="Apple Symbols"/>
                <a:cs typeface="Apple Symbols"/>
              </a:rPr>
              <a:t>■</a:t>
            </a:r>
            <a:endParaRPr sz="1050">
              <a:latin typeface="Apple Symbols"/>
              <a:cs typeface="Apple Symbols"/>
            </a:endParaRPr>
          </a:p>
        </p:txBody>
      </p:sp>
      <p:sp>
        <p:nvSpPr>
          <p:cNvPr id="12" name="object 12"/>
          <p:cNvSpPr txBox="1"/>
          <p:nvPr/>
        </p:nvSpPr>
        <p:spPr>
          <a:xfrm>
            <a:off x="5009631" y="4016505"/>
            <a:ext cx="143510" cy="185420"/>
          </a:xfrm>
          <a:prstGeom prst="rect">
            <a:avLst/>
          </a:prstGeom>
        </p:spPr>
        <p:txBody>
          <a:bodyPr vert="horz" wrap="square" lIns="0" tIns="12700" rIns="0" bIns="0" rtlCol="0">
            <a:spAutoFit/>
          </a:bodyPr>
          <a:lstStyle/>
          <a:p>
            <a:pPr marL="12700">
              <a:lnSpc>
                <a:spcPct val="100000"/>
              </a:lnSpc>
              <a:spcBef>
                <a:spcPts val="100"/>
              </a:spcBef>
            </a:pPr>
            <a:r>
              <a:rPr sz="1050" spc="-50" dirty="0">
                <a:solidFill>
                  <a:srgbClr val="E16C25"/>
                </a:solidFill>
                <a:latin typeface="Apple Symbols"/>
                <a:cs typeface="Apple Symbols"/>
              </a:rPr>
              <a:t>■</a:t>
            </a:r>
            <a:endParaRPr sz="1050">
              <a:latin typeface="Apple Symbols"/>
              <a:cs typeface="Apple Symbols"/>
            </a:endParaRPr>
          </a:p>
        </p:txBody>
      </p:sp>
      <p:sp>
        <p:nvSpPr>
          <p:cNvPr id="13" name="object 13"/>
          <p:cNvSpPr txBox="1"/>
          <p:nvPr/>
        </p:nvSpPr>
        <p:spPr>
          <a:xfrm>
            <a:off x="292100" y="7395985"/>
            <a:ext cx="5270500" cy="184390"/>
          </a:xfrm>
          <a:prstGeom prst="rect">
            <a:avLst/>
          </a:prstGeom>
        </p:spPr>
        <p:txBody>
          <a:bodyPr vert="horz" wrap="square" lIns="0" tIns="12700" rIns="0" bIns="0" rtlCol="0">
            <a:spAutoFit/>
          </a:bodyPr>
          <a:lstStyle/>
          <a:p>
            <a:pPr marL="12700">
              <a:lnSpc>
                <a:spcPct val="100000"/>
              </a:lnSpc>
              <a:spcBef>
                <a:spcPts val="100"/>
              </a:spcBef>
            </a:pPr>
            <a:r>
              <a:rPr sz="1100" dirty="0">
                <a:solidFill>
                  <a:srgbClr val="004E71"/>
                </a:solidFill>
                <a:latin typeface="Avenir Next Medium"/>
                <a:cs typeface="Avenir Next Medium"/>
              </a:rPr>
              <a:t>P</a:t>
            </a:r>
            <a:r>
              <a:rPr sz="1100" spc="-70" dirty="0">
                <a:solidFill>
                  <a:srgbClr val="004E71"/>
                </a:solidFill>
                <a:latin typeface="Avenir Next Medium"/>
                <a:cs typeface="Avenir Next Medium"/>
              </a:rPr>
              <a:t> </a:t>
            </a:r>
            <a:r>
              <a:rPr sz="1100" dirty="0">
                <a:solidFill>
                  <a:srgbClr val="004E71"/>
                </a:solidFill>
                <a:latin typeface="Avenir Next Medium"/>
                <a:cs typeface="Avenir Next Medium"/>
              </a:rPr>
              <a:t>E</a:t>
            </a:r>
            <a:r>
              <a:rPr sz="1100" spc="-60" dirty="0">
                <a:solidFill>
                  <a:srgbClr val="004E71"/>
                </a:solidFill>
                <a:latin typeface="Avenir Next Medium"/>
                <a:cs typeface="Avenir Next Medium"/>
              </a:rPr>
              <a:t> </a:t>
            </a:r>
            <a:r>
              <a:rPr sz="1100" dirty="0">
                <a:solidFill>
                  <a:srgbClr val="004E71"/>
                </a:solidFill>
                <a:latin typeface="Avenir Next Medium"/>
                <a:cs typeface="Avenir Next Medium"/>
              </a:rPr>
              <a:t>D</a:t>
            </a:r>
            <a:r>
              <a:rPr sz="1100" spc="-50" dirty="0">
                <a:solidFill>
                  <a:srgbClr val="004E71"/>
                </a:solidFill>
                <a:latin typeface="Avenir Next Medium"/>
                <a:cs typeface="Avenir Next Medium"/>
              </a:rPr>
              <a:t> </a:t>
            </a:r>
            <a:r>
              <a:rPr sz="1100" spc="105" dirty="0">
                <a:solidFill>
                  <a:srgbClr val="004E71"/>
                </a:solidFill>
                <a:latin typeface="Avenir Next Medium"/>
                <a:cs typeface="Avenir Next Medium"/>
              </a:rPr>
              <a:t>IA</a:t>
            </a:r>
            <a:r>
              <a:rPr sz="1100" spc="-130" dirty="0">
                <a:solidFill>
                  <a:srgbClr val="004E71"/>
                </a:solidFill>
                <a:latin typeface="Avenir Next Medium"/>
                <a:cs typeface="Avenir Next Medium"/>
              </a:rPr>
              <a:t> </a:t>
            </a:r>
            <a:r>
              <a:rPr sz="1100" dirty="0">
                <a:solidFill>
                  <a:srgbClr val="004E71"/>
                </a:solidFill>
                <a:latin typeface="Avenir Next Medium"/>
                <a:cs typeface="Avenir Next Medium"/>
              </a:rPr>
              <a:t>T</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R</a:t>
            </a:r>
            <a:r>
              <a:rPr sz="1100" spc="-45" dirty="0">
                <a:solidFill>
                  <a:srgbClr val="004E71"/>
                </a:solidFill>
                <a:latin typeface="Avenir Next Medium"/>
                <a:cs typeface="Avenir Next Medium"/>
              </a:rPr>
              <a:t> </a:t>
            </a:r>
            <a:r>
              <a:rPr sz="1100" dirty="0">
                <a:solidFill>
                  <a:srgbClr val="004E71"/>
                </a:solidFill>
                <a:latin typeface="Avenir Next Medium"/>
                <a:cs typeface="Avenir Next Medium"/>
              </a:rPr>
              <a:t>I</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C</a:t>
            </a:r>
            <a:r>
              <a:rPr sz="1100" spc="440" dirty="0">
                <a:solidFill>
                  <a:srgbClr val="004E71"/>
                </a:solidFill>
                <a:latin typeface="Avenir Next Medium"/>
                <a:cs typeface="Avenir Next Medium"/>
              </a:rPr>
              <a:t> </a:t>
            </a:r>
            <a:r>
              <a:rPr sz="1100" dirty="0">
                <a:solidFill>
                  <a:srgbClr val="004E71"/>
                </a:solidFill>
                <a:latin typeface="Avenir Next Medium"/>
                <a:cs typeface="Avenir Next Medium"/>
              </a:rPr>
              <a:t>E</a:t>
            </a:r>
            <a:r>
              <a:rPr sz="1100" spc="-60" dirty="0">
                <a:solidFill>
                  <a:srgbClr val="004E71"/>
                </a:solidFill>
                <a:latin typeface="Avenir Next Medium"/>
                <a:cs typeface="Avenir Next Medium"/>
              </a:rPr>
              <a:t> </a:t>
            </a:r>
            <a:r>
              <a:rPr sz="1100" dirty="0">
                <a:solidFill>
                  <a:srgbClr val="004E71"/>
                </a:solidFill>
                <a:latin typeface="Avenir Next Medium"/>
                <a:cs typeface="Avenir Next Medium"/>
              </a:rPr>
              <a:t>N</a:t>
            </a:r>
            <a:r>
              <a:rPr sz="1100" spc="-45" dirty="0">
                <a:solidFill>
                  <a:srgbClr val="004E71"/>
                </a:solidFill>
                <a:latin typeface="Avenir Next Medium"/>
                <a:cs typeface="Avenir Next Medium"/>
              </a:rPr>
              <a:t> </a:t>
            </a:r>
            <a:r>
              <a:rPr sz="1100" dirty="0">
                <a:solidFill>
                  <a:srgbClr val="004E71"/>
                </a:solidFill>
                <a:latin typeface="Avenir Next Medium"/>
                <a:cs typeface="Avenir Next Medium"/>
              </a:rPr>
              <a:t>V</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I</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R</a:t>
            </a:r>
            <a:r>
              <a:rPr sz="1100" spc="-60" dirty="0">
                <a:solidFill>
                  <a:srgbClr val="004E71"/>
                </a:solidFill>
                <a:latin typeface="Avenir Next Medium"/>
                <a:cs typeface="Avenir Next Medium"/>
              </a:rPr>
              <a:t> </a:t>
            </a:r>
            <a:r>
              <a:rPr sz="1100" spc="165" dirty="0">
                <a:solidFill>
                  <a:srgbClr val="004E71"/>
                </a:solidFill>
                <a:latin typeface="Avenir Next Medium"/>
                <a:cs typeface="Avenir Next Medium"/>
              </a:rPr>
              <a:t>ONME</a:t>
            </a:r>
            <a:r>
              <a:rPr sz="1100" spc="-60" dirty="0">
                <a:solidFill>
                  <a:srgbClr val="004E71"/>
                </a:solidFill>
                <a:latin typeface="Avenir Next Medium"/>
                <a:cs typeface="Avenir Next Medium"/>
              </a:rPr>
              <a:t> </a:t>
            </a:r>
            <a:r>
              <a:rPr sz="1100" dirty="0">
                <a:solidFill>
                  <a:srgbClr val="004E71"/>
                </a:solidFill>
                <a:latin typeface="Avenir Next Medium"/>
                <a:cs typeface="Avenir Next Medium"/>
              </a:rPr>
              <a:t>N</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T</a:t>
            </a:r>
            <a:r>
              <a:rPr sz="1100" spc="-130" dirty="0">
                <a:solidFill>
                  <a:srgbClr val="004E71"/>
                </a:solidFill>
                <a:latin typeface="Avenir Next Medium"/>
                <a:cs typeface="Avenir Next Medium"/>
              </a:rPr>
              <a:t> </a:t>
            </a:r>
            <a:r>
              <a:rPr sz="1100" spc="105" dirty="0">
                <a:solidFill>
                  <a:srgbClr val="004E71"/>
                </a:solidFill>
                <a:latin typeface="Avenir Next Medium"/>
                <a:cs typeface="Avenir Next Medium"/>
              </a:rPr>
              <a:t>AL</a:t>
            </a:r>
            <a:r>
              <a:rPr sz="1100" spc="440" dirty="0">
                <a:solidFill>
                  <a:srgbClr val="004E71"/>
                </a:solidFill>
                <a:latin typeface="Avenir Next Medium"/>
                <a:cs typeface="Avenir Next Medium"/>
              </a:rPr>
              <a:t> </a:t>
            </a:r>
            <a:r>
              <a:rPr sz="1100" dirty="0">
                <a:solidFill>
                  <a:srgbClr val="004E71"/>
                </a:solidFill>
                <a:latin typeface="Avenir Next Medium"/>
                <a:cs typeface="Avenir Next Medium"/>
              </a:rPr>
              <a:t>H</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E</a:t>
            </a:r>
            <a:r>
              <a:rPr sz="1100" spc="-25" dirty="0">
                <a:solidFill>
                  <a:srgbClr val="004E71"/>
                </a:solidFill>
                <a:latin typeface="Avenir Next Medium"/>
                <a:cs typeface="Avenir Next Medium"/>
              </a:rPr>
              <a:t> </a:t>
            </a:r>
            <a:r>
              <a:rPr sz="1100" spc="105" dirty="0">
                <a:solidFill>
                  <a:srgbClr val="004E71"/>
                </a:solidFill>
                <a:latin typeface="Avenir Next Medium"/>
                <a:cs typeface="Avenir Next Medium"/>
              </a:rPr>
              <a:t>AL</a:t>
            </a:r>
            <a:r>
              <a:rPr sz="1100" spc="-130" dirty="0">
                <a:solidFill>
                  <a:srgbClr val="004E71"/>
                </a:solidFill>
                <a:latin typeface="Avenir Next Medium"/>
                <a:cs typeface="Avenir Next Medium"/>
              </a:rPr>
              <a:t> </a:t>
            </a:r>
            <a:r>
              <a:rPr sz="1100" dirty="0">
                <a:solidFill>
                  <a:srgbClr val="004E71"/>
                </a:solidFill>
                <a:latin typeface="Avenir Next Medium"/>
                <a:cs typeface="Avenir Next Medium"/>
              </a:rPr>
              <a:t>T</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H</a:t>
            </a:r>
            <a:r>
              <a:rPr sz="1100" spc="440" dirty="0">
                <a:solidFill>
                  <a:srgbClr val="004E71"/>
                </a:solidFill>
                <a:latin typeface="Avenir Next Medium"/>
                <a:cs typeface="Avenir Next Medium"/>
              </a:rPr>
              <a:t> </a:t>
            </a:r>
            <a:r>
              <a:rPr sz="1100" dirty="0">
                <a:solidFill>
                  <a:srgbClr val="004E71"/>
                </a:solidFill>
                <a:latin typeface="Avenir Next Medium"/>
                <a:cs typeface="Avenir Next Medium"/>
              </a:rPr>
              <a:t>S</a:t>
            </a:r>
            <a:r>
              <a:rPr sz="1100" spc="-60" dirty="0">
                <a:solidFill>
                  <a:srgbClr val="004E71"/>
                </a:solidFill>
                <a:latin typeface="Avenir Next Medium"/>
                <a:cs typeface="Avenir Next Medium"/>
              </a:rPr>
              <a:t> </a:t>
            </a:r>
            <a:r>
              <a:rPr sz="1100" dirty="0">
                <a:solidFill>
                  <a:srgbClr val="004E71"/>
                </a:solidFill>
                <a:latin typeface="Avenir Next Medium"/>
                <a:cs typeface="Avenir Next Medium"/>
              </a:rPr>
              <a:t>P</a:t>
            </a:r>
            <a:r>
              <a:rPr sz="1100" spc="-65" dirty="0">
                <a:solidFill>
                  <a:srgbClr val="004E71"/>
                </a:solidFill>
                <a:latin typeface="Avenir Next Medium"/>
                <a:cs typeface="Avenir Next Medium"/>
              </a:rPr>
              <a:t> </a:t>
            </a:r>
            <a:r>
              <a:rPr sz="1100" spc="-10" dirty="0">
                <a:solidFill>
                  <a:srgbClr val="004E71"/>
                </a:solidFill>
                <a:latin typeface="Avenir Next Medium"/>
                <a:cs typeface="Avenir Next Medium"/>
              </a:rPr>
              <a:t>E</a:t>
            </a:r>
            <a:r>
              <a:rPr sz="1100" spc="-70" dirty="0">
                <a:solidFill>
                  <a:srgbClr val="004E71"/>
                </a:solidFill>
                <a:latin typeface="Avenir Next Medium"/>
                <a:cs typeface="Avenir Next Medium"/>
              </a:rPr>
              <a:t> </a:t>
            </a:r>
            <a:r>
              <a:rPr sz="1100" dirty="0">
                <a:solidFill>
                  <a:srgbClr val="004E71"/>
                </a:solidFill>
                <a:latin typeface="Avenir Next Medium"/>
                <a:cs typeface="Avenir Next Medium"/>
              </a:rPr>
              <a:t>C</a:t>
            </a:r>
            <a:r>
              <a:rPr sz="1100" spc="-55" dirty="0">
                <a:solidFill>
                  <a:srgbClr val="004E71"/>
                </a:solidFill>
                <a:latin typeface="Avenir Next Medium"/>
                <a:cs typeface="Avenir Next Medium"/>
              </a:rPr>
              <a:t> </a:t>
            </a:r>
            <a:r>
              <a:rPr sz="1100" spc="140" dirty="0">
                <a:solidFill>
                  <a:srgbClr val="004E71"/>
                </a:solidFill>
                <a:latin typeface="Avenir Next Medium"/>
                <a:cs typeface="Avenir Next Medium"/>
              </a:rPr>
              <a:t>IAL</a:t>
            </a:r>
            <a:r>
              <a:rPr sz="1100" spc="-130" dirty="0">
                <a:solidFill>
                  <a:srgbClr val="004E71"/>
                </a:solidFill>
                <a:latin typeface="Avenir Next Medium"/>
                <a:cs typeface="Avenir Next Medium"/>
              </a:rPr>
              <a:t> </a:t>
            </a:r>
            <a:r>
              <a:rPr sz="1100" dirty="0">
                <a:solidFill>
                  <a:srgbClr val="004E71"/>
                </a:solidFill>
                <a:latin typeface="Avenir Next Medium"/>
                <a:cs typeface="Avenir Next Medium"/>
              </a:rPr>
              <a:t>T Y</a:t>
            </a:r>
            <a:r>
              <a:rPr sz="1100" spc="440" dirty="0">
                <a:solidFill>
                  <a:srgbClr val="004E71"/>
                </a:solidFill>
                <a:latin typeface="Avenir Next Medium"/>
                <a:cs typeface="Avenir Next Medium"/>
              </a:rPr>
              <a:t> </a:t>
            </a:r>
            <a:r>
              <a:rPr sz="1100" spc="100" dirty="0">
                <a:solidFill>
                  <a:srgbClr val="004E71"/>
                </a:solidFill>
                <a:latin typeface="Avenir Next Medium"/>
                <a:cs typeface="Avenir Next Medium"/>
              </a:rPr>
              <a:t>UN</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I</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T</a:t>
            </a:r>
            <a:r>
              <a:rPr sz="1100" spc="-45" dirty="0">
                <a:solidFill>
                  <a:srgbClr val="004E71"/>
                </a:solidFill>
                <a:latin typeface="Avenir Next Medium"/>
                <a:cs typeface="Avenir Next Medium"/>
              </a:rPr>
              <a:t> </a:t>
            </a:r>
            <a:r>
              <a:rPr sz="1100" spc="-50" dirty="0">
                <a:solidFill>
                  <a:srgbClr val="004E71"/>
                </a:solidFill>
                <a:latin typeface="Avenir Next Medium"/>
                <a:cs typeface="Avenir Next Medium"/>
              </a:rPr>
              <a:t>S</a:t>
            </a:r>
            <a:endParaRPr sz="1100" dirty="0">
              <a:latin typeface="Avenir Next Medium"/>
              <a:cs typeface="Avenir Next Medium"/>
            </a:endParaRPr>
          </a:p>
        </p:txBody>
      </p:sp>
      <p:sp>
        <p:nvSpPr>
          <p:cNvPr id="14" name="object 14"/>
          <p:cNvSpPr txBox="1"/>
          <p:nvPr/>
        </p:nvSpPr>
        <p:spPr>
          <a:xfrm>
            <a:off x="7975600" y="7146035"/>
            <a:ext cx="1790700" cy="482600"/>
          </a:xfrm>
          <a:prstGeom prst="rect">
            <a:avLst/>
          </a:prstGeom>
        </p:spPr>
        <p:txBody>
          <a:bodyPr vert="horz" wrap="square" lIns="0" tIns="12700" rIns="0" bIns="0" rtlCol="0">
            <a:spAutoFit/>
          </a:bodyPr>
          <a:lstStyle/>
          <a:p>
            <a:pPr marL="12700">
              <a:lnSpc>
                <a:spcPct val="100000"/>
              </a:lnSpc>
              <a:spcBef>
                <a:spcPts val="100"/>
              </a:spcBef>
              <a:tabLst>
                <a:tab pos="1360805" algn="l"/>
              </a:tabLst>
            </a:pPr>
            <a:r>
              <a:rPr sz="2000" spc="-10" dirty="0">
                <a:solidFill>
                  <a:srgbClr val="004E71"/>
                </a:solidFill>
                <a:latin typeface="Avenir Next Medium"/>
                <a:cs typeface="Avenir Next Medium"/>
              </a:rPr>
              <a:t>Educator</a:t>
            </a:r>
            <a:r>
              <a:rPr sz="2000" dirty="0">
                <a:solidFill>
                  <a:srgbClr val="004E71"/>
                </a:solidFill>
                <a:latin typeface="Avenir Next Medium"/>
                <a:cs typeface="Avenir Next Medium"/>
              </a:rPr>
              <a:t>	</a:t>
            </a:r>
            <a:r>
              <a:rPr sz="3000" spc="-120" dirty="0">
                <a:solidFill>
                  <a:srgbClr val="004E71"/>
                </a:solidFill>
                <a:latin typeface="Avenir Next Medium"/>
                <a:cs typeface="Avenir Next Medium"/>
              </a:rPr>
              <a:t>35</a:t>
            </a:r>
            <a:endParaRPr sz="3000">
              <a:latin typeface="Avenir Next Medium"/>
              <a:cs typeface="Avenir Next Medium"/>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114299" y="114300"/>
            <a:ext cx="9829800" cy="7543800"/>
            <a:chOff x="114299" y="114300"/>
            <a:chExt cx="9829800" cy="7543800"/>
          </a:xfrm>
        </p:grpSpPr>
        <p:sp>
          <p:nvSpPr>
            <p:cNvPr id="3" name="object 3"/>
            <p:cNvSpPr/>
            <p:nvPr/>
          </p:nvSpPr>
          <p:spPr>
            <a:xfrm>
              <a:off x="114299" y="685800"/>
              <a:ext cx="9829800" cy="2423160"/>
            </a:xfrm>
            <a:custGeom>
              <a:avLst/>
              <a:gdLst/>
              <a:ahLst/>
              <a:cxnLst/>
              <a:rect l="l" t="t" r="r" b="b"/>
              <a:pathLst>
                <a:path w="9829800" h="2423160">
                  <a:moveTo>
                    <a:pt x="9829800" y="0"/>
                  </a:moveTo>
                  <a:lnTo>
                    <a:pt x="0" y="0"/>
                  </a:lnTo>
                  <a:lnTo>
                    <a:pt x="0" y="2423160"/>
                  </a:lnTo>
                  <a:lnTo>
                    <a:pt x="9829800" y="2423160"/>
                  </a:lnTo>
                  <a:lnTo>
                    <a:pt x="9829800" y="0"/>
                  </a:lnTo>
                  <a:close/>
                </a:path>
              </a:pathLst>
            </a:custGeom>
            <a:solidFill>
              <a:srgbClr val="FFFFFF"/>
            </a:solidFill>
          </p:spPr>
          <p:txBody>
            <a:bodyPr wrap="square" lIns="0" tIns="0" rIns="0" bIns="0" rtlCol="0"/>
            <a:lstStyle/>
            <a:p>
              <a:endParaRPr/>
            </a:p>
          </p:txBody>
        </p:sp>
        <p:pic>
          <p:nvPicPr>
            <p:cNvPr id="4" name="object 4"/>
            <p:cNvPicPr/>
            <p:nvPr/>
          </p:nvPicPr>
          <p:blipFill>
            <a:blip r:embed="rId2" cstate="print"/>
            <a:stretch>
              <a:fillRect/>
            </a:stretch>
          </p:blipFill>
          <p:spPr>
            <a:xfrm>
              <a:off x="1623060" y="708659"/>
              <a:ext cx="3255251" cy="3990301"/>
            </a:xfrm>
            <a:prstGeom prst="rect">
              <a:avLst/>
            </a:prstGeom>
          </p:spPr>
        </p:pic>
        <p:pic>
          <p:nvPicPr>
            <p:cNvPr id="5" name="object 5"/>
            <p:cNvPicPr/>
            <p:nvPr/>
          </p:nvPicPr>
          <p:blipFill>
            <a:blip r:embed="rId3" cstate="print"/>
            <a:stretch>
              <a:fillRect/>
            </a:stretch>
          </p:blipFill>
          <p:spPr>
            <a:xfrm>
              <a:off x="4889982" y="861479"/>
              <a:ext cx="3255238" cy="3427514"/>
            </a:xfrm>
            <a:prstGeom prst="rect">
              <a:avLst/>
            </a:prstGeom>
          </p:spPr>
        </p:pic>
        <p:sp>
          <p:nvSpPr>
            <p:cNvPr id="6" name="object 6"/>
            <p:cNvSpPr/>
            <p:nvPr/>
          </p:nvSpPr>
          <p:spPr>
            <a:xfrm>
              <a:off x="1964728" y="932936"/>
              <a:ext cx="5679440" cy="3556000"/>
            </a:xfrm>
            <a:custGeom>
              <a:avLst/>
              <a:gdLst/>
              <a:ahLst/>
              <a:cxnLst/>
              <a:rect l="l" t="t" r="r" b="b"/>
              <a:pathLst>
                <a:path w="5679440" h="3556000">
                  <a:moveTo>
                    <a:pt x="5679084" y="134378"/>
                  </a:moveTo>
                  <a:lnTo>
                    <a:pt x="0" y="0"/>
                  </a:lnTo>
                  <a:lnTo>
                    <a:pt x="241300" y="3555466"/>
                  </a:lnTo>
                  <a:lnTo>
                    <a:pt x="5679084" y="3314915"/>
                  </a:lnTo>
                  <a:lnTo>
                    <a:pt x="5679084" y="134378"/>
                  </a:lnTo>
                  <a:close/>
                </a:path>
              </a:pathLst>
            </a:custGeom>
            <a:ln w="45186">
              <a:solidFill>
                <a:srgbClr val="000000"/>
              </a:solidFill>
            </a:ln>
          </p:spPr>
          <p:txBody>
            <a:bodyPr wrap="square" lIns="0" tIns="0" rIns="0" bIns="0" rtlCol="0"/>
            <a:lstStyle/>
            <a:p>
              <a:endParaRPr/>
            </a:p>
          </p:txBody>
        </p:sp>
      </p:grpSp>
      <p:sp>
        <p:nvSpPr>
          <p:cNvPr id="7" name="object 7"/>
          <p:cNvSpPr txBox="1"/>
          <p:nvPr/>
        </p:nvSpPr>
        <p:spPr>
          <a:xfrm>
            <a:off x="1747520" y="4856479"/>
            <a:ext cx="7406640" cy="2281394"/>
          </a:xfrm>
          <a:prstGeom prst="rect">
            <a:avLst/>
          </a:prstGeom>
        </p:spPr>
        <p:txBody>
          <a:bodyPr vert="horz" wrap="square" lIns="0" tIns="31750" rIns="0" bIns="0" rtlCol="0">
            <a:spAutoFit/>
          </a:bodyPr>
          <a:lstStyle/>
          <a:p>
            <a:pPr marL="12700" marR="638175">
              <a:lnSpc>
                <a:spcPts val="2160"/>
              </a:lnSpc>
              <a:spcBef>
                <a:spcPts val="250"/>
              </a:spcBef>
            </a:pPr>
            <a:r>
              <a:rPr sz="1850" b="1" dirty="0">
                <a:solidFill>
                  <a:srgbClr val="231F20"/>
                </a:solidFill>
                <a:latin typeface="Avenir Heavy"/>
                <a:cs typeface="Avenir Heavy"/>
              </a:rPr>
              <a:t>How</a:t>
            </a:r>
            <a:r>
              <a:rPr sz="1850" b="1" spc="45" dirty="0">
                <a:solidFill>
                  <a:srgbClr val="231F20"/>
                </a:solidFill>
                <a:latin typeface="Avenir Heavy"/>
                <a:cs typeface="Avenir Heavy"/>
              </a:rPr>
              <a:t> </a:t>
            </a:r>
            <a:r>
              <a:rPr sz="1850" b="1" dirty="0">
                <a:solidFill>
                  <a:srgbClr val="231F20"/>
                </a:solidFill>
                <a:latin typeface="Avenir Heavy"/>
                <a:cs typeface="Avenir Heavy"/>
              </a:rPr>
              <a:t>you</a:t>
            </a:r>
            <a:r>
              <a:rPr sz="1850" b="1" spc="50" dirty="0">
                <a:solidFill>
                  <a:srgbClr val="231F20"/>
                </a:solidFill>
                <a:latin typeface="Avenir Heavy"/>
                <a:cs typeface="Avenir Heavy"/>
              </a:rPr>
              <a:t> </a:t>
            </a:r>
            <a:r>
              <a:rPr sz="1850" b="1" dirty="0">
                <a:solidFill>
                  <a:srgbClr val="231F20"/>
                </a:solidFill>
                <a:latin typeface="Avenir Heavy"/>
                <a:cs typeface="Avenir Heavy"/>
              </a:rPr>
              <a:t>can</a:t>
            </a:r>
            <a:r>
              <a:rPr sz="1850" b="1" spc="50" dirty="0">
                <a:solidFill>
                  <a:srgbClr val="231F20"/>
                </a:solidFill>
                <a:latin typeface="Avenir Heavy"/>
                <a:cs typeface="Avenir Heavy"/>
              </a:rPr>
              <a:t> </a:t>
            </a:r>
            <a:r>
              <a:rPr sz="1850" b="1" dirty="0">
                <a:solidFill>
                  <a:srgbClr val="231F20"/>
                </a:solidFill>
                <a:latin typeface="Avenir Heavy"/>
                <a:cs typeface="Avenir Heavy"/>
              </a:rPr>
              <a:t>lower</a:t>
            </a:r>
            <a:r>
              <a:rPr sz="1850" b="1" spc="45" dirty="0">
                <a:solidFill>
                  <a:srgbClr val="231F20"/>
                </a:solidFill>
                <a:latin typeface="Avenir Heavy"/>
                <a:cs typeface="Avenir Heavy"/>
              </a:rPr>
              <a:t> </a:t>
            </a:r>
            <a:r>
              <a:rPr sz="1850" b="1" dirty="0">
                <a:solidFill>
                  <a:srgbClr val="231F20"/>
                </a:solidFill>
                <a:latin typeface="Avenir Heavy"/>
                <a:cs typeface="Avenir Heavy"/>
              </a:rPr>
              <a:t>your</a:t>
            </a:r>
            <a:r>
              <a:rPr sz="1850" b="1" spc="50" dirty="0">
                <a:solidFill>
                  <a:srgbClr val="231F20"/>
                </a:solidFill>
                <a:latin typeface="Avenir Heavy"/>
                <a:cs typeface="Avenir Heavy"/>
              </a:rPr>
              <a:t> </a:t>
            </a:r>
            <a:r>
              <a:rPr sz="1850" b="1" dirty="0">
                <a:solidFill>
                  <a:srgbClr val="231F20"/>
                </a:solidFill>
                <a:latin typeface="Avenir Heavy"/>
                <a:cs typeface="Avenir Heavy"/>
              </a:rPr>
              <a:t>exposure</a:t>
            </a:r>
            <a:r>
              <a:rPr sz="1850" b="1" spc="50" dirty="0">
                <a:solidFill>
                  <a:srgbClr val="231F20"/>
                </a:solidFill>
                <a:latin typeface="Avenir Heavy"/>
                <a:cs typeface="Avenir Heavy"/>
              </a:rPr>
              <a:t> </a:t>
            </a:r>
            <a:r>
              <a:rPr sz="1850" b="1" dirty="0">
                <a:solidFill>
                  <a:srgbClr val="231F20"/>
                </a:solidFill>
                <a:latin typeface="Avenir Heavy"/>
                <a:cs typeface="Avenir Heavy"/>
              </a:rPr>
              <a:t>to</a:t>
            </a:r>
            <a:r>
              <a:rPr sz="1850" b="1" spc="45" dirty="0">
                <a:solidFill>
                  <a:srgbClr val="231F20"/>
                </a:solidFill>
                <a:latin typeface="Avenir Heavy"/>
                <a:cs typeface="Avenir Heavy"/>
              </a:rPr>
              <a:t> </a:t>
            </a:r>
            <a:r>
              <a:rPr sz="1850" b="1" dirty="0">
                <a:solidFill>
                  <a:srgbClr val="231F20"/>
                </a:solidFill>
                <a:latin typeface="Avenir Heavy"/>
                <a:cs typeface="Avenir Heavy"/>
              </a:rPr>
              <a:t>harmful</a:t>
            </a:r>
            <a:r>
              <a:rPr sz="1850" b="1" spc="50" dirty="0">
                <a:solidFill>
                  <a:srgbClr val="231F20"/>
                </a:solidFill>
                <a:latin typeface="Avenir Heavy"/>
                <a:cs typeface="Avenir Heavy"/>
              </a:rPr>
              <a:t> </a:t>
            </a:r>
            <a:r>
              <a:rPr sz="1850" b="1" spc="-10" dirty="0">
                <a:solidFill>
                  <a:srgbClr val="231F20"/>
                </a:solidFill>
                <a:latin typeface="Avenir Heavy"/>
                <a:cs typeface="Avenir Heavy"/>
              </a:rPr>
              <a:t>solvents/VOCs (continued)</a:t>
            </a:r>
            <a:endParaRPr sz="1850" dirty="0">
              <a:latin typeface="Avenir Heavy"/>
              <a:cs typeface="Avenir Heavy"/>
            </a:endParaRPr>
          </a:p>
          <a:p>
            <a:pPr marL="12700">
              <a:lnSpc>
                <a:spcPct val="100000"/>
              </a:lnSpc>
              <a:spcBef>
                <a:spcPts val="565"/>
              </a:spcBef>
            </a:pPr>
            <a:r>
              <a:rPr sz="2450" dirty="0">
                <a:solidFill>
                  <a:srgbClr val="004A91"/>
                </a:solidFill>
                <a:latin typeface="Times New Roman"/>
                <a:cs typeface="Times New Roman"/>
              </a:rPr>
              <a:t>Let</a:t>
            </a:r>
            <a:r>
              <a:rPr sz="2450" spc="85" dirty="0">
                <a:solidFill>
                  <a:srgbClr val="004A91"/>
                </a:solidFill>
                <a:latin typeface="Times New Roman"/>
                <a:cs typeface="Times New Roman"/>
              </a:rPr>
              <a:t> </a:t>
            </a:r>
            <a:r>
              <a:rPr sz="2450" spc="65" dirty="0">
                <a:solidFill>
                  <a:srgbClr val="004A91"/>
                </a:solidFill>
                <a:latin typeface="Times New Roman"/>
                <a:cs typeface="Times New Roman"/>
              </a:rPr>
              <a:t>the</a:t>
            </a:r>
            <a:r>
              <a:rPr sz="2450" spc="85" dirty="0">
                <a:solidFill>
                  <a:srgbClr val="004A91"/>
                </a:solidFill>
                <a:latin typeface="Times New Roman"/>
                <a:cs typeface="Times New Roman"/>
              </a:rPr>
              <a:t> </a:t>
            </a:r>
            <a:r>
              <a:rPr sz="2450" dirty="0">
                <a:solidFill>
                  <a:srgbClr val="004A91"/>
                </a:solidFill>
                <a:latin typeface="Times New Roman"/>
                <a:cs typeface="Times New Roman"/>
              </a:rPr>
              <a:t>fresh</a:t>
            </a:r>
            <a:r>
              <a:rPr sz="2450" spc="80" dirty="0">
                <a:solidFill>
                  <a:srgbClr val="004A91"/>
                </a:solidFill>
                <a:latin typeface="Times New Roman"/>
                <a:cs typeface="Times New Roman"/>
              </a:rPr>
              <a:t> </a:t>
            </a:r>
            <a:r>
              <a:rPr sz="2450" spc="85" dirty="0">
                <a:solidFill>
                  <a:srgbClr val="004A91"/>
                </a:solidFill>
                <a:latin typeface="Times New Roman"/>
                <a:cs typeface="Times New Roman"/>
              </a:rPr>
              <a:t>air </a:t>
            </a:r>
            <a:r>
              <a:rPr sz="2450" spc="-25" dirty="0">
                <a:solidFill>
                  <a:srgbClr val="004A91"/>
                </a:solidFill>
                <a:latin typeface="Times New Roman"/>
                <a:cs typeface="Times New Roman"/>
              </a:rPr>
              <a:t>in!</a:t>
            </a:r>
            <a:endParaRPr sz="2450" dirty="0">
              <a:latin typeface="Times New Roman"/>
              <a:cs typeface="Times New Roman"/>
            </a:endParaRPr>
          </a:p>
          <a:p>
            <a:pPr marL="12700" marR="5080">
              <a:lnSpc>
                <a:spcPts val="2160"/>
              </a:lnSpc>
              <a:spcBef>
                <a:spcPts val="770"/>
              </a:spcBef>
            </a:pPr>
            <a:r>
              <a:rPr sz="1850" dirty="0">
                <a:solidFill>
                  <a:srgbClr val="231F20"/>
                </a:solidFill>
                <a:latin typeface="Avenir Book"/>
                <a:cs typeface="Avenir Book"/>
              </a:rPr>
              <a:t>The</a:t>
            </a:r>
            <a:r>
              <a:rPr sz="1850" spc="45" dirty="0">
                <a:solidFill>
                  <a:srgbClr val="231F20"/>
                </a:solidFill>
                <a:latin typeface="Avenir Book"/>
                <a:cs typeface="Avenir Book"/>
              </a:rPr>
              <a:t> </a:t>
            </a:r>
            <a:r>
              <a:rPr sz="1850" dirty="0">
                <a:solidFill>
                  <a:srgbClr val="231F20"/>
                </a:solidFill>
                <a:latin typeface="Avenir Book"/>
                <a:cs typeface="Avenir Book"/>
              </a:rPr>
              <a:t>concentration</a:t>
            </a:r>
            <a:r>
              <a:rPr sz="1850" spc="45" dirty="0">
                <a:solidFill>
                  <a:srgbClr val="231F20"/>
                </a:solidFill>
                <a:latin typeface="Avenir Book"/>
                <a:cs typeface="Avenir Book"/>
              </a:rPr>
              <a:t> </a:t>
            </a:r>
            <a:r>
              <a:rPr sz="1850" dirty="0">
                <a:solidFill>
                  <a:srgbClr val="231F20"/>
                </a:solidFill>
                <a:latin typeface="Avenir Book"/>
                <a:cs typeface="Avenir Book"/>
              </a:rPr>
              <a:t>of</a:t>
            </a:r>
            <a:r>
              <a:rPr sz="1850" spc="45" dirty="0">
                <a:solidFill>
                  <a:srgbClr val="231F20"/>
                </a:solidFill>
                <a:latin typeface="Avenir Book"/>
                <a:cs typeface="Avenir Book"/>
              </a:rPr>
              <a:t> </a:t>
            </a:r>
            <a:r>
              <a:rPr sz="1850" dirty="0">
                <a:solidFill>
                  <a:srgbClr val="231F20"/>
                </a:solidFill>
                <a:latin typeface="Avenir Book"/>
                <a:cs typeface="Avenir Book"/>
              </a:rPr>
              <a:t>many</a:t>
            </a:r>
            <a:r>
              <a:rPr sz="1850" spc="45" dirty="0">
                <a:solidFill>
                  <a:srgbClr val="231F20"/>
                </a:solidFill>
                <a:latin typeface="Avenir Book"/>
                <a:cs typeface="Avenir Book"/>
              </a:rPr>
              <a:t> </a:t>
            </a:r>
            <a:r>
              <a:rPr sz="1850" dirty="0">
                <a:solidFill>
                  <a:srgbClr val="231F20"/>
                </a:solidFill>
                <a:latin typeface="Avenir Book"/>
                <a:cs typeface="Avenir Book"/>
              </a:rPr>
              <a:t>VOCs</a:t>
            </a:r>
            <a:r>
              <a:rPr sz="1850" spc="45" dirty="0">
                <a:solidFill>
                  <a:srgbClr val="231F20"/>
                </a:solidFill>
                <a:latin typeface="Avenir Book"/>
                <a:cs typeface="Avenir Book"/>
              </a:rPr>
              <a:t> </a:t>
            </a:r>
            <a:r>
              <a:rPr sz="1850" dirty="0">
                <a:solidFill>
                  <a:srgbClr val="231F20"/>
                </a:solidFill>
                <a:latin typeface="Avenir Book"/>
                <a:cs typeface="Avenir Book"/>
              </a:rPr>
              <a:t>can</a:t>
            </a:r>
            <a:r>
              <a:rPr sz="1850" spc="50" dirty="0">
                <a:solidFill>
                  <a:srgbClr val="231F20"/>
                </a:solidFill>
                <a:latin typeface="Avenir Book"/>
                <a:cs typeface="Avenir Book"/>
              </a:rPr>
              <a:t> </a:t>
            </a:r>
            <a:r>
              <a:rPr sz="1850" dirty="0">
                <a:solidFill>
                  <a:srgbClr val="231F20"/>
                </a:solidFill>
                <a:latin typeface="Avenir Book"/>
                <a:cs typeface="Avenir Book"/>
              </a:rPr>
              <a:t>be</a:t>
            </a:r>
            <a:r>
              <a:rPr sz="1850" spc="45" dirty="0">
                <a:solidFill>
                  <a:srgbClr val="231F20"/>
                </a:solidFill>
                <a:latin typeface="Avenir Book"/>
                <a:cs typeface="Avenir Book"/>
              </a:rPr>
              <a:t> </a:t>
            </a:r>
            <a:r>
              <a:rPr sz="1850" dirty="0">
                <a:solidFill>
                  <a:srgbClr val="231F20"/>
                </a:solidFill>
                <a:latin typeface="Avenir Book"/>
                <a:cs typeface="Avenir Book"/>
              </a:rPr>
              <a:t>much</a:t>
            </a:r>
            <a:r>
              <a:rPr sz="1850" spc="45" dirty="0">
                <a:solidFill>
                  <a:srgbClr val="231F20"/>
                </a:solidFill>
                <a:latin typeface="Avenir Book"/>
                <a:cs typeface="Avenir Book"/>
              </a:rPr>
              <a:t> </a:t>
            </a:r>
            <a:r>
              <a:rPr sz="1850" dirty="0">
                <a:solidFill>
                  <a:srgbClr val="231F20"/>
                </a:solidFill>
                <a:latin typeface="Avenir Book"/>
                <a:cs typeface="Avenir Book"/>
              </a:rPr>
              <a:t>higher</a:t>
            </a:r>
            <a:r>
              <a:rPr sz="1850" spc="45" dirty="0">
                <a:solidFill>
                  <a:srgbClr val="231F20"/>
                </a:solidFill>
                <a:latin typeface="Avenir Book"/>
                <a:cs typeface="Avenir Book"/>
              </a:rPr>
              <a:t> </a:t>
            </a:r>
            <a:r>
              <a:rPr sz="1850" dirty="0">
                <a:solidFill>
                  <a:srgbClr val="231F20"/>
                </a:solidFill>
                <a:latin typeface="Avenir Book"/>
                <a:cs typeface="Avenir Book"/>
              </a:rPr>
              <a:t>–</a:t>
            </a:r>
            <a:r>
              <a:rPr sz="1850" spc="45" dirty="0">
                <a:solidFill>
                  <a:srgbClr val="231F20"/>
                </a:solidFill>
                <a:latin typeface="Avenir Book"/>
                <a:cs typeface="Avenir Book"/>
              </a:rPr>
              <a:t> </a:t>
            </a:r>
            <a:r>
              <a:rPr sz="1850" dirty="0">
                <a:solidFill>
                  <a:srgbClr val="231F20"/>
                </a:solidFill>
                <a:latin typeface="Avenir Book"/>
                <a:cs typeface="Avenir Book"/>
              </a:rPr>
              <a:t>up</a:t>
            </a:r>
            <a:r>
              <a:rPr sz="1850" spc="50" dirty="0">
                <a:solidFill>
                  <a:srgbClr val="231F20"/>
                </a:solidFill>
                <a:latin typeface="Avenir Book"/>
                <a:cs typeface="Avenir Book"/>
              </a:rPr>
              <a:t> </a:t>
            </a:r>
            <a:r>
              <a:rPr sz="1850" dirty="0">
                <a:solidFill>
                  <a:srgbClr val="231F20"/>
                </a:solidFill>
                <a:latin typeface="Avenir Book"/>
                <a:cs typeface="Avenir Book"/>
              </a:rPr>
              <a:t>to</a:t>
            </a:r>
            <a:r>
              <a:rPr sz="1850" spc="45" dirty="0">
                <a:solidFill>
                  <a:srgbClr val="231F20"/>
                </a:solidFill>
                <a:latin typeface="Avenir Book"/>
                <a:cs typeface="Avenir Book"/>
              </a:rPr>
              <a:t> </a:t>
            </a:r>
            <a:r>
              <a:rPr sz="1850" spc="-25" dirty="0">
                <a:solidFill>
                  <a:srgbClr val="231F20"/>
                </a:solidFill>
                <a:latin typeface="Avenir Book"/>
                <a:cs typeface="Avenir Book"/>
              </a:rPr>
              <a:t>10x </a:t>
            </a:r>
            <a:r>
              <a:rPr sz="1850" dirty="0">
                <a:solidFill>
                  <a:srgbClr val="231F20"/>
                </a:solidFill>
                <a:latin typeface="Avenir Book"/>
                <a:cs typeface="Avenir Book"/>
              </a:rPr>
              <a:t>higher</a:t>
            </a:r>
            <a:r>
              <a:rPr sz="1850" spc="55" dirty="0">
                <a:solidFill>
                  <a:srgbClr val="231F20"/>
                </a:solidFill>
                <a:latin typeface="Avenir Book"/>
                <a:cs typeface="Avenir Book"/>
              </a:rPr>
              <a:t> </a:t>
            </a:r>
            <a:r>
              <a:rPr sz="1850" dirty="0">
                <a:solidFill>
                  <a:srgbClr val="231F20"/>
                </a:solidFill>
                <a:latin typeface="Avenir Book"/>
                <a:cs typeface="Avenir Book"/>
              </a:rPr>
              <a:t>–</a:t>
            </a:r>
            <a:r>
              <a:rPr sz="1850" spc="60" dirty="0">
                <a:solidFill>
                  <a:srgbClr val="231F20"/>
                </a:solidFill>
                <a:latin typeface="Avenir Book"/>
                <a:cs typeface="Avenir Book"/>
              </a:rPr>
              <a:t> </a:t>
            </a:r>
            <a:r>
              <a:rPr sz="1850" dirty="0">
                <a:solidFill>
                  <a:srgbClr val="231F20"/>
                </a:solidFill>
                <a:latin typeface="Avenir Book"/>
                <a:cs typeface="Avenir Book"/>
              </a:rPr>
              <a:t>indoors</a:t>
            </a:r>
            <a:r>
              <a:rPr sz="1850" spc="60" dirty="0">
                <a:solidFill>
                  <a:srgbClr val="231F20"/>
                </a:solidFill>
                <a:latin typeface="Avenir Book"/>
                <a:cs typeface="Avenir Book"/>
              </a:rPr>
              <a:t> </a:t>
            </a:r>
            <a:r>
              <a:rPr sz="1850" dirty="0">
                <a:solidFill>
                  <a:srgbClr val="231F20"/>
                </a:solidFill>
                <a:latin typeface="Avenir Book"/>
                <a:cs typeface="Avenir Book"/>
              </a:rPr>
              <a:t>compared</a:t>
            </a:r>
            <a:r>
              <a:rPr sz="1850" spc="60" dirty="0">
                <a:solidFill>
                  <a:srgbClr val="231F20"/>
                </a:solidFill>
                <a:latin typeface="Avenir Book"/>
                <a:cs typeface="Avenir Book"/>
              </a:rPr>
              <a:t> </a:t>
            </a:r>
            <a:r>
              <a:rPr sz="1850" dirty="0">
                <a:solidFill>
                  <a:srgbClr val="231F20"/>
                </a:solidFill>
                <a:latin typeface="Avenir Book"/>
                <a:cs typeface="Avenir Book"/>
              </a:rPr>
              <a:t>to</a:t>
            </a:r>
            <a:r>
              <a:rPr sz="1850" spc="55" dirty="0">
                <a:solidFill>
                  <a:srgbClr val="231F20"/>
                </a:solidFill>
                <a:latin typeface="Avenir Book"/>
                <a:cs typeface="Avenir Book"/>
              </a:rPr>
              <a:t> </a:t>
            </a:r>
            <a:r>
              <a:rPr sz="1850" dirty="0">
                <a:solidFill>
                  <a:srgbClr val="231F20"/>
                </a:solidFill>
                <a:latin typeface="Avenir Book"/>
                <a:cs typeface="Avenir Book"/>
              </a:rPr>
              <a:t>outdoors.</a:t>
            </a:r>
            <a:r>
              <a:rPr sz="1850" spc="60" dirty="0">
                <a:solidFill>
                  <a:srgbClr val="231F20"/>
                </a:solidFill>
                <a:latin typeface="Avenir Book"/>
                <a:cs typeface="Avenir Book"/>
              </a:rPr>
              <a:t> </a:t>
            </a:r>
            <a:r>
              <a:rPr sz="1850" dirty="0">
                <a:solidFill>
                  <a:srgbClr val="231F20"/>
                </a:solidFill>
                <a:latin typeface="Avenir Book"/>
                <a:cs typeface="Avenir Book"/>
              </a:rPr>
              <a:t>People</a:t>
            </a:r>
            <a:r>
              <a:rPr sz="1850" spc="60" dirty="0">
                <a:solidFill>
                  <a:srgbClr val="231F20"/>
                </a:solidFill>
                <a:latin typeface="Avenir Book"/>
                <a:cs typeface="Avenir Book"/>
              </a:rPr>
              <a:t> </a:t>
            </a:r>
            <a:r>
              <a:rPr sz="1850" dirty="0">
                <a:solidFill>
                  <a:srgbClr val="231F20"/>
                </a:solidFill>
                <a:latin typeface="Avenir Book"/>
                <a:cs typeface="Avenir Book"/>
              </a:rPr>
              <a:t>also</a:t>
            </a:r>
            <a:r>
              <a:rPr sz="1850" spc="60" dirty="0">
                <a:solidFill>
                  <a:srgbClr val="231F20"/>
                </a:solidFill>
                <a:latin typeface="Avenir Book"/>
                <a:cs typeface="Avenir Book"/>
              </a:rPr>
              <a:t> </a:t>
            </a:r>
            <a:r>
              <a:rPr sz="1850" dirty="0">
                <a:solidFill>
                  <a:srgbClr val="231F20"/>
                </a:solidFill>
                <a:latin typeface="Avenir Book"/>
                <a:cs typeface="Avenir Book"/>
              </a:rPr>
              <a:t>spend</a:t>
            </a:r>
            <a:r>
              <a:rPr sz="1850" spc="55" dirty="0">
                <a:solidFill>
                  <a:srgbClr val="231F20"/>
                </a:solidFill>
                <a:latin typeface="Avenir Book"/>
                <a:cs typeface="Avenir Book"/>
              </a:rPr>
              <a:t> </a:t>
            </a:r>
            <a:r>
              <a:rPr lang="en-US" sz="1850" spc="55" dirty="0" smtClean="0">
                <a:solidFill>
                  <a:srgbClr val="231F20"/>
                </a:solidFill>
                <a:latin typeface="Avenir Book"/>
                <a:cs typeface="Avenir Book"/>
              </a:rPr>
              <a:t>a </a:t>
            </a:r>
            <a:r>
              <a:rPr sz="1850" spc="-10" dirty="0" smtClean="0">
                <a:solidFill>
                  <a:srgbClr val="231F20"/>
                </a:solidFill>
                <a:latin typeface="Avenir Book"/>
                <a:cs typeface="Avenir Book"/>
              </a:rPr>
              <a:t>majority </a:t>
            </a:r>
            <a:r>
              <a:rPr sz="1850" dirty="0">
                <a:solidFill>
                  <a:srgbClr val="231F20"/>
                </a:solidFill>
                <a:latin typeface="Avenir Book"/>
                <a:cs typeface="Avenir Book"/>
              </a:rPr>
              <a:t>of</a:t>
            </a:r>
            <a:r>
              <a:rPr sz="1850" spc="25" dirty="0">
                <a:solidFill>
                  <a:srgbClr val="231F20"/>
                </a:solidFill>
                <a:latin typeface="Avenir Book"/>
                <a:cs typeface="Avenir Book"/>
              </a:rPr>
              <a:t> </a:t>
            </a:r>
            <a:r>
              <a:rPr sz="1850" dirty="0">
                <a:solidFill>
                  <a:srgbClr val="231F20"/>
                </a:solidFill>
                <a:latin typeface="Avenir Book"/>
                <a:cs typeface="Avenir Book"/>
              </a:rPr>
              <a:t>their</a:t>
            </a:r>
            <a:r>
              <a:rPr sz="1850" spc="30" dirty="0">
                <a:solidFill>
                  <a:srgbClr val="231F20"/>
                </a:solidFill>
                <a:latin typeface="Avenir Book"/>
                <a:cs typeface="Avenir Book"/>
              </a:rPr>
              <a:t> </a:t>
            </a:r>
            <a:r>
              <a:rPr sz="1850" dirty="0">
                <a:solidFill>
                  <a:srgbClr val="231F20"/>
                </a:solidFill>
                <a:latin typeface="Avenir Book"/>
                <a:cs typeface="Avenir Book"/>
              </a:rPr>
              <a:t>time</a:t>
            </a:r>
            <a:r>
              <a:rPr sz="1850" spc="25" dirty="0">
                <a:solidFill>
                  <a:srgbClr val="231F20"/>
                </a:solidFill>
                <a:latin typeface="Avenir Book"/>
                <a:cs typeface="Avenir Book"/>
              </a:rPr>
              <a:t> </a:t>
            </a:r>
            <a:r>
              <a:rPr sz="1850" dirty="0">
                <a:solidFill>
                  <a:srgbClr val="231F20"/>
                </a:solidFill>
                <a:latin typeface="Avenir Book"/>
                <a:cs typeface="Avenir Book"/>
              </a:rPr>
              <a:t>inside,</a:t>
            </a:r>
            <a:r>
              <a:rPr sz="1850" spc="30" dirty="0">
                <a:solidFill>
                  <a:srgbClr val="231F20"/>
                </a:solidFill>
                <a:latin typeface="Avenir Book"/>
                <a:cs typeface="Avenir Book"/>
              </a:rPr>
              <a:t> </a:t>
            </a:r>
            <a:r>
              <a:rPr sz="1850" dirty="0">
                <a:solidFill>
                  <a:srgbClr val="231F20"/>
                </a:solidFill>
                <a:latin typeface="Avenir Book"/>
                <a:cs typeface="Avenir Book"/>
              </a:rPr>
              <a:t>up</a:t>
            </a:r>
            <a:r>
              <a:rPr sz="1850" spc="25" dirty="0">
                <a:solidFill>
                  <a:srgbClr val="231F20"/>
                </a:solidFill>
                <a:latin typeface="Avenir Book"/>
                <a:cs typeface="Avenir Book"/>
              </a:rPr>
              <a:t> </a:t>
            </a:r>
            <a:r>
              <a:rPr sz="1850" dirty="0">
                <a:solidFill>
                  <a:srgbClr val="231F20"/>
                </a:solidFill>
                <a:latin typeface="Avenir Book"/>
                <a:cs typeface="Avenir Book"/>
              </a:rPr>
              <a:t>to</a:t>
            </a:r>
            <a:r>
              <a:rPr sz="1850" spc="30" dirty="0">
                <a:solidFill>
                  <a:srgbClr val="231F20"/>
                </a:solidFill>
                <a:latin typeface="Avenir Book"/>
                <a:cs typeface="Avenir Book"/>
              </a:rPr>
              <a:t> </a:t>
            </a:r>
            <a:r>
              <a:rPr sz="1850" dirty="0">
                <a:solidFill>
                  <a:srgbClr val="231F20"/>
                </a:solidFill>
                <a:latin typeface="Avenir Book"/>
                <a:cs typeface="Avenir Book"/>
              </a:rPr>
              <a:t>90%</a:t>
            </a:r>
            <a:r>
              <a:rPr sz="1850" spc="25" dirty="0">
                <a:solidFill>
                  <a:srgbClr val="231F20"/>
                </a:solidFill>
                <a:latin typeface="Avenir Book"/>
                <a:cs typeface="Avenir Book"/>
              </a:rPr>
              <a:t> </a:t>
            </a:r>
            <a:r>
              <a:rPr sz="1850" dirty="0">
                <a:solidFill>
                  <a:srgbClr val="231F20"/>
                </a:solidFill>
                <a:latin typeface="Avenir Book"/>
                <a:cs typeface="Avenir Book"/>
              </a:rPr>
              <a:t>–</a:t>
            </a:r>
            <a:r>
              <a:rPr sz="1850" spc="30" dirty="0">
                <a:solidFill>
                  <a:srgbClr val="231F20"/>
                </a:solidFill>
                <a:latin typeface="Avenir Book"/>
                <a:cs typeface="Avenir Book"/>
              </a:rPr>
              <a:t> </a:t>
            </a:r>
            <a:r>
              <a:rPr sz="1850" dirty="0">
                <a:solidFill>
                  <a:srgbClr val="231F20"/>
                </a:solidFill>
                <a:latin typeface="Avenir Book"/>
                <a:cs typeface="Avenir Book"/>
              </a:rPr>
              <a:t>so</a:t>
            </a:r>
            <a:r>
              <a:rPr sz="1850" spc="25" dirty="0">
                <a:solidFill>
                  <a:srgbClr val="231F20"/>
                </a:solidFill>
                <a:latin typeface="Avenir Book"/>
                <a:cs typeface="Avenir Book"/>
              </a:rPr>
              <a:t> </a:t>
            </a:r>
            <a:r>
              <a:rPr sz="1850" spc="-20" dirty="0">
                <a:solidFill>
                  <a:srgbClr val="231F20"/>
                </a:solidFill>
                <a:latin typeface="Avenir Book"/>
                <a:cs typeface="Avenir Book"/>
              </a:rPr>
              <a:t>it’s</a:t>
            </a:r>
            <a:r>
              <a:rPr sz="1850" spc="30" dirty="0">
                <a:solidFill>
                  <a:srgbClr val="231F20"/>
                </a:solidFill>
                <a:latin typeface="Avenir Book"/>
                <a:cs typeface="Avenir Book"/>
              </a:rPr>
              <a:t> </a:t>
            </a:r>
            <a:r>
              <a:rPr sz="1850" dirty="0">
                <a:solidFill>
                  <a:srgbClr val="231F20"/>
                </a:solidFill>
                <a:latin typeface="Avenir Book"/>
                <a:cs typeface="Avenir Book"/>
              </a:rPr>
              <a:t>important</a:t>
            </a:r>
            <a:r>
              <a:rPr sz="1850" spc="25" dirty="0">
                <a:solidFill>
                  <a:srgbClr val="231F20"/>
                </a:solidFill>
                <a:latin typeface="Avenir Book"/>
                <a:cs typeface="Avenir Book"/>
              </a:rPr>
              <a:t> </a:t>
            </a:r>
            <a:r>
              <a:rPr sz="1850" dirty="0">
                <a:solidFill>
                  <a:srgbClr val="231F20"/>
                </a:solidFill>
                <a:latin typeface="Avenir Book"/>
                <a:cs typeface="Avenir Book"/>
              </a:rPr>
              <a:t>to</a:t>
            </a:r>
            <a:r>
              <a:rPr sz="1850" spc="30" dirty="0">
                <a:solidFill>
                  <a:srgbClr val="231F20"/>
                </a:solidFill>
                <a:latin typeface="Avenir Book"/>
                <a:cs typeface="Avenir Book"/>
              </a:rPr>
              <a:t> </a:t>
            </a:r>
            <a:r>
              <a:rPr sz="1850" dirty="0">
                <a:solidFill>
                  <a:srgbClr val="231F20"/>
                </a:solidFill>
                <a:latin typeface="Avenir Book"/>
                <a:cs typeface="Avenir Book"/>
              </a:rPr>
              <a:t>focus</a:t>
            </a:r>
            <a:r>
              <a:rPr sz="1850" spc="25" dirty="0">
                <a:solidFill>
                  <a:srgbClr val="231F20"/>
                </a:solidFill>
                <a:latin typeface="Avenir Book"/>
                <a:cs typeface="Avenir Book"/>
              </a:rPr>
              <a:t> </a:t>
            </a:r>
            <a:r>
              <a:rPr sz="1850" dirty="0">
                <a:solidFill>
                  <a:srgbClr val="231F20"/>
                </a:solidFill>
                <a:latin typeface="Avenir Book"/>
                <a:cs typeface="Avenir Book"/>
              </a:rPr>
              <a:t>on</a:t>
            </a:r>
            <a:r>
              <a:rPr sz="1850" spc="30" dirty="0">
                <a:solidFill>
                  <a:srgbClr val="231F20"/>
                </a:solidFill>
                <a:latin typeface="Avenir Book"/>
                <a:cs typeface="Avenir Book"/>
              </a:rPr>
              <a:t> </a:t>
            </a:r>
            <a:r>
              <a:rPr sz="1850" dirty="0">
                <a:solidFill>
                  <a:srgbClr val="231F20"/>
                </a:solidFill>
                <a:latin typeface="Avenir Book"/>
                <a:cs typeface="Avenir Book"/>
              </a:rPr>
              <a:t>a</a:t>
            </a:r>
            <a:r>
              <a:rPr sz="1850" spc="25" dirty="0">
                <a:solidFill>
                  <a:srgbClr val="231F20"/>
                </a:solidFill>
                <a:latin typeface="Avenir Book"/>
                <a:cs typeface="Avenir Book"/>
              </a:rPr>
              <a:t> </a:t>
            </a:r>
            <a:r>
              <a:rPr sz="1850" spc="-10" dirty="0">
                <a:solidFill>
                  <a:srgbClr val="231F20"/>
                </a:solidFill>
                <a:latin typeface="Avenir Book"/>
                <a:cs typeface="Avenir Book"/>
              </a:rPr>
              <a:t>simple </a:t>
            </a:r>
            <a:r>
              <a:rPr sz="1850" dirty="0">
                <a:solidFill>
                  <a:srgbClr val="231F20"/>
                </a:solidFill>
                <a:latin typeface="Avenir Book"/>
                <a:cs typeface="Avenir Book"/>
              </a:rPr>
              <a:t>step</a:t>
            </a:r>
            <a:r>
              <a:rPr sz="1850" spc="30" dirty="0">
                <a:solidFill>
                  <a:srgbClr val="231F20"/>
                </a:solidFill>
                <a:latin typeface="Avenir Book"/>
                <a:cs typeface="Avenir Book"/>
              </a:rPr>
              <a:t> </a:t>
            </a:r>
            <a:r>
              <a:rPr sz="1850" dirty="0">
                <a:solidFill>
                  <a:srgbClr val="231F20"/>
                </a:solidFill>
                <a:latin typeface="Avenir Book"/>
                <a:cs typeface="Avenir Book"/>
              </a:rPr>
              <a:t>to</a:t>
            </a:r>
            <a:r>
              <a:rPr sz="1850" spc="35" dirty="0">
                <a:solidFill>
                  <a:srgbClr val="231F20"/>
                </a:solidFill>
                <a:latin typeface="Avenir Book"/>
                <a:cs typeface="Avenir Book"/>
              </a:rPr>
              <a:t> </a:t>
            </a:r>
            <a:r>
              <a:rPr sz="1850" dirty="0">
                <a:solidFill>
                  <a:srgbClr val="231F20"/>
                </a:solidFill>
                <a:latin typeface="Avenir Book"/>
                <a:cs typeface="Avenir Book"/>
              </a:rPr>
              <a:t>improve</a:t>
            </a:r>
            <a:r>
              <a:rPr sz="1850" spc="35" dirty="0">
                <a:solidFill>
                  <a:srgbClr val="231F20"/>
                </a:solidFill>
                <a:latin typeface="Avenir Book"/>
                <a:cs typeface="Avenir Book"/>
              </a:rPr>
              <a:t> </a:t>
            </a:r>
            <a:r>
              <a:rPr sz="1850" dirty="0">
                <a:solidFill>
                  <a:srgbClr val="231F20"/>
                </a:solidFill>
                <a:latin typeface="Avenir Book"/>
                <a:cs typeface="Avenir Book"/>
              </a:rPr>
              <a:t>indoor</a:t>
            </a:r>
            <a:r>
              <a:rPr sz="1850" spc="35" dirty="0">
                <a:solidFill>
                  <a:srgbClr val="231F20"/>
                </a:solidFill>
                <a:latin typeface="Avenir Book"/>
                <a:cs typeface="Avenir Book"/>
              </a:rPr>
              <a:t> </a:t>
            </a:r>
            <a:r>
              <a:rPr sz="1850" dirty="0">
                <a:solidFill>
                  <a:srgbClr val="231F20"/>
                </a:solidFill>
                <a:latin typeface="Avenir Book"/>
                <a:cs typeface="Avenir Book"/>
              </a:rPr>
              <a:t>air</a:t>
            </a:r>
            <a:r>
              <a:rPr sz="1850" spc="35" dirty="0">
                <a:solidFill>
                  <a:srgbClr val="231F20"/>
                </a:solidFill>
                <a:latin typeface="Avenir Book"/>
                <a:cs typeface="Avenir Book"/>
              </a:rPr>
              <a:t> </a:t>
            </a:r>
            <a:r>
              <a:rPr sz="1850" dirty="0">
                <a:solidFill>
                  <a:srgbClr val="231F20"/>
                </a:solidFill>
                <a:latin typeface="Avenir Book"/>
                <a:cs typeface="Avenir Book"/>
              </a:rPr>
              <a:t>quality</a:t>
            </a:r>
            <a:r>
              <a:rPr sz="1850" spc="35" dirty="0">
                <a:solidFill>
                  <a:srgbClr val="231F20"/>
                </a:solidFill>
                <a:latin typeface="Avenir Book"/>
                <a:cs typeface="Avenir Book"/>
              </a:rPr>
              <a:t> </a:t>
            </a:r>
            <a:r>
              <a:rPr sz="1850" dirty="0">
                <a:solidFill>
                  <a:srgbClr val="231F20"/>
                </a:solidFill>
                <a:latin typeface="Avenir Book"/>
                <a:cs typeface="Avenir Book"/>
              </a:rPr>
              <a:t>–</a:t>
            </a:r>
            <a:r>
              <a:rPr sz="1850" spc="35" dirty="0">
                <a:solidFill>
                  <a:srgbClr val="231F20"/>
                </a:solidFill>
                <a:latin typeface="Avenir Book"/>
                <a:cs typeface="Avenir Book"/>
              </a:rPr>
              <a:t> </a:t>
            </a:r>
            <a:r>
              <a:rPr sz="1850" dirty="0">
                <a:solidFill>
                  <a:srgbClr val="231F20"/>
                </a:solidFill>
                <a:latin typeface="Avenir Book"/>
                <a:cs typeface="Avenir Book"/>
              </a:rPr>
              <a:t>letting</a:t>
            </a:r>
            <a:r>
              <a:rPr sz="1850" spc="35" dirty="0">
                <a:solidFill>
                  <a:srgbClr val="231F20"/>
                </a:solidFill>
                <a:latin typeface="Avenir Book"/>
                <a:cs typeface="Avenir Book"/>
              </a:rPr>
              <a:t> </a:t>
            </a:r>
            <a:r>
              <a:rPr sz="1850" dirty="0">
                <a:solidFill>
                  <a:srgbClr val="231F20"/>
                </a:solidFill>
                <a:latin typeface="Avenir Book"/>
                <a:cs typeface="Avenir Book"/>
              </a:rPr>
              <a:t>the</a:t>
            </a:r>
            <a:r>
              <a:rPr sz="1850" spc="35" dirty="0">
                <a:solidFill>
                  <a:srgbClr val="231F20"/>
                </a:solidFill>
                <a:latin typeface="Avenir Book"/>
                <a:cs typeface="Avenir Book"/>
              </a:rPr>
              <a:t> </a:t>
            </a:r>
            <a:r>
              <a:rPr sz="1850" dirty="0">
                <a:solidFill>
                  <a:srgbClr val="231F20"/>
                </a:solidFill>
                <a:latin typeface="Avenir Book"/>
                <a:cs typeface="Avenir Book"/>
              </a:rPr>
              <a:t>fresh</a:t>
            </a:r>
            <a:r>
              <a:rPr sz="1850" spc="35" dirty="0">
                <a:solidFill>
                  <a:srgbClr val="231F20"/>
                </a:solidFill>
                <a:latin typeface="Avenir Book"/>
                <a:cs typeface="Avenir Book"/>
              </a:rPr>
              <a:t> </a:t>
            </a:r>
            <a:r>
              <a:rPr sz="1850" dirty="0">
                <a:solidFill>
                  <a:srgbClr val="231F20"/>
                </a:solidFill>
                <a:latin typeface="Avenir Book"/>
                <a:cs typeface="Avenir Book"/>
              </a:rPr>
              <a:t>air</a:t>
            </a:r>
            <a:r>
              <a:rPr sz="1850" spc="35" dirty="0">
                <a:solidFill>
                  <a:srgbClr val="231F20"/>
                </a:solidFill>
                <a:latin typeface="Avenir Book"/>
                <a:cs typeface="Avenir Book"/>
              </a:rPr>
              <a:t> </a:t>
            </a:r>
            <a:r>
              <a:rPr sz="1850" spc="-25" dirty="0">
                <a:solidFill>
                  <a:srgbClr val="231F20"/>
                </a:solidFill>
                <a:latin typeface="Avenir Book"/>
                <a:cs typeface="Avenir Book"/>
              </a:rPr>
              <a:t>in!</a:t>
            </a:r>
            <a:endParaRPr sz="1850" dirty="0">
              <a:latin typeface="Avenir Book"/>
              <a:cs typeface="Avenir Book"/>
            </a:endParaRPr>
          </a:p>
        </p:txBody>
      </p:sp>
      <p:sp>
        <p:nvSpPr>
          <p:cNvPr id="8" name="object 8"/>
          <p:cNvSpPr txBox="1"/>
          <p:nvPr/>
        </p:nvSpPr>
        <p:spPr>
          <a:xfrm>
            <a:off x="331215" y="7295392"/>
            <a:ext cx="4547096" cy="182101"/>
          </a:xfrm>
          <a:prstGeom prst="rect">
            <a:avLst/>
          </a:prstGeom>
        </p:spPr>
        <p:txBody>
          <a:bodyPr vert="horz" wrap="square" lIns="0" tIns="12700" rIns="0" bIns="0" rtlCol="0">
            <a:spAutoFit/>
          </a:bodyPr>
          <a:lstStyle/>
          <a:p>
            <a:pPr marL="12700">
              <a:lnSpc>
                <a:spcPct val="100000"/>
              </a:lnSpc>
              <a:spcBef>
                <a:spcPts val="100"/>
              </a:spcBef>
            </a:pPr>
            <a:r>
              <a:rPr sz="1100" dirty="0">
                <a:solidFill>
                  <a:srgbClr val="004E71"/>
                </a:solidFill>
                <a:latin typeface="Avenir Next Medium"/>
                <a:cs typeface="Avenir Next Medium"/>
              </a:rPr>
              <a:t>C</a:t>
            </a:r>
            <a:r>
              <a:rPr sz="1100" spc="-60" dirty="0">
                <a:solidFill>
                  <a:srgbClr val="004E71"/>
                </a:solidFill>
                <a:latin typeface="Avenir Next Medium"/>
                <a:cs typeface="Avenir Next Medium"/>
              </a:rPr>
              <a:t> </a:t>
            </a:r>
            <a:r>
              <a:rPr sz="1100" dirty="0">
                <a:solidFill>
                  <a:srgbClr val="004E71"/>
                </a:solidFill>
                <a:latin typeface="Avenir Next Medium"/>
                <a:cs typeface="Avenir Next Medium"/>
              </a:rPr>
              <a:t>H</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I</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L</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D</a:t>
            </a:r>
            <a:r>
              <a:rPr sz="1100" spc="-55" dirty="0">
                <a:solidFill>
                  <a:srgbClr val="004E71"/>
                </a:solidFill>
                <a:latin typeface="Avenir Next Medium"/>
                <a:cs typeface="Avenir Next Medium"/>
              </a:rPr>
              <a:t> </a:t>
            </a:r>
            <a:r>
              <a:rPr sz="1100" dirty="0">
                <a:solidFill>
                  <a:srgbClr val="004E71"/>
                </a:solidFill>
                <a:latin typeface="Avenir Next Medium"/>
                <a:cs typeface="Avenir Next Medium"/>
              </a:rPr>
              <a:t>H</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O</a:t>
            </a:r>
            <a:r>
              <a:rPr sz="1100" spc="-55" dirty="0">
                <a:solidFill>
                  <a:srgbClr val="004E71"/>
                </a:solidFill>
                <a:latin typeface="Avenir Next Medium"/>
                <a:cs typeface="Avenir Next Medium"/>
              </a:rPr>
              <a:t> </a:t>
            </a:r>
            <a:r>
              <a:rPr sz="1100" spc="100" dirty="0">
                <a:solidFill>
                  <a:srgbClr val="004E71"/>
                </a:solidFill>
                <a:latin typeface="Avenir Next Medium"/>
                <a:cs typeface="Avenir Next Medium"/>
              </a:rPr>
              <a:t>OD</a:t>
            </a:r>
            <a:r>
              <a:rPr sz="1100" spc="434" dirty="0">
                <a:solidFill>
                  <a:srgbClr val="004E71"/>
                </a:solidFill>
                <a:latin typeface="Avenir Next Medium"/>
                <a:cs typeface="Avenir Next Medium"/>
              </a:rPr>
              <a:t> </a:t>
            </a:r>
            <a:r>
              <a:rPr sz="1100" dirty="0">
                <a:solidFill>
                  <a:srgbClr val="004E71"/>
                </a:solidFill>
                <a:latin typeface="Avenir Next Medium"/>
                <a:cs typeface="Avenir Next Medium"/>
              </a:rPr>
              <a:t>C</a:t>
            </a:r>
            <a:r>
              <a:rPr sz="1100" spc="-30" dirty="0">
                <a:solidFill>
                  <a:srgbClr val="004E71"/>
                </a:solidFill>
                <a:latin typeface="Avenir Next Medium"/>
                <a:cs typeface="Avenir Next Medium"/>
              </a:rPr>
              <a:t> </a:t>
            </a:r>
            <a:r>
              <a:rPr sz="1100" spc="140" dirty="0">
                <a:solidFill>
                  <a:srgbClr val="004E71"/>
                </a:solidFill>
                <a:latin typeface="Avenir Next Medium"/>
                <a:cs typeface="Avenir Next Medium"/>
              </a:rPr>
              <a:t>ANC</a:t>
            </a:r>
            <a:r>
              <a:rPr sz="1100" spc="-55" dirty="0">
                <a:solidFill>
                  <a:srgbClr val="004E71"/>
                </a:solidFill>
                <a:latin typeface="Avenir Next Medium"/>
                <a:cs typeface="Avenir Next Medium"/>
              </a:rPr>
              <a:t> </a:t>
            </a:r>
            <a:r>
              <a:rPr sz="1100" dirty="0">
                <a:solidFill>
                  <a:srgbClr val="004E71"/>
                </a:solidFill>
                <a:latin typeface="Avenir Next Medium"/>
                <a:cs typeface="Avenir Next Medium"/>
              </a:rPr>
              <a:t>E</a:t>
            </a:r>
            <a:r>
              <a:rPr sz="1100" spc="-60" dirty="0">
                <a:solidFill>
                  <a:srgbClr val="004E71"/>
                </a:solidFill>
                <a:latin typeface="Avenir Next Medium"/>
                <a:cs typeface="Avenir Next Medium"/>
              </a:rPr>
              <a:t> </a:t>
            </a:r>
            <a:r>
              <a:rPr sz="1100" dirty="0">
                <a:solidFill>
                  <a:srgbClr val="004E71"/>
                </a:solidFill>
                <a:latin typeface="Avenir Next Medium"/>
                <a:cs typeface="Avenir Next Medium"/>
              </a:rPr>
              <a:t>R</a:t>
            </a:r>
            <a:r>
              <a:rPr sz="1100" spc="434" dirty="0">
                <a:solidFill>
                  <a:srgbClr val="004E71"/>
                </a:solidFill>
                <a:latin typeface="Avenir Next Medium"/>
                <a:cs typeface="Avenir Next Medium"/>
              </a:rPr>
              <a:t> </a:t>
            </a:r>
            <a:r>
              <a:rPr sz="1100" spc="140" dirty="0">
                <a:solidFill>
                  <a:srgbClr val="004E71"/>
                </a:solidFill>
                <a:latin typeface="Avenir Next Medium"/>
                <a:cs typeface="Avenir Next Medium"/>
              </a:rPr>
              <a:t>AND</a:t>
            </a:r>
            <a:r>
              <a:rPr sz="1100" spc="434" dirty="0">
                <a:solidFill>
                  <a:srgbClr val="004E71"/>
                </a:solidFill>
                <a:latin typeface="Avenir Next Medium"/>
                <a:cs typeface="Avenir Next Medium"/>
              </a:rPr>
              <a:t> </a:t>
            </a:r>
            <a:r>
              <a:rPr sz="1100" dirty="0">
                <a:solidFill>
                  <a:srgbClr val="004E71"/>
                </a:solidFill>
                <a:latin typeface="Avenir Next Medium"/>
                <a:cs typeface="Avenir Next Medium"/>
              </a:rPr>
              <a:t>T</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H</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E</a:t>
            </a:r>
            <a:r>
              <a:rPr sz="1100" spc="434" dirty="0">
                <a:solidFill>
                  <a:srgbClr val="004E71"/>
                </a:solidFill>
                <a:latin typeface="Avenir Next Medium"/>
                <a:cs typeface="Avenir Next Medium"/>
              </a:rPr>
              <a:t> </a:t>
            </a:r>
            <a:r>
              <a:rPr sz="1100" dirty="0">
                <a:solidFill>
                  <a:srgbClr val="004E71"/>
                </a:solidFill>
                <a:latin typeface="Avenir Next Medium"/>
                <a:cs typeface="Avenir Next Medium"/>
              </a:rPr>
              <a:t>E</a:t>
            </a:r>
            <a:r>
              <a:rPr sz="1100" spc="-60" dirty="0">
                <a:solidFill>
                  <a:srgbClr val="004E71"/>
                </a:solidFill>
                <a:latin typeface="Avenir Next Medium"/>
                <a:cs typeface="Avenir Next Medium"/>
              </a:rPr>
              <a:t> </a:t>
            </a:r>
            <a:r>
              <a:rPr sz="1100" dirty="0">
                <a:solidFill>
                  <a:srgbClr val="004E71"/>
                </a:solidFill>
                <a:latin typeface="Avenir Next Medium"/>
                <a:cs typeface="Avenir Next Medium"/>
              </a:rPr>
              <a:t>N</a:t>
            </a:r>
            <a:r>
              <a:rPr sz="1100" spc="-45" dirty="0">
                <a:solidFill>
                  <a:srgbClr val="004E71"/>
                </a:solidFill>
                <a:latin typeface="Avenir Next Medium"/>
                <a:cs typeface="Avenir Next Medium"/>
              </a:rPr>
              <a:t> </a:t>
            </a:r>
            <a:r>
              <a:rPr sz="1100" dirty="0">
                <a:solidFill>
                  <a:srgbClr val="004E71"/>
                </a:solidFill>
                <a:latin typeface="Avenir Next Medium"/>
                <a:cs typeface="Avenir Next Medium"/>
              </a:rPr>
              <a:t>V</a:t>
            </a:r>
            <a:r>
              <a:rPr sz="1100" spc="-45" dirty="0">
                <a:solidFill>
                  <a:srgbClr val="004E71"/>
                </a:solidFill>
                <a:latin typeface="Avenir Next Medium"/>
                <a:cs typeface="Avenir Next Medium"/>
              </a:rPr>
              <a:t> </a:t>
            </a:r>
            <a:r>
              <a:rPr sz="1100" dirty="0">
                <a:solidFill>
                  <a:srgbClr val="004E71"/>
                </a:solidFill>
                <a:latin typeface="Avenir Next Medium"/>
                <a:cs typeface="Avenir Next Medium"/>
              </a:rPr>
              <a:t>I</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R</a:t>
            </a:r>
            <a:r>
              <a:rPr sz="1100" spc="-65" dirty="0">
                <a:solidFill>
                  <a:srgbClr val="004E71"/>
                </a:solidFill>
                <a:latin typeface="Avenir Next Medium"/>
                <a:cs typeface="Avenir Next Medium"/>
              </a:rPr>
              <a:t> </a:t>
            </a:r>
            <a:r>
              <a:rPr sz="1100" spc="165" dirty="0">
                <a:solidFill>
                  <a:srgbClr val="004E71"/>
                </a:solidFill>
                <a:latin typeface="Avenir Next Medium"/>
                <a:cs typeface="Avenir Next Medium"/>
              </a:rPr>
              <a:t>ONME</a:t>
            </a:r>
            <a:r>
              <a:rPr sz="1100" spc="-60" dirty="0">
                <a:solidFill>
                  <a:srgbClr val="004E71"/>
                </a:solidFill>
                <a:latin typeface="Avenir Next Medium"/>
                <a:cs typeface="Avenir Next Medium"/>
              </a:rPr>
              <a:t> </a:t>
            </a:r>
            <a:r>
              <a:rPr sz="1100" dirty="0">
                <a:solidFill>
                  <a:srgbClr val="004E71"/>
                </a:solidFill>
                <a:latin typeface="Avenir Next Medium"/>
                <a:cs typeface="Avenir Next Medium"/>
              </a:rPr>
              <a:t>N</a:t>
            </a:r>
            <a:r>
              <a:rPr sz="1100" spc="-50" dirty="0">
                <a:solidFill>
                  <a:srgbClr val="004E71"/>
                </a:solidFill>
                <a:latin typeface="Avenir Next Medium"/>
                <a:cs typeface="Avenir Next Medium"/>
              </a:rPr>
              <a:t> T</a:t>
            </a:r>
            <a:endParaRPr sz="1100" dirty="0">
              <a:latin typeface="Avenir Next Medium"/>
              <a:cs typeface="Avenir Next Medium"/>
            </a:endParaRPr>
          </a:p>
        </p:txBody>
      </p:sp>
      <p:sp>
        <p:nvSpPr>
          <p:cNvPr id="9" name="object 9"/>
          <p:cNvSpPr txBox="1"/>
          <p:nvPr/>
        </p:nvSpPr>
        <p:spPr>
          <a:xfrm>
            <a:off x="8230616" y="7142480"/>
            <a:ext cx="1485900" cy="482600"/>
          </a:xfrm>
          <a:prstGeom prst="rect">
            <a:avLst/>
          </a:prstGeom>
        </p:spPr>
        <p:txBody>
          <a:bodyPr vert="horz" wrap="square" lIns="0" tIns="12700" rIns="0" bIns="0" rtlCol="0">
            <a:spAutoFit/>
          </a:bodyPr>
          <a:lstStyle/>
          <a:p>
            <a:pPr marL="12700">
              <a:lnSpc>
                <a:spcPct val="100000"/>
              </a:lnSpc>
              <a:spcBef>
                <a:spcPts val="100"/>
              </a:spcBef>
            </a:pPr>
            <a:r>
              <a:rPr sz="2000" dirty="0">
                <a:solidFill>
                  <a:srgbClr val="004E71"/>
                </a:solidFill>
                <a:latin typeface="Avenir Next Medium"/>
                <a:cs typeface="Avenir Next Medium"/>
              </a:rPr>
              <a:t>Learner</a:t>
            </a:r>
            <a:r>
              <a:rPr sz="2000" spc="55" dirty="0">
                <a:solidFill>
                  <a:srgbClr val="004E71"/>
                </a:solidFill>
                <a:latin typeface="Avenir Next Medium"/>
                <a:cs typeface="Avenir Next Medium"/>
              </a:rPr>
              <a:t>  </a:t>
            </a:r>
            <a:r>
              <a:rPr sz="3000" spc="-90" dirty="0">
                <a:solidFill>
                  <a:srgbClr val="004E71"/>
                </a:solidFill>
                <a:latin typeface="Avenir Next Medium"/>
                <a:cs typeface="Avenir Next Medium"/>
              </a:rPr>
              <a:t>35</a:t>
            </a:r>
            <a:endParaRPr sz="3000">
              <a:latin typeface="Avenir Next Medium"/>
              <a:cs typeface="Avenir Next Medium"/>
            </a:endParaRP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 name="object 16"/>
          <p:cNvSpPr txBox="1"/>
          <p:nvPr/>
        </p:nvSpPr>
        <p:spPr>
          <a:xfrm>
            <a:off x="1210157" y="4951450"/>
            <a:ext cx="7353934" cy="2151380"/>
          </a:xfrm>
          <a:prstGeom prst="rect">
            <a:avLst/>
          </a:prstGeom>
        </p:spPr>
        <p:txBody>
          <a:bodyPr vert="horz" wrap="square" lIns="0" tIns="12700" rIns="0" bIns="0" rtlCol="0">
            <a:spAutoFit/>
          </a:bodyPr>
          <a:lstStyle/>
          <a:p>
            <a:pPr marL="12700" marR="5080" algn="just">
              <a:lnSpc>
                <a:spcPct val="110700"/>
              </a:lnSpc>
              <a:spcBef>
                <a:spcPts val="100"/>
              </a:spcBef>
            </a:pPr>
            <a:r>
              <a:rPr sz="1400" spc="-35" dirty="0">
                <a:solidFill>
                  <a:srgbClr val="67686A"/>
                </a:solidFill>
                <a:latin typeface="Avenir Book"/>
                <a:cs typeface="Avenir Book"/>
              </a:rPr>
              <a:t>This</a:t>
            </a:r>
            <a:r>
              <a:rPr sz="1400" spc="-65" dirty="0">
                <a:solidFill>
                  <a:srgbClr val="67686A"/>
                </a:solidFill>
                <a:latin typeface="Avenir Book"/>
                <a:cs typeface="Avenir Book"/>
              </a:rPr>
              <a:t> </a:t>
            </a:r>
            <a:r>
              <a:rPr sz="1400" spc="-40" dirty="0">
                <a:solidFill>
                  <a:srgbClr val="67686A"/>
                </a:solidFill>
                <a:latin typeface="Avenir Book"/>
                <a:cs typeface="Avenir Book"/>
              </a:rPr>
              <a:t>flip</a:t>
            </a:r>
            <a:r>
              <a:rPr sz="1400" spc="-45" dirty="0">
                <a:solidFill>
                  <a:srgbClr val="67686A"/>
                </a:solidFill>
                <a:latin typeface="Avenir Book"/>
                <a:cs typeface="Avenir Book"/>
              </a:rPr>
              <a:t> </a:t>
            </a:r>
            <a:r>
              <a:rPr sz="1400" spc="-35" dirty="0">
                <a:solidFill>
                  <a:srgbClr val="67686A"/>
                </a:solidFill>
                <a:latin typeface="Avenir Book"/>
                <a:cs typeface="Avenir Book"/>
              </a:rPr>
              <a:t>book </a:t>
            </a:r>
            <a:r>
              <a:rPr sz="1400" spc="-60" dirty="0">
                <a:solidFill>
                  <a:srgbClr val="67686A"/>
                </a:solidFill>
                <a:latin typeface="Avenir Book"/>
                <a:cs typeface="Avenir Book"/>
              </a:rPr>
              <a:t>was</a:t>
            </a:r>
            <a:r>
              <a:rPr sz="1400" spc="-35" dirty="0">
                <a:solidFill>
                  <a:srgbClr val="67686A"/>
                </a:solidFill>
                <a:latin typeface="Avenir Book"/>
                <a:cs typeface="Avenir Book"/>
              </a:rPr>
              <a:t> </a:t>
            </a:r>
            <a:r>
              <a:rPr sz="1400" spc="-10" dirty="0">
                <a:solidFill>
                  <a:srgbClr val="67686A"/>
                </a:solidFill>
                <a:latin typeface="Avenir Book"/>
                <a:cs typeface="Avenir Book"/>
              </a:rPr>
              <a:t>supported</a:t>
            </a:r>
            <a:r>
              <a:rPr sz="1400" spc="-35" dirty="0">
                <a:solidFill>
                  <a:srgbClr val="67686A"/>
                </a:solidFill>
                <a:latin typeface="Avenir Book"/>
                <a:cs typeface="Avenir Book"/>
              </a:rPr>
              <a:t> </a:t>
            </a:r>
            <a:r>
              <a:rPr sz="1400" spc="-95" dirty="0">
                <a:solidFill>
                  <a:srgbClr val="67686A"/>
                </a:solidFill>
                <a:latin typeface="Avenir Book"/>
                <a:cs typeface="Avenir Book"/>
              </a:rPr>
              <a:t>by</a:t>
            </a:r>
            <a:r>
              <a:rPr sz="1400" dirty="0">
                <a:solidFill>
                  <a:srgbClr val="67686A"/>
                </a:solidFill>
                <a:latin typeface="Avenir Book"/>
                <a:cs typeface="Avenir Book"/>
              </a:rPr>
              <a:t> </a:t>
            </a:r>
            <a:r>
              <a:rPr sz="1400" spc="-10" dirty="0">
                <a:solidFill>
                  <a:srgbClr val="67686A"/>
                </a:solidFill>
                <a:latin typeface="Avenir Book"/>
                <a:cs typeface="Avenir Book"/>
              </a:rPr>
              <a:t>cooperative</a:t>
            </a:r>
            <a:r>
              <a:rPr sz="1400" spc="-40" dirty="0">
                <a:solidFill>
                  <a:srgbClr val="67686A"/>
                </a:solidFill>
                <a:latin typeface="Avenir Book"/>
                <a:cs typeface="Avenir Book"/>
              </a:rPr>
              <a:t> </a:t>
            </a:r>
            <a:r>
              <a:rPr sz="1400" spc="-20" dirty="0">
                <a:solidFill>
                  <a:srgbClr val="67686A"/>
                </a:solidFill>
                <a:latin typeface="Avenir Book"/>
                <a:cs typeface="Avenir Book"/>
              </a:rPr>
              <a:t>agreement</a:t>
            </a:r>
            <a:r>
              <a:rPr sz="1400" spc="-35" dirty="0">
                <a:solidFill>
                  <a:srgbClr val="67686A"/>
                </a:solidFill>
                <a:latin typeface="Avenir Book"/>
                <a:cs typeface="Avenir Book"/>
              </a:rPr>
              <a:t> </a:t>
            </a:r>
            <a:r>
              <a:rPr sz="1400" spc="-55" dirty="0">
                <a:solidFill>
                  <a:srgbClr val="67686A"/>
                </a:solidFill>
                <a:latin typeface="Avenir Book"/>
                <a:cs typeface="Avenir Book"/>
              </a:rPr>
              <a:t>FAIN:</a:t>
            </a:r>
            <a:r>
              <a:rPr sz="1400" spc="-35" dirty="0">
                <a:solidFill>
                  <a:srgbClr val="67686A"/>
                </a:solidFill>
                <a:latin typeface="Avenir Book"/>
                <a:cs typeface="Avenir Book"/>
              </a:rPr>
              <a:t> </a:t>
            </a:r>
            <a:r>
              <a:rPr sz="1400" spc="-20" dirty="0">
                <a:solidFill>
                  <a:srgbClr val="67686A"/>
                </a:solidFill>
                <a:latin typeface="Avenir Book"/>
                <a:cs typeface="Avenir Book"/>
              </a:rPr>
              <a:t>NU61TS000296</a:t>
            </a:r>
            <a:r>
              <a:rPr sz="1400" spc="-35" dirty="0">
                <a:solidFill>
                  <a:srgbClr val="67686A"/>
                </a:solidFill>
                <a:latin typeface="Avenir Book"/>
                <a:cs typeface="Avenir Book"/>
              </a:rPr>
              <a:t> </a:t>
            </a:r>
            <a:r>
              <a:rPr sz="1400" spc="-45" dirty="0">
                <a:solidFill>
                  <a:srgbClr val="67686A"/>
                </a:solidFill>
                <a:latin typeface="Avenir Book"/>
                <a:cs typeface="Avenir Book"/>
              </a:rPr>
              <a:t>from</a:t>
            </a:r>
            <a:r>
              <a:rPr sz="1400" spc="-35" dirty="0">
                <a:solidFill>
                  <a:srgbClr val="67686A"/>
                </a:solidFill>
                <a:latin typeface="Avenir Book"/>
                <a:cs typeface="Avenir Book"/>
              </a:rPr>
              <a:t> </a:t>
            </a:r>
            <a:r>
              <a:rPr sz="1400" spc="-45" dirty="0">
                <a:solidFill>
                  <a:srgbClr val="67686A"/>
                </a:solidFill>
                <a:latin typeface="Avenir Book"/>
                <a:cs typeface="Avenir Book"/>
              </a:rPr>
              <a:t>the</a:t>
            </a:r>
            <a:r>
              <a:rPr sz="1400" spc="-35" dirty="0">
                <a:solidFill>
                  <a:srgbClr val="67686A"/>
                </a:solidFill>
                <a:latin typeface="Avenir Book"/>
                <a:cs typeface="Avenir Book"/>
              </a:rPr>
              <a:t> </a:t>
            </a:r>
            <a:r>
              <a:rPr sz="1400" spc="-10" dirty="0">
                <a:solidFill>
                  <a:srgbClr val="67686A"/>
                </a:solidFill>
                <a:latin typeface="Avenir Book"/>
                <a:cs typeface="Avenir Book"/>
              </a:rPr>
              <a:t>Centers </a:t>
            </a:r>
            <a:r>
              <a:rPr sz="1400" dirty="0">
                <a:solidFill>
                  <a:srgbClr val="67686A"/>
                </a:solidFill>
                <a:latin typeface="Avenir Book"/>
                <a:cs typeface="Avenir Book"/>
              </a:rPr>
              <a:t>for</a:t>
            </a:r>
            <a:r>
              <a:rPr sz="1400" spc="-25" dirty="0">
                <a:solidFill>
                  <a:srgbClr val="67686A"/>
                </a:solidFill>
                <a:latin typeface="Avenir Book"/>
                <a:cs typeface="Avenir Book"/>
              </a:rPr>
              <a:t> </a:t>
            </a:r>
            <a:r>
              <a:rPr sz="1400" dirty="0">
                <a:solidFill>
                  <a:srgbClr val="67686A"/>
                </a:solidFill>
                <a:latin typeface="Avenir Book"/>
                <a:cs typeface="Avenir Book"/>
              </a:rPr>
              <a:t>Disease</a:t>
            </a:r>
            <a:r>
              <a:rPr sz="1400" spc="-20" dirty="0">
                <a:solidFill>
                  <a:srgbClr val="67686A"/>
                </a:solidFill>
                <a:latin typeface="Avenir Book"/>
                <a:cs typeface="Avenir Book"/>
              </a:rPr>
              <a:t> </a:t>
            </a:r>
            <a:r>
              <a:rPr sz="1400" dirty="0">
                <a:solidFill>
                  <a:srgbClr val="67686A"/>
                </a:solidFill>
                <a:latin typeface="Avenir Book"/>
                <a:cs typeface="Avenir Book"/>
              </a:rPr>
              <a:t>Control</a:t>
            </a:r>
            <a:r>
              <a:rPr sz="1400" spc="-20" dirty="0">
                <a:solidFill>
                  <a:srgbClr val="67686A"/>
                </a:solidFill>
                <a:latin typeface="Avenir Book"/>
                <a:cs typeface="Avenir Book"/>
              </a:rPr>
              <a:t> </a:t>
            </a:r>
            <a:r>
              <a:rPr sz="1400" dirty="0">
                <a:solidFill>
                  <a:srgbClr val="67686A"/>
                </a:solidFill>
                <a:latin typeface="Avenir Book"/>
                <a:cs typeface="Avenir Book"/>
              </a:rPr>
              <a:t>and</a:t>
            </a:r>
            <a:r>
              <a:rPr sz="1400" spc="-20" dirty="0">
                <a:solidFill>
                  <a:srgbClr val="67686A"/>
                </a:solidFill>
                <a:latin typeface="Avenir Book"/>
                <a:cs typeface="Avenir Book"/>
              </a:rPr>
              <a:t> </a:t>
            </a:r>
            <a:r>
              <a:rPr sz="1400" spc="-10" dirty="0">
                <a:solidFill>
                  <a:srgbClr val="67686A"/>
                </a:solidFill>
                <a:latin typeface="Avenir Book"/>
                <a:cs typeface="Avenir Book"/>
              </a:rPr>
              <a:t>Prevention/Agency</a:t>
            </a:r>
            <a:r>
              <a:rPr sz="1400" spc="-20" dirty="0">
                <a:solidFill>
                  <a:srgbClr val="67686A"/>
                </a:solidFill>
                <a:latin typeface="Avenir Book"/>
                <a:cs typeface="Avenir Book"/>
              </a:rPr>
              <a:t> </a:t>
            </a:r>
            <a:r>
              <a:rPr sz="1400" dirty="0">
                <a:solidFill>
                  <a:srgbClr val="67686A"/>
                </a:solidFill>
                <a:latin typeface="Avenir Book"/>
                <a:cs typeface="Avenir Book"/>
              </a:rPr>
              <a:t>for</a:t>
            </a:r>
            <a:r>
              <a:rPr sz="1400" spc="-25" dirty="0">
                <a:solidFill>
                  <a:srgbClr val="67686A"/>
                </a:solidFill>
                <a:latin typeface="Avenir Book"/>
                <a:cs typeface="Avenir Book"/>
              </a:rPr>
              <a:t> </a:t>
            </a:r>
            <a:r>
              <a:rPr sz="1400" spc="-20" dirty="0">
                <a:solidFill>
                  <a:srgbClr val="67686A"/>
                </a:solidFill>
                <a:latin typeface="Avenir Book"/>
                <a:cs typeface="Avenir Book"/>
              </a:rPr>
              <a:t>Toxic </a:t>
            </a:r>
            <a:r>
              <a:rPr sz="1400" dirty="0">
                <a:solidFill>
                  <a:srgbClr val="67686A"/>
                </a:solidFill>
                <a:latin typeface="Avenir Book"/>
                <a:cs typeface="Avenir Book"/>
              </a:rPr>
              <a:t>Substances</a:t>
            </a:r>
            <a:r>
              <a:rPr sz="1400" spc="-20" dirty="0">
                <a:solidFill>
                  <a:srgbClr val="67686A"/>
                </a:solidFill>
                <a:latin typeface="Avenir Book"/>
                <a:cs typeface="Avenir Book"/>
              </a:rPr>
              <a:t> </a:t>
            </a:r>
            <a:r>
              <a:rPr sz="1400" dirty="0">
                <a:solidFill>
                  <a:srgbClr val="67686A"/>
                </a:solidFill>
                <a:latin typeface="Avenir Book"/>
                <a:cs typeface="Avenir Book"/>
              </a:rPr>
              <a:t>and</a:t>
            </a:r>
            <a:r>
              <a:rPr sz="1400" spc="-20" dirty="0">
                <a:solidFill>
                  <a:srgbClr val="67686A"/>
                </a:solidFill>
                <a:latin typeface="Avenir Book"/>
                <a:cs typeface="Avenir Book"/>
              </a:rPr>
              <a:t> </a:t>
            </a:r>
            <a:r>
              <a:rPr sz="1400" dirty="0">
                <a:solidFill>
                  <a:srgbClr val="67686A"/>
                </a:solidFill>
                <a:latin typeface="Avenir Book"/>
                <a:cs typeface="Avenir Book"/>
              </a:rPr>
              <a:t>Disease</a:t>
            </a:r>
            <a:r>
              <a:rPr sz="1400" spc="-20" dirty="0">
                <a:solidFill>
                  <a:srgbClr val="67686A"/>
                </a:solidFill>
                <a:latin typeface="Avenir Book"/>
                <a:cs typeface="Avenir Book"/>
              </a:rPr>
              <a:t> </a:t>
            </a:r>
            <a:r>
              <a:rPr sz="1400" dirty="0">
                <a:solidFill>
                  <a:srgbClr val="67686A"/>
                </a:solidFill>
                <a:latin typeface="Avenir Book"/>
                <a:cs typeface="Avenir Book"/>
              </a:rPr>
              <a:t>Registry</a:t>
            </a:r>
            <a:r>
              <a:rPr sz="1400" spc="-25" dirty="0">
                <a:solidFill>
                  <a:srgbClr val="67686A"/>
                </a:solidFill>
                <a:latin typeface="Avenir Book"/>
                <a:cs typeface="Avenir Book"/>
              </a:rPr>
              <a:t> </a:t>
            </a:r>
            <a:r>
              <a:rPr sz="1400" spc="-10" dirty="0">
                <a:solidFill>
                  <a:srgbClr val="67686A"/>
                </a:solidFill>
                <a:latin typeface="Avenir Book"/>
                <a:cs typeface="Avenir Book"/>
              </a:rPr>
              <a:t>(CDC/ </a:t>
            </a:r>
            <a:r>
              <a:rPr sz="1400" dirty="0">
                <a:solidFill>
                  <a:srgbClr val="67686A"/>
                </a:solidFill>
                <a:latin typeface="Avenir Book"/>
                <a:cs typeface="Avenir Book"/>
              </a:rPr>
              <a:t>ATSDR).</a:t>
            </a:r>
            <a:r>
              <a:rPr sz="1400" spc="160" dirty="0">
                <a:solidFill>
                  <a:srgbClr val="67686A"/>
                </a:solidFill>
                <a:latin typeface="Avenir Book"/>
                <a:cs typeface="Avenir Book"/>
              </a:rPr>
              <a:t> </a:t>
            </a:r>
            <a:r>
              <a:rPr sz="1400" dirty="0">
                <a:solidFill>
                  <a:srgbClr val="67686A"/>
                </a:solidFill>
                <a:latin typeface="Avenir Book"/>
                <a:cs typeface="Avenir Book"/>
              </a:rPr>
              <a:t>The</a:t>
            </a:r>
            <a:r>
              <a:rPr sz="1400" spc="160" dirty="0">
                <a:solidFill>
                  <a:srgbClr val="67686A"/>
                </a:solidFill>
                <a:latin typeface="Avenir Book"/>
                <a:cs typeface="Avenir Book"/>
              </a:rPr>
              <a:t> </a:t>
            </a:r>
            <a:r>
              <a:rPr sz="1400" dirty="0">
                <a:solidFill>
                  <a:srgbClr val="67686A"/>
                </a:solidFill>
                <a:latin typeface="Avenir Book"/>
                <a:cs typeface="Avenir Book"/>
              </a:rPr>
              <a:t>U.S.</a:t>
            </a:r>
            <a:r>
              <a:rPr sz="1400" spc="160" dirty="0">
                <a:solidFill>
                  <a:srgbClr val="67686A"/>
                </a:solidFill>
                <a:latin typeface="Avenir Book"/>
                <a:cs typeface="Avenir Book"/>
              </a:rPr>
              <a:t> </a:t>
            </a:r>
            <a:r>
              <a:rPr sz="1400" dirty="0">
                <a:solidFill>
                  <a:srgbClr val="67686A"/>
                </a:solidFill>
                <a:latin typeface="Avenir Book"/>
                <a:cs typeface="Avenir Book"/>
              </a:rPr>
              <a:t>Environmental</a:t>
            </a:r>
            <a:r>
              <a:rPr sz="1400" spc="160" dirty="0">
                <a:solidFill>
                  <a:srgbClr val="67686A"/>
                </a:solidFill>
                <a:latin typeface="Avenir Book"/>
                <a:cs typeface="Avenir Book"/>
              </a:rPr>
              <a:t> </a:t>
            </a:r>
            <a:r>
              <a:rPr sz="1400" dirty="0">
                <a:solidFill>
                  <a:srgbClr val="67686A"/>
                </a:solidFill>
                <a:latin typeface="Avenir Book"/>
                <a:cs typeface="Avenir Book"/>
              </a:rPr>
              <a:t>Protection</a:t>
            </a:r>
            <a:r>
              <a:rPr sz="1400" spc="160" dirty="0">
                <a:solidFill>
                  <a:srgbClr val="67686A"/>
                </a:solidFill>
                <a:latin typeface="Avenir Book"/>
                <a:cs typeface="Avenir Book"/>
              </a:rPr>
              <a:t> </a:t>
            </a:r>
            <a:r>
              <a:rPr sz="1400" dirty="0">
                <a:solidFill>
                  <a:srgbClr val="67686A"/>
                </a:solidFill>
                <a:latin typeface="Avenir Book"/>
                <a:cs typeface="Avenir Book"/>
              </a:rPr>
              <a:t>Agency</a:t>
            </a:r>
            <a:r>
              <a:rPr sz="1400" spc="160" dirty="0">
                <a:solidFill>
                  <a:srgbClr val="67686A"/>
                </a:solidFill>
                <a:latin typeface="Avenir Book"/>
                <a:cs typeface="Avenir Book"/>
              </a:rPr>
              <a:t> </a:t>
            </a:r>
            <a:r>
              <a:rPr sz="1400" dirty="0">
                <a:solidFill>
                  <a:srgbClr val="67686A"/>
                </a:solidFill>
                <a:latin typeface="Avenir Book"/>
                <a:cs typeface="Avenir Book"/>
              </a:rPr>
              <a:t>(EPA)</a:t>
            </a:r>
            <a:r>
              <a:rPr sz="1400" spc="160" dirty="0">
                <a:solidFill>
                  <a:srgbClr val="67686A"/>
                </a:solidFill>
                <a:latin typeface="Avenir Book"/>
                <a:cs typeface="Avenir Book"/>
              </a:rPr>
              <a:t> </a:t>
            </a:r>
            <a:r>
              <a:rPr sz="1400" dirty="0">
                <a:solidFill>
                  <a:srgbClr val="67686A"/>
                </a:solidFill>
                <a:latin typeface="Avenir Book"/>
                <a:cs typeface="Avenir Book"/>
              </a:rPr>
              <a:t>provided</a:t>
            </a:r>
            <a:r>
              <a:rPr sz="1400" spc="160" dirty="0">
                <a:solidFill>
                  <a:srgbClr val="67686A"/>
                </a:solidFill>
                <a:latin typeface="Avenir Book"/>
                <a:cs typeface="Avenir Book"/>
              </a:rPr>
              <a:t> </a:t>
            </a:r>
            <a:r>
              <a:rPr sz="1400" dirty="0">
                <a:solidFill>
                  <a:srgbClr val="67686A"/>
                </a:solidFill>
                <a:latin typeface="Avenir Book"/>
                <a:cs typeface="Avenir Book"/>
              </a:rPr>
              <a:t>support</a:t>
            </a:r>
            <a:r>
              <a:rPr sz="1400" spc="160" dirty="0">
                <a:solidFill>
                  <a:srgbClr val="67686A"/>
                </a:solidFill>
                <a:latin typeface="Avenir Book"/>
                <a:cs typeface="Avenir Book"/>
              </a:rPr>
              <a:t> </a:t>
            </a:r>
            <a:r>
              <a:rPr sz="1400" dirty="0">
                <a:solidFill>
                  <a:srgbClr val="67686A"/>
                </a:solidFill>
                <a:latin typeface="Avenir Book"/>
                <a:cs typeface="Avenir Book"/>
              </a:rPr>
              <a:t>through</a:t>
            </a:r>
            <a:r>
              <a:rPr sz="1400" spc="160" dirty="0">
                <a:solidFill>
                  <a:srgbClr val="67686A"/>
                </a:solidFill>
                <a:latin typeface="Avenir Book"/>
                <a:cs typeface="Avenir Book"/>
              </a:rPr>
              <a:t> </a:t>
            </a:r>
            <a:r>
              <a:rPr sz="1400" spc="-10" dirty="0">
                <a:solidFill>
                  <a:srgbClr val="67686A"/>
                </a:solidFill>
                <a:latin typeface="Avenir Book"/>
                <a:cs typeface="Avenir Book"/>
              </a:rPr>
              <a:t>Inter- Agency</a:t>
            </a:r>
            <a:r>
              <a:rPr sz="1400" spc="-55" dirty="0">
                <a:solidFill>
                  <a:srgbClr val="67686A"/>
                </a:solidFill>
                <a:latin typeface="Avenir Book"/>
                <a:cs typeface="Avenir Book"/>
              </a:rPr>
              <a:t> </a:t>
            </a:r>
            <a:r>
              <a:rPr sz="1400" spc="-10" dirty="0">
                <a:solidFill>
                  <a:srgbClr val="67686A"/>
                </a:solidFill>
                <a:latin typeface="Avenir Book"/>
                <a:cs typeface="Avenir Book"/>
              </a:rPr>
              <a:t>Agreement</a:t>
            </a:r>
            <a:r>
              <a:rPr sz="1400" spc="-55" dirty="0">
                <a:solidFill>
                  <a:srgbClr val="67686A"/>
                </a:solidFill>
                <a:latin typeface="Avenir Book"/>
                <a:cs typeface="Avenir Book"/>
              </a:rPr>
              <a:t> </a:t>
            </a:r>
            <a:r>
              <a:rPr sz="1400" spc="-10" dirty="0">
                <a:solidFill>
                  <a:srgbClr val="67686A"/>
                </a:solidFill>
                <a:latin typeface="Avenir Book"/>
                <a:cs typeface="Avenir Book"/>
              </a:rPr>
              <a:t>DW-75-95877701</a:t>
            </a:r>
            <a:r>
              <a:rPr sz="1400" spc="-55" dirty="0">
                <a:solidFill>
                  <a:srgbClr val="67686A"/>
                </a:solidFill>
                <a:latin typeface="Avenir Book"/>
                <a:cs typeface="Avenir Book"/>
              </a:rPr>
              <a:t> </a:t>
            </a:r>
            <a:r>
              <a:rPr sz="1400" spc="-10" dirty="0">
                <a:solidFill>
                  <a:srgbClr val="67686A"/>
                </a:solidFill>
                <a:latin typeface="Avenir Book"/>
                <a:cs typeface="Avenir Book"/>
              </a:rPr>
              <a:t>with</a:t>
            </a:r>
            <a:r>
              <a:rPr sz="1400" spc="-55" dirty="0">
                <a:solidFill>
                  <a:srgbClr val="67686A"/>
                </a:solidFill>
                <a:latin typeface="Avenir Book"/>
                <a:cs typeface="Avenir Book"/>
              </a:rPr>
              <a:t> </a:t>
            </a:r>
            <a:r>
              <a:rPr sz="1400" spc="-20" dirty="0">
                <a:solidFill>
                  <a:srgbClr val="67686A"/>
                </a:solidFill>
                <a:latin typeface="Avenir Book"/>
                <a:cs typeface="Avenir Book"/>
              </a:rPr>
              <a:t>CDC/ATSDR.</a:t>
            </a:r>
            <a:r>
              <a:rPr sz="1400" spc="-55" dirty="0">
                <a:solidFill>
                  <a:srgbClr val="67686A"/>
                </a:solidFill>
                <a:latin typeface="Avenir Book"/>
                <a:cs typeface="Avenir Book"/>
              </a:rPr>
              <a:t> </a:t>
            </a:r>
            <a:r>
              <a:rPr sz="1400" dirty="0">
                <a:solidFill>
                  <a:srgbClr val="67686A"/>
                </a:solidFill>
                <a:latin typeface="Avenir Book"/>
                <a:cs typeface="Avenir Book"/>
              </a:rPr>
              <a:t>The</a:t>
            </a:r>
            <a:r>
              <a:rPr sz="1400" spc="-55" dirty="0">
                <a:solidFill>
                  <a:srgbClr val="67686A"/>
                </a:solidFill>
                <a:latin typeface="Avenir Book"/>
                <a:cs typeface="Avenir Book"/>
              </a:rPr>
              <a:t> </a:t>
            </a:r>
            <a:r>
              <a:rPr sz="1400" spc="-10" dirty="0">
                <a:solidFill>
                  <a:srgbClr val="67686A"/>
                </a:solidFill>
                <a:latin typeface="Avenir Book"/>
                <a:cs typeface="Avenir Book"/>
              </a:rPr>
              <a:t>American</a:t>
            </a:r>
            <a:r>
              <a:rPr sz="1400" spc="-50" dirty="0">
                <a:solidFill>
                  <a:srgbClr val="67686A"/>
                </a:solidFill>
                <a:latin typeface="Avenir Book"/>
                <a:cs typeface="Avenir Book"/>
              </a:rPr>
              <a:t> </a:t>
            </a:r>
            <a:r>
              <a:rPr sz="1400" spc="-10" dirty="0">
                <a:solidFill>
                  <a:srgbClr val="67686A"/>
                </a:solidFill>
                <a:latin typeface="Avenir Book"/>
                <a:cs typeface="Avenir Book"/>
              </a:rPr>
              <a:t>Academy</a:t>
            </a:r>
            <a:r>
              <a:rPr sz="1400" spc="-55" dirty="0">
                <a:solidFill>
                  <a:srgbClr val="67686A"/>
                </a:solidFill>
                <a:latin typeface="Avenir Book"/>
                <a:cs typeface="Avenir Book"/>
              </a:rPr>
              <a:t> </a:t>
            </a:r>
            <a:r>
              <a:rPr sz="1400" dirty="0">
                <a:solidFill>
                  <a:srgbClr val="67686A"/>
                </a:solidFill>
                <a:latin typeface="Avenir Book"/>
                <a:cs typeface="Avenir Book"/>
              </a:rPr>
              <a:t>of</a:t>
            </a:r>
            <a:r>
              <a:rPr sz="1400" spc="-55" dirty="0">
                <a:solidFill>
                  <a:srgbClr val="67686A"/>
                </a:solidFill>
                <a:latin typeface="Avenir Book"/>
                <a:cs typeface="Avenir Book"/>
              </a:rPr>
              <a:t> </a:t>
            </a:r>
            <a:r>
              <a:rPr sz="1400" spc="-10" dirty="0">
                <a:solidFill>
                  <a:srgbClr val="67686A"/>
                </a:solidFill>
                <a:latin typeface="Avenir Book"/>
                <a:cs typeface="Avenir Book"/>
              </a:rPr>
              <a:t>Pediatrics </a:t>
            </a:r>
            <a:r>
              <a:rPr sz="1400" dirty="0">
                <a:solidFill>
                  <a:srgbClr val="67686A"/>
                </a:solidFill>
                <a:latin typeface="Avenir Book"/>
                <a:cs typeface="Avenir Book"/>
              </a:rPr>
              <a:t>supports</a:t>
            </a:r>
            <a:r>
              <a:rPr sz="1400" spc="30" dirty="0">
                <a:solidFill>
                  <a:srgbClr val="67686A"/>
                </a:solidFill>
                <a:latin typeface="Avenir Book"/>
                <a:cs typeface="Avenir Book"/>
              </a:rPr>
              <a:t> </a:t>
            </a:r>
            <a:r>
              <a:rPr sz="1400" dirty="0">
                <a:solidFill>
                  <a:srgbClr val="67686A"/>
                </a:solidFill>
                <a:latin typeface="Avenir Book"/>
                <a:cs typeface="Avenir Book"/>
              </a:rPr>
              <a:t>the</a:t>
            </a:r>
            <a:r>
              <a:rPr sz="1400" spc="35" dirty="0">
                <a:solidFill>
                  <a:srgbClr val="67686A"/>
                </a:solidFill>
                <a:latin typeface="Avenir Book"/>
                <a:cs typeface="Avenir Book"/>
              </a:rPr>
              <a:t> </a:t>
            </a:r>
            <a:r>
              <a:rPr sz="1400" dirty="0">
                <a:solidFill>
                  <a:srgbClr val="67686A"/>
                </a:solidFill>
                <a:latin typeface="Avenir Book"/>
                <a:cs typeface="Avenir Book"/>
              </a:rPr>
              <a:t>Pediatric</a:t>
            </a:r>
            <a:r>
              <a:rPr sz="1400" spc="35" dirty="0">
                <a:solidFill>
                  <a:srgbClr val="67686A"/>
                </a:solidFill>
                <a:latin typeface="Avenir Book"/>
                <a:cs typeface="Avenir Book"/>
              </a:rPr>
              <a:t> </a:t>
            </a:r>
            <a:r>
              <a:rPr sz="1400" dirty="0">
                <a:solidFill>
                  <a:srgbClr val="67686A"/>
                </a:solidFill>
                <a:latin typeface="Avenir Book"/>
                <a:cs typeface="Avenir Book"/>
              </a:rPr>
              <a:t>Environmental</a:t>
            </a:r>
            <a:r>
              <a:rPr sz="1400" spc="35" dirty="0">
                <a:solidFill>
                  <a:srgbClr val="67686A"/>
                </a:solidFill>
                <a:latin typeface="Avenir Book"/>
                <a:cs typeface="Avenir Book"/>
              </a:rPr>
              <a:t> </a:t>
            </a:r>
            <a:r>
              <a:rPr sz="1400" dirty="0">
                <a:solidFill>
                  <a:srgbClr val="67686A"/>
                </a:solidFill>
                <a:latin typeface="Avenir Book"/>
                <a:cs typeface="Avenir Book"/>
              </a:rPr>
              <a:t>Health</a:t>
            </a:r>
            <a:r>
              <a:rPr sz="1400" spc="35" dirty="0">
                <a:solidFill>
                  <a:srgbClr val="67686A"/>
                </a:solidFill>
                <a:latin typeface="Avenir Book"/>
                <a:cs typeface="Avenir Book"/>
              </a:rPr>
              <a:t> </a:t>
            </a:r>
            <a:r>
              <a:rPr sz="1400" dirty="0">
                <a:solidFill>
                  <a:srgbClr val="67686A"/>
                </a:solidFill>
                <a:latin typeface="Avenir Book"/>
                <a:cs typeface="Avenir Book"/>
              </a:rPr>
              <a:t>Specialty</a:t>
            </a:r>
            <a:r>
              <a:rPr sz="1400" spc="35" dirty="0">
                <a:solidFill>
                  <a:srgbClr val="67686A"/>
                </a:solidFill>
                <a:latin typeface="Avenir Book"/>
                <a:cs typeface="Avenir Book"/>
              </a:rPr>
              <a:t> </a:t>
            </a:r>
            <a:r>
              <a:rPr sz="1400" dirty="0">
                <a:solidFill>
                  <a:srgbClr val="67686A"/>
                </a:solidFill>
                <a:latin typeface="Avenir Book"/>
                <a:cs typeface="Avenir Book"/>
              </a:rPr>
              <a:t>Units</a:t>
            </a:r>
            <a:r>
              <a:rPr sz="1400" spc="30" dirty="0">
                <a:solidFill>
                  <a:srgbClr val="67686A"/>
                </a:solidFill>
                <a:latin typeface="Avenir Book"/>
                <a:cs typeface="Avenir Book"/>
              </a:rPr>
              <a:t> </a:t>
            </a:r>
            <a:r>
              <a:rPr sz="1400" dirty="0">
                <a:solidFill>
                  <a:srgbClr val="67686A"/>
                </a:solidFill>
                <a:latin typeface="Avenir Book"/>
                <a:cs typeface="Avenir Book"/>
              </a:rPr>
              <a:t>as</a:t>
            </a:r>
            <a:r>
              <a:rPr sz="1400" spc="35" dirty="0">
                <a:solidFill>
                  <a:srgbClr val="67686A"/>
                </a:solidFill>
                <a:latin typeface="Avenir Book"/>
                <a:cs typeface="Avenir Book"/>
              </a:rPr>
              <a:t> </a:t>
            </a:r>
            <a:r>
              <a:rPr sz="1400" dirty="0">
                <a:solidFill>
                  <a:srgbClr val="67686A"/>
                </a:solidFill>
                <a:latin typeface="Avenir Book"/>
                <a:cs typeface="Avenir Book"/>
              </a:rPr>
              <a:t>the</a:t>
            </a:r>
            <a:r>
              <a:rPr sz="1400" spc="35" dirty="0">
                <a:solidFill>
                  <a:srgbClr val="67686A"/>
                </a:solidFill>
                <a:latin typeface="Avenir Book"/>
                <a:cs typeface="Avenir Book"/>
              </a:rPr>
              <a:t> </a:t>
            </a:r>
            <a:r>
              <a:rPr sz="1400" dirty="0">
                <a:solidFill>
                  <a:srgbClr val="67686A"/>
                </a:solidFill>
                <a:latin typeface="Avenir Book"/>
                <a:cs typeface="Avenir Book"/>
              </a:rPr>
              <a:t>National</a:t>
            </a:r>
            <a:r>
              <a:rPr sz="1400" spc="35" dirty="0">
                <a:solidFill>
                  <a:srgbClr val="67686A"/>
                </a:solidFill>
                <a:latin typeface="Avenir Book"/>
                <a:cs typeface="Avenir Book"/>
              </a:rPr>
              <a:t> </a:t>
            </a:r>
            <a:r>
              <a:rPr sz="1400" dirty="0">
                <a:solidFill>
                  <a:srgbClr val="67686A"/>
                </a:solidFill>
                <a:latin typeface="Avenir Book"/>
                <a:cs typeface="Avenir Book"/>
              </a:rPr>
              <a:t>Program</a:t>
            </a:r>
            <a:r>
              <a:rPr sz="1400" spc="35" dirty="0">
                <a:solidFill>
                  <a:srgbClr val="67686A"/>
                </a:solidFill>
                <a:latin typeface="Avenir Book"/>
                <a:cs typeface="Avenir Book"/>
              </a:rPr>
              <a:t> </a:t>
            </a:r>
            <a:r>
              <a:rPr sz="1400" spc="-10" dirty="0">
                <a:solidFill>
                  <a:srgbClr val="67686A"/>
                </a:solidFill>
                <a:latin typeface="Avenir Book"/>
                <a:cs typeface="Avenir Book"/>
              </a:rPr>
              <a:t>Office. </a:t>
            </a:r>
            <a:r>
              <a:rPr sz="1400" dirty="0">
                <a:solidFill>
                  <a:srgbClr val="67686A"/>
                </a:solidFill>
                <a:latin typeface="Avenir Book"/>
                <a:cs typeface="Avenir Book"/>
              </a:rPr>
              <a:t>The</a:t>
            </a:r>
            <a:r>
              <a:rPr sz="1400" spc="-50" dirty="0">
                <a:solidFill>
                  <a:srgbClr val="67686A"/>
                </a:solidFill>
                <a:latin typeface="Avenir Book"/>
                <a:cs typeface="Avenir Book"/>
              </a:rPr>
              <a:t> </a:t>
            </a:r>
            <a:r>
              <a:rPr sz="1400" dirty="0">
                <a:solidFill>
                  <a:srgbClr val="67686A"/>
                </a:solidFill>
                <a:latin typeface="Avenir Book"/>
                <a:cs typeface="Avenir Book"/>
              </a:rPr>
              <a:t>findings</a:t>
            </a:r>
            <a:r>
              <a:rPr sz="1400" spc="-45" dirty="0">
                <a:solidFill>
                  <a:srgbClr val="67686A"/>
                </a:solidFill>
                <a:latin typeface="Avenir Book"/>
                <a:cs typeface="Avenir Book"/>
              </a:rPr>
              <a:t> </a:t>
            </a:r>
            <a:r>
              <a:rPr sz="1400" dirty="0">
                <a:solidFill>
                  <a:srgbClr val="67686A"/>
                </a:solidFill>
                <a:latin typeface="Avenir Book"/>
                <a:cs typeface="Avenir Book"/>
              </a:rPr>
              <a:t>and</a:t>
            </a:r>
            <a:r>
              <a:rPr sz="1400" spc="-45" dirty="0">
                <a:solidFill>
                  <a:srgbClr val="67686A"/>
                </a:solidFill>
                <a:latin typeface="Avenir Book"/>
                <a:cs typeface="Avenir Book"/>
              </a:rPr>
              <a:t> </a:t>
            </a:r>
            <a:r>
              <a:rPr sz="1400" spc="-10" dirty="0">
                <a:solidFill>
                  <a:srgbClr val="67686A"/>
                </a:solidFill>
                <a:latin typeface="Avenir Book"/>
                <a:cs typeface="Avenir Book"/>
              </a:rPr>
              <a:t>conclusions</a:t>
            </a:r>
            <a:r>
              <a:rPr sz="1400" spc="-50" dirty="0">
                <a:solidFill>
                  <a:srgbClr val="67686A"/>
                </a:solidFill>
                <a:latin typeface="Avenir Book"/>
                <a:cs typeface="Avenir Book"/>
              </a:rPr>
              <a:t> </a:t>
            </a:r>
            <a:r>
              <a:rPr sz="1400" spc="-10" dirty="0">
                <a:solidFill>
                  <a:srgbClr val="67686A"/>
                </a:solidFill>
                <a:latin typeface="Avenir Book"/>
                <a:cs typeface="Avenir Book"/>
              </a:rPr>
              <a:t>presented</a:t>
            </a:r>
            <a:r>
              <a:rPr sz="1400" spc="-50" dirty="0">
                <a:solidFill>
                  <a:srgbClr val="67686A"/>
                </a:solidFill>
                <a:latin typeface="Avenir Book"/>
                <a:cs typeface="Avenir Book"/>
              </a:rPr>
              <a:t> </a:t>
            </a:r>
            <a:r>
              <a:rPr sz="1400" dirty="0">
                <a:solidFill>
                  <a:srgbClr val="67686A"/>
                </a:solidFill>
                <a:latin typeface="Avenir Book"/>
                <a:cs typeface="Avenir Book"/>
              </a:rPr>
              <a:t>have</a:t>
            </a:r>
            <a:r>
              <a:rPr sz="1400" spc="-45" dirty="0">
                <a:solidFill>
                  <a:srgbClr val="67686A"/>
                </a:solidFill>
                <a:latin typeface="Avenir Book"/>
                <a:cs typeface="Avenir Book"/>
              </a:rPr>
              <a:t> </a:t>
            </a:r>
            <a:r>
              <a:rPr sz="1400" dirty="0">
                <a:solidFill>
                  <a:srgbClr val="67686A"/>
                </a:solidFill>
                <a:latin typeface="Avenir Book"/>
                <a:cs typeface="Avenir Book"/>
              </a:rPr>
              <a:t>not</a:t>
            </a:r>
            <a:r>
              <a:rPr sz="1400" spc="-45" dirty="0">
                <a:solidFill>
                  <a:srgbClr val="67686A"/>
                </a:solidFill>
                <a:latin typeface="Avenir Book"/>
                <a:cs typeface="Avenir Book"/>
              </a:rPr>
              <a:t> </a:t>
            </a:r>
            <a:r>
              <a:rPr sz="1400" dirty="0">
                <a:solidFill>
                  <a:srgbClr val="67686A"/>
                </a:solidFill>
                <a:latin typeface="Avenir Book"/>
                <a:cs typeface="Avenir Book"/>
              </a:rPr>
              <a:t>been</a:t>
            </a:r>
            <a:r>
              <a:rPr sz="1400" spc="-50" dirty="0">
                <a:solidFill>
                  <a:srgbClr val="67686A"/>
                </a:solidFill>
                <a:latin typeface="Avenir Book"/>
                <a:cs typeface="Avenir Book"/>
              </a:rPr>
              <a:t> </a:t>
            </a:r>
            <a:r>
              <a:rPr sz="1400" dirty="0">
                <a:solidFill>
                  <a:srgbClr val="67686A"/>
                </a:solidFill>
                <a:latin typeface="Avenir Book"/>
                <a:cs typeface="Avenir Book"/>
              </a:rPr>
              <a:t>formally</a:t>
            </a:r>
            <a:r>
              <a:rPr sz="1400" spc="-45" dirty="0">
                <a:solidFill>
                  <a:srgbClr val="67686A"/>
                </a:solidFill>
                <a:latin typeface="Avenir Book"/>
                <a:cs typeface="Avenir Book"/>
              </a:rPr>
              <a:t> </a:t>
            </a:r>
            <a:r>
              <a:rPr sz="1400" spc="-10" dirty="0">
                <a:solidFill>
                  <a:srgbClr val="67686A"/>
                </a:solidFill>
                <a:latin typeface="Avenir Book"/>
                <a:cs typeface="Avenir Book"/>
              </a:rPr>
              <a:t>disseminated</a:t>
            </a:r>
            <a:r>
              <a:rPr sz="1400" spc="-45" dirty="0">
                <a:solidFill>
                  <a:srgbClr val="67686A"/>
                </a:solidFill>
                <a:latin typeface="Avenir Book"/>
                <a:cs typeface="Avenir Book"/>
              </a:rPr>
              <a:t> </a:t>
            </a:r>
            <a:r>
              <a:rPr sz="1400" dirty="0">
                <a:solidFill>
                  <a:srgbClr val="67686A"/>
                </a:solidFill>
                <a:latin typeface="Avenir Book"/>
                <a:cs typeface="Avenir Book"/>
              </a:rPr>
              <a:t>by</a:t>
            </a:r>
            <a:r>
              <a:rPr sz="1400" spc="-50" dirty="0">
                <a:solidFill>
                  <a:srgbClr val="67686A"/>
                </a:solidFill>
                <a:latin typeface="Avenir Book"/>
                <a:cs typeface="Avenir Book"/>
              </a:rPr>
              <a:t> </a:t>
            </a:r>
            <a:r>
              <a:rPr sz="1400" spc="-10" dirty="0">
                <a:solidFill>
                  <a:srgbClr val="67686A"/>
                </a:solidFill>
                <a:latin typeface="Avenir Book"/>
                <a:cs typeface="Avenir Book"/>
              </a:rPr>
              <a:t>CDC/ATSDR </a:t>
            </a:r>
            <a:r>
              <a:rPr sz="1400" dirty="0">
                <a:solidFill>
                  <a:srgbClr val="67686A"/>
                </a:solidFill>
                <a:latin typeface="Avenir Book"/>
                <a:cs typeface="Avenir Book"/>
              </a:rPr>
              <a:t>or</a:t>
            </a:r>
            <a:r>
              <a:rPr sz="1400" spc="-15" dirty="0">
                <a:solidFill>
                  <a:srgbClr val="67686A"/>
                </a:solidFill>
                <a:latin typeface="Avenir Book"/>
                <a:cs typeface="Avenir Book"/>
              </a:rPr>
              <a:t> </a:t>
            </a:r>
            <a:r>
              <a:rPr sz="1400" spc="-10" dirty="0">
                <a:solidFill>
                  <a:srgbClr val="67686A"/>
                </a:solidFill>
                <a:latin typeface="Avenir Book"/>
                <a:cs typeface="Avenir Book"/>
              </a:rPr>
              <a:t>EPA</a:t>
            </a:r>
            <a:r>
              <a:rPr sz="1400" spc="-15" dirty="0">
                <a:solidFill>
                  <a:srgbClr val="67686A"/>
                </a:solidFill>
                <a:latin typeface="Avenir Book"/>
                <a:cs typeface="Avenir Book"/>
              </a:rPr>
              <a:t> </a:t>
            </a:r>
            <a:r>
              <a:rPr sz="1400" dirty="0">
                <a:solidFill>
                  <a:srgbClr val="67686A"/>
                </a:solidFill>
                <a:latin typeface="Avenir Book"/>
                <a:cs typeface="Avenir Book"/>
              </a:rPr>
              <a:t>and</a:t>
            </a:r>
            <a:r>
              <a:rPr sz="1400" spc="-15" dirty="0">
                <a:solidFill>
                  <a:srgbClr val="67686A"/>
                </a:solidFill>
                <a:latin typeface="Avenir Book"/>
                <a:cs typeface="Avenir Book"/>
              </a:rPr>
              <a:t> </a:t>
            </a:r>
            <a:r>
              <a:rPr sz="1400" dirty="0">
                <a:solidFill>
                  <a:srgbClr val="67686A"/>
                </a:solidFill>
                <a:latin typeface="Avenir Book"/>
                <a:cs typeface="Avenir Book"/>
              </a:rPr>
              <a:t>should</a:t>
            </a:r>
            <a:r>
              <a:rPr sz="1400" spc="-15" dirty="0">
                <a:solidFill>
                  <a:srgbClr val="67686A"/>
                </a:solidFill>
                <a:latin typeface="Avenir Book"/>
                <a:cs typeface="Avenir Book"/>
              </a:rPr>
              <a:t> </a:t>
            </a:r>
            <a:r>
              <a:rPr sz="1400" dirty="0">
                <a:solidFill>
                  <a:srgbClr val="67686A"/>
                </a:solidFill>
                <a:latin typeface="Avenir Book"/>
                <a:cs typeface="Avenir Book"/>
              </a:rPr>
              <a:t>not</a:t>
            </a:r>
            <a:r>
              <a:rPr sz="1400" spc="-15" dirty="0">
                <a:solidFill>
                  <a:srgbClr val="67686A"/>
                </a:solidFill>
                <a:latin typeface="Avenir Book"/>
                <a:cs typeface="Avenir Book"/>
              </a:rPr>
              <a:t> </a:t>
            </a:r>
            <a:r>
              <a:rPr sz="1400" dirty="0">
                <a:solidFill>
                  <a:srgbClr val="67686A"/>
                </a:solidFill>
                <a:latin typeface="Avenir Book"/>
                <a:cs typeface="Avenir Book"/>
              </a:rPr>
              <a:t>be</a:t>
            </a:r>
            <a:r>
              <a:rPr sz="1400" spc="-10" dirty="0">
                <a:solidFill>
                  <a:srgbClr val="67686A"/>
                </a:solidFill>
                <a:latin typeface="Avenir Book"/>
                <a:cs typeface="Avenir Book"/>
              </a:rPr>
              <a:t> </a:t>
            </a:r>
            <a:r>
              <a:rPr sz="1400" dirty="0">
                <a:solidFill>
                  <a:srgbClr val="67686A"/>
                </a:solidFill>
                <a:latin typeface="Avenir Book"/>
                <a:cs typeface="Avenir Book"/>
              </a:rPr>
              <a:t>construed</a:t>
            </a:r>
            <a:r>
              <a:rPr sz="1400" spc="-15" dirty="0">
                <a:solidFill>
                  <a:srgbClr val="67686A"/>
                </a:solidFill>
                <a:latin typeface="Avenir Book"/>
                <a:cs typeface="Avenir Book"/>
              </a:rPr>
              <a:t> </a:t>
            </a:r>
            <a:r>
              <a:rPr sz="1400" dirty="0">
                <a:solidFill>
                  <a:srgbClr val="67686A"/>
                </a:solidFill>
                <a:latin typeface="Avenir Book"/>
                <a:cs typeface="Avenir Book"/>
              </a:rPr>
              <a:t>to</a:t>
            </a:r>
            <a:r>
              <a:rPr sz="1400" spc="-15" dirty="0">
                <a:solidFill>
                  <a:srgbClr val="67686A"/>
                </a:solidFill>
                <a:latin typeface="Avenir Book"/>
                <a:cs typeface="Avenir Book"/>
              </a:rPr>
              <a:t> </a:t>
            </a:r>
            <a:r>
              <a:rPr sz="1400" dirty="0">
                <a:solidFill>
                  <a:srgbClr val="67686A"/>
                </a:solidFill>
                <a:latin typeface="Avenir Book"/>
                <a:cs typeface="Avenir Book"/>
              </a:rPr>
              <a:t>represent</a:t>
            </a:r>
            <a:r>
              <a:rPr sz="1400" spc="-15" dirty="0">
                <a:solidFill>
                  <a:srgbClr val="67686A"/>
                </a:solidFill>
                <a:latin typeface="Avenir Book"/>
                <a:cs typeface="Avenir Book"/>
              </a:rPr>
              <a:t> </a:t>
            </a:r>
            <a:r>
              <a:rPr sz="1400" dirty="0">
                <a:solidFill>
                  <a:srgbClr val="67686A"/>
                </a:solidFill>
                <a:latin typeface="Avenir Book"/>
                <a:cs typeface="Avenir Book"/>
              </a:rPr>
              <a:t>any</a:t>
            </a:r>
            <a:r>
              <a:rPr sz="1400" spc="-15" dirty="0">
                <a:solidFill>
                  <a:srgbClr val="67686A"/>
                </a:solidFill>
                <a:latin typeface="Avenir Book"/>
                <a:cs typeface="Avenir Book"/>
              </a:rPr>
              <a:t> </a:t>
            </a:r>
            <a:r>
              <a:rPr sz="1400" dirty="0">
                <a:solidFill>
                  <a:srgbClr val="67686A"/>
                </a:solidFill>
                <a:latin typeface="Avenir Book"/>
                <a:cs typeface="Avenir Book"/>
              </a:rPr>
              <a:t>agency</a:t>
            </a:r>
            <a:r>
              <a:rPr sz="1400" spc="-10" dirty="0">
                <a:solidFill>
                  <a:srgbClr val="67686A"/>
                </a:solidFill>
                <a:latin typeface="Avenir Book"/>
                <a:cs typeface="Avenir Book"/>
              </a:rPr>
              <a:t> </a:t>
            </a:r>
            <a:r>
              <a:rPr sz="1400" dirty="0">
                <a:solidFill>
                  <a:srgbClr val="67686A"/>
                </a:solidFill>
                <a:latin typeface="Avenir Book"/>
                <a:cs typeface="Avenir Book"/>
              </a:rPr>
              <a:t>determination</a:t>
            </a:r>
            <a:r>
              <a:rPr sz="1400" spc="-15" dirty="0">
                <a:solidFill>
                  <a:srgbClr val="67686A"/>
                </a:solidFill>
                <a:latin typeface="Avenir Book"/>
                <a:cs typeface="Avenir Book"/>
              </a:rPr>
              <a:t> </a:t>
            </a:r>
            <a:r>
              <a:rPr sz="1400" dirty="0">
                <a:solidFill>
                  <a:srgbClr val="67686A"/>
                </a:solidFill>
                <a:latin typeface="Avenir Book"/>
                <a:cs typeface="Avenir Book"/>
              </a:rPr>
              <a:t>or</a:t>
            </a:r>
            <a:r>
              <a:rPr sz="1400" spc="-15" dirty="0">
                <a:solidFill>
                  <a:srgbClr val="67686A"/>
                </a:solidFill>
                <a:latin typeface="Avenir Book"/>
                <a:cs typeface="Avenir Book"/>
              </a:rPr>
              <a:t> </a:t>
            </a:r>
            <a:r>
              <a:rPr sz="1400" spc="-10" dirty="0">
                <a:solidFill>
                  <a:srgbClr val="67686A"/>
                </a:solidFill>
                <a:latin typeface="Avenir Book"/>
                <a:cs typeface="Avenir Book"/>
              </a:rPr>
              <a:t>policy.</a:t>
            </a:r>
            <a:r>
              <a:rPr sz="1400" spc="-15" dirty="0">
                <a:solidFill>
                  <a:srgbClr val="67686A"/>
                </a:solidFill>
                <a:latin typeface="Avenir Book"/>
                <a:cs typeface="Avenir Book"/>
              </a:rPr>
              <a:t> </a:t>
            </a:r>
            <a:r>
              <a:rPr sz="1400" dirty="0">
                <a:solidFill>
                  <a:srgbClr val="67686A"/>
                </a:solidFill>
                <a:latin typeface="Avenir Book"/>
                <a:cs typeface="Avenir Book"/>
              </a:rPr>
              <a:t>Use</a:t>
            </a:r>
            <a:r>
              <a:rPr sz="1400" spc="-15" dirty="0">
                <a:solidFill>
                  <a:srgbClr val="67686A"/>
                </a:solidFill>
                <a:latin typeface="Avenir Book"/>
                <a:cs typeface="Avenir Book"/>
              </a:rPr>
              <a:t> </a:t>
            </a:r>
            <a:r>
              <a:rPr sz="1400" spc="-25" dirty="0">
                <a:solidFill>
                  <a:srgbClr val="67686A"/>
                </a:solidFill>
                <a:latin typeface="Avenir Book"/>
                <a:cs typeface="Avenir Book"/>
              </a:rPr>
              <a:t>of </a:t>
            </a:r>
            <a:r>
              <a:rPr sz="1400" dirty="0">
                <a:solidFill>
                  <a:srgbClr val="67686A"/>
                </a:solidFill>
                <a:latin typeface="Avenir Book"/>
                <a:cs typeface="Avenir Book"/>
              </a:rPr>
              <a:t>trade</a:t>
            </a:r>
            <a:r>
              <a:rPr sz="1400" spc="-70" dirty="0">
                <a:solidFill>
                  <a:srgbClr val="67686A"/>
                </a:solidFill>
                <a:latin typeface="Avenir Book"/>
                <a:cs typeface="Avenir Book"/>
              </a:rPr>
              <a:t> </a:t>
            </a:r>
            <a:r>
              <a:rPr sz="1400" spc="-10" dirty="0">
                <a:solidFill>
                  <a:srgbClr val="67686A"/>
                </a:solidFill>
                <a:latin typeface="Avenir Book"/>
                <a:cs typeface="Avenir Book"/>
              </a:rPr>
              <a:t>names</a:t>
            </a:r>
            <a:r>
              <a:rPr sz="1400" spc="-70" dirty="0">
                <a:solidFill>
                  <a:srgbClr val="67686A"/>
                </a:solidFill>
                <a:latin typeface="Avenir Book"/>
                <a:cs typeface="Avenir Book"/>
              </a:rPr>
              <a:t> </a:t>
            </a:r>
            <a:r>
              <a:rPr sz="1400" dirty="0">
                <a:solidFill>
                  <a:srgbClr val="67686A"/>
                </a:solidFill>
                <a:latin typeface="Avenir Book"/>
                <a:cs typeface="Avenir Book"/>
              </a:rPr>
              <a:t>that</a:t>
            </a:r>
            <a:r>
              <a:rPr sz="1400" spc="-65" dirty="0">
                <a:solidFill>
                  <a:srgbClr val="67686A"/>
                </a:solidFill>
                <a:latin typeface="Avenir Book"/>
                <a:cs typeface="Avenir Book"/>
              </a:rPr>
              <a:t> </a:t>
            </a:r>
            <a:r>
              <a:rPr sz="1400" dirty="0">
                <a:solidFill>
                  <a:srgbClr val="67686A"/>
                </a:solidFill>
                <a:latin typeface="Avenir Book"/>
                <a:cs typeface="Avenir Book"/>
              </a:rPr>
              <a:t>may</a:t>
            </a:r>
            <a:r>
              <a:rPr sz="1400" spc="-70" dirty="0">
                <a:solidFill>
                  <a:srgbClr val="67686A"/>
                </a:solidFill>
                <a:latin typeface="Avenir Book"/>
                <a:cs typeface="Avenir Book"/>
              </a:rPr>
              <a:t> </a:t>
            </a:r>
            <a:r>
              <a:rPr sz="1400" dirty="0">
                <a:solidFill>
                  <a:srgbClr val="67686A"/>
                </a:solidFill>
                <a:latin typeface="Avenir Book"/>
                <a:cs typeface="Avenir Book"/>
              </a:rPr>
              <a:t>be</a:t>
            </a:r>
            <a:r>
              <a:rPr sz="1400" spc="-65" dirty="0">
                <a:solidFill>
                  <a:srgbClr val="67686A"/>
                </a:solidFill>
                <a:latin typeface="Avenir Book"/>
                <a:cs typeface="Avenir Book"/>
              </a:rPr>
              <a:t> </a:t>
            </a:r>
            <a:r>
              <a:rPr sz="1400" dirty="0">
                <a:solidFill>
                  <a:srgbClr val="67686A"/>
                </a:solidFill>
                <a:latin typeface="Avenir Book"/>
                <a:cs typeface="Avenir Book"/>
              </a:rPr>
              <a:t>mentioned</a:t>
            </a:r>
            <a:r>
              <a:rPr sz="1400" spc="-70" dirty="0">
                <a:solidFill>
                  <a:srgbClr val="67686A"/>
                </a:solidFill>
                <a:latin typeface="Avenir Book"/>
                <a:cs typeface="Avenir Book"/>
              </a:rPr>
              <a:t> </a:t>
            </a:r>
            <a:r>
              <a:rPr sz="1400" dirty="0">
                <a:solidFill>
                  <a:srgbClr val="67686A"/>
                </a:solidFill>
                <a:latin typeface="Avenir Book"/>
                <a:cs typeface="Avenir Book"/>
              </a:rPr>
              <a:t>is</a:t>
            </a:r>
            <a:r>
              <a:rPr sz="1400" spc="-65" dirty="0">
                <a:solidFill>
                  <a:srgbClr val="67686A"/>
                </a:solidFill>
                <a:latin typeface="Avenir Book"/>
                <a:cs typeface="Avenir Book"/>
              </a:rPr>
              <a:t> </a:t>
            </a:r>
            <a:r>
              <a:rPr sz="1400" dirty="0">
                <a:solidFill>
                  <a:srgbClr val="67686A"/>
                </a:solidFill>
                <a:latin typeface="Avenir Book"/>
                <a:cs typeface="Avenir Book"/>
              </a:rPr>
              <a:t>for</a:t>
            </a:r>
            <a:r>
              <a:rPr sz="1400" spc="-70" dirty="0">
                <a:solidFill>
                  <a:srgbClr val="67686A"/>
                </a:solidFill>
                <a:latin typeface="Avenir Book"/>
                <a:cs typeface="Avenir Book"/>
              </a:rPr>
              <a:t> </a:t>
            </a:r>
            <a:r>
              <a:rPr sz="1400" spc="-10" dirty="0">
                <a:solidFill>
                  <a:srgbClr val="67686A"/>
                </a:solidFill>
                <a:latin typeface="Avenir Book"/>
                <a:cs typeface="Avenir Book"/>
              </a:rPr>
              <a:t>identification</a:t>
            </a:r>
            <a:r>
              <a:rPr sz="1400" spc="-65" dirty="0">
                <a:solidFill>
                  <a:srgbClr val="67686A"/>
                </a:solidFill>
                <a:latin typeface="Avenir Book"/>
                <a:cs typeface="Avenir Book"/>
              </a:rPr>
              <a:t> </a:t>
            </a:r>
            <a:r>
              <a:rPr sz="1400" dirty="0">
                <a:solidFill>
                  <a:srgbClr val="67686A"/>
                </a:solidFill>
                <a:latin typeface="Avenir Book"/>
                <a:cs typeface="Avenir Book"/>
              </a:rPr>
              <a:t>only</a:t>
            </a:r>
            <a:r>
              <a:rPr sz="1400" spc="-70" dirty="0">
                <a:solidFill>
                  <a:srgbClr val="67686A"/>
                </a:solidFill>
                <a:latin typeface="Avenir Book"/>
                <a:cs typeface="Avenir Book"/>
              </a:rPr>
              <a:t> </a:t>
            </a:r>
            <a:r>
              <a:rPr sz="1400" dirty="0">
                <a:solidFill>
                  <a:srgbClr val="67686A"/>
                </a:solidFill>
                <a:latin typeface="Avenir Book"/>
                <a:cs typeface="Avenir Book"/>
              </a:rPr>
              <a:t>and</a:t>
            </a:r>
            <a:r>
              <a:rPr sz="1400" spc="-65" dirty="0">
                <a:solidFill>
                  <a:srgbClr val="67686A"/>
                </a:solidFill>
                <a:latin typeface="Avenir Book"/>
                <a:cs typeface="Avenir Book"/>
              </a:rPr>
              <a:t> </a:t>
            </a:r>
            <a:r>
              <a:rPr sz="1400" spc="-10" dirty="0">
                <a:solidFill>
                  <a:srgbClr val="67686A"/>
                </a:solidFill>
                <a:latin typeface="Avenir Book"/>
                <a:cs typeface="Avenir Book"/>
              </a:rPr>
              <a:t>does</a:t>
            </a:r>
            <a:r>
              <a:rPr sz="1400" spc="-70" dirty="0">
                <a:solidFill>
                  <a:srgbClr val="67686A"/>
                </a:solidFill>
                <a:latin typeface="Avenir Book"/>
                <a:cs typeface="Avenir Book"/>
              </a:rPr>
              <a:t> </a:t>
            </a:r>
            <a:r>
              <a:rPr sz="1400" dirty="0">
                <a:solidFill>
                  <a:srgbClr val="67686A"/>
                </a:solidFill>
                <a:latin typeface="Avenir Book"/>
                <a:cs typeface="Avenir Book"/>
              </a:rPr>
              <a:t>not</a:t>
            </a:r>
            <a:r>
              <a:rPr sz="1400" spc="-65" dirty="0">
                <a:solidFill>
                  <a:srgbClr val="67686A"/>
                </a:solidFill>
                <a:latin typeface="Avenir Book"/>
                <a:cs typeface="Avenir Book"/>
              </a:rPr>
              <a:t> </a:t>
            </a:r>
            <a:r>
              <a:rPr sz="1400" spc="-10" dirty="0">
                <a:solidFill>
                  <a:srgbClr val="67686A"/>
                </a:solidFill>
                <a:latin typeface="Avenir Book"/>
                <a:cs typeface="Avenir Book"/>
              </a:rPr>
              <a:t>imply</a:t>
            </a:r>
            <a:r>
              <a:rPr sz="1400" spc="-70" dirty="0">
                <a:solidFill>
                  <a:srgbClr val="67686A"/>
                </a:solidFill>
                <a:latin typeface="Avenir Book"/>
                <a:cs typeface="Avenir Book"/>
              </a:rPr>
              <a:t> </a:t>
            </a:r>
            <a:r>
              <a:rPr sz="1400" spc="-10" dirty="0">
                <a:solidFill>
                  <a:srgbClr val="67686A"/>
                </a:solidFill>
                <a:latin typeface="Avenir Book"/>
                <a:cs typeface="Avenir Book"/>
              </a:rPr>
              <a:t>endorsement </a:t>
            </a:r>
            <a:r>
              <a:rPr sz="1400" dirty="0">
                <a:solidFill>
                  <a:srgbClr val="67686A"/>
                </a:solidFill>
                <a:latin typeface="Avenir Book"/>
                <a:cs typeface="Avenir Book"/>
              </a:rPr>
              <a:t>by</a:t>
            </a:r>
            <a:r>
              <a:rPr sz="1400" spc="-10" dirty="0">
                <a:solidFill>
                  <a:srgbClr val="67686A"/>
                </a:solidFill>
                <a:latin typeface="Avenir Book"/>
                <a:cs typeface="Avenir Book"/>
              </a:rPr>
              <a:t> </a:t>
            </a:r>
            <a:r>
              <a:rPr sz="1400" dirty="0">
                <a:solidFill>
                  <a:srgbClr val="67686A"/>
                </a:solidFill>
                <a:latin typeface="Avenir Book"/>
                <a:cs typeface="Avenir Book"/>
              </a:rPr>
              <a:t>the</a:t>
            </a:r>
            <a:r>
              <a:rPr sz="1400" spc="-5" dirty="0">
                <a:solidFill>
                  <a:srgbClr val="67686A"/>
                </a:solidFill>
                <a:latin typeface="Avenir Book"/>
                <a:cs typeface="Avenir Book"/>
              </a:rPr>
              <a:t> </a:t>
            </a:r>
            <a:r>
              <a:rPr sz="1400" spc="-20" dirty="0">
                <a:solidFill>
                  <a:srgbClr val="67686A"/>
                </a:solidFill>
                <a:latin typeface="Avenir Book"/>
                <a:cs typeface="Avenir Book"/>
              </a:rPr>
              <a:t>CDC/ATSDR</a:t>
            </a:r>
            <a:r>
              <a:rPr sz="1400" spc="-15" dirty="0">
                <a:solidFill>
                  <a:srgbClr val="67686A"/>
                </a:solidFill>
                <a:latin typeface="Avenir Book"/>
                <a:cs typeface="Avenir Book"/>
              </a:rPr>
              <a:t> </a:t>
            </a:r>
            <a:r>
              <a:rPr sz="1400" dirty="0">
                <a:solidFill>
                  <a:srgbClr val="67686A"/>
                </a:solidFill>
                <a:latin typeface="Avenir Book"/>
                <a:cs typeface="Avenir Book"/>
              </a:rPr>
              <a:t>or</a:t>
            </a:r>
            <a:r>
              <a:rPr sz="1400" spc="-5" dirty="0">
                <a:solidFill>
                  <a:srgbClr val="67686A"/>
                </a:solidFill>
                <a:latin typeface="Avenir Book"/>
                <a:cs typeface="Avenir Book"/>
              </a:rPr>
              <a:t> </a:t>
            </a:r>
            <a:r>
              <a:rPr sz="1400" spc="-20" dirty="0">
                <a:solidFill>
                  <a:srgbClr val="67686A"/>
                </a:solidFill>
                <a:latin typeface="Avenir Book"/>
                <a:cs typeface="Avenir Book"/>
              </a:rPr>
              <a:t>EPA.</a:t>
            </a:r>
            <a:endParaRPr sz="1400">
              <a:latin typeface="Avenir Book"/>
              <a:cs typeface="Avenir Book"/>
            </a:endParaRPr>
          </a:p>
        </p:txBody>
      </p:sp>
      <p:pic>
        <p:nvPicPr>
          <p:cNvPr id="17" name="object 17"/>
          <p:cNvPicPr/>
          <p:nvPr/>
        </p:nvPicPr>
        <p:blipFill>
          <a:blip r:embed="rId2" cstate="print"/>
          <a:stretch>
            <a:fillRect/>
          </a:stretch>
        </p:blipFill>
        <p:spPr>
          <a:xfrm>
            <a:off x="6619170" y="3065383"/>
            <a:ext cx="914177" cy="367534"/>
          </a:xfrm>
          <a:prstGeom prst="rect">
            <a:avLst/>
          </a:prstGeom>
        </p:spPr>
      </p:pic>
      <p:grpSp>
        <p:nvGrpSpPr>
          <p:cNvPr id="18" name="object 18"/>
          <p:cNvGrpSpPr/>
          <p:nvPr/>
        </p:nvGrpSpPr>
        <p:grpSpPr>
          <a:xfrm>
            <a:off x="5785022" y="2623864"/>
            <a:ext cx="782320" cy="793115"/>
            <a:chOff x="5785022" y="2623864"/>
            <a:chExt cx="782320" cy="793115"/>
          </a:xfrm>
        </p:grpSpPr>
        <p:sp>
          <p:nvSpPr>
            <p:cNvPr id="19" name="object 19"/>
            <p:cNvSpPr/>
            <p:nvPr/>
          </p:nvSpPr>
          <p:spPr>
            <a:xfrm>
              <a:off x="5785025" y="2629197"/>
              <a:ext cx="782320" cy="404495"/>
            </a:xfrm>
            <a:custGeom>
              <a:avLst/>
              <a:gdLst/>
              <a:ahLst/>
              <a:cxnLst/>
              <a:rect l="l" t="t" r="r" b="b"/>
              <a:pathLst>
                <a:path w="782320" h="404494">
                  <a:moveTo>
                    <a:pt x="781837" y="0"/>
                  </a:moveTo>
                  <a:lnTo>
                    <a:pt x="888" y="0"/>
                  </a:lnTo>
                  <a:lnTo>
                    <a:pt x="0" y="286550"/>
                  </a:lnTo>
                  <a:lnTo>
                    <a:pt x="27922" y="290281"/>
                  </a:lnTo>
                  <a:lnTo>
                    <a:pt x="91746" y="297827"/>
                  </a:lnTo>
                  <a:lnTo>
                    <a:pt x="161554" y="303716"/>
                  </a:lnTo>
                  <a:lnTo>
                    <a:pt x="207429" y="302475"/>
                  </a:lnTo>
                  <a:lnTo>
                    <a:pt x="240970" y="293136"/>
                  </a:lnTo>
                  <a:lnTo>
                    <a:pt x="284987" y="282135"/>
                  </a:lnTo>
                  <a:lnTo>
                    <a:pt x="326347" y="275113"/>
                  </a:lnTo>
                  <a:lnTo>
                    <a:pt x="351916" y="277710"/>
                  </a:lnTo>
                  <a:lnTo>
                    <a:pt x="374673" y="294572"/>
                  </a:lnTo>
                  <a:lnTo>
                    <a:pt x="415683" y="324296"/>
                  </a:lnTo>
                  <a:lnTo>
                    <a:pt x="465969" y="357883"/>
                  </a:lnTo>
                  <a:lnTo>
                    <a:pt x="516552" y="386333"/>
                  </a:lnTo>
                  <a:lnTo>
                    <a:pt x="558457" y="400646"/>
                  </a:lnTo>
                  <a:lnTo>
                    <a:pt x="594358" y="403976"/>
                  </a:lnTo>
                  <a:lnTo>
                    <a:pt x="629594" y="400758"/>
                  </a:lnTo>
                  <a:lnTo>
                    <a:pt x="685106" y="387095"/>
                  </a:lnTo>
                  <a:lnTo>
                    <a:pt x="781837" y="359092"/>
                  </a:lnTo>
                  <a:lnTo>
                    <a:pt x="781837" y="0"/>
                  </a:lnTo>
                  <a:close/>
                </a:path>
              </a:pathLst>
            </a:custGeom>
            <a:solidFill>
              <a:srgbClr val="73AFB6"/>
            </a:solidFill>
          </p:spPr>
          <p:txBody>
            <a:bodyPr wrap="square" lIns="0" tIns="0" rIns="0" bIns="0" rtlCol="0"/>
            <a:lstStyle/>
            <a:p>
              <a:endParaRPr/>
            </a:p>
          </p:txBody>
        </p:sp>
        <p:sp>
          <p:nvSpPr>
            <p:cNvPr id="20" name="object 20"/>
            <p:cNvSpPr/>
            <p:nvPr/>
          </p:nvSpPr>
          <p:spPr>
            <a:xfrm>
              <a:off x="5785028" y="2913113"/>
              <a:ext cx="782320" cy="504190"/>
            </a:xfrm>
            <a:custGeom>
              <a:avLst/>
              <a:gdLst/>
              <a:ahLst/>
              <a:cxnLst/>
              <a:rect l="l" t="t" r="r" b="b"/>
              <a:pathLst>
                <a:path w="782320" h="504189">
                  <a:moveTo>
                    <a:pt x="781837" y="76504"/>
                  </a:moveTo>
                  <a:lnTo>
                    <a:pt x="736587" y="89687"/>
                  </a:lnTo>
                  <a:lnTo>
                    <a:pt x="697623" y="99733"/>
                  </a:lnTo>
                  <a:lnTo>
                    <a:pt x="640118" y="108877"/>
                  </a:lnTo>
                  <a:lnTo>
                    <a:pt x="616496" y="109093"/>
                  </a:lnTo>
                  <a:lnTo>
                    <a:pt x="578269" y="106451"/>
                  </a:lnTo>
                  <a:lnTo>
                    <a:pt x="511200" y="100380"/>
                  </a:lnTo>
                  <a:lnTo>
                    <a:pt x="511352" y="197142"/>
                  </a:lnTo>
                  <a:lnTo>
                    <a:pt x="509397" y="149885"/>
                  </a:lnTo>
                  <a:lnTo>
                    <a:pt x="495884" y="125399"/>
                  </a:lnTo>
                  <a:lnTo>
                    <a:pt x="470839" y="99250"/>
                  </a:lnTo>
                  <a:lnTo>
                    <a:pt x="442391" y="74129"/>
                  </a:lnTo>
                  <a:lnTo>
                    <a:pt x="418668" y="52666"/>
                  </a:lnTo>
                  <a:lnTo>
                    <a:pt x="403733" y="37795"/>
                  </a:lnTo>
                  <a:lnTo>
                    <a:pt x="392379" y="27355"/>
                  </a:lnTo>
                  <a:lnTo>
                    <a:pt x="378891" y="16395"/>
                  </a:lnTo>
                  <a:lnTo>
                    <a:pt x="357517" y="0"/>
                  </a:lnTo>
                  <a:lnTo>
                    <a:pt x="0" y="0"/>
                  </a:lnTo>
                  <a:lnTo>
                    <a:pt x="673" y="503682"/>
                  </a:lnTo>
                  <a:lnTo>
                    <a:pt x="509397" y="503682"/>
                  </a:lnTo>
                  <a:lnTo>
                    <a:pt x="510336" y="452678"/>
                  </a:lnTo>
                  <a:lnTo>
                    <a:pt x="511619" y="358571"/>
                  </a:lnTo>
                  <a:lnTo>
                    <a:pt x="511873" y="503682"/>
                  </a:lnTo>
                  <a:lnTo>
                    <a:pt x="781837" y="503682"/>
                  </a:lnTo>
                  <a:lnTo>
                    <a:pt x="781837" y="76504"/>
                  </a:lnTo>
                  <a:close/>
                </a:path>
              </a:pathLst>
            </a:custGeom>
            <a:solidFill>
              <a:srgbClr val="008C99"/>
            </a:solidFill>
          </p:spPr>
          <p:txBody>
            <a:bodyPr wrap="square" lIns="0" tIns="0" rIns="0" bIns="0" rtlCol="0"/>
            <a:lstStyle/>
            <a:p>
              <a:endParaRPr/>
            </a:p>
          </p:txBody>
        </p:sp>
        <p:sp>
          <p:nvSpPr>
            <p:cNvPr id="21" name="object 21"/>
            <p:cNvSpPr/>
            <p:nvPr/>
          </p:nvSpPr>
          <p:spPr>
            <a:xfrm>
              <a:off x="6133952" y="2900664"/>
              <a:ext cx="433070" cy="516255"/>
            </a:xfrm>
            <a:custGeom>
              <a:avLst/>
              <a:gdLst/>
              <a:ahLst/>
              <a:cxnLst/>
              <a:rect l="l" t="t" r="r" b="b"/>
              <a:pathLst>
                <a:path w="433070" h="516254">
                  <a:moveTo>
                    <a:pt x="17462" y="0"/>
                  </a:moveTo>
                  <a:lnTo>
                    <a:pt x="0" y="16421"/>
                  </a:lnTo>
                  <a:lnTo>
                    <a:pt x="15551" y="43537"/>
                  </a:lnTo>
                  <a:lnTo>
                    <a:pt x="29414" y="66189"/>
                  </a:lnTo>
                  <a:lnTo>
                    <a:pt x="57965" y="102392"/>
                  </a:lnTo>
                  <a:lnTo>
                    <a:pt x="98876" y="142815"/>
                  </a:lnTo>
                  <a:lnTo>
                    <a:pt x="113461" y="156552"/>
                  </a:lnTo>
                  <a:lnTo>
                    <a:pt x="123909" y="169012"/>
                  </a:lnTo>
                  <a:lnTo>
                    <a:pt x="142808" y="203219"/>
                  </a:lnTo>
                  <a:lnTo>
                    <a:pt x="151342" y="247745"/>
                  </a:lnTo>
                  <a:lnTo>
                    <a:pt x="151673" y="262085"/>
                  </a:lnTo>
                  <a:lnTo>
                    <a:pt x="151663" y="274624"/>
                  </a:lnTo>
                  <a:lnTo>
                    <a:pt x="151223" y="294111"/>
                  </a:lnTo>
                  <a:lnTo>
                    <a:pt x="150515" y="303526"/>
                  </a:lnTo>
                  <a:lnTo>
                    <a:pt x="148061" y="325102"/>
                  </a:lnTo>
                  <a:lnTo>
                    <a:pt x="147329" y="337920"/>
                  </a:lnTo>
                  <a:lnTo>
                    <a:pt x="146189" y="403313"/>
                  </a:lnTo>
                  <a:lnTo>
                    <a:pt x="146959" y="433122"/>
                  </a:lnTo>
                  <a:lnTo>
                    <a:pt x="147941" y="458301"/>
                  </a:lnTo>
                  <a:lnTo>
                    <a:pt x="151588" y="497525"/>
                  </a:lnTo>
                  <a:lnTo>
                    <a:pt x="156972" y="516242"/>
                  </a:lnTo>
                  <a:lnTo>
                    <a:pt x="188810" y="516077"/>
                  </a:lnTo>
                  <a:lnTo>
                    <a:pt x="198374" y="466991"/>
                  </a:lnTo>
                  <a:lnTo>
                    <a:pt x="201791" y="453037"/>
                  </a:lnTo>
                  <a:lnTo>
                    <a:pt x="214680" y="403148"/>
                  </a:lnTo>
                  <a:lnTo>
                    <a:pt x="237451" y="366991"/>
                  </a:lnTo>
                  <a:lnTo>
                    <a:pt x="249072" y="367766"/>
                  </a:lnTo>
                  <a:lnTo>
                    <a:pt x="283110" y="408314"/>
                  </a:lnTo>
                  <a:lnTo>
                    <a:pt x="317157" y="472795"/>
                  </a:lnTo>
                  <a:lnTo>
                    <a:pt x="342861" y="516077"/>
                  </a:lnTo>
                  <a:lnTo>
                    <a:pt x="353148" y="516077"/>
                  </a:lnTo>
                  <a:lnTo>
                    <a:pt x="353552" y="506085"/>
                  </a:lnTo>
                  <a:lnTo>
                    <a:pt x="353556" y="495556"/>
                  </a:lnTo>
                  <a:lnTo>
                    <a:pt x="352983" y="483082"/>
                  </a:lnTo>
                  <a:lnTo>
                    <a:pt x="346189" y="438962"/>
                  </a:lnTo>
                  <a:lnTo>
                    <a:pt x="336546" y="400634"/>
                  </a:lnTo>
                  <a:lnTo>
                    <a:pt x="325285" y="361848"/>
                  </a:lnTo>
                  <a:lnTo>
                    <a:pt x="305911" y="300751"/>
                  </a:lnTo>
                  <a:lnTo>
                    <a:pt x="294652" y="271184"/>
                  </a:lnTo>
                  <a:lnTo>
                    <a:pt x="292112" y="263783"/>
                  </a:lnTo>
                  <a:lnTo>
                    <a:pt x="289801" y="255384"/>
                  </a:lnTo>
                  <a:lnTo>
                    <a:pt x="289564" y="226690"/>
                  </a:lnTo>
                  <a:lnTo>
                    <a:pt x="290235" y="205476"/>
                  </a:lnTo>
                  <a:lnTo>
                    <a:pt x="315671" y="170319"/>
                  </a:lnTo>
                  <a:lnTo>
                    <a:pt x="386651" y="128866"/>
                  </a:lnTo>
                  <a:lnTo>
                    <a:pt x="404159" y="118768"/>
                  </a:lnTo>
                  <a:lnTo>
                    <a:pt x="414797" y="111515"/>
                  </a:lnTo>
                  <a:lnTo>
                    <a:pt x="422888" y="103610"/>
                  </a:lnTo>
                  <a:lnTo>
                    <a:pt x="432752" y="91554"/>
                  </a:lnTo>
                  <a:lnTo>
                    <a:pt x="432917" y="77127"/>
                  </a:lnTo>
                  <a:lnTo>
                    <a:pt x="414520" y="82550"/>
                  </a:lnTo>
                  <a:lnTo>
                    <a:pt x="393639" y="88153"/>
                  </a:lnTo>
                  <a:lnTo>
                    <a:pt x="366852" y="94640"/>
                  </a:lnTo>
                  <a:lnTo>
                    <a:pt x="344126" y="99665"/>
                  </a:lnTo>
                  <a:lnTo>
                    <a:pt x="328353" y="102123"/>
                  </a:lnTo>
                  <a:lnTo>
                    <a:pt x="312154" y="102719"/>
                  </a:lnTo>
                  <a:lnTo>
                    <a:pt x="288150" y="102158"/>
                  </a:lnTo>
                  <a:lnTo>
                    <a:pt x="259235" y="101995"/>
                  </a:lnTo>
                  <a:lnTo>
                    <a:pt x="209422" y="98183"/>
                  </a:lnTo>
                  <a:lnTo>
                    <a:pt x="171511" y="88731"/>
                  </a:lnTo>
                  <a:lnTo>
                    <a:pt x="122432" y="68940"/>
                  </a:lnTo>
                  <a:lnTo>
                    <a:pt x="68065" y="39585"/>
                  </a:lnTo>
                  <a:lnTo>
                    <a:pt x="41102" y="19819"/>
                  </a:lnTo>
                  <a:lnTo>
                    <a:pt x="17462" y="0"/>
                  </a:lnTo>
                  <a:close/>
                </a:path>
              </a:pathLst>
            </a:custGeom>
            <a:solidFill>
              <a:srgbClr val="FFFFFF"/>
            </a:solidFill>
          </p:spPr>
          <p:txBody>
            <a:bodyPr wrap="square" lIns="0" tIns="0" rIns="0" bIns="0" rtlCol="0"/>
            <a:lstStyle/>
            <a:p>
              <a:endParaRPr/>
            </a:p>
          </p:txBody>
        </p:sp>
        <p:pic>
          <p:nvPicPr>
            <p:cNvPr id="22" name="object 22"/>
            <p:cNvPicPr/>
            <p:nvPr/>
          </p:nvPicPr>
          <p:blipFill>
            <a:blip r:embed="rId3" cstate="print"/>
            <a:stretch>
              <a:fillRect/>
            </a:stretch>
          </p:blipFill>
          <p:spPr>
            <a:xfrm>
              <a:off x="6283581" y="2791285"/>
              <a:ext cx="157971" cy="191448"/>
            </a:xfrm>
            <a:prstGeom prst="rect">
              <a:avLst/>
            </a:prstGeom>
          </p:spPr>
        </p:pic>
        <p:sp>
          <p:nvSpPr>
            <p:cNvPr id="23" name="object 23"/>
            <p:cNvSpPr/>
            <p:nvPr/>
          </p:nvSpPr>
          <p:spPr>
            <a:xfrm>
              <a:off x="5785022" y="2733531"/>
              <a:ext cx="446405" cy="683895"/>
            </a:xfrm>
            <a:custGeom>
              <a:avLst/>
              <a:gdLst/>
              <a:ahLst/>
              <a:cxnLst/>
              <a:rect l="l" t="t" r="r" b="b"/>
              <a:pathLst>
                <a:path w="446404" h="683895">
                  <a:moveTo>
                    <a:pt x="0" y="168706"/>
                  </a:moveTo>
                  <a:lnTo>
                    <a:pt x="0" y="194792"/>
                  </a:lnTo>
                  <a:lnTo>
                    <a:pt x="2757" y="197086"/>
                  </a:lnTo>
                  <a:lnTo>
                    <a:pt x="10117" y="202530"/>
                  </a:lnTo>
                  <a:lnTo>
                    <a:pt x="20707" y="208969"/>
                  </a:lnTo>
                  <a:lnTo>
                    <a:pt x="33159" y="214248"/>
                  </a:lnTo>
                  <a:lnTo>
                    <a:pt x="48268" y="219167"/>
                  </a:lnTo>
                  <a:lnTo>
                    <a:pt x="64012" y="224450"/>
                  </a:lnTo>
                  <a:lnTo>
                    <a:pt x="81135" y="229775"/>
                  </a:lnTo>
                  <a:lnTo>
                    <a:pt x="100380" y="234822"/>
                  </a:lnTo>
                  <a:lnTo>
                    <a:pt x="121412" y="239928"/>
                  </a:lnTo>
                  <a:lnTo>
                    <a:pt x="142417" y="245898"/>
                  </a:lnTo>
                  <a:lnTo>
                    <a:pt x="159984" y="252634"/>
                  </a:lnTo>
                  <a:lnTo>
                    <a:pt x="170700" y="260032"/>
                  </a:lnTo>
                  <a:lnTo>
                    <a:pt x="173478" y="266206"/>
                  </a:lnTo>
                  <a:lnTo>
                    <a:pt x="174015" y="274620"/>
                  </a:lnTo>
                  <a:lnTo>
                    <a:pt x="172561" y="285026"/>
                  </a:lnTo>
                  <a:lnTo>
                    <a:pt x="157595" y="336308"/>
                  </a:lnTo>
                  <a:lnTo>
                    <a:pt x="138861" y="383400"/>
                  </a:lnTo>
                  <a:lnTo>
                    <a:pt x="113862" y="419781"/>
                  </a:lnTo>
                  <a:lnTo>
                    <a:pt x="99060" y="432485"/>
                  </a:lnTo>
                  <a:lnTo>
                    <a:pt x="107899" y="435813"/>
                  </a:lnTo>
                  <a:lnTo>
                    <a:pt x="133553" y="439343"/>
                  </a:lnTo>
                  <a:lnTo>
                    <a:pt x="142392" y="439559"/>
                  </a:lnTo>
                  <a:lnTo>
                    <a:pt x="140907" y="444485"/>
                  </a:lnTo>
                  <a:lnTo>
                    <a:pt x="126911" y="496163"/>
                  </a:lnTo>
                  <a:lnTo>
                    <a:pt x="117076" y="542488"/>
                  </a:lnTo>
                  <a:lnTo>
                    <a:pt x="109232" y="598766"/>
                  </a:lnTo>
                  <a:lnTo>
                    <a:pt x="105798" y="640194"/>
                  </a:lnTo>
                  <a:lnTo>
                    <a:pt x="105494" y="657624"/>
                  </a:lnTo>
                  <a:lnTo>
                    <a:pt x="105689" y="683450"/>
                  </a:lnTo>
                  <a:lnTo>
                    <a:pt x="116751" y="683450"/>
                  </a:lnTo>
                  <a:lnTo>
                    <a:pt x="119045" y="677820"/>
                  </a:lnTo>
                  <a:lnTo>
                    <a:pt x="124987" y="662946"/>
                  </a:lnTo>
                  <a:lnTo>
                    <a:pt x="133167" y="641852"/>
                  </a:lnTo>
                  <a:lnTo>
                    <a:pt x="142176" y="617562"/>
                  </a:lnTo>
                  <a:lnTo>
                    <a:pt x="153259" y="588752"/>
                  </a:lnTo>
                  <a:lnTo>
                    <a:pt x="180234" y="524837"/>
                  </a:lnTo>
                  <a:lnTo>
                    <a:pt x="197355" y="487241"/>
                  </a:lnTo>
                  <a:lnTo>
                    <a:pt x="217131" y="450405"/>
                  </a:lnTo>
                  <a:lnTo>
                    <a:pt x="323775" y="450405"/>
                  </a:lnTo>
                  <a:lnTo>
                    <a:pt x="323265" y="444423"/>
                  </a:lnTo>
                  <a:lnTo>
                    <a:pt x="339875" y="444423"/>
                  </a:lnTo>
                  <a:lnTo>
                    <a:pt x="340129" y="439665"/>
                  </a:lnTo>
                  <a:lnTo>
                    <a:pt x="339672" y="423040"/>
                  </a:lnTo>
                  <a:lnTo>
                    <a:pt x="336479" y="394722"/>
                  </a:lnTo>
                  <a:lnTo>
                    <a:pt x="328561" y="354215"/>
                  </a:lnTo>
                  <a:lnTo>
                    <a:pt x="324050" y="332472"/>
                  </a:lnTo>
                  <a:lnTo>
                    <a:pt x="320192" y="308035"/>
                  </a:lnTo>
                  <a:lnTo>
                    <a:pt x="317984" y="285026"/>
                  </a:lnTo>
                  <a:lnTo>
                    <a:pt x="317957" y="262674"/>
                  </a:lnTo>
                  <a:lnTo>
                    <a:pt x="320608" y="245857"/>
                  </a:lnTo>
                  <a:lnTo>
                    <a:pt x="324986" y="231567"/>
                  </a:lnTo>
                  <a:lnTo>
                    <a:pt x="330326" y="220059"/>
                  </a:lnTo>
                  <a:lnTo>
                    <a:pt x="335864" y="211594"/>
                  </a:lnTo>
                  <a:lnTo>
                    <a:pt x="351824" y="191111"/>
                  </a:lnTo>
                  <a:lnTo>
                    <a:pt x="362690" y="176441"/>
                  </a:lnTo>
                  <a:lnTo>
                    <a:pt x="103035" y="176441"/>
                  </a:lnTo>
                  <a:lnTo>
                    <a:pt x="62620" y="176320"/>
                  </a:lnTo>
                  <a:lnTo>
                    <a:pt x="38415" y="175474"/>
                  </a:lnTo>
                  <a:lnTo>
                    <a:pt x="20762" y="173178"/>
                  </a:lnTo>
                  <a:lnTo>
                    <a:pt x="0" y="168706"/>
                  </a:lnTo>
                  <a:close/>
                </a:path>
                <a:path w="446404" h="683895">
                  <a:moveTo>
                    <a:pt x="323775" y="450405"/>
                  </a:moveTo>
                  <a:lnTo>
                    <a:pt x="264668" y="450405"/>
                  </a:lnTo>
                  <a:lnTo>
                    <a:pt x="264905" y="451100"/>
                  </a:lnTo>
                  <a:lnTo>
                    <a:pt x="265890" y="455244"/>
                  </a:lnTo>
                  <a:lnTo>
                    <a:pt x="274708" y="503158"/>
                  </a:lnTo>
                  <a:lnTo>
                    <a:pt x="280581" y="547242"/>
                  </a:lnTo>
                  <a:lnTo>
                    <a:pt x="282114" y="562765"/>
                  </a:lnTo>
                  <a:lnTo>
                    <a:pt x="283635" y="577372"/>
                  </a:lnTo>
                  <a:lnTo>
                    <a:pt x="285013" y="593386"/>
                  </a:lnTo>
                  <a:lnTo>
                    <a:pt x="286118" y="613130"/>
                  </a:lnTo>
                  <a:lnTo>
                    <a:pt x="286883" y="631013"/>
                  </a:lnTo>
                  <a:lnTo>
                    <a:pt x="287667" y="644277"/>
                  </a:lnTo>
                  <a:lnTo>
                    <a:pt x="288947" y="659493"/>
                  </a:lnTo>
                  <a:lnTo>
                    <a:pt x="291198" y="683234"/>
                  </a:lnTo>
                  <a:lnTo>
                    <a:pt x="304469" y="683234"/>
                  </a:lnTo>
                  <a:lnTo>
                    <a:pt x="308060" y="666480"/>
                  </a:lnTo>
                  <a:lnTo>
                    <a:pt x="316623" y="626846"/>
                  </a:lnTo>
                  <a:lnTo>
                    <a:pt x="321030" y="602808"/>
                  </a:lnTo>
                  <a:lnTo>
                    <a:pt x="323654" y="578572"/>
                  </a:lnTo>
                  <a:lnTo>
                    <a:pt x="324919" y="550942"/>
                  </a:lnTo>
                  <a:lnTo>
                    <a:pt x="325169" y="524837"/>
                  </a:lnTo>
                  <a:lnTo>
                    <a:pt x="325070" y="475564"/>
                  </a:lnTo>
                  <a:lnTo>
                    <a:pt x="324999" y="469882"/>
                  </a:lnTo>
                  <a:lnTo>
                    <a:pt x="324411" y="457869"/>
                  </a:lnTo>
                  <a:lnTo>
                    <a:pt x="323775" y="450405"/>
                  </a:lnTo>
                  <a:close/>
                </a:path>
                <a:path w="446404" h="683895">
                  <a:moveTo>
                    <a:pt x="339875" y="444423"/>
                  </a:moveTo>
                  <a:lnTo>
                    <a:pt x="323265" y="444423"/>
                  </a:lnTo>
                  <a:lnTo>
                    <a:pt x="339839" y="445096"/>
                  </a:lnTo>
                  <a:lnTo>
                    <a:pt x="339875" y="444423"/>
                  </a:lnTo>
                  <a:close/>
                </a:path>
                <a:path w="446404" h="683895">
                  <a:moveTo>
                    <a:pt x="443992" y="0"/>
                  </a:moveTo>
                  <a:lnTo>
                    <a:pt x="417290" y="34826"/>
                  </a:lnTo>
                  <a:lnTo>
                    <a:pt x="391378" y="64925"/>
                  </a:lnTo>
                  <a:lnTo>
                    <a:pt x="363728" y="91541"/>
                  </a:lnTo>
                  <a:lnTo>
                    <a:pt x="302863" y="132665"/>
                  </a:lnTo>
                  <a:lnTo>
                    <a:pt x="241007" y="159854"/>
                  </a:lnTo>
                  <a:lnTo>
                    <a:pt x="183961" y="172129"/>
                  </a:lnTo>
                  <a:lnTo>
                    <a:pt x="103035" y="176441"/>
                  </a:lnTo>
                  <a:lnTo>
                    <a:pt x="362690" y="176441"/>
                  </a:lnTo>
                  <a:lnTo>
                    <a:pt x="390918" y="134658"/>
                  </a:lnTo>
                  <a:lnTo>
                    <a:pt x="424580" y="83176"/>
                  </a:lnTo>
                  <a:lnTo>
                    <a:pt x="446141" y="28471"/>
                  </a:lnTo>
                  <a:lnTo>
                    <a:pt x="443992" y="0"/>
                  </a:lnTo>
                  <a:close/>
                </a:path>
              </a:pathLst>
            </a:custGeom>
            <a:solidFill>
              <a:srgbClr val="FFFFFF"/>
            </a:solidFill>
          </p:spPr>
          <p:txBody>
            <a:bodyPr wrap="square" lIns="0" tIns="0" rIns="0" bIns="0" rtlCol="0"/>
            <a:lstStyle/>
            <a:p>
              <a:endParaRPr/>
            </a:p>
          </p:txBody>
        </p:sp>
        <p:pic>
          <p:nvPicPr>
            <p:cNvPr id="24" name="object 24"/>
            <p:cNvPicPr/>
            <p:nvPr/>
          </p:nvPicPr>
          <p:blipFill>
            <a:blip r:embed="rId4" cstate="print"/>
            <a:stretch>
              <a:fillRect/>
            </a:stretch>
          </p:blipFill>
          <p:spPr>
            <a:xfrm>
              <a:off x="5832028" y="2623864"/>
              <a:ext cx="301387" cy="269928"/>
            </a:xfrm>
            <a:prstGeom prst="rect">
              <a:avLst/>
            </a:prstGeom>
          </p:spPr>
        </p:pic>
      </p:grpSp>
      <p:sp>
        <p:nvSpPr>
          <p:cNvPr id="25" name="object 25"/>
          <p:cNvSpPr/>
          <p:nvPr/>
        </p:nvSpPr>
        <p:spPr>
          <a:xfrm>
            <a:off x="6625508" y="2630904"/>
            <a:ext cx="903605" cy="148590"/>
          </a:xfrm>
          <a:custGeom>
            <a:avLst/>
            <a:gdLst/>
            <a:ahLst/>
            <a:cxnLst/>
            <a:rect l="l" t="t" r="r" b="b"/>
            <a:pathLst>
              <a:path w="903604" h="148589">
                <a:moveTo>
                  <a:pt x="22580" y="2463"/>
                </a:moveTo>
                <a:lnTo>
                  <a:pt x="0" y="2463"/>
                </a:lnTo>
                <a:lnTo>
                  <a:pt x="43306" y="145719"/>
                </a:lnTo>
                <a:lnTo>
                  <a:pt x="70802" y="145719"/>
                </a:lnTo>
                <a:lnTo>
                  <a:pt x="75950" y="125196"/>
                </a:lnTo>
                <a:lnTo>
                  <a:pt x="56857" y="125196"/>
                </a:lnTo>
                <a:lnTo>
                  <a:pt x="22580" y="2463"/>
                </a:lnTo>
                <a:close/>
              </a:path>
              <a:path w="903604" h="148589">
                <a:moveTo>
                  <a:pt x="121552" y="20523"/>
                </a:moveTo>
                <a:lnTo>
                  <a:pt x="102615" y="20523"/>
                </a:lnTo>
                <a:lnTo>
                  <a:pt x="133819" y="145719"/>
                </a:lnTo>
                <a:lnTo>
                  <a:pt x="160299" y="145719"/>
                </a:lnTo>
                <a:lnTo>
                  <a:pt x="166620" y="125196"/>
                </a:lnTo>
                <a:lnTo>
                  <a:pt x="147980" y="125196"/>
                </a:lnTo>
                <a:lnTo>
                  <a:pt x="121552" y="20523"/>
                </a:lnTo>
                <a:close/>
              </a:path>
              <a:path w="903604" h="148589">
                <a:moveTo>
                  <a:pt x="116992" y="2463"/>
                </a:moveTo>
                <a:lnTo>
                  <a:pt x="87845" y="2463"/>
                </a:lnTo>
                <a:lnTo>
                  <a:pt x="57264" y="125196"/>
                </a:lnTo>
                <a:lnTo>
                  <a:pt x="75950" y="125196"/>
                </a:lnTo>
                <a:lnTo>
                  <a:pt x="102209" y="20523"/>
                </a:lnTo>
                <a:lnTo>
                  <a:pt x="121552" y="20523"/>
                </a:lnTo>
                <a:lnTo>
                  <a:pt x="116992" y="2463"/>
                </a:lnTo>
                <a:close/>
              </a:path>
              <a:path w="903604" h="148589">
                <a:moveTo>
                  <a:pt x="204419" y="2463"/>
                </a:moveTo>
                <a:lnTo>
                  <a:pt x="182664" y="2463"/>
                </a:lnTo>
                <a:lnTo>
                  <a:pt x="148386" y="125196"/>
                </a:lnTo>
                <a:lnTo>
                  <a:pt x="166620" y="125196"/>
                </a:lnTo>
                <a:lnTo>
                  <a:pt x="204419" y="2463"/>
                </a:lnTo>
                <a:close/>
              </a:path>
              <a:path w="903604" h="148589">
                <a:moveTo>
                  <a:pt x="305993" y="2463"/>
                </a:moveTo>
                <a:lnTo>
                  <a:pt x="225742" y="2463"/>
                </a:lnTo>
                <a:lnTo>
                  <a:pt x="225742" y="145719"/>
                </a:lnTo>
                <a:lnTo>
                  <a:pt x="305993" y="145719"/>
                </a:lnTo>
                <a:lnTo>
                  <a:pt x="305993" y="127660"/>
                </a:lnTo>
                <a:lnTo>
                  <a:pt x="246265" y="127660"/>
                </a:lnTo>
                <a:lnTo>
                  <a:pt x="246265" y="80454"/>
                </a:lnTo>
                <a:lnTo>
                  <a:pt x="300659" y="80454"/>
                </a:lnTo>
                <a:lnTo>
                  <a:pt x="300659" y="62395"/>
                </a:lnTo>
                <a:lnTo>
                  <a:pt x="246265" y="62395"/>
                </a:lnTo>
                <a:lnTo>
                  <a:pt x="246265" y="20523"/>
                </a:lnTo>
                <a:lnTo>
                  <a:pt x="305993" y="20523"/>
                </a:lnTo>
                <a:lnTo>
                  <a:pt x="305993" y="2463"/>
                </a:lnTo>
                <a:close/>
              </a:path>
              <a:path w="903604" h="148589">
                <a:moveTo>
                  <a:pt x="331736" y="123139"/>
                </a:moveTo>
                <a:lnTo>
                  <a:pt x="359028" y="148183"/>
                </a:lnTo>
                <a:lnTo>
                  <a:pt x="379325" y="145814"/>
                </a:lnTo>
                <a:lnTo>
                  <a:pt x="395970" y="138309"/>
                </a:lnTo>
                <a:lnTo>
                  <a:pt x="402930" y="130124"/>
                </a:lnTo>
                <a:lnTo>
                  <a:pt x="361492" y="130124"/>
                </a:lnTo>
                <a:lnTo>
                  <a:pt x="353409" y="129438"/>
                </a:lnTo>
                <a:lnTo>
                  <a:pt x="345305" y="127712"/>
                </a:lnTo>
                <a:lnTo>
                  <a:pt x="337855" y="125446"/>
                </a:lnTo>
                <a:lnTo>
                  <a:pt x="331736" y="123139"/>
                </a:lnTo>
                <a:close/>
              </a:path>
              <a:path w="903604" h="148589">
                <a:moveTo>
                  <a:pt x="374002" y="0"/>
                </a:moveTo>
                <a:lnTo>
                  <a:pt x="355912" y="2514"/>
                </a:lnTo>
                <a:lnTo>
                  <a:pt x="341325" y="9956"/>
                </a:lnTo>
                <a:lnTo>
                  <a:pt x="331586" y="22170"/>
                </a:lnTo>
                <a:lnTo>
                  <a:pt x="328040" y="39001"/>
                </a:lnTo>
                <a:lnTo>
                  <a:pt x="337661" y="63864"/>
                </a:lnTo>
                <a:lnTo>
                  <a:pt x="358825" y="77550"/>
                </a:lnTo>
                <a:lnTo>
                  <a:pt x="379990" y="88891"/>
                </a:lnTo>
                <a:lnTo>
                  <a:pt x="389610" y="106718"/>
                </a:lnTo>
                <a:lnTo>
                  <a:pt x="386862" y="117479"/>
                </a:lnTo>
                <a:lnTo>
                  <a:pt x="379937" y="124736"/>
                </a:lnTo>
                <a:lnTo>
                  <a:pt x="370820" y="128835"/>
                </a:lnTo>
                <a:lnTo>
                  <a:pt x="361492" y="130124"/>
                </a:lnTo>
                <a:lnTo>
                  <a:pt x="402930" y="130124"/>
                </a:lnTo>
                <a:lnTo>
                  <a:pt x="407227" y="125069"/>
                </a:lnTo>
                <a:lnTo>
                  <a:pt x="411365" y="105498"/>
                </a:lnTo>
                <a:lnTo>
                  <a:pt x="401745" y="78772"/>
                </a:lnTo>
                <a:lnTo>
                  <a:pt x="380580" y="63936"/>
                </a:lnTo>
                <a:lnTo>
                  <a:pt x="359416" y="52794"/>
                </a:lnTo>
                <a:lnTo>
                  <a:pt x="349796" y="37147"/>
                </a:lnTo>
                <a:lnTo>
                  <a:pt x="352091" y="27842"/>
                </a:lnTo>
                <a:lnTo>
                  <a:pt x="358001" y="21983"/>
                </a:lnTo>
                <a:lnTo>
                  <a:pt x="366067" y="18934"/>
                </a:lnTo>
                <a:lnTo>
                  <a:pt x="374827" y="18059"/>
                </a:lnTo>
                <a:lnTo>
                  <a:pt x="402622" y="18059"/>
                </a:lnTo>
                <a:lnTo>
                  <a:pt x="404596" y="5130"/>
                </a:lnTo>
                <a:lnTo>
                  <a:pt x="396987" y="2855"/>
                </a:lnTo>
                <a:lnTo>
                  <a:pt x="389147" y="1255"/>
                </a:lnTo>
                <a:lnTo>
                  <a:pt x="381382" y="310"/>
                </a:lnTo>
                <a:lnTo>
                  <a:pt x="374002" y="0"/>
                </a:lnTo>
                <a:close/>
              </a:path>
              <a:path w="903604" h="148589">
                <a:moveTo>
                  <a:pt x="402622" y="18059"/>
                </a:moveTo>
                <a:lnTo>
                  <a:pt x="374827" y="18059"/>
                </a:lnTo>
                <a:lnTo>
                  <a:pt x="382063" y="18411"/>
                </a:lnTo>
                <a:lnTo>
                  <a:pt x="388351" y="19494"/>
                </a:lnTo>
                <a:lnTo>
                  <a:pt x="394599" y="21349"/>
                </a:lnTo>
                <a:lnTo>
                  <a:pt x="401713" y="24015"/>
                </a:lnTo>
                <a:lnTo>
                  <a:pt x="402622" y="18059"/>
                </a:lnTo>
                <a:close/>
              </a:path>
              <a:path w="903604" h="148589">
                <a:moveTo>
                  <a:pt x="489953" y="20523"/>
                </a:moveTo>
                <a:lnTo>
                  <a:pt x="469430" y="20523"/>
                </a:lnTo>
                <a:lnTo>
                  <a:pt x="469430" y="145719"/>
                </a:lnTo>
                <a:lnTo>
                  <a:pt x="489953" y="145719"/>
                </a:lnTo>
                <a:lnTo>
                  <a:pt x="489953" y="20523"/>
                </a:lnTo>
                <a:close/>
              </a:path>
              <a:path w="903604" h="148589">
                <a:moveTo>
                  <a:pt x="534492" y="2463"/>
                </a:moveTo>
                <a:lnTo>
                  <a:pt x="424891" y="2463"/>
                </a:lnTo>
                <a:lnTo>
                  <a:pt x="424891" y="20523"/>
                </a:lnTo>
                <a:lnTo>
                  <a:pt x="534492" y="20523"/>
                </a:lnTo>
                <a:lnTo>
                  <a:pt x="534492" y="2463"/>
                </a:lnTo>
                <a:close/>
              </a:path>
              <a:path w="903604" h="148589">
                <a:moveTo>
                  <a:pt x="636473" y="2463"/>
                </a:moveTo>
                <a:lnTo>
                  <a:pt x="556221" y="2463"/>
                </a:lnTo>
                <a:lnTo>
                  <a:pt x="556221" y="145719"/>
                </a:lnTo>
                <a:lnTo>
                  <a:pt x="636473" y="145719"/>
                </a:lnTo>
                <a:lnTo>
                  <a:pt x="636473" y="127660"/>
                </a:lnTo>
                <a:lnTo>
                  <a:pt x="576745" y="127660"/>
                </a:lnTo>
                <a:lnTo>
                  <a:pt x="576745" y="80454"/>
                </a:lnTo>
                <a:lnTo>
                  <a:pt x="631139" y="80454"/>
                </a:lnTo>
                <a:lnTo>
                  <a:pt x="631139" y="62395"/>
                </a:lnTo>
                <a:lnTo>
                  <a:pt x="576745" y="62395"/>
                </a:lnTo>
                <a:lnTo>
                  <a:pt x="576745" y="20523"/>
                </a:lnTo>
                <a:lnTo>
                  <a:pt x="636473" y="20523"/>
                </a:lnTo>
                <a:lnTo>
                  <a:pt x="636473" y="2463"/>
                </a:lnTo>
                <a:close/>
              </a:path>
              <a:path w="903604" h="148589">
                <a:moveTo>
                  <a:pt x="701078" y="2463"/>
                </a:moveTo>
                <a:lnTo>
                  <a:pt x="665987" y="2463"/>
                </a:lnTo>
                <a:lnTo>
                  <a:pt x="665987" y="145719"/>
                </a:lnTo>
                <a:lnTo>
                  <a:pt x="686511" y="145719"/>
                </a:lnTo>
                <a:lnTo>
                  <a:pt x="686511" y="82092"/>
                </a:lnTo>
                <a:lnTo>
                  <a:pt x="737740" y="82092"/>
                </a:lnTo>
                <a:lnTo>
                  <a:pt x="736587" y="79844"/>
                </a:lnTo>
                <a:lnTo>
                  <a:pt x="733513" y="76758"/>
                </a:lnTo>
                <a:lnTo>
                  <a:pt x="727151" y="74294"/>
                </a:lnTo>
                <a:lnTo>
                  <a:pt x="727151" y="73888"/>
                </a:lnTo>
                <a:lnTo>
                  <a:pt x="738782" y="70026"/>
                </a:lnTo>
                <a:lnTo>
                  <a:pt x="746818" y="64033"/>
                </a:lnTo>
                <a:lnTo>
                  <a:pt x="686511" y="64033"/>
                </a:lnTo>
                <a:lnTo>
                  <a:pt x="686511" y="20523"/>
                </a:lnTo>
                <a:lnTo>
                  <a:pt x="751776" y="20523"/>
                </a:lnTo>
                <a:lnTo>
                  <a:pt x="739511" y="9002"/>
                </a:lnTo>
                <a:lnTo>
                  <a:pt x="721717" y="3703"/>
                </a:lnTo>
                <a:lnTo>
                  <a:pt x="701078" y="2463"/>
                </a:lnTo>
                <a:close/>
              </a:path>
              <a:path w="903604" h="148589">
                <a:moveTo>
                  <a:pt x="737740" y="82092"/>
                </a:moveTo>
                <a:lnTo>
                  <a:pt x="698817" y="82092"/>
                </a:lnTo>
                <a:lnTo>
                  <a:pt x="706266" y="82310"/>
                </a:lnTo>
                <a:lnTo>
                  <a:pt x="712520" y="83837"/>
                </a:lnTo>
                <a:lnTo>
                  <a:pt x="717927" y="87981"/>
                </a:lnTo>
                <a:lnTo>
                  <a:pt x="722833" y="96050"/>
                </a:lnTo>
                <a:lnTo>
                  <a:pt x="744791" y="145719"/>
                </a:lnTo>
                <a:lnTo>
                  <a:pt x="768197" y="145719"/>
                </a:lnTo>
                <a:lnTo>
                  <a:pt x="741108" y="88658"/>
                </a:lnTo>
                <a:lnTo>
                  <a:pt x="737740" y="82092"/>
                </a:lnTo>
                <a:close/>
              </a:path>
              <a:path w="903604" h="148589">
                <a:moveTo>
                  <a:pt x="751776" y="20523"/>
                </a:moveTo>
                <a:lnTo>
                  <a:pt x="706208" y="20523"/>
                </a:lnTo>
                <a:lnTo>
                  <a:pt x="718666" y="22007"/>
                </a:lnTo>
                <a:lnTo>
                  <a:pt x="727660" y="26242"/>
                </a:lnTo>
                <a:lnTo>
                  <a:pt x="733114" y="32905"/>
                </a:lnTo>
                <a:lnTo>
                  <a:pt x="734948" y="41668"/>
                </a:lnTo>
                <a:lnTo>
                  <a:pt x="732848" y="50960"/>
                </a:lnTo>
                <a:lnTo>
                  <a:pt x="726763" y="58004"/>
                </a:lnTo>
                <a:lnTo>
                  <a:pt x="717021" y="62471"/>
                </a:lnTo>
                <a:lnTo>
                  <a:pt x="703948" y="64033"/>
                </a:lnTo>
                <a:lnTo>
                  <a:pt x="746818" y="64033"/>
                </a:lnTo>
                <a:lnTo>
                  <a:pt x="748161" y="63031"/>
                </a:lnTo>
                <a:lnTo>
                  <a:pt x="754424" y="53305"/>
                </a:lnTo>
                <a:lnTo>
                  <a:pt x="756704" y="41249"/>
                </a:lnTo>
                <a:lnTo>
                  <a:pt x="751995" y="20728"/>
                </a:lnTo>
                <a:lnTo>
                  <a:pt x="751776" y="20523"/>
                </a:lnTo>
                <a:close/>
              </a:path>
              <a:path w="903604" h="148589">
                <a:moveTo>
                  <a:pt x="819149" y="2463"/>
                </a:moveTo>
                <a:lnTo>
                  <a:pt x="791235" y="2463"/>
                </a:lnTo>
                <a:lnTo>
                  <a:pt x="791235" y="145719"/>
                </a:lnTo>
                <a:lnTo>
                  <a:pt x="811758" y="145719"/>
                </a:lnTo>
                <a:lnTo>
                  <a:pt x="811758" y="27914"/>
                </a:lnTo>
                <a:lnTo>
                  <a:pt x="833100" y="27914"/>
                </a:lnTo>
                <a:lnTo>
                  <a:pt x="819149" y="2463"/>
                </a:lnTo>
                <a:close/>
              </a:path>
              <a:path w="903604" h="148589">
                <a:moveTo>
                  <a:pt x="833100" y="27914"/>
                </a:moveTo>
                <a:lnTo>
                  <a:pt x="812177" y="27914"/>
                </a:lnTo>
                <a:lnTo>
                  <a:pt x="877036" y="145719"/>
                </a:lnTo>
                <a:lnTo>
                  <a:pt x="903300" y="145719"/>
                </a:lnTo>
                <a:lnTo>
                  <a:pt x="903300" y="117805"/>
                </a:lnTo>
                <a:lnTo>
                  <a:pt x="882370" y="117805"/>
                </a:lnTo>
                <a:lnTo>
                  <a:pt x="833100" y="27914"/>
                </a:lnTo>
                <a:close/>
              </a:path>
              <a:path w="903604" h="148589">
                <a:moveTo>
                  <a:pt x="903300" y="2463"/>
                </a:moveTo>
                <a:lnTo>
                  <a:pt x="882776" y="2463"/>
                </a:lnTo>
                <a:lnTo>
                  <a:pt x="882776" y="117805"/>
                </a:lnTo>
                <a:lnTo>
                  <a:pt x="903300" y="117805"/>
                </a:lnTo>
                <a:lnTo>
                  <a:pt x="903300" y="2463"/>
                </a:lnTo>
                <a:close/>
              </a:path>
            </a:pathLst>
          </a:custGeom>
          <a:solidFill>
            <a:srgbClr val="73AFB6"/>
          </a:solidFill>
        </p:spPr>
        <p:txBody>
          <a:bodyPr wrap="square" lIns="0" tIns="0" rIns="0" bIns="0" rtlCol="0"/>
          <a:lstStyle/>
          <a:p>
            <a:endParaRPr/>
          </a:p>
        </p:txBody>
      </p:sp>
      <p:sp>
        <p:nvSpPr>
          <p:cNvPr id="26" name="object 26"/>
          <p:cNvSpPr/>
          <p:nvPr/>
        </p:nvSpPr>
        <p:spPr>
          <a:xfrm>
            <a:off x="6625508" y="2835210"/>
            <a:ext cx="646430" cy="148590"/>
          </a:xfrm>
          <a:custGeom>
            <a:avLst/>
            <a:gdLst/>
            <a:ahLst/>
            <a:cxnLst/>
            <a:rect l="l" t="t" r="r" b="b"/>
            <a:pathLst>
              <a:path w="646429" h="148589">
                <a:moveTo>
                  <a:pt x="3695" y="123139"/>
                </a:moveTo>
                <a:lnTo>
                  <a:pt x="30988" y="148183"/>
                </a:lnTo>
                <a:lnTo>
                  <a:pt x="51290" y="145814"/>
                </a:lnTo>
                <a:lnTo>
                  <a:pt x="67933" y="138309"/>
                </a:lnTo>
                <a:lnTo>
                  <a:pt x="74892" y="130124"/>
                </a:lnTo>
                <a:lnTo>
                  <a:pt x="33451" y="130124"/>
                </a:lnTo>
                <a:lnTo>
                  <a:pt x="25368" y="129438"/>
                </a:lnTo>
                <a:lnTo>
                  <a:pt x="17264" y="127712"/>
                </a:lnTo>
                <a:lnTo>
                  <a:pt x="9814" y="125446"/>
                </a:lnTo>
                <a:lnTo>
                  <a:pt x="3695" y="123139"/>
                </a:lnTo>
                <a:close/>
              </a:path>
              <a:path w="646429" h="148589">
                <a:moveTo>
                  <a:pt x="45974" y="0"/>
                </a:moveTo>
                <a:lnTo>
                  <a:pt x="27882" y="2514"/>
                </a:lnTo>
                <a:lnTo>
                  <a:pt x="13290" y="9956"/>
                </a:lnTo>
                <a:lnTo>
                  <a:pt x="3547" y="22170"/>
                </a:lnTo>
                <a:lnTo>
                  <a:pt x="0" y="39001"/>
                </a:lnTo>
                <a:lnTo>
                  <a:pt x="9620" y="63866"/>
                </a:lnTo>
                <a:lnTo>
                  <a:pt x="30784" y="77555"/>
                </a:lnTo>
                <a:lnTo>
                  <a:pt x="51949" y="88897"/>
                </a:lnTo>
                <a:lnTo>
                  <a:pt x="61569" y="106718"/>
                </a:lnTo>
                <a:lnTo>
                  <a:pt x="58821" y="117479"/>
                </a:lnTo>
                <a:lnTo>
                  <a:pt x="51896" y="124736"/>
                </a:lnTo>
                <a:lnTo>
                  <a:pt x="42779" y="128835"/>
                </a:lnTo>
                <a:lnTo>
                  <a:pt x="33451" y="130124"/>
                </a:lnTo>
                <a:lnTo>
                  <a:pt x="74892" y="130124"/>
                </a:lnTo>
                <a:lnTo>
                  <a:pt x="79188" y="125069"/>
                </a:lnTo>
                <a:lnTo>
                  <a:pt x="83324" y="105498"/>
                </a:lnTo>
                <a:lnTo>
                  <a:pt x="73704" y="78772"/>
                </a:lnTo>
                <a:lnTo>
                  <a:pt x="52539" y="63936"/>
                </a:lnTo>
                <a:lnTo>
                  <a:pt x="31375" y="52794"/>
                </a:lnTo>
                <a:lnTo>
                  <a:pt x="21755" y="37147"/>
                </a:lnTo>
                <a:lnTo>
                  <a:pt x="24052" y="27842"/>
                </a:lnTo>
                <a:lnTo>
                  <a:pt x="29967" y="21983"/>
                </a:lnTo>
                <a:lnTo>
                  <a:pt x="38037" y="18934"/>
                </a:lnTo>
                <a:lnTo>
                  <a:pt x="46799" y="18059"/>
                </a:lnTo>
                <a:lnTo>
                  <a:pt x="74590" y="18059"/>
                </a:lnTo>
                <a:lnTo>
                  <a:pt x="76555" y="5130"/>
                </a:lnTo>
                <a:lnTo>
                  <a:pt x="68946" y="2855"/>
                </a:lnTo>
                <a:lnTo>
                  <a:pt x="61107" y="1255"/>
                </a:lnTo>
                <a:lnTo>
                  <a:pt x="53347" y="310"/>
                </a:lnTo>
                <a:lnTo>
                  <a:pt x="45974" y="0"/>
                </a:lnTo>
                <a:close/>
              </a:path>
              <a:path w="646429" h="148589">
                <a:moveTo>
                  <a:pt x="74590" y="18059"/>
                </a:moveTo>
                <a:lnTo>
                  <a:pt x="46799" y="18059"/>
                </a:lnTo>
                <a:lnTo>
                  <a:pt x="54027" y="18413"/>
                </a:lnTo>
                <a:lnTo>
                  <a:pt x="60313" y="19499"/>
                </a:lnTo>
                <a:lnTo>
                  <a:pt x="66564" y="21354"/>
                </a:lnTo>
                <a:lnTo>
                  <a:pt x="73685" y="24015"/>
                </a:lnTo>
                <a:lnTo>
                  <a:pt x="74590" y="18059"/>
                </a:lnTo>
                <a:close/>
              </a:path>
              <a:path w="646429" h="148589">
                <a:moveTo>
                  <a:pt x="161912" y="20523"/>
                </a:moveTo>
                <a:lnTo>
                  <a:pt x="141389" y="20523"/>
                </a:lnTo>
                <a:lnTo>
                  <a:pt x="141389" y="145719"/>
                </a:lnTo>
                <a:lnTo>
                  <a:pt x="161912" y="145719"/>
                </a:lnTo>
                <a:lnTo>
                  <a:pt x="161912" y="20523"/>
                </a:lnTo>
                <a:close/>
              </a:path>
              <a:path w="646429" h="148589">
                <a:moveTo>
                  <a:pt x="278815" y="2463"/>
                </a:moveTo>
                <a:lnTo>
                  <a:pt x="257263" y="2463"/>
                </a:lnTo>
                <a:lnTo>
                  <a:pt x="196113" y="145719"/>
                </a:lnTo>
                <a:lnTo>
                  <a:pt x="217652" y="145719"/>
                </a:lnTo>
                <a:lnTo>
                  <a:pt x="232232" y="109600"/>
                </a:lnTo>
                <a:lnTo>
                  <a:pt x="324102" y="109600"/>
                </a:lnTo>
                <a:lnTo>
                  <a:pt x="316989" y="92773"/>
                </a:lnTo>
                <a:lnTo>
                  <a:pt x="238798" y="92773"/>
                </a:lnTo>
                <a:lnTo>
                  <a:pt x="267322" y="21755"/>
                </a:lnTo>
                <a:lnTo>
                  <a:pt x="286970" y="21755"/>
                </a:lnTo>
                <a:lnTo>
                  <a:pt x="278815" y="2463"/>
                </a:lnTo>
                <a:close/>
              </a:path>
              <a:path w="646429" h="148589">
                <a:moveTo>
                  <a:pt x="324102" y="109600"/>
                </a:moveTo>
                <a:lnTo>
                  <a:pt x="302425" y="109600"/>
                </a:lnTo>
                <a:lnTo>
                  <a:pt x="316992" y="145719"/>
                </a:lnTo>
                <a:lnTo>
                  <a:pt x="339369" y="145719"/>
                </a:lnTo>
                <a:lnTo>
                  <a:pt x="324102" y="109600"/>
                </a:lnTo>
                <a:close/>
              </a:path>
              <a:path w="646429" h="148589">
                <a:moveTo>
                  <a:pt x="394309" y="20523"/>
                </a:moveTo>
                <a:lnTo>
                  <a:pt x="373786" y="20523"/>
                </a:lnTo>
                <a:lnTo>
                  <a:pt x="373786" y="145719"/>
                </a:lnTo>
                <a:lnTo>
                  <a:pt x="394309" y="145719"/>
                </a:lnTo>
                <a:lnTo>
                  <a:pt x="394309" y="20523"/>
                </a:lnTo>
                <a:close/>
              </a:path>
              <a:path w="646429" h="148589">
                <a:moveTo>
                  <a:pt x="286970" y="21755"/>
                </a:moveTo>
                <a:lnTo>
                  <a:pt x="267322" y="21755"/>
                </a:lnTo>
                <a:lnTo>
                  <a:pt x="295859" y="92773"/>
                </a:lnTo>
                <a:lnTo>
                  <a:pt x="316989" y="92773"/>
                </a:lnTo>
                <a:lnTo>
                  <a:pt x="286970" y="21755"/>
                </a:lnTo>
                <a:close/>
              </a:path>
              <a:path w="646429" h="148589">
                <a:moveTo>
                  <a:pt x="206451" y="2463"/>
                </a:moveTo>
                <a:lnTo>
                  <a:pt x="96850" y="2463"/>
                </a:lnTo>
                <a:lnTo>
                  <a:pt x="96850" y="20523"/>
                </a:lnTo>
                <a:lnTo>
                  <a:pt x="206451" y="20523"/>
                </a:lnTo>
                <a:lnTo>
                  <a:pt x="206451" y="2463"/>
                </a:lnTo>
                <a:close/>
              </a:path>
              <a:path w="646429" h="148589">
                <a:moveTo>
                  <a:pt x="438848" y="2463"/>
                </a:moveTo>
                <a:lnTo>
                  <a:pt x="329247" y="2463"/>
                </a:lnTo>
                <a:lnTo>
                  <a:pt x="329247" y="20523"/>
                </a:lnTo>
                <a:lnTo>
                  <a:pt x="438848" y="20523"/>
                </a:lnTo>
                <a:lnTo>
                  <a:pt x="438848" y="2463"/>
                </a:lnTo>
                <a:close/>
              </a:path>
              <a:path w="646429" h="148589">
                <a:moveTo>
                  <a:pt x="540829" y="2463"/>
                </a:moveTo>
                <a:lnTo>
                  <a:pt x="460578" y="2463"/>
                </a:lnTo>
                <a:lnTo>
                  <a:pt x="460578" y="145719"/>
                </a:lnTo>
                <a:lnTo>
                  <a:pt x="540829" y="145719"/>
                </a:lnTo>
                <a:lnTo>
                  <a:pt x="540829" y="127660"/>
                </a:lnTo>
                <a:lnTo>
                  <a:pt x="481101" y="127660"/>
                </a:lnTo>
                <a:lnTo>
                  <a:pt x="481101" y="80454"/>
                </a:lnTo>
                <a:lnTo>
                  <a:pt x="535482" y="80454"/>
                </a:lnTo>
                <a:lnTo>
                  <a:pt x="535482" y="62395"/>
                </a:lnTo>
                <a:lnTo>
                  <a:pt x="481101" y="62395"/>
                </a:lnTo>
                <a:lnTo>
                  <a:pt x="481101" y="20523"/>
                </a:lnTo>
                <a:lnTo>
                  <a:pt x="540829" y="20523"/>
                </a:lnTo>
                <a:lnTo>
                  <a:pt x="540829" y="2463"/>
                </a:lnTo>
                <a:close/>
              </a:path>
              <a:path w="646429" h="148589">
                <a:moveTo>
                  <a:pt x="566559" y="123139"/>
                </a:moveTo>
                <a:lnTo>
                  <a:pt x="593864" y="148183"/>
                </a:lnTo>
                <a:lnTo>
                  <a:pt x="614159" y="145814"/>
                </a:lnTo>
                <a:lnTo>
                  <a:pt x="630799" y="138309"/>
                </a:lnTo>
                <a:lnTo>
                  <a:pt x="637756" y="130124"/>
                </a:lnTo>
                <a:lnTo>
                  <a:pt x="596315" y="130124"/>
                </a:lnTo>
                <a:lnTo>
                  <a:pt x="588233" y="129438"/>
                </a:lnTo>
                <a:lnTo>
                  <a:pt x="580132" y="127712"/>
                </a:lnTo>
                <a:lnTo>
                  <a:pt x="572684" y="125446"/>
                </a:lnTo>
                <a:lnTo>
                  <a:pt x="566559" y="123139"/>
                </a:lnTo>
                <a:close/>
              </a:path>
              <a:path w="646429" h="148589">
                <a:moveTo>
                  <a:pt x="608838" y="0"/>
                </a:moveTo>
                <a:lnTo>
                  <a:pt x="590746" y="2514"/>
                </a:lnTo>
                <a:lnTo>
                  <a:pt x="576154" y="9956"/>
                </a:lnTo>
                <a:lnTo>
                  <a:pt x="566411" y="22170"/>
                </a:lnTo>
                <a:lnTo>
                  <a:pt x="562864" y="39001"/>
                </a:lnTo>
                <a:lnTo>
                  <a:pt x="572486" y="63866"/>
                </a:lnTo>
                <a:lnTo>
                  <a:pt x="593655" y="77555"/>
                </a:lnTo>
                <a:lnTo>
                  <a:pt x="614824" y="88897"/>
                </a:lnTo>
                <a:lnTo>
                  <a:pt x="624446" y="106718"/>
                </a:lnTo>
                <a:lnTo>
                  <a:pt x="621697" y="117479"/>
                </a:lnTo>
                <a:lnTo>
                  <a:pt x="614772" y="124736"/>
                </a:lnTo>
                <a:lnTo>
                  <a:pt x="605651" y="128835"/>
                </a:lnTo>
                <a:lnTo>
                  <a:pt x="596315" y="130124"/>
                </a:lnTo>
                <a:lnTo>
                  <a:pt x="637756" y="130124"/>
                </a:lnTo>
                <a:lnTo>
                  <a:pt x="642052" y="125069"/>
                </a:lnTo>
                <a:lnTo>
                  <a:pt x="646188" y="105498"/>
                </a:lnTo>
                <a:lnTo>
                  <a:pt x="636568" y="78772"/>
                </a:lnTo>
                <a:lnTo>
                  <a:pt x="615403" y="63936"/>
                </a:lnTo>
                <a:lnTo>
                  <a:pt x="594239" y="52794"/>
                </a:lnTo>
                <a:lnTo>
                  <a:pt x="584619" y="37147"/>
                </a:lnTo>
                <a:lnTo>
                  <a:pt x="586916" y="27842"/>
                </a:lnTo>
                <a:lnTo>
                  <a:pt x="592831" y="21983"/>
                </a:lnTo>
                <a:lnTo>
                  <a:pt x="600901" y="18934"/>
                </a:lnTo>
                <a:lnTo>
                  <a:pt x="609663" y="18059"/>
                </a:lnTo>
                <a:lnTo>
                  <a:pt x="637454" y="18059"/>
                </a:lnTo>
                <a:lnTo>
                  <a:pt x="639419" y="5130"/>
                </a:lnTo>
                <a:lnTo>
                  <a:pt x="631812" y="2855"/>
                </a:lnTo>
                <a:lnTo>
                  <a:pt x="623976" y="1255"/>
                </a:lnTo>
                <a:lnTo>
                  <a:pt x="616216" y="310"/>
                </a:lnTo>
                <a:lnTo>
                  <a:pt x="608838" y="0"/>
                </a:lnTo>
                <a:close/>
              </a:path>
              <a:path w="646429" h="148589">
                <a:moveTo>
                  <a:pt x="637454" y="18059"/>
                </a:moveTo>
                <a:lnTo>
                  <a:pt x="609663" y="18059"/>
                </a:lnTo>
                <a:lnTo>
                  <a:pt x="616893" y="18413"/>
                </a:lnTo>
                <a:lnTo>
                  <a:pt x="623182" y="19499"/>
                </a:lnTo>
                <a:lnTo>
                  <a:pt x="629433" y="21354"/>
                </a:lnTo>
                <a:lnTo>
                  <a:pt x="636549" y="24015"/>
                </a:lnTo>
                <a:lnTo>
                  <a:pt x="637454" y="18059"/>
                </a:lnTo>
                <a:close/>
              </a:path>
            </a:pathLst>
          </a:custGeom>
          <a:solidFill>
            <a:srgbClr val="73AFB6"/>
          </a:solidFill>
        </p:spPr>
        <p:txBody>
          <a:bodyPr wrap="square" lIns="0" tIns="0" rIns="0" bIns="0" rtlCol="0"/>
          <a:lstStyle/>
          <a:p>
            <a:endParaRPr/>
          </a:p>
        </p:txBody>
      </p:sp>
      <p:grpSp>
        <p:nvGrpSpPr>
          <p:cNvPr id="27" name="object 27"/>
          <p:cNvGrpSpPr/>
          <p:nvPr/>
        </p:nvGrpSpPr>
        <p:grpSpPr>
          <a:xfrm>
            <a:off x="1285443" y="3653599"/>
            <a:ext cx="890269" cy="890269"/>
            <a:chOff x="1285443" y="3653599"/>
            <a:chExt cx="890269" cy="890269"/>
          </a:xfrm>
        </p:grpSpPr>
        <p:sp>
          <p:nvSpPr>
            <p:cNvPr id="28" name="object 28"/>
            <p:cNvSpPr/>
            <p:nvPr/>
          </p:nvSpPr>
          <p:spPr>
            <a:xfrm>
              <a:off x="1285443" y="3653599"/>
              <a:ext cx="356235" cy="890269"/>
            </a:xfrm>
            <a:custGeom>
              <a:avLst/>
              <a:gdLst/>
              <a:ahLst/>
              <a:cxnLst/>
              <a:rect l="l" t="t" r="r" b="b"/>
              <a:pathLst>
                <a:path w="356235" h="890270">
                  <a:moveTo>
                    <a:pt x="35610" y="284886"/>
                  </a:moveTo>
                  <a:lnTo>
                    <a:pt x="0" y="284886"/>
                  </a:lnTo>
                  <a:lnTo>
                    <a:pt x="0" y="356108"/>
                  </a:lnTo>
                  <a:lnTo>
                    <a:pt x="35610" y="356108"/>
                  </a:lnTo>
                  <a:lnTo>
                    <a:pt x="35610" y="284886"/>
                  </a:lnTo>
                  <a:close/>
                </a:path>
                <a:path w="356235" h="890270">
                  <a:moveTo>
                    <a:pt x="71221" y="498538"/>
                  </a:moveTo>
                  <a:lnTo>
                    <a:pt x="35610" y="498538"/>
                  </a:lnTo>
                  <a:lnTo>
                    <a:pt x="35610" y="427329"/>
                  </a:lnTo>
                  <a:lnTo>
                    <a:pt x="0" y="427329"/>
                  </a:lnTo>
                  <a:lnTo>
                    <a:pt x="0" y="605383"/>
                  </a:lnTo>
                  <a:lnTo>
                    <a:pt x="35610" y="605383"/>
                  </a:lnTo>
                  <a:lnTo>
                    <a:pt x="35610" y="534149"/>
                  </a:lnTo>
                  <a:lnTo>
                    <a:pt x="71221" y="534149"/>
                  </a:lnTo>
                  <a:lnTo>
                    <a:pt x="71221" y="498538"/>
                  </a:lnTo>
                  <a:close/>
                </a:path>
                <a:path w="356235" h="890270">
                  <a:moveTo>
                    <a:pt x="142443" y="569760"/>
                  </a:moveTo>
                  <a:lnTo>
                    <a:pt x="106832" y="569760"/>
                  </a:lnTo>
                  <a:lnTo>
                    <a:pt x="106832" y="534149"/>
                  </a:lnTo>
                  <a:lnTo>
                    <a:pt x="71221" y="534149"/>
                  </a:lnTo>
                  <a:lnTo>
                    <a:pt x="71221" y="605383"/>
                  </a:lnTo>
                  <a:lnTo>
                    <a:pt x="106832" y="605383"/>
                  </a:lnTo>
                  <a:lnTo>
                    <a:pt x="142443" y="605370"/>
                  </a:lnTo>
                  <a:lnTo>
                    <a:pt x="142443" y="569760"/>
                  </a:lnTo>
                  <a:close/>
                </a:path>
                <a:path w="356235" h="890270">
                  <a:moveTo>
                    <a:pt x="178054" y="712203"/>
                  </a:moveTo>
                  <a:lnTo>
                    <a:pt x="142443" y="712203"/>
                  </a:lnTo>
                  <a:lnTo>
                    <a:pt x="106832" y="712203"/>
                  </a:lnTo>
                  <a:lnTo>
                    <a:pt x="71221" y="712203"/>
                  </a:lnTo>
                  <a:lnTo>
                    <a:pt x="71221" y="819035"/>
                  </a:lnTo>
                  <a:lnTo>
                    <a:pt x="106832" y="819035"/>
                  </a:lnTo>
                  <a:lnTo>
                    <a:pt x="142443" y="819035"/>
                  </a:lnTo>
                  <a:lnTo>
                    <a:pt x="178054" y="819035"/>
                  </a:lnTo>
                  <a:lnTo>
                    <a:pt x="178054" y="712203"/>
                  </a:lnTo>
                  <a:close/>
                </a:path>
                <a:path w="356235" h="890270">
                  <a:moveTo>
                    <a:pt x="178054" y="71221"/>
                  </a:moveTo>
                  <a:lnTo>
                    <a:pt x="142443" y="71221"/>
                  </a:lnTo>
                  <a:lnTo>
                    <a:pt x="106832" y="71221"/>
                  </a:lnTo>
                  <a:lnTo>
                    <a:pt x="71221" y="71221"/>
                  </a:lnTo>
                  <a:lnTo>
                    <a:pt x="71221" y="178054"/>
                  </a:lnTo>
                  <a:lnTo>
                    <a:pt x="106832" y="178054"/>
                  </a:lnTo>
                  <a:lnTo>
                    <a:pt x="142443" y="178054"/>
                  </a:lnTo>
                  <a:lnTo>
                    <a:pt x="178054" y="178054"/>
                  </a:lnTo>
                  <a:lnTo>
                    <a:pt x="178054" y="71221"/>
                  </a:lnTo>
                  <a:close/>
                </a:path>
                <a:path w="356235" h="890270">
                  <a:moveTo>
                    <a:pt x="249275" y="640981"/>
                  </a:moveTo>
                  <a:lnTo>
                    <a:pt x="213664" y="640981"/>
                  </a:lnTo>
                  <a:lnTo>
                    <a:pt x="213664" y="676592"/>
                  </a:lnTo>
                  <a:lnTo>
                    <a:pt x="213664" y="712203"/>
                  </a:lnTo>
                  <a:lnTo>
                    <a:pt x="213664" y="819035"/>
                  </a:lnTo>
                  <a:lnTo>
                    <a:pt x="213664" y="854659"/>
                  </a:lnTo>
                  <a:lnTo>
                    <a:pt x="178054" y="854659"/>
                  </a:lnTo>
                  <a:lnTo>
                    <a:pt x="142443" y="854659"/>
                  </a:lnTo>
                  <a:lnTo>
                    <a:pt x="106832" y="854659"/>
                  </a:lnTo>
                  <a:lnTo>
                    <a:pt x="71221" y="854659"/>
                  </a:lnTo>
                  <a:lnTo>
                    <a:pt x="35610" y="854659"/>
                  </a:lnTo>
                  <a:lnTo>
                    <a:pt x="35610" y="819035"/>
                  </a:lnTo>
                  <a:lnTo>
                    <a:pt x="35610" y="712203"/>
                  </a:lnTo>
                  <a:lnTo>
                    <a:pt x="35610" y="676592"/>
                  </a:lnTo>
                  <a:lnTo>
                    <a:pt x="71221" y="676592"/>
                  </a:lnTo>
                  <a:lnTo>
                    <a:pt x="106832" y="676592"/>
                  </a:lnTo>
                  <a:lnTo>
                    <a:pt x="142443" y="676592"/>
                  </a:lnTo>
                  <a:lnTo>
                    <a:pt x="178054" y="676592"/>
                  </a:lnTo>
                  <a:lnTo>
                    <a:pt x="213664" y="676592"/>
                  </a:lnTo>
                  <a:lnTo>
                    <a:pt x="213664" y="640981"/>
                  </a:lnTo>
                  <a:lnTo>
                    <a:pt x="0" y="640981"/>
                  </a:lnTo>
                  <a:lnTo>
                    <a:pt x="0" y="712203"/>
                  </a:lnTo>
                  <a:lnTo>
                    <a:pt x="0" y="819035"/>
                  </a:lnTo>
                  <a:lnTo>
                    <a:pt x="0" y="890257"/>
                  </a:lnTo>
                  <a:lnTo>
                    <a:pt x="35610" y="890257"/>
                  </a:lnTo>
                  <a:lnTo>
                    <a:pt x="71221" y="890270"/>
                  </a:lnTo>
                  <a:lnTo>
                    <a:pt x="106832" y="890270"/>
                  </a:lnTo>
                  <a:lnTo>
                    <a:pt x="142443" y="890270"/>
                  </a:lnTo>
                  <a:lnTo>
                    <a:pt x="178054" y="890270"/>
                  </a:lnTo>
                  <a:lnTo>
                    <a:pt x="213664" y="890270"/>
                  </a:lnTo>
                  <a:lnTo>
                    <a:pt x="249275" y="890257"/>
                  </a:lnTo>
                  <a:lnTo>
                    <a:pt x="249275" y="819035"/>
                  </a:lnTo>
                  <a:lnTo>
                    <a:pt x="249275" y="712203"/>
                  </a:lnTo>
                  <a:lnTo>
                    <a:pt x="249275" y="640981"/>
                  </a:lnTo>
                  <a:close/>
                </a:path>
                <a:path w="356235" h="890270">
                  <a:moveTo>
                    <a:pt x="249275" y="569760"/>
                  </a:moveTo>
                  <a:lnTo>
                    <a:pt x="213664" y="569760"/>
                  </a:lnTo>
                  <a:lnTo>
                    <a:pt x="178054" y="569760"/>
                  </a:lnTo>
                  <a:lnTo>
                    <a:pt x="178054" y="605370"/>
                  </a:lnTo>
                  <a:lnTo>
                    <a:pt x="213664" y="605370"/>
                  </a:lnTo>
                  <a:lnTo>
                    <a:pt x="249275" y="605370"/>
                  </a:lnTo>
                  <a:lnTo>
                    <a:pt x="249275" y="569760"/>
                  </a:lnTo>
                  <a:close/>
                </a:path>
                <a:path w="356235" h="890270">
                  <a:moveTo>
                    <a:pt x="249275" y="356108"/>
                  </a:moveTo>
                  <a:lnTo>
                    <a:pt x="213664" y="356108"/>
                  </a:lnTo>
                  <a:lnTo>
                    <a:pt x="213664" y="391718"/>
                  </a:lnTo>
                  <a:lnTo>
                    <a:pt x="249275" y="391718"/>
                  </a:lnTo>
                  <a:lnTo>
                    <a:pt x="249275" y="356108"/>
                  </a:lnTo>
                  <a:close/>
                </a:path>
                <a:path w="356235" h="890270">
                  <a:moveTo>
                    <a:pt x="249275" y="0"/>
                  </a:moveTo>
                  <a:lnTo>
                    <a:pt x="213664" y="0"/>
                  </a:lnTo>
                  <a:lnTo>
                    <a:pt x="213664" y="35610"/>
                  </a:lnTo>
                  <a:lnTo>
                    <a:pt x="213664" y="213664"/>
                  </a:lnTo>
                  <a:lnTo>
                    <a:pt x="35610" y="213664"/>
                  </a:lnTo>
                  <a:lnTo>
                    <a:pt x="35610" y="35610"/>
                  </a:lnTo>
                  <a:lnTo>
                    <a:pt x="213664" y="35610"/>
                  </a:lnTo>
                  <a:lnTo>
                    <a:pt x="213664" y="0"/>
                  </a:lnTo>
                  <a:lnTo>
                    <a:pt x="0" y="0"/>
                  </a:lnTo>
                  <a:lnTo>
                    <a:pt x="0" y="213664"/>
                  </a:lnTo>
                  <a:lnTo>
                    <a:pt x="0" y="249275"/>
                  </a:lnTo>
                  <a:lnTo>
                    <a:pt x="35610" y="249275"/>
                  </a:lnTo>
                  <a:lnTo>
                    <a:pt x="71221" y="249275"/>
                  </a:lnTo>
                  <a:lnTo>
                    <a:pt x="249275" y="249275"/>
                  </a:lnTo>
                  <a:lnTo>
                    <a:pt x="249275" y="213664"/>
                  </a:lnTo>
                  <a:lnTo>
                    <a:pt x="249275" y="0"/>
                  </a:lnTo>
                  <a:close/>
                </a:path>
                <a:path w="356235" h="890270">
                  <a:moveTo>
                    <a:pt x="284886" y="534149"/>
                  </a:moveTo>
                  <a:lnTo>
                    <a:pt x="249275" y="534149"/>
                  </a:lnTo>
                  <a:lnTo>
                    <a:pt x="249275" y="569760"/>
                  </a:lnTo>
                  <a:lnTo>
                    <a:pt x="284886" y="569760"/>
                  </a:lnTo>
                  <a:lnTo>
                    <a:pt x="284886" y="534149"/>
                  </a:lnTo>
                  <a:close/>
                </a:path>
                <a:path w="356235" h="890270">
                  <a:moveTo>
                    <a:pt x="320497" y="854659"/>
                  </a:moveTo>
                  <a:lnTo>
                    <a:pt x="284886" y="854659"/>
                  </a:lnTo>
                  <a:lnTo>
                    <a:pt x="284886" y="890270"/>
                  </a:lnTo>
                  <a:lnTo>
                    <a:pt x="320497" y="890270"/>
                  </a:lnTo>
                  <a:lnTo>
                    <a:pt x="320497" y="854659"/>
                  </a:lnTo>
                  <a:close/>
                </a:path>
                <a:path w="356235" h="890270">
                  <a:moveTo>
                    <a:pt x="320497" y="605370"/>
                  </a:moveTo>
                  <a:lnTo>
                    <a:pt x="284886" y="605370"/>
                  </a:lnTo>
                  <a:lnTo>
                    <a:pt x="284886" y="712203"/>
                  </a:lnTo>
                  <a:lnTo>
                    <a:pt x="284886" y="783424"/>
                  </a:lnTo>
                  <a:lnTo>
                    <a:pt x="320497" y="783424"/>
                  </a:lnTo>
                  <a:lnTo>
                    <a:pt x="320497" y="712203"/>
                  </a:lnTo>
                  <a:lnTo>
                    <a:pt x="320497" y="605370"/>
                  </a:lnTo>
                  <a:close/>
                </a:path>
                <a:path w="356235" h="890270">
                  <a:moveTo>
                    <a:pt x="320497" y="356108"/>
                  </a:moveTo>
                  <a:lnTo>
                    <a:pt x="284886" y="356108"/>
                  </a:lnTo>
                  <a:lnTo>
                    <a:pt x="284886" y="391718"/>
                  </a:lnTo>
                  <a:lnTo>
                    <a:pt x="284886" y="427329"/>
                  </a:lnTo>
                  <a:lnTo>
                    <a:pt x="249275" y="427329"/>
                  </a:lnTo>
                  <a:lnTo>
                    <a:pt x="213664" y="427329"/>
                  </a:lnTo>
                  <a:lnTo>
                    <a:pt x="213664" y="462940"/>
                  </a:lnTo>
                  <a:lnTo>
                    <a:pt x="249275" y="462940"/>
                  </a:lnTo>
                  <a:lnTo>
                    <a:pt x="249275" y="498538"/>
                  </a:lnTo>
                  <a:lnTo>
                    <a:pt x="213664" y="498538"/>
                  </a:lnTo>
                  <a:lnTo>
                    <a:pt x="213664" y="462940"/>
                  </a:lnTo>
                  <a:lnTo>
                    <a:pt x="178054" y="462940"/>
                  </a:lnTo>
                  <a:lnTo>
                    <a:pt x="178054" y="498551"/>
                  </a:lnTo>
                  <a:lnTo>
                    <a:pt x="213664" y="498551"/>
                  </a:lnTo>
                  <a:lnTo>
                    <a:pt x="213664" y="534149"/>
                  </a:lnTo>
                  <a:lnTo>
                    <a:pt x="249275" y="534149"/>
                  </a:lnTo>
                  <a:lnTo>
                    <a:pt x="249275" y="498563"/>
                  </a:lnTo>
                  <a:lnTo>
                    <a:pt x="284886" y="498563"/>
                  </a:lnTo>
                  <a:lnTo>
                    <a:pt x="320497" y="498551"/>
                  </a:lnTo>
                  <a:lnTo>
                    <a:pt x="320497" y="391718"/>
                  </a:lnTo>
                  <a:lnTo>
                    <a:pt x="320497" y="356108"/>
                  </a:lnTo>
                  <a:close/>
                </a:path>
                <a:path w="356235" h="890270">
                  <a:moveTo>
                    <a:pt x="320497" y="284886"/>
                  </a:moveTo>
                  <a:lnTo>
                    <a:pt x="320497" y="284886"/>
                  </a:lnTo>
                  <a:lnTo>
                    <a:pt x="106832" y="284886"/>
                  </a:lnTo>
                  <a:lnTo>
                    <a:pt x="106832" y="320497"/>
                  </a:lnTo>
                  <a:lnTo>
                    <a:pt x="142443" y="320497"/>
                  </a:lnTo>
                  <a:lnTo>
                    <a:pt x="142443" y="356108"/>
                  </a:lnTo>
                  <a:lnTo>
                    <a:pt x="106832" y="356108"/>
                  </a:lnTo>
                  <a:lnTo>
                    <a:pt x="71221" y="356108"/>
                  </a:lnTo>
                  <a:lnTo>
                    <a:pt x="35610" y="356108"/>
                  </a:lnTo>
                  <a:lnTo>
                    <a:pt x="35610" y="391718"/>
                  </a:lnTo>
                  <a:lnTo>
                    <a:pt x="71221" y="391718"/>
                  </a:lnTo>
                  <a:lnTo>
                    <a:pt x="71221" y="427329"/>
                  </a:lnTo>
                  <a:lnTo>
                    <a:pt x="106832" y="427329"/>
                  </a:lnTo>
                  <a:lnTo>
                    <a:pt x="106832" y="391718"/>
                  </a:lnTo>
                  <a:lnTo>
                    <a:pt x="142443" y="391718"/>
                  </a:lnTo>
                  <a:lnTo>
                    <a:pt x="142443" y="427329"/>
                  </a:lnTo>
                  <a:lnTo>
                    <a:pt x="106832" y="427329"/>
                  </a:lnTo>
                  <a:lnTo>
                    <a:pt x="106832" y="498563"/>
                  </a:lnTo>
                  <a:lnTo>
                    <a:pt x="142443" y="498563"/>
                  </a:lnTo>
                  <a:lnTo>
                    <a:pt x="142443" y="462940"/>
                  </a:lnTo>
                  <a:lnTo>
                    <a:pt x="178054" y="462940"/>
                  </a:lnTo>
                  <a:lnTo>
                    <a:pt x="178054" y="391718"/>
                  </a:lnTo>
                  <a:lnTo>
                    <a:pt x="178054" y="320497"/>
                  </a:lnTo>
                  <a:lnTo>
                    <a:pt x="213664" y="320497"/>
                  </a:lnTo>
                  <a:lnTo>
                    <a:pt x="249275" y="320497"/>
                  </a:lnTo>
                  <a:lnTo>
                    <a:pt x="249275" y="356108"/>
                  </a:lnTo>
                  <a:lnTo>
                    <a:pt x="284886" y="356108"/>
                  </a:lnTo>
                  <a:lnTo>
                    <a:pt x="284886" y="320497"/>
                  </a:lnTo>
                  <a:lnTo>
                    <a:pt x="320497" y="320497"/>
                  </a:lnTo>
                  <a:lnTo>
                    <a:pt x="320497" y="284886"/>
                  </a:lnTo>
                  <a:close/>
                </a:path>
                <a:path w="356235" h="890270">
                  <a:moveTo>
                    <a:pt x="320497" y="213664"/>
                  </a:moveTo>
                  <a:lnTo>
                    <a:pt x="284886" y="213664"/>
                  </a:lnTo>
                  <a:lnTo>
                    <a:pt x="284886" y="249275"/>
                  </a:lnTo>
                  <a:lnTo>
                    <a:pt x="320497" y="249275"/>
                  </a:lnTo>
                  <a:lnTo>
                    <a:pt x="320497" y="213664"/>
                  </a:lnTo>
                  <a:close/>
                </a:path>
                <a:path w="356235" h="890270">
                  <a:moveTo>
                    <a:pt x="320497" y="142443"/>
                  </a:moveTo>
                  <a:lnTo>
                    <a:pt x="284886" y="142443"/>
                  </a:lnTo>
                  <a:lnTo>
                    <a:pt x="284886" y="178054"/>
                  </a:lnTo>
                  <a:lnTo>
                    <a:pt x="320497" y="178054"/>
                  </a:lnTo>
                  <a:lnTo>
                    <a:pt x="320497" y="142443"/>
                  </a:lnTo>
                  <a:close/>
                </a:path>
                <a:path w="356235" h="890270">
                  <a:moveTo>
                    <a:pt x="356108" y="0"/>
                  </a:moveTo>
                  <a:lnTo>
                    <a:pt x="320497" y="0"/>
                  </a:lnTo>
                  <a:lnTo>
                    <a:pt x="284886" y="0"/>
                  </a:lnTo>
                  <a:lnTo>
                    <a:pt x="284886" y="106832"/>
                  </a:lnTo>
                  <a:lnTo>
                    <a:pt x="320497" y="106832"/>
                  </a:lnTo>
                  <a:lnTo>
                    <a:pt x="356108" y="106832"/>
                  </a:lnTo>
                  <a:lnTo>
                    <a:pt x="356108" y="71221"/>
                  </a:lnTo>
                  <a:lnTo>
                    <a:pt x="320497" y="71221"/>
                  </a:lnTo>
                  <a:lnTo>
                    <a:pt x="320497" y="35610"/>
                  </a:lnTo>
                  <a:lnTo>
                    <a:pt x="356108" y="35610"/>
                  </a:lnTo>
                  <a:lnTo>
                    <a:pt x="356108" y="0"/>
                  </a:lnTo>
                  <a:close/>
                </a:path>
              </a:pathLst>
            </a:custGeom>
            <a:solidFill>
              <a:srgbClr val="231F20"/>
            </a:solidFill>
          </p:spPr>
          <p:txBody>
            <a:bodyPr wrap="square" lIns="0" tIns="0" rIns="0" bIns="0" rtlCol="0"/>
            <a:lstStyle/>
            <a:p>
              <a:endParaRPr/>
            </a:p>
          </p:txBody>
        </p:sp>
        <p:sp>
          <p:nvSpPr>
            <p:cNvPr id="29" name="object 29"/>
            <p:cNvSpPr/>
            <p:nvPr/>
          </p:nvSpPr>
          <p:spPr>
            <a:xfrm>
              <a:off x="1605940" y="3653599"/>
              <a:ext cx="356235" cy="890269"/>
            </a:xfrm>
            <a:custGeom>
              <a:avLst/>
              <a:gdLst/>
              <a:ahLst/>
              <a:cxnLst/>
              <a:rect l="l" t="t" r="r" b="b"/>
              <a:pathLst>
                <a:path w="356235" h="890270">
                  <a:moveTo>
                    <a:pt x="35610" y="712203"/>
                  </a:moveTo>
                  <a:lnTo>
                    <a:pt x="0" y="712203"/>
                  </a:lnTo>
                  <a:lnTo>
                    <a:pt x="0" y="747814"/>
                  </a:lnTo>
                  <a:lnTo>
                    <a:pt x="35610" y="747814"/>
                  </a:lnTo>
                  <a:lnTo>
                    <a:pt x="35610" y="712203"/>
                  </a:lnTo>
                  <a:close/>
                </a:path>
                <a:path w="356235" h="890270">
                  <a:moveTo>
                    <a:pt x="35610" y="640981"/>
                  </a:moveTo>
                  <a:lnTo>
                    <a:pt x="0" y="640981"/>
                  </a:lnTo>
                  <a:lnTo>
                    <a:pt x="0" y="676592"/>
                  </a:lnTo>
                  <a:lnTo>
                    <a:pt x="35610" y="676592"/>
                  </a:lnTo>
                  <a:lnTo>
                    <a:pt x="35610" y="640981"/>
                  </a:lnTo>
                  <a:close/>
                </a:path>
                <a:path w="356235" h="890270">
                  <a:moveTo>
                    <a:pt x="35610" y="284886"/>
                  </a:moveTo>
                  <a:lnTo>
                    <a:pt x="0" y="284886"/>
                  </a:lnTo>
                  <a:lnTo>
                    <a:pt x="0" y="320497"/>
                  </a:lnTo>
                  <a:lnTo>
                    <a:pt x="35610" y="320497"/>
                  </a:lnTo>
                  <a:lnTo>
                    <a:pt x="35610" y="284886"/>
                  </a:lnTo>
                  <a:close/>
                </a:path>
                <a:path w="356235" h="890270">
                  <a:moveTo>
                    <a:pt x="142430" y="427329"/>
                  </a:moveTo>
                  <a:lnTo>
                    <a:pt x="106819" y="427329"/>
                  </a:lnTo>
                  <a:lnTo>
                    <a:pt x="106819" y="462940"/>
                  </a:lnTo>
                  <a:lnTo>
                    <a:pt x="142430" y="462940"/>
                  </a:lnTo>
                  <a:lnTo>
                    <a:pt x="142430" y="427329"/>
                  </a:lnTo>
                  <a:close/>
                </a:path>
                <a:path w="356235" h="890270">
                  <a:moveTo>
                    <a:pt x="142430" y="35610"/>
                  </a:moveTo>
                  <a:lnTo>
                    <a:pt x="106819" y="35610"/>
                  </a:lnTo>
                  <a:lnTo>
                    <a:pt x="106819" y="71221"/>
                  </a:lnTo>
                  <a:lnTo>
                    <a:pt x="142430" y="71221"/>
                  </a:lnTo>
                  <a:lnTo>
                    <a:pt x="142430" y="35610"/>
                  </a:lnTo>
                  <a:close/>
                </a:path>
                <a:path w="356235" h="890270">
                  <a:moveTo>
                    <a:pt x="178041" y="640981"/>
                  </a:moveTo>
                  <a:lnTo>
                    <a:pt x="142430" y="640981"/>
                  </a:lnTo>
                  <a:lnTo>
                    <a:pt x="142430" y="712203"/>
                  </a:lnTo>
                  <a:lnTo>
                    <a:pt x="178041" y="712203"/>
                  </a:lnTo>
                  <a:lnTo>
                    <a:pt x="178041" y="640981"/>
                  </a:lnTo>
                  <a:close/>
                </a:path>
                <a:path w="356235" h="890270">
                  <a:moveTo>
                    <a:pt x="178041" y="356108"/>
                  </a:moveTo>
                  <a:lnTo>
                    <a:pt x="142430" y="356108"/>
                  </a:lnTo>
                  <a:lnTo>
                    <a:pt x="142430" y="391718"/>
                  </a:lnTo>
                  <a:lnTo>
                    <a:pt x="178041" y="391718"/>
                  </a:lnTo>
                  <a:lnTo>
                    <a:pt x="178041" y="356108"/>
                  </a:lnTo>
                  <a:close/>
                </a:path>
                <a:path w="356235" h="890270">
                  <a:moveTo>
                    <a:pt x="178041" y="178054"/>
                  </a:moveTo>
                  <a:lnTo>
                    <a:pt x="142430" y="178054"/>
                  </a:lnTo>
                  <a:lnTo>
                    <a:pt x="142430" y="213664"/>
                  </a:lnTo>
                  <a:lnTo>
                    <a:pt x="178041" y="213664"/>
                  </a:lnTo>
                  <a:lnTo>
                    <a:pt x="178041" y="178054"/>
                  </a:lnTo>
                  <a:close/>
                </a:path>
                <a:path w="356235" h="890270">
                  <a:moveTo>
                    <a:pt x="213652" y="213664"/>
                  </a:moveTo>
                  <a:lnTo>
                    <a:pt x="178041" y="213664"/>
                  </a:lnTo>
                  <a:lnTo>
                    <a:pt x="178041" y="249275"/>
                  </a:lnTo>
                  <a:lnTo>
                    <a:pt x="213652" y="249275"/>
                  </a:lnTo>
                  <a:lnTo>
                    <a:pt x="213652" y="213664"/>
                  </a:lnTo>
                  <a:close/>
                </a:path>
                <a:path w="356235" h="890270">
                  <a:moveTo>
                    <a:pt x="249262" y="71221"/>
                  </a:moveTo>
                  <a:lnTo>
                    <a:pt x="213652" y="71221"/>
                  </a:lnTo>
                  <a:lnTo>
                    <a:pt x="213652" y="0"/>
                  </a:lnTo>
                  <a:lnTo>
                    <a:pt x="178041" y="0"/>
                  </a:lnTo>
                  <a:lnTo>
                    <a:pt x="142430" y="0"/>
                  </a:lnTo>
                  <a:lnTo>
                    <a:pt x="142430" y="35610"/>
                  </a:lnTo>
                  <a:lnTo>
                    <a:pt x="178041" y="35610"/>
                  </a:lnTo>
                  <a:lnTo>
                    <a:pt x="178041" y="71221"/>
                  </a:lnTo>
                  <a:lnTo>
                    <a:pt x="142430" y="71221"/>
                  </a:lnTo>
                  <a:lnTo>
                    <a:pt x="142430" y="142443"/>
                  </a:lnTo>
                  <a:lnTo>
                    <a:pt x="178041" y="142443"/>
                  </a:lnTo>
                  <a:lnTo>
                    <a:pt x="178041" y="106832"/>
                  </a:lnTo>
                  <a:lnTo>
                    <a:pt x="213652" y="106832"/>
                  </a:lnTo>
                  <a:lnTo>
                    <a:pt x="249262" y="106832"/>
                  </a:lnTo>
                  <a:lnTo>
                    <a:pt x="249262" y="71221"/>
                  </a:lnTo>
                  <a:close/>
                </a:path>
                <a:path w="356235" h="890270">
                  <a:moveTo>
                    <a:pt x="284873" y="854659"/>
                  </a:moveTo>
                  <a:lnTo>
                    <a:pt x="249262" y="854659"/>
                  </a:lnTo>
                  <a:lnTo>
                    <a:pt x="249262" y="890270"/>
                  </a:lnTo>
                  <a:lnTo>
                    <a:pt x="284873" y="890270"/>
                  </a:lnTo>
                  <a:lnTo>
                    <a:pt x="284873" y="854659"/>
                  </a:lnTo>
                  <a:close/>
                </a:path>
                <a:path w="356235" h="890270">
                  <a:moveTo>
                    <a:pt x="284873" y="35610"/>
                  </a:moveTo>
                  <a:lnTo>
                    <a:pt x="249262" y="35610"/>
                  </a:lnTo>
                  <a:lnTo>
                    <a:pt x="249262" y="71221"/>
                  </a:lnTo>
                  <a:lnTo>
                    <a:pt x="284873" y="71221"/>
                  </a:lnTo>
                  <a:lnTo>
                    <a:pt x="284873" y="35610"/>
                  </a:lnTo>
                  <a:close/>
                </a:path>
                <a:path w="356235" h="890270">
                  <a:moveTo>
                    <a:pt x="356095" y="640981"/>
                  </a:moveTo>
                  <a:lnTo>
                    <a:pt x="320484" y="640981"/>
                  </a:lnTo>
                  <a:lnTo>
                    <a:pt x="320484" y="676592"/>
                  </a:lnTo>
                  <a:lnTo>
                    <a:pt x="356095" y="676592"/>
                  </a:lnTo>
                  <a:lnTo>
                    <a:pt x="356095" y="640981"/>
                  </a:lnTo>
                  <a:close/>
                </a:path>
                <a:path w="356235" h="890270">
                  <a:moveTo>
                    <a:pt x="356095" y="498538"/>
                  </a:moveTo>
                  <a:lnTo>
                    <a:pt x="320484" y="498538"/>
                  </a:lnTo>
                  <a:lnTo>
                    <a:pt x="320484" y="569760"/>
                  </a:lnTo>
                  <a:lnTo>
                    <a:pt x="284873" y="569760"/>
                  </a:lnTo>
                  <a:lnTo>
                    <a:pt x="284873" y="534149"/>
                  </a:lnTo>
                  <a:lnTo>
                    <a:pt x="249262" y="534149"/>
                  </a:lnTo>
                  <a:lnTo>
                    <a:pt x="249262" y="498551"/>
                  </a:lnTo>
                  <a:lnTo>
                    <a:pt x="284873" y="498551"/>
                  </a:lnTo>
                  <a:lnTo>
                    <a:pt x="320484" y="498551"/>
                  </a:lnTo>
                  <a:lnTo>
                    <a:pt x="320484" y="462940"/>
                  </a:lnTo>
                  <a:lnTo>
                    <a:pt x="284873" y="462940"/>
                  </a:lnTo>
                  <a:lnTo>
                    <a:pt x="249262" y="462940"/>
                  </a:lnTo>
                  <a:lnTo>
                    <a:pt x="249262" y="427329"/>
                  </a:lnTo>
                  <a:lnTo>
                    <a:pt x="213652" y="427329"/>
                  </a:lnTo>
                  <a:lnTo>
                    <a:pt x="178041" y="427329"/>
                  </a:lnTo>
                  <a:lnTo>
                    <a:pt x="178041" y="569760"/>
                  </a:lnTo>
                  <a:lnTo>
                    <a:pt x="142430" y="569760"/>
                  </a:lnTo>
                  <a:lnTo>
                    <a:pt x="106819" y="569760"/>
                  </a:lnTo>
                  <a:lnTo>
                    <a:pt x="106819" y="605370"/>
                  </a:lnTo>
                  <a:lnTo>
                    <a:pt x="71221" y="605370"/>
                  </a:lnTo>
                  <a:lnTo>
                    <a:pt x="71221" y="569760"/>
                  </a:lnTo>
                  <a:lnTo>
                    <a:pt x="106819" y="569760"/>
                  </a:lnTo>
                  <a:lnTo>
                    <a:pt x="106819" y="534149"/>
                  </a:lnTo>
                  <a:lnTo>
                    <a:pt x="142430" y="534149"/>
                  </a:lnTo>
                  <a:lnTo>
                    <a:pt x="142430" y="498538"/>
                  </a:lnTo>
                  <a:lnTo>
                    <a:pt x="106819" y="498538"/>
                  </a:lnTo>
                  <a:lnTo>
                    <a:pt x="71221" y="498538"/>
                  </a:lnTo>
                  <a:lnTo>
                    <a:pt x="71221" y="391718"/>
                  </a:lnTo>
                  <a:lnTo>
                    <a:pt x="106819" y="391718"/>
                  </a:lnTo>
                  <a:lnTo>
                    <a:pt x="106819" y="284886"/>
                  </a:lnTo>
                  <a:lnTo>
                    <a:pt x="142430" y="284886"/>
                  </a:lnTo>
                  <a:lnTo>
                    <a:pt x="178041" y="284886"/>
                  </a:lnTo>
                  <a:lnTo>
                    <a:pt x="178041" y="249275"/>
                  </a:lnTo>
                  <a:lnTo>
                    <a:pt x="142430" y="249275"/>
                  </a:lnTo>
                  <a:lnTo>
                    <a:pt x="142430" y="213664"/>
                  </a:lnTo>
                  <a:lnTo>
                    <a:pt x="106819" y="213664"/>
                  </a:lnTo>
                  <a:lnTo>
                    <a:pt x="106819" y="249275"/>
                  </a:lnTo>
                  <a:lnTo>
                    <a:pt x="71221" y="249275"/>
                  </a:lnTo>
                  <a:lnTo>
                    <a:pt x="71221" y="213664"/>
                  </a:lnTo>
                  <a:lnTo>
                    <a:pt x="106819" y="213664"/>
                  </a:lnTo>
                  <a:lnTo>
                    <a:pt x="106819" y="178054"/>
                  </a:lnTo>
                  <a:lnTo>
                    <a:pt x="71221" y="178054"/>
                  </a:lnTo>
                  <a:lnTo>
                    <a:pt x="71221" y="142443"/>
                  </a:lnTo>
                  <a:lnTo>
                    <a:pt x="106819" y="142443"/>
                  </a:lnTo>
                  <a:lnTo>
                    <a:pt x="106819" y="71221"/>
                  </a:lnTo>
                  <a:lnTo>
                    <a:pt x="71221" y="71221"/>
                  </a:lnTo>
                  <a:lnTo>
                    <a:pt x="71221" y="35610"/>
                  </a:lnTo>
                  <a:lnTo>
                    <a:pt x="106819" y="35610"/>
                  </a:lnTo>
                  <a:lnTo>
                    <a:pt x="106819" y="0"/>
                  </a:lnTo>
                  <a:lnTo>
                    <a:pt x="71221" y="0"/>
                  </a:lnTo>
                  <a:lnTo>
                    <a:pt x="35610" y="0"/>
                  </a:lnTo>
                  <a:lnTo>
                    <a:pt x="35610" y="71221"/>
                  </a:lnTo>
                  <a:lnTo>
                    <a:pt x="0" y="71221"/>
                  </a:lnTo>
                  <a:lnTo>
                    <a:pt x="0" y="106832"/>
                  </a:lnTo>
                  <a:lnTo>
                    <a:pt x="35610" y="106832"/>
                  </a:lnTo>
                  <a:lnTo>
                    <a:pt x="35610" y="178054"/>
                  </a:lnTo>
                  <a:lnTo>
                    <a:pt x="71208" y="178054"/>
                  </a:lnTo>
                  <a:lnTo>
                    <a:pt x="71208" y="213664"/>
                  </a:lnTo>
                  <a:lnTo>
                    <a:pt x="35610" y="213664"/>
                  </a:lnTo>
                  <a:lnTo>
                    <a:pt x="35610" y="249275"/>
                  </a:lnTo>
                  <a:lnTo>
                    <a:pt x="71208" y="249275"/>
                  </a:lnTo>
                  <a:lnTo>
                    <a:pt x="71208" y="320497"/>
                  </a:lnTo>
                  <a:lnTo>
                    <a:pt x="35610" y="320497"/>
                  </a:lnTo>
                  <a:lnTo>
                    <a:pt x="35610" y="356108"/>
                  </a:lnTo>
                  <a:lnTo>
                    <a:pt x="71208" y="356108"/>
                  </a:lnTo>
                  <a:lnTo>
                    <a:pt x="71208" y="391718"/>
                  </a:lnTo>
                  <a:lnTo>
                    <a:pt x="35610" y="391718"/>
                  </a:lnTo>
                  <a:lnTo>
                    <a:pt x="35610" y="356108"/>
                  </a:lnTo>
                  <a:lnTo>
                    <a:pt x="0" y="356108"/>
                  </a:lnTo>
                  <a:lnTo>
                    <a:pt x="0" y="391718"/>
                  </a:lnTo>
                  <a:lnTo>
                    <a:pt x="0" y="427329"/>
                  </a:lnTo>
                  <a:lnTo>
                    <a:pt x="35610" y="427329"/>
                  </a:lnTo>
                  <a:lnTo>
                    <a:pt x="35610" y="462940"/>
                  </a:lnTo>
                  <a:lnTo>
                    <a:pt x="0" y="462940"/>
                  </a:lnTo>
                  <a:lnTo>
                    <a:pt x="0" y="534162"/>
                  </a:lnTo>
                  <a:lnTo>
                    <a:pt x="35610" y="534162"/>
                  </a:lnTo>
                  <a:lnTo>
                    <a:pt x="71208" y="534162"/>
                  </a:lnTo>
                  <a:lnTo>
                    <a:pt x="71208" y="569760"/>
                  </a:lnTo>
                  <a:lnTo>
                    <a:pt x="35610" y="569760"/>
                  </a:lnTo>
                  <a:lnTo>
                    <a:pt x="35610" y="605370"/>
                  </a:lnTo>
                  <a:lnTo>
                    <a:pt x="35610" y="640981"/>
                  </a:lnTo>
                  <a:lnTo>
                    <a:pt x="71208" y="640981"/>
                  </a:lnTo>
                  <a:lnTo>
                    <a:pt x="71208" y="676592"/>
                  </a:lnTo>
                  <a:lnTo>
                    <a:pt x="35610" y="676592"/>
                  </a:lnTo>
                  <a:lnTo>
                    <a:pt x="35610" y="712203"/>
                  </a:lnTo>
                  <a:lnTo>
                    <a:pt x="71208" y="712203"/>
                  </a:lnTo>
                  <a:lnTo>
                    <a:pt x="71208" y="819035"/>
                  </a:lnTo>
                  <a:lnTo>
                    <a:pt x="71208" y="854659"/>
                  </a:lnTo>
                  <a:lnTo>
                    <a:pt x="35610" y="854659"/>
                  </a:lnTo>
                  <a:lnTo>
                    <a:pt x="35610" y="819035"/>
                  </a:lnTo>
                  <a:lnTo>
                    <a:pt x="35610" y="783424"/>
                  </a:lnTo>
                  <a:lnTo>
                    <a:pt x="0" y="783424"/>
                  </a:lnTo>
                  <a:lnTo>
                    <a:pt x="0" y="819035"/>
                  </a:lnTo>
                  <a:lnTo>
                    <a:pt x="0" y="890257"/>
                  </a:lnTo>
                  <a:lnTo>
                    <a:pt x="35610" y="890257"/>
                  </a:lnTo>
                  <a:lnTo>
                    <a:pt x="71221" y="890270"/>
                  </a:lnTo>
                  <a:lnTo>
                    <a:pt x="106819" y="890257"/>
                  </a:lnTo>
                  <a:lnTo>
                    <a:pt x="106819" y="819035"/>
                  </a:lnTo>
                  <a:lnTo>
                    <a:pt x="106819" y="783424"/>
                  </a:lnTo>
                  <a:lnTo>
                    <a:pt x="142430" y="783424"/>
                  </a:lnTo>
                  <a:lnTo>
                    <a:pt x="142430" y="712203"/>
                  </a:lnTo>
                  <a:lnTo>
                    <a:pt x="106819" y="712203"/>
                  </a:lnTo>
                  <a:lnTo>
                    <a:pt x="106819" y="640981"/>
                  </a:lnTo>
                  <a:lnTo>
                    <a:pt x="142430" y="640981"/>
                  </a:lnTo>
                  <a:lnTo>
                    <a:pt x="142430" y="605370"/>
                  </a:lnTo>
                  <a:lnTo>
                    <a:pt x="178041" y="605370"/>
                  </a:lnTo>
                  <a:lnTo>
                    <a:pt x="178041" y="569785"/>
                  </a:lnTo>
                  <a:lnTo>
                    <a:pt x="213652" y="569785"/>
                  </a:lnTo>
                  <a:lnTo>
                    <a:pt x="213652" y="605370"/>
                  </a:lnTo>
                  <a:lnTo>
                    <a:pt x="213652" y="640981"/>
                  </a:lnTo>
                  <a:lnTo>
                    <a:pt x="249262" y="640981"/>
                  </a:lnTo>
                  <a:lnTo>
                    <a:pt x="249262" y="676592"/>
                  </a:lnTo>
                  <a:lnTo>
                    <a:pt x="213652" y="676592"/>
                  </a:lnTo>
                  <a:lnTo>
                    <a:pt x="213652" y="712203"/>
                  </a:lnTo>
                  <a:lnTo>
                    <a:pt x="178041" y="712203"/>
                  </a:lnTo>
                  <a:lnTo>
                    <a:pt x="178041" y="783424"/>
                  </a:lnTo>
                  <a:lnTo>
                    <a:pt x="213652" y="783424"/>
                  </a:lnTo>
                  <a:lnTo>
                    <a:pt x="213652" y="747814"/>
                  </a:lnTo>
                  <a:lnTo>
                    <a:pt x="249262" y="747814"/>
                  </a:lnTo>
                  <a:lnTo>
                    <a:pt x="249262" y="783424"/>
                  </a:lnTo>
                  <a:lnTo>
                    <a:pt x="213652" y="783424"/>
                  </a:lnTo>
                  <a:lnTo>
                    <a:pt x="213652" y="819035"/>
                  </a:lnTo>
                  <a:lnTo>
                    <a:pt x="249262" y="819035"/>
                  </a:lnTo>
                  <a:lnTo>
                    <a:pt x="284873" y="819035"/>
                  </a:lnTo>
                  <a:lnTo>
                    <a:pt x="320484" y="819035"/>
                  </a:lnTo>
                  <a:lnTo>
                    <a:pt x="320484" y="783424"/>
                  </a:lnTo>
                  <a:lnTo>
                    <a:pt x="356095" y="783424"/>
                  </a:lnTo>
                  <a:lnTo>
                    <a:pt x="356095" y="712203"/>
                  </a:lnTo>
                  <a:lnTo>
                    <a:pt x="320484" y="712203"/>
                  </a:lnTo>
                  <a:lnTo>
                    <a:pt x="284873" y="712203"/>
                  </a:lnTo>
                  <a:lnTo>
                    <a:pt x="284873" y="605383"/>
                  </a:lnTo>
                  <a:lnTo>
                    <a:pt x="320484" y="605370"/>
                  </a:lnTo>
                  <a:lnTo>
                    <a:pt x="356095" y="605370"/>
                  </a:lnTo>
                  <a:lnTo>
                    <a:pt x="356095" y="498538"/>
                  </a:lnTo>
                  <a:close/>
                </a:path>
                <a:path w="356235" h="890270">
                  <a:moveTo>
                    <a:pt x="356095" y="427329"/>
                  </a:moveTo>
                  <a:lnTo>
                    <a:pt x="320484" y="427329"/>
                  </a:lnTo>
                  <a:lnTo>
                    <a:pt x="320484" y="462940"/>
                  </a:lnTo>
                  <a:lnTo>
                    <a:pt x="356095" y="462940"/>
                  </a:lnTo>
                  <a:lnTo>
                    <a:pt x="356095" y="427329"/>
                  </a:lnTo>
                  <a:close/>
                </a:path>
                <a:path w="356235" h="890270">
                  <a:moveTo>
                    <a:pt x="356095" y="356108"/>
                  </a:moveTo>
                  <a:lnTo>
                    <a:pt x="320484" y="356108"/>
                  </a:lnTo>
                  <a:lnTo>
                    <a:pt x="320484" y="284886"/>
                  </a:lnTo>
                  <a:lnTo>
                    <a:pt x="284873" y="284886"/>
                  </a:lnTo>
                  <a:lnTo>
                    <a:pt x="284873" y="213664"/>
                  </a:lnTo>
                  <a:lnTo>
                    <a:pt x="284873" y="142443"/>
                  </a:lnTo>
                  <a:lnTo>
                    <a:pt x="249262" y="142443"/>
                  </a:lnTo>
                  <a:lnTo>
                    <a:pt x="249262" y="213664"/>
                  </a:lnTo>
                  <a:lnTo>
                    <a:pt x="249262" y="249275"/>
                  </a:lnTo>
                  <a:lnTo>
                    <a:pt x="213652" y="249275"/>
                  </a:lnTo>
                  <a:lnTo>
                    <a:pt x="213652" y="284886"/>
                  </a:lnTo>
                  <a:lnTo>
                    <a:pt x="249262" y="284886"/>
                  </a:lnTo>
                  <a:lnTo>
                    <a:pt x="249262" y="320497"/>
                  </a:lnTo>
                  <a:lnTo>
                    <a:pt x="213652" y="320497"/>
                  </a:lnTo>
                  <a:lnTo>
                    <a:pt x="213652" y="284886"/>
                  </a:lnTo>
                  <a:lnTo>
                    <a:pt x="178041" y="284886"/>
                  </a:lnTo>
                  <a:lnTo>
                    <a:pt x="178041" y="356108"/>
                  </a:lnTo>
                  <a:lnTo>
                    <a:pt x="213652" y="356108"/>
                  </a:lnTo>
                  <a:lnTo>
                    <a:pt x="213652" y="391718"/>
                  </a:lnTo>
                  <a:lnTo>
                    <a:pt x="249262" y="391718"/>
                  </a:lnTo>
                  <a:lnTo>
                    <a:pt x="284873" y="391718"/>
                  </a:lnTo>
                  <a:lnTo>
                    <a:pt x="320484" y="391718"/>
                  </a:lnTo>
                  <a:lnTo>
                    <a:pt x="356095" y="391718"/>
                  </a:lnTo>
                  <a:lnTo>
                    <a:pt x="356095" y="356108"/>
                  </a:lnTo>
                  <a:close/>
                </a:path>
                <a:path w="356235" h="890270">
                  <a:moveTo>
                    <a:pt x="356095" y="0"/>
                  </a:moveTo>
                  <a:lnTo>
                    <a:pt x="320484" y="0"/>
                  </a:lnTo>
                  <a:lnTo>
                    <a:pt x="320484" y="213664"/>
                  </a:lnTo>
                  <a:lnTo>
                    <a:pt x="320484" y="249275"/>
                  </a:lnTo>
                  <a:lnTo>
                    <a:pt x="356095" y="249275"/>
                  </a:lnTo>
                  <a:lnTo>
                    <a:pt x="356095" y="213664"/>
                  </a:lnTo>
                  <a:lnTo>
                    <a:pt x="356095" y="0"/>
                  </a:lnTo>
                  <a:close/>
                </a:path>
              </a:pathLst>
            </a:custGeom>
            <a:solidFill>
              <a:srgbClr val="231F20"/>
            </a:solidFill>
          </p:spPr>
          <p:txBody>
            <a:bodyPr wrap="square" lIns="0" tIns="0" rIns="0" bIns="0" rtlCol="0"/>
            <a:lstStyle/>
            <a:p>
              <a:endParaRPr/>
            </a:p>
          </p:txBody>
        </p:sp>
        <p:sp>
          <p:nvSpPr>
            <p:cNvPr id="30" name="object 30"/>
            <p:cNvSpPr/>
            <p:nvPr/>
          </p:nvSpPr>
          <p:spPr>
            <a:xfrm>
              <a:off x="1926425" y="3653599"/>
              <a:ext cx="249554" cy="890269"/>
            </a:xfrm>
            <a:custGeom>
              <a:avLst/>
              <a:gdLst/>
              <a:ahLst/>
              <a:cxnLst/>
              <a:rect l="l" t="t" r="r" b="b"/>
              <a:pathLst>
                <a:path w="249555" h="890270">
                  <a:moveTo>
                    <a:pt x="142443" y="854659"/>
                  </a:moveTo>
                  <a:lnTo>
                    <a:pt x="106832" y="854659"/>
                  </a:lnTo>
                  <a:lnTo>
                    <a:pt x="106832" y="890270"/>
                  </a:lnTo>
                  <a:lnTo>
                    <a:pt x="142443" y="890270"/>
                  </a:lnTo>
                  <a:lnTo>
                    <a:pt x="142443" y="854659"/>
                  </a:lnTo>
                  <a:close/>
                </a:path>
                <a:path w="249555" h="890270">
                  <a:moveTo>
                    <a:pt x="178054" y="71221"/>
                  </a:moveTo>
                  <a:lnTo>
                    <a:pt x="142443" y="71221"/>
                  </a:lnTo>
                  <a:lnTo>
                    <a:pt x="106832" y="71221"/>
                  </a:lnTo>
                  <a:lnTo>
                    <a:pt x="71221" y="71221"/>
                  </a:lnTo>
                  <a:lnTo>
                    <a:pt x="71221" y="178054"/>
                  </a:lnTo>
                  <a:lnTo>
                    <a:pt x="106832" y="178054"/>
                  </a:lnTo>
                  <a:lnTo>
                    <a:pt x="142443" y="178054"/>
                  </a:lnTo>
                  <a:lnTo>
                    <a:pt x="178054" y="178054"/>
                  </a:lnTo>
                  <a:lnTo>
                    <a:pt x="178054" y="71221"/>
                  </a:lnTo>
                  <a:close/>
                </a:path>
                <a:path w="249555" h="890270">
                  <a:moveTo>
                    <a:pt x="249275" y="747814"/>
                  </a:moveTo>
                  <a:lnTo>
                    <a:pt x="213664" y="747814"/>
                  </a:lnTo>
                  <a:lnTo>
                    <a:pt x="178054" y="747814"/>
                  </a:lnTo>
                  <a:lnTo>
                    <a:pt x="178054" y="783424"/>
                  </a:lnTo>
                  <a:lnTo>
                    <a:pt x="142443" y="783424"/>
                  </a:lnTo>
                  <a:lnTo>
                    <a:pt x="106832" y="783424"/>
                  </a:lnTo>
                  <a:lnTo>
                    <a:pt x="71221" y="783424"/>
                  </a:lnTo>
                  <a:lnTo>
                    <a:pt x="71221" y="819035"/>
                  </a:lnTo>
                  <a:lnTo>
                    <a:pt x="35610" y="819035"/>
                  </a:lnTo>
                  <a:lnTo>
                    <a:pt x="0" y="819035"/>
                  </a:lnTo>
                  <a:lnTo>
                    <a:pt x="0" y="890257"/>
                  </a:lnTo>
                  <a:lnTo>
                    <a:pt x="35610" y="890257"/>
                  </a:lnTo>
                  <a:lnTo>
                    <a:pt x="35610" y="854646"/>
                  </a:lnTo>
                  <a:lnTo>
                    <a:pt x="71221" y="854646"/>
                  </a:lnTo>
                  <a:lnTo>
                    <a:pt x="106832" y="854646"/>
                  </a:lnTo>
                  <a:lnTo>
                    <a:pt x="106832" y="819035"/>
                  </a:lnTo>
                  <a:lnTo>
                    <a:pt x="142443" y="819035"/>
                  </a:lnTo>
                  <a:lnTo>
                    <a:pt x="142443" y="854646"/>
                  </a:lnTo>
                  <a:lnTo>
                    <a:pt x="178054" y="854646"/>
                  </a:lnTo>
                  <a:lnTo>
                    <a:pt x="213664" y="854646"/>
                  </a:lnTo>
                  <a:lnTo>
                    <a:pt x="213664" y="890257"/>
                  </a:lnTo>
                  <a:lnTo>
                    <a:pt x="249275" y="890257"/>
                  </a:lnTo>
                  <a:lnTo>
                    <a:pt x="249275" y="819035"/>
                  </a:lnTo>
                  <a:lnTo>
                    <a:pt x="249275" y="747814"/>
                  </a:lnTo>
                  <a:close/>
                </a:path>
                <a:path w="249555" h="890270">
                  <a:moveTo>
                    <a:pt x="249275" y="640981"/>
                  </a:moveTo>
                  <a:lnTo>
                    <a:pt x="213664" y="640981"/>
                  </a:lnTo>
                  <a:lnTo>
                    <a:pt x="213664" y="676592"/>
                  </a:lnTo>
                  <a:lnTo>
                    <a:pt x="178054" y="676592"/>
                  </a:lnTo>
                  <a:lnTo>
                    <a:pt x="178054" y="712203"/>
                  </a:lnTo>
                  <a:lnTo>
                    <a:pt x="213664" y="712203"/>
                  </a:lnTo>
                  <a:lnTo>
                    <a:pt x="249275" y="712203"/>
                  </a:lnTo>
                  <a:lnTo>
                    <a:pt x="249275" y="640981"/>
                  </a:lnTo>
                  <a:close/>
                </a:path>
                <a:path w="249555" h="890270">
                  <a:moveTo>
                    <a:pt x="249275" y="498538"/>
                  </a:moveTo>
                  <a:lnTo>
                    <a:pt x="213664" y="498538"/>
                  </a:lnTo>
                  <a:lnTo>
                    <a:pt x="213664" y="462940"/>
                  </a:lnTo>
                  <a:lnTo>
                    <a:pt x="178054" y="462940"/>
                  </a:lnTo>
                  <a:lnTo>
                    <a:pt x="178054" y="498538"/>
                  </a:lnTo>
                  <a:lnTo>
                    <a:pt x="142443" y="498538"/>
                  </a:lnTo>
                  <a:lnTo>
                    <a:pt x="106832" y="498538"/>
                  </a:lnTo>
                  <a:lnTo>
                    <a:pt x="106832" y="462940"/>
                  </a:lnTo>
                  <a:lnTo>
                    <a:pt x="71221" y="462940"/>
                  </a:lnTo>
                  <a:lnTo>
                    <a:pt x="71221" y="534149"/>
                  </a:lnTo>
                  <a:lnTo>
                    <a:pt x="35610" y="534149"/>
                  </a:lnTo>
                  <a:lnTo>
                    <a:pt x="35610" y="605383"/>
                  </a:lnTo>
                  <a:lnTo>
                    <a:pt x="71221" y="605383"/>
                  </a:lnTo>
                  <a:lnTo>
                    <a:pt x="71221" y="712203"/>
                  </a:lnTo>
                  <a:lnTo>
                    <a:pt x="35610" y="712203"/>
                  </a:lnTo>
                  <a:lnTo>
                    <a:pt x="0" y="712203"/>
                  </a:lnTo>
                  <a:lnTo>
                    <a:pt x="0" y="783424"/>
                  </a:lnTo>
                  <a:lnTo>
                    <a:pt x="35610" y="783424"/>
                  </a:lnTo>
                  <a:lnTo>
                    <a:pt x="35610" y="747814"/>
                  </a:lnTo>
                  <a:lnTo>
                    <a:pt x="71221" y="747814"/>
                  </a:lnTo>
                  <a:lnTo>
                    <a:pt x="106832" y="747814"/>
                  </a:lnTo>
                  <a:lnTo>
                    <a:pt x="106832" y="712203"/>
                  </a:lnTo>
                  <a:lnTo>
                    <a:pt x="106832" y="605370"/>
                  </a:lnTo>
                  <a:lnTo>
                    <a:pt x="106832" y="569760"/>
                  </a:lnTo>
                  <a:lnTo>
                    <a:pt x="71221" y="569760"/>
                  </a:lnTo>
                  <a:lnTo>
                    <a:pt x="71221" y="534162"/>
                  </a:lnTo>
                  <a:lnTo>
                    <a:pt x="106832" y="534162"/>
                  </a:lnTo>
                  <a:lnTo>
                    <a:pt x="106832" y="569760"/>
                  </a:lnTo>
                  <a:lnTo>
                    <a:pt x="142443" y="569760"/>
                  </a:lnTo>
                  <a:lnTo>
                    <a:pt x="142443" y="605370"/>
                  </a:lnTo>
                  <a:lnTo>
                    <a:pt x="142443" y="640981"/>
                  </a:lnTo>
                  <a:lnTo>
                    <a:pt x="178054" y="640981"/>
                  </a:lnTo>
                  <a:lnTo>
                    <a:pt x="213664" y="640981"/>
                  </a:lnTo>
                  <a:lnTo>
                    <a:pt x="213664" y="605370"/>
                  </a:lnTo>
                  <a:lnTo>
                    <a:pt x="213664" y="569760"/>
                  </a:lnTo>
                  <a:lnTo>
                    <a:pt x="178054" y="569760"/>
                  </a:lnTo>
                  <a:lnTo>
                    <a:pt x="178054" y="534162"/>
                  </a:lnTo>
                  <a:lnTo>
                    <a:pt x="213664" y="534162"/>
                  </a:lnTo>
                  <a:lnTo>
                    <a:pt x="213664" y="569760"/>
                  </a:lnTo>
                  <a:lnTo>
                    <a:pt x="249275" y="569760"/>
                  </a:lnTo>
                  <a:lnTo>
                    <a:pt x="249275" y="498538"/>
                  </a:lnTo>
                  <a:close/>
                </a:path>
                <a:path w="249555" h="890270">
                  <a:moveTo>
                    <a:pt x="249275" y="284886"/>
                  </a:moveTo>
                  <a:lnTo>
                    <a:pt x="213664" y="284886"/>
                  </a:lnTo>
                  <a:lnTo>
                    <a:pt x="178054" y="284886"/>
                  </a:lnTo>
                  <a:lnTo>
                    <a:pt x="142443" y="284886"/>
                  </a:lnTo>
                  <a:lnTo>
                    <a:pt x="142443" y="320497"/>
                  </a:lnTo>
                  <a:lnTo>
                    <a:pt x="106832" y="320497"/>
                  </a:lnTo>
                  <a:lnTo>
                    <a:pt x="106832" y="284886"/>
                  </a:lnTo>
                  <a:lnTo>
                    <a:pt x="71221" y="284886"/>
                  </a:lnTo>
                  <a:lnTo>
                    <a:pt x="71221" y="320497"/>
                  </a:lnTo>
                  <a:lnTo>
                    <a:pt x="35610" y="320497"/>
                  </a:lnTo>
                  <a:lnTo>
                    <a:pt x="35610" y="391718"/>
                  </a:lnTo>
                  <a:lnTo>
                    <a:pt x="35610" y="427329"/>
                  </a:lnTo>
                  <a:lnTo>
                    <a:pt x="71221" y="427329"/>
                  </a:lnTo>
                  <a:lnTo>
                    <a:pt x="71221" y="391718"/>
                  </a:lnTo>
                  <a:lnTo>
                    <a:pt x="71221" y="356108"/>
                  </a:lnTo>
                  <a:lnTo>
                    <a:pt x="106832" y="356108"/>
                  </a:lnTo>
                  <a:lnTo>
                    <a:pt x="106832" y="391718"/>
                  </a:lnTo>
                  <a:lnTo>
                    <a:pt x="106832" y="427329"/>
                  </a:lnTo>
                  <a:lnTo>
                    <a:pt x="142443" y="427329"/>
                  </a:lnTo>
                  <a:lnTo>
                    <a:pt x="178054" y="427329"/>
                  </a:lnTo>
                  <a:lnTo>
                    <a:pt x="213664" y="427329"/>
                  </a:lnTo>
                  <a:lnTo>
                    <a:pt x="213664" y="462940"/>
                  </a:lnTo>
                  <a:lnTo>
                    <a:pt x="249275" y="462940"/>
                  </a:lnTo>
                  <a:lnTo>
                    <a:pt x="249275" y="391718"/>
                  </a:lnTo>
                  <a:lnTo>
                    <a:pt x="249275" y="356108"/>
                  </a:lnTo>
                  <a:lnTo>
                    <a:pt x="213664" y="356108"/>
                  </a:lnTo>
                  <a:lnTo>
                    <a:pt x="213664" y="391718"/>
                  </a:lnTo>
                  <a:lnTo>
                    <a:pt x="178054" y="391718"/>
                  </a:lnTo>
                  <a:lnTo>
                    <a:pt x="142443" y="391718"/>
                  </a:lnTo>
                  <a:lnTo>
                    <a:pt x="142443" y="356108"/>
                  </a:lnTo>
                  <a:lnTo>
                    <a:pt x="178054" y="356108"/>
                  </a:lnTo>
                  <a:lnTo>
                    <a:pt x="213664" y="356108"/>
                  </a:lnTo>
                  <a:lnTo>
                    <a:pt x="213664" y="320497"/>
                  </a:lnTo>
                  <a:lnTo>
                    <a:pt x="249275" y="320497"/>
                  </a:lnTo>
                  <a:lnTo>
                    <a:pt x="249275" y="284886"/>
                  </a:lnTo>
                  <a:close/>
                </a:path>
                <a:path w="249555" h="890270">
                  <a:moveTo>
                    <a:pt x="249275" y="0"/>
                  </a:moveTo>
                  <a:lnTo>
                    <a:pt x="249275" y="0"/>
                  </a:lnTo>
                  <a:lnTo>
                    <a:pt x="35610" y="0"/>
                  </a:lnTo>
                  <a:lnTo>
                    <a:pt x="35610" y="35610"/>
                  </a:lnTo>
                  <a:lnTo>
                    <a:pt x="213664" y="35610"/>
                  </a:lnTo>
                  <a:lnTo>
                    <a:pt x="213664" y="213664"/>
                  </a:lnTo>
                  <a:lnTo>
                    <a:pt x="35610" y="213664"/>
                  </a:lnTo>
                  <a:lnTo>
                    <a:pt x="35610" y="249275"/>
                  </a:lnTo>
                  <a:lnTo>
                    <a:pt x="249275" y="249275"/>
                  </a:lnTo>
                  <a:lnTo>
                    <a:pt x="249275" y="213664"/>
                  </a:lnTo>
                  <a:lnTo>
                    <a:pt x="249275" y="0"/>
                  </a:lnTo>
                  <a:close/>
                </a:path>
              </a:pathLst>
            </a:custGeom>
            <a:solidFill>
              <a:srgbClr val="231F20"/>
            </a:solidFill>
          </p:spPr>
          <p:txBody>
            <a:bodyPr wrap="square" lIns="0" tIns="0" rIns="0" bIns="0" rtlCol="0"/>
            <a:lstStyle/>
            <a:p>
              <a:endParaRPr/>
            </a:p>
          </p:txBody>
        </p:sp>
      </p:grpSp>
      <p:sp>
        <p:nvSpPr>
          <p:cNvPr id="31" name="object 31"/>
          <p:cNvSpPr txBox="1"/>
          <p:nvPr/>
        </p:nvSpPr>
        <p:spPr>
          <a:xfrm>
            <a:off x="1238503" y="1630012"/>
            <a:ext cx="5247640" cy="2047997"/>
          </a:xfrm>
          <a:prstGeom prst="rect">
            <a:avLst/>
          </a:prstGeom>
        </p:spPr>
        <p:txBody>
          <a:bodyPr vert="horz" wrap="square" lIns="0" tIns="31750" rIns="0" bIns="0" rtlCol="0">
            <a:spAutoFit/>
          </a:bodyPr>
          <a:lstStyle/>
          <a:p>
            <a:pPr marL="1127760" marR="5080">
              <a:lnSpc>
                <a:spcPts val="1710"/>
              </a:lnSpc>
              <a:spcBef>
                <a:spcPts val="250"/>
              </a:spcBef>
            </a:pPr>
            <a:endParaRPr sz="1500" dirty="0">
              <a:latin typeface="Avenir"/>
              <a:cs typeface="Avenir"/>
            </a:endParaRPr>
          </a:p>
          <a:p>
            <a:pPr>
              <a:lnSpc>
                <a:spcPct val="100000"/>
              </a:lnSpc>
              <a:spcBef>
                <a:spcPts val="655"/>
              </a:spcBef>
            </a:pPr>
            <a:endParaRPr sz="1500" dirty="0">
              <a:latin typeface="Avenir"/>
              <a:cs typeface="Avenir"/>
            </a:endParaRPr>
          </a:p>
          <a:p>
            <a:pPr marL="12700" marR="1015365">
              <a:lnSpc>
                <a:spcPts val="2010"/>
              </a:lnSpc>
            </a:pPr>
            <a:r>
              <a:rPr sz="1850" dirty="0">
                <a:solidFill>
                  <a:srgbClr val="231F20"/>
                </a:solidFill>
                <a:latin typeface="Avenir Book"/>
                <a:cs typeface="Avenir Book"/>
              </a:rPr>
              <a:t>For</a:t>
            </a:r>
            <a:r>
              <a:rPr sz="1850" spc="-5" dirty="0">
                <a:solidFill>
                  <a:srgbClr val="231F20"/>
                </a:solidFill>
                <a:latin typeface="Avenir Book"/>
                <a:cs typeface="Avenir Book"/>
              </a:rPr>
              <a:t> </a:t>
            </a:r>
            <a:r>
              <a:rPr sz="1850" dirty="0">
                <a:solidFill>
                  <a:srgbClr val="231F20"/>
                </a:solidFill>
                <a:latin typeface="Avenir Book"/>
                <a:cs typeface="Avenir Book"/>
              </a:rPr>
              <a:t>more information on the </a:t>
            </a:r>
            <a:r>
              <a:rPr sz="1850" spc="-10" dirty="0">
                <a:solidFill>
                  <a:srgbClr val="231F20"/>
                </a:solidFill>
                <a:latin typeface="Avenir Book"/>
                <a:cs typeface="Avenir Book"/>
              </a:rPr>
              <a:t>Childhood </a:t>
            </a:r>
            <a:r>
              <a:rPr sz="1850" dirty="0">
                <a:solidFill>
                  <a:srgbClr val="231F20"/>
                </a:solidFill>
                <a:latin typeface="Avenir Book"/>
                <a:cs typeface="Avenir Book"/>
              </a:rPr>
              <a:t>Cancer</a:t>
            </a:r>
            <a:r>
              <a:rPr sz="1850" spc="-10" dirty="0">
                <a:solidFill>
                  <a:srgbClr val="231F20"/>
                </a:solidFill>
                <a:latin typeface="Avenir Book"/>
                <a:cs typeface="Avenir Book"/>
              </a:rPr>
              <a:t> </a:t>
            </a:r>
            <a:r>
              <a:rPr sz="1850" dirty="0">
                <a:solidFill>
                  <a:srgbClr val="231F20"/>
                </a:solidFill>
                <a:latin typeface="Avenir Book"/>
                <a:cs typeface="Avenir Book"/>
              </a:rPr>
              <a:t>and</a:t>
            </a:r>
            <a:r>
              <a:rPr sz="1850" spc="-10" dirty="0">
                <a:solidFill>
                  <a:srgbClr val="231F20"/>
                </a:solidFill>
                <a:latin typeface="Avenir Book"/>
                <a:cs typeface="Avenir Book"/>
              </a:rPr>
              <a:t> </a:t>
            </a:r>
            <a:r>
              <a:rPr sz="1850" dirty="0">
                <a:solidFill>
                  <a:srgbClr val="231F20"/>
                </a:solidFill>
                <a:latin typeface="Avenir Book"/>
                <a:cs typeface="Avenir Book"/>
              </a:rPr>
              <a:t>the</a:t>
            </a:r>
            <a:r>
              <a:rPr sz="1850" spc="-10" dirty="0">
                <a:solidFill>
                  <a:srgbClr val="231F20"/>
                </a:solidFill>
                <a:latin typeface="Avenir Book"/>
                <a:cs typeface="Avenir Book"/>
              </a:rPr>
              <a:t> </a:t>
            </a:r>
            <a:r>
              <a:rPr sz="1850" dirty="0">
                <a:solidFill>
                  <a:srgbClr val="231F20"/>
                </a:solidFill>
                <a:latin typeface="Avenir Book"/>
                <a:cs typeface="Avenir Book"/>
              </a:rPr>
              <a:t>Environment</a:t>
            </a:r>
            <a:r>
              <a:rPr sz="1850" spc="-5" dirty="0">
                <a:solidFill>
                  <a:srgbClr val="231F20"/>
                </a:solidFill>
                <a:latin typeface="Avenir Book"/>
                <a:cs typeface="Avenir Book"/>
              </a:rPr>
              <a:t> </a:t>
            </a:r>
            <a:r>
              <a:rPr sz="1850" spc="-10" dirty="0">
                <a:solidFill>
                  <a:srgbClr val="231F20"/>
                </a:solidFill>
                <a:latin typeface="Avenir Book"/>
                <a:cs typeface="Avenir Book"/>
              </a:rPr>
              <a:t>program, </a:t>
            </a:r>
            <a:r>
              <a:rPr sz="1850" dirty="0">
                <a:solidFill>
                  <a:srgbClr val="231F20"/>
                </a:solidFill>
                <a:latin typeface="Avenir Book"/>
                <a:cs typeface="Avenir Book"/>
              </a:rPr>
              <a:t>visit</a:t>
            </a:r>
            <a:r>
              <a:rPr sz="1850" spc="-5" dirty="0">
                <a:solidFill>
                  <a:srgbClr val="231F20"/>
                </a:solidFill>
                <a:latin typeface="Avenir Book"/>
                <a:cs typeface="Avenir Book"/>
              </a:rPr>
              <a:t> </a:t>
            </a:r>
            <a:r>
              <a:rPr sz="1850" dirty="0">
                <a:solidFill>
                  <a:srgbClr val="231F20"/>
                </a:solidFill>
                <a:latin typeface="Avenir Book"/>
                <a:cs typeface="Avenir Book"/>
              </a:rPr>
              <a:t>the Western States PEHSU </a:t>
            </a:r>
            <a:r>
              <a:rPr sz="1850" spc="-10" dirty="0">
                <a:solidFill>
                  <a:srgbClr val="231F20"/>
                </a:solidFill>
                <a:latin typeface="Avenir Book"/>
                <a:cs typeface="Avenir Book"/>
              </a:rPr>
              <a:t>website.</a:t>
            </a:r>
            <a:endParaRPr sz="1850" dirty="0">
              <a:latin typeface="Avenir Book"/>
              <a:cs typeface="Avenir Book"/>
            </a:endParaRPr>
          </a:p>
          <a:p>
            <a:pPr marL="1047115">
              <a:lnSpc>
                <a:spcPct val="100000"/>
              </a:lnSpc>
              <a:spcBef>
                <a:spcPts val="1285"/>
              </a:spcBef>
            </a:pPr>
            <a:r>
              <a:rPr sz="1850" spc="-10" dirty="0">
                <a:solidFill>
                  <a:srgbClr val="231F20"/>
                </a:solidFill>
                <a:latin typeface="Avenir Book"/>
                <a:cs typeface="Avenir Book"/>
              </a:rPr>
              <a:t>https://wspehsu.ucsf.edu/</a:t>
            </a:r>
            <a:endParaRPr sz="1850" dirty="0">
              <a:latin typeface="Avenir Book"/>
              <a:cs typeface="Avenir Book"/>
            </a:endParaRPr>
          </a:p>
        </p:txBody>
      </p:sp>
      <p:pic>
        <p:nvPicPr>
          <p:cNvPr id="32" name="Picture 31"/>
          <p:cNvPicPr>
            <a:picLocks noChangeAspect="1"/>
          </p:cNvPicPr>
          <p:nvPr/>
        </p:nvPicPr>
        <p:blipFill>
          <a:blip r:embed="rId5"/>
          <a:stretch>
            <a:fillRect/>
          </a:stretch>
        </p:blipFill>
        <p:spPr>
          <a:xfrm>
            <a:off x="304800" y="367890"/>
            <a:ext cx="9276222" cy="1601461"/>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841500" y="1301796"/>
            <a:ext cx="3166745" cy="574040"/>
          </a:xfrm>
          <a:prstGeom prst="rect">
            <a:avLst/>
          </a:prstGeom>
        </p:spPr>
        <p:txBody>
          <a:bodyPr vert="horz" wrap="square" lIns="0" tIns="12700" rIns="0" bIns="0" rtlCol="0">
            <a:spAutoFit/>
          </a:bodyPr>
          <a:lstStyle/>
          <a:p>
            <a:pPr marL="12700">
              <a:lnSpc>
                <a:spcPct val="100000"/>
              </a:lnSpc>
              <a:spcBef>
                <a:spcPts val="100"/>
              </a:spcBef>
            </a:pPr>
            <a:r>
              <a:rPr spc="150" dirty="0"/>
              <a:t>What</a:t>
            </a:r>
            <a:r>
              <a:rPr spc="-5" dirty="0"/>
              <a:t> </a:t>
            </a:r>
            <a:r>
              <a:rPr dirty="0"/>
              <a:t>is</a:t>
            </a:r>
            <a:r>
              <a:rPr spc="-5" dirty="0"/>
              <a:t> </a:t>
            </a:r>
            <a:r>
              <a:rPr spc="-10" dirty="0"/>
              <a:t>Cancer?</a:t>
            </a:r>
          </a:p>
        </p:txBody>
      </p:sp>
      <p:sp>
        <p:nvSpPr>
          <p:cNvPr id="3" name="object 3"/>
          <p:cNvSpPr txBox="1"/>
          <p:nvPr/>
        </p:nvSpPr>
        <p:spPr>
          <a:xfrm>
            <a:off x="1841500" y="1809847"/>
            <a:ext cx="6733540" cy="2808605"/>
          </a:xfrm>
          <a:prstGeom prst="rect">
            <a:avLst/>
          </a:prstGeom>
        </p:spPr>
        <p:txBody>
          <a:bodyPr vert="horz" wrap="square" lIns="0" tIns="111125" rIns="0" bIns="0" rtlCol="0">
            <a:spAutoFit/>
          </a:bodyPr>
          <a:lstStyle/>
          <a:p>
            <a:pPr marL="12700">
              <a:lnSpc>
                <a:spcPct val="100000"/>
              </a:lnSpc>
              <a:spcBef>
                <a:spcPts val="875"/>
              </a:spcBef>
            </a:pPr>
            <a:r>
              <a:rPr sz="2000" b="1" spc="-10" dirty="0">
                <a:solidFill>
                  <a:srgbClr val="231F20"/>
                </a:solidFill>
                <a:latin typeface="Avenir Heavy"/>
                <a:cs typeface="Avenir Heavy"/>
              </a:rPr>
              <a:t>Normally,</a:t>
            </a:r>
            <a:r>
              <a:rPr sz="2000" b="1" spc="-60" dirty="0">
                <a:solidFill>
                  <a:srgbClr val="231F20"/>
                </a:solidFill>
                <a:latin typeface="Avenir Heavy"/>
                <a:cs typeface="Avenir Heavy"/>
              </a:rPr>
              <a:t> </a:t>
            </a:r>
            <a:r>
              <a:rPr sz="2000" b="1" dirty="0">
                <a:solidFill>
                  <a:srgbClr val="231F20"/>
                </a:solidFill>
                <a:latin typeface="Avenir Heavy"/>
                <a:cs typeface="Avenir Heavy"/>
              </a:rPr>
              <a:t>cells</a:t>
            </a:r>
            <a:r>
              <a:rPr sz="2000" b="1" spc="-55" dirty="0">
                <a:solidFill>
                  <a:srgbClr val="231F20"/>
                </a:solidFill>
                <a:latin typeface="Avenir Heavy"/>
                <a:cs typeface="Avenir Heavy"/>
              </a:rPr>
              <a:t> </a:t>
            </a:r>
            <a:r>
              <a:rPr sz="2000" b="1" dirty="0">
                <a:solidFill>
                  <a:srgbClr val="231F20"/>
                </a:solidFill>
                <a:latin typeface="Avenir Heavy"/>
                <a:cs typeface="Avenir Heavy"/>
              </a:rPr>
              <a:t>grow</a:t>
            </a:r>
            <a:r>
              <a:rPr sz="2000" b="1" spc="-55" dirty="0">
                <a:solidFill>
                  <a:srgbClr val="231F20"/>
                </a:solidFill>
                <a:latin typeface="Avenir Heavy"/>
                <a:cs typeface="Avenir Heavy"/>
              </a:rPr>
              <a:t> </a:t>
            </a:r>
            <a:r>
              <a:rPr sz="2000" b="1" dirty="0">
                <a:solidFill>
                  <a:srgbClr val="231F20"/>
                </a:solidFill>
                <a:latin typeface="Avenir Heavy"/>
                <a:cs typeface="Avenir Heavy"/>
              </a:rPr>
              <a:t>and</a:t>
            </a:r>
            <a:r>
              <a:rPr sz="2000" b="1" spc="-55" dirty="0">
                <a:solidFill>
                  <a:srgbClr val="231F20"/>
                </a:solidFill>
                <a:latin typeface="Avenir Heavy"/>
                <a:cs typeface="Avenir Heavy"/>
              </a:rPr>
              <a:t> </a:t>
            </a:r>
            <a:r>
              <a:rPr sz="2000" b="1" dirty="0">
                <a:solidFill>
                  <a:srgbClr val="231F20"/>
                </a:solidFill>
                <a:latin typeface="Avenir Heavy"/>
                <a:cs typeface="Avenir Heavy"/>
              </a:rPr>
              <a:t>divide</a:t>
            </a:r>
            <a:r>
              <a:rPr sz="2000" b="1" spc="-55" dirty="0">
                <a:solidFill>
                  <a:srgbClr val="231F20"/>
                </a:solidFill>
                <a:latin typeface="Avenir Heavy"/>
                <a:cs typeface="Avenir Heavy"/>
              </a:rPr>
              <a:t> </a:t>
            </a:r>
            <a:r>
              <a:rPr sz="2000" b="1" dirty="0">
                <a:solidFill>
                  <a:srgbClr val="231F20"/>
                </a:solidFill>
                <a:latin typeface="Avenir Heavy"/>
                <a:cs typeface="Avenir Heavy"/>
              </a:rPr>
              <a:t>in</a:t>
            </a:r>
            <a:r>
              <a:rPr sz="2000" b="1" spc="-55" dirty="0">
                <a:solidFill>
                  <a:srgbClr val="231F20"/>
                </a:solidFill>
                <a:latin typeface="Avenir Heavy"/>
                <a:cs typeface="Avenir Heavy"/>
              </a:rPr>
              <a:t> </a:t>
            </a:r>
            <a:r>
              <a:rPr sz="2000" b="1" dirty="0">
                <a:solidFill>
                  <a:srgbClr val="231F20"/>
                </a:solidFill>
                <a:latin typeface="Avenir Heavy"/>
                <a:cs typeface="Avenir Heavy"/>
              </a:rPr>
              <a:t>an</a:t>
            </a:r>
            <a:r>
              <a:rPr sz="2000" b="1" spc="-60" dirty="0">
                <a:solidFill>
                  <a:srgbClr val="231F20"/>
                </a:solidFill>
                <a:latin typeface="Avenir Heavy"/>
                <a:cs typeface="Avenir Heavy"/>
              </a:rPr>
              <a:t> </a:t>
            </a:r>
            <a:r>
              <a:rPr sz="2000" b="1" dirty="0">
                <a:solidFill>
                  <a:srgbClr val="231F20"/>
                </a:solidFill>
                <a:latin typeface="Avenir Heavy"/>
                <a:cs typeface="Avenir Heavy"/>
              </a:rPr>
              <a:t>orderly</a:t>
            </a:r>
            <a:r>
              <a:rPr sz="2000" b="1" spc="-55" dirty="0">
                <a:solidFill>
                  <a:srgbClr val="231F20"/>
                </a:solidFill>
                <a:latin typeface="Avenir Heavy"/>
                <a:cs typeface="Avenir Heavy"/>
              </a:rPr>
              <a:t> </a:t>
            </a:r>
            <a:r>
              <a:rPr sz="2000" b="1" spc="-10" dirty="0">
                <a:solidFill>
                  <a:srgbClr val="231F20"/>
                </a:solidFill>
                <a:latin typeface="Avenir Heavy"/>
                <a:cs typeface="Avenir Heavy"/>
              </a:rPr>
              <a:t>process.</a:t>
            </a:r>
            <a:endParaRPr sz="2000">
              <a:latin typeface="Avenir Heavy"/>
              <a:cs typeface="Avenir Heavy"/>
            </a:endParaRPr>
          </a:p>
          <a:p>
            <a:pPr marL="12700" marR="5080">
              <a:lnSpc>
                <a:spcPts val="2300"/>
              </a:lnSpc>
              <a:spcBef>
                <a:spcPts val="940"/>
              </a:spcBef>
            </a:pPr>
            <a:r>
              <a:rPr sz="2000" dirty="0">
                <a:solidFill>
                  <a:srgbClr val="231F20"/>
                </a:solidFill>
                <a:latin typeface="Avenir Book"/>
                <a:cs typeface="Avenir Book"/>
              </a:rPr>
              <a:t>Cells</a:t>
            </a:r>
            <a:r>
              <a:rPr sz="2000" spc="-30" dirty="0">
                <a:solidFill>
                  <a:srgbClr val="231F20"/>
                </a:solidFill>
                <a:latin typeface="Avenir Book"/>
                <a:cs typeface="Avenir Book"/>
              </a:rPr>
              <a:t> </a:t>
            </a:r>
            <a:r>
              <a:rPr sz="2000" dirty="0">
                <a:solidFill>
                  <a:srgbClr val="231F20"/>
                </a:solidFill>
                <a:latin typeface="Avenir Book"/>
                <a:cs typeface="Avenir Book"/>
              </a:rPr>
              <a:t>are</a:t>
            </a:r>
            <a:r>
              <a:rPr sz="2000" spc="-25" dirty="0">
                <a:solidFill>
                  <a:srgbClr val="231F20"/>
                </a:solidFill>
                <a:latin typeface="Avenir Book"/>
                <a:cs typeface="Avenir Book"/>
              </a:rPr>
              <a:t> </a:t>
            </a:r>
            <a:r>
              <a:rPr sz="2000" dirty="0">
                <a:solidFill>
                  <a:srgbClr val="231F20"/>
                </a:solidFill>
                <a:latin typeface="Avenir Book"/>
                <a:cs typeface="Avenir Book"/>
              </a:rPr>
              <a:t>tiny</a:t>
            </a:r>
            <a:r>
              <a:rPr sz="2000" spc="-25" dirty="0">
                <a:solidFill>
                  <a:srgbClr val="231F20"/>
                </a:solidFill>
                <a:latin typeface="Avenir Book"/>
                <a:cs typeface="Avenir Book"/>
              </a:rPr>
              <a:t> </a:t>
            </a:r>
            <a:r>
              <a:rPr sz="2000" dirty="0">
                <a:solidFill>
                  <a:srgbClr val="231F20"/>
                </a:solidFill>
                <a:latin typeface="Avenir Book"/>
                <a:cs typeface="Avenir Book"/>
              </a:rPr>
              <a:t>structures</a:t>
            </a:r>
            <a:r>
              <a:rPr sz="2000" spc="-25" dirty="0">
                <a:solidFill>
                  <a:srgbClr val="231F20"/>
                </a:solidFill>
                <a:latin typeface="Avenir Book"/>
                <a:cs typeface="Avenir Book"/>
              </a:rPr>
              <a:t> </a:t>
            </a:r>
            <a:r>
              <a:rPr sz="2000" dirty="0">
                <a:solidFill>
                  <a:srgbClr val="231F20"/>
                </a:solidFill>
                <a:latin typeface="Avenir Book"/>
                <a:cs typeface="Avenir Book"/>
              </a:rPr>
              <a:t>that</a:t>
            </a:r>
            <a:r>
              <a:rPr sz="2000" spc="-30" dirty="0">
                <a:solidFill>
                  <a:srgbClr val="231F20"/>
                </a:solidFill>
                <a:latin typeface="Avenir Book"/>
                <a:cs typeface="Avenir Book"/>
              </a:rPr>
              <a:t> </a:t>
            </a:r>
            <a:r>
              <a:rPr sz="2000" dirty="0">
                <a:solidFill>
                  <a:srgbClr val="231F20"/>
                </a:solidFill>
                <a:latin typeface="Avenir Book"/>
                <a:cs typeface="Avenir Book"/>
              </a:rPr>
              <a:t>make</a:t>
            </a:r>
            <a:r>
              <a:rPr sz="2000" spc="-25" dirty="0">
                <a:solidFill>
                  <a:srgbClr val="231F20"/>
                </a:solidFill>
                <a:latin typeface="Avenir Book"/>
                <a:cs typeface="Avenir Book"/>
              </a:rPr>
              <a:t> </a:t>
            </a:r>
            <a:r>
              <a:rPr sz="2000" dirty="0">
                <a:solidFill>
                  <a:srgbClr val="231F20"/>
                </a:solidFill>
                <a:latin typeface="Avenir Book"/>
                <a:cs typeface="Avenir Book"/>
              </a:rPr>
              <a:t>up</a:t>
            </a:r>
            <a:r>
              <a:rPr sz="2000" spc="-25" dirty="0">
                <a:solidFill>
                  <a:srgbClr val="231F20"/>
                </a:solidFill>
                <a:latin typeface="Avenir Book"/>
                <a:cs typeface="Avenir Book"/>
              </a:rPr>
              <a:t> </a:t>
            </a:r>
            <a:r>
              <a:rPr sz="2000" dirty="0">
                <a:solidFill>
                  <a:srgbClr val="231F20"/>
                </a:solidFill>
                <a:latin typeface="Avenir Book"/>
                <a:cs typeface="Avenir Book"/>
              </a:rPr>
              <a:t>our</a:t>
            </a:r>
            <a:r>
              <a:rPr sz="2000" spc="-25" dirty="0">
                <a:solidFill>
                  <a:srgbClr val="231F20"/>
                </a:solidFill>
                <a:latin typeface="Avenir Book"/>
                <a:cs typeface="Avenir Book"/>
              </a:rPr>
              <a:t> </a:t>
            </a:r>
            <a:r>
              <a:rPr sz="2000" dirty="0">
                <a:solidFill>
                  <a:srgbClr val="231F20"/>
                </a:solidFill>
                <a:latin typeface="Avenir Book"/>
                <a:cs typeface="Avenir Book"/>
              </a:rPr>
              <a:t>organs</a:t>
            </a:r>
            <a:r>
              <a:rPr sz="2000" spc="-25" dirty="0">
                <a:solidFill>
                  <a:srgbClr val="231F20"/>
                </a:solidFill>
                <a:latin typeface="Avenir Book"/>
                <a:cs typeface="Avenir Book"/>
              </a:rPr>
              <a:t> </a:t>
            </a:r>
            <a:r>
              <a:rPr sz="2000" dirty="0">
                <a:solidFill>
                  <a:srgbClr val="231F20"/>
                </a:solidFill>
                <a:latin typeface="Avenir Book"/>
                <a:cs typeface="Avenir Book"/>
              </a:rPr>
              <a:t>and</a:t>
            </a:r>
            <a:r>
              <a:rPr sz="2000" spc="-30" dirty="0">
                <a:solidFill>
                  <a:srgbClr val="231F20"/>
                </a:solidFill>
                <a:latin typeface="Avenir Book"/>
                <a:cs typeface="Avenir Book"/>
              </a:rPr>
              <a:t> </a:t>
            </a:r>
            <a:r>
              <a:rPr sz="2000" spc="-10" dirty="0">
                <a:solidFill>
                  <a:srgbClr val="231F20"/>
                </a:solidFill>
                <a:latin typeface="Avenir Book"/>
                <a:cs typeface="Avenir Book"/>
              </a:rPr>
              <a:t>body. </a:t>
            </a:r>
            <a:r>
              <a:rPr sz="2000" dirty="0">
                <a:solidFill>
                  <a:srgbClr val="231F20"/>
                </a:solidFill>
                <a:latin typeface="Avenir Book"/>
                <a:cs typeface="Avenir Book"/>
              </a:rPr>
              <a:t>When</a:t>
            </a:r>
            <a:r>
              <a:rPr sz="2000" spc="-20" dirty="0">
                <a:solidFill>
                  <a:srgbClr val="231F20"/>
                </a:solidFill>
                <a:latin typeface="Avenir Book"/>
                <a:cs typeface="Avenir Book"/>
              </a:rPr>
              <a:t> </a:t>
            </a:r>
            <a:r>
              <a:rPr sz="2000" dirty="0">
                <a:solidFill>
                  <a:srgbClr val="231F20"/>
                </a:solidFill>
                <a:latin typeface="Avenir Book"/>
                <a:cs typeface="Avenir Book"/>
              </a:rPr>
              <a:t>normal</a:t>
            </a:r>
            <a:r>
              <a:rPr sz="2000" spc="-15" dirty="0">
                <a:solidFill>
                  <a:srgbClr val="231F20"/>
                </a:solidFill>
                <a:latin typeface="Avenir Book"/>
                <a:cs typeface="Avenir Book"/>
              </a:rPr>
              <a:t> </a:t>
            </a:r>
            <a:r>
              <a:rPr sz="2000" dirty="0">
                <a:solidFill>
                  <a:srgbClr val="231F20"/>
                </a:solidFill>
                <a:latin typeface="Avenir Book"/>
                <a:cs typeface="Avenir Book"/>
              </a:rPr>
              <a:t>cells</a:t>
            </a:r>
            <a:r>
              <a:rPr sz="2000" spc="-15" dirty="0">
                <a:solidFill>
                  <a:srgbClr val="231F20"/>
                </a:solidFill>
                <a:latin typeface="Avenir Book"/>
                <a:cs typeface="Avenir Book"/>
              </a:rPr>
              <a:t> </a:t>
            </a:r>
            <a:r>
              <a:rPr sz="2000" dirty="0">
                <a:solidFill>
                  <a:srgbClr val="231F20"/>
                </a:solidFill>
                <a:latin typeface="Avenir Book"/>
                <a:cs typeface="Avenir Book"/>
              </a:rPr>
              <a:t>grow</a:t>
            </a:r>
            <a:r>
              <a:rPr sz="2000" spc="-15" dirty="0">
                <a:solidFill>
                  <a:srgbClr val="231F20"/>
                </a:solidFill>
                <a:latin typeface="Avenir Book"/>
                <a:cs typeface="Avenir Book"/>
              </a:rPr>
              <a:t> </a:t>
            </a:r>
            <a:r>
              <a:rPr sz="2000" dirty="0">
                <a:solidFill>
                  <a:srgbClr val="231F20"/>
                </a:solidFill>
                <a:latin typeface="Avenir Book"/>
                <a:cs typeface="Avenir Book"/>
              </a:rPr>
              <a:t>old</a:t>
            </a:r>
            <a:r>
              <a:rPr sz="2000" spc="-20" dirty="0">
                <a:solidFill>
                  <a:srgbClr val="231F20"/>
                </a:solidFill>
                <a:latin typeface="Avenir Book"/>
                <a:cs typeface="Avenir Book"/>
              </a:rPr>
              <a:t> </a:t>
            </a:r>
            <a:r>
              <a:rPr sz="2000" dirty="0">
                <a:solidFill>
                  <a:srgbClr val="231F20"/>
                </a:solidFill>
                <a:latin typeface="Avenir Book"/>
                <a:cs typeface="Avenir Book"/>
              </a:rPr>
              <a:t>or</a:t>
            </a:r>
            <a:r>
              <a:rPr sz="2000" spc="-15" dirty="0">
                <a:solidFill>
                  <a:srgbClr val="231F20"/>
                </a:solidFill>
                <a:latin typeface="Avenir Book"/>
                <a:cs typeface="Avenir Book"/>
              </a:rPr>
              <a:t> </a:t>
            </a:r>
            <a:r>
              <a:rPr sz="2000" dirty="0">
                <a:solidFill>
                  <a:srgbClr val="231F20"/>
                </a:solidFill>
                <a:latin typeface="Avenir Book"/>
                <a:cs typeface="Avenir Book"/>
              </a:rPr>
              <a:t>get</a:t>
            </a:r>
            <a:r>
              <a:rPr sz="2000" spc="-15" dirty="0">
                <a:solidFill>
                  <a:srgbClr val="231F20"/>
                </a:solidFill>
                <a:latin typeface="Avenir Book"/>
                <a:cs typeface="Avenir Book"/>
              </a:rPr>
              <a:t> </a:t>
            </a:r>
            <a:r>
              <a:rPr sz="2000" dirty="0">
                <a:solidFill>
                  <a:srgbClr val="231F20"/>
                </a:solidFill>
                <a:latin typeface="Avenir Book"/>
                <a:cs typeface="Avenir Book"/>
              </a:rPr>
              <a:t>damaged,</a:t>
            </a:r>
            <a:r>
              <a:rPr sz="2000" spc="-15" dirty="0">
                <a:solidFill>
                  <a:srgbClr val="231F20"/>
                </a:solidFill>
                <a:latin typeface="Avenir Book"/>
                <a:cs typeface="Avenir Book"/>
              </a:rPr>
              <a:t> </a:t>
            </a:r>
            <a:r>
              <a:rPr sz="2000" dirty="0">
                <a:solidFill>
                  <a:srgbClr val="231F20"/>
                </a:solidFill>
                <a:latin typeface="Avenir Book"/>
                <a:cs typeface="Avenir Book"/>
              </a:rPr>
              <a:t>they</a:t>
            </a:r>
            <a:r>
              <a:rPr sz="2000" spc="-20" dirty="0">
                <a:solidFill>
                  <a:srgbClr val="231F20"/>
                </a:solidFill>
                <a:latin typeface="Avenir Book"/>
                <a:cs typeface="Avenir Book"/>
              </a:rPr>
              <a:t> </a:t>
            </a:r>
            <a:r>
              <a:rPr sz="2000" dirty="0">
                <a:solidFill>
                  <a:srgbClr val="231F20"/>
                </a:solidFill>
                <a:latin typeface="Avenir Book"/>
                <a:cs typeface="Avenir Book"/>
              </a:rPr>
              <a:t>die,</a:t>
            </a:r>
            <a:r>
              <a:rPr sz="2000" spc="-15" dirty="0">
                <a:solidFill>
                  <a:srgbClr val="231F20"/>
                </a:solidFill>
                <a:latin typeface="Avenir Book"/>
                <a:cs typeface="Avenir Book"/>
              </a:rPr>
              <a:t> </a:t>
            </a:r>
            <a:r>
              <a:rPr sz="2000" spc="-25" dirty="0">
                <a:solidFill>
                  <a:srgbClr val="231F20"/>
                </a:solidFill>
                <a:latin typeface="Avenir Book"/>
                <a:cs typeface="Avenir Book"/>
              </a:rPr>
              <a:t>and </a:t>
            </a:r>
            <a:r>
              <a:rPr sz="2000" dirty="0">
                <a:solidFill>
                  <a:srgbClr val="231F20"/>
                </a:solidFill>
                <a:latin typeface="Avenir Book"/>
                <a:cs typeface="Avenir Book"/>
              </a:rPr>
              <a:t>new</a:t>
            </a:r>
            <a:r>
              <a:rPr sz="2000" spc="-15" dirty="0">
                <a:solidFill>
                  <a:srgbClr val="231F20"/>
                </a:solidFill>
                <a:latin typeface="Avenir Book"/>
                <a:cs typeface="Avenir Book"/>
              </a:rPr>
              <a:t> </a:t>
            </a:r>
            <a:r>
              <a:rPr sz="2000" dirty="0">
                <a:solidFill>
                  <a:srgbClr val="231F20"/>
                </a:solidFill>
                <a:latin typeface="Avenir Book"/>
                <a:cs typeface="Avenir Book"/>
              </a:rPr>
              <a:t>normal</a:t>
            </a:r>
            <a:r>
              <a:rPr sz="2000" spc="-10" dirty="0">
                <a:solidFill>
                  <a:srgbClr val="231F20"/>
                </a:solidFill>
                <a:latin typeface="Avenir Book"/>
                <a:cs typeface="Avenir Book"/>
              </a:rPr>
              <a:t> </a:t>
            </a:r>
            <a:r>
              <a:rPr sz="2000" dirty="0">
                <a:solidFill>
                  <a:srgbClr val="231F20"/>
                </a:solidFill>
                <a:latin typeface="Avenir Book"/>
                <a:cs typeface="Avenir Book"/>
              </a:rPr>
              <a:t>cells</a:t>
            </a:r>
            <a:r>
              <a:rPr sz="2000" spc="-15" dirty="0">
                <a:solidFill>
                  <a:srgbClr val="231F20"/>
                </a:solidFill>
                <a:latin typeface="Avenir Book"/>
                <a:cs typeface="Avenir Book"/>
              </a:rPr>
              <a:t> </a:t>
            </a:r>
            <a:r>
              <a:rPr sz="2000" dirty="0">
                <a:solidFill>
                  <a:srgbClr val="231F20"/>
                </a:solidFill>
                <a:latin typeface="Avenir Book"/>
                <a:cs typeface="Avenir Book"/>
              </a:rPr>
              <a:t>take</a:t>
            </a:r>
            <a:r>
              <a:rPr sz="2000" spc="-10" dirty="0">
                <a:solidFill>
                  <a:srgbClr val="231F20"/>
                </a:solidFill>
                <a:latin typeface="Avenir Book"/>
                <a:cs typeface="Avenir Book"/>
              </a:rPr>
              <a:t> </a:t>
            </a:r>
            <a:r>
              <a:rPr sz="2000" dirty="0">
                <a:solidFill>
                  <a:srgbClr val="231F20"/>
                </a:solidFill>
                <a:latin typeface="Avenir Book"/>
                <a:cs typeface="Avenir Book"/>
              </a:rPr>
              <a:t>their</a:t>
            </a:r>
            <a:r>
              <a:rPr sz="2000" spc="-15" dirty="0">
                <a:solidFill>
                  <a:srgbClr val="231F20"/>
                </a:solidFill>
                <a:latin typeface="Avenir Book"/>
                <a:cs typeface="Avenir Book"/>
              </a:rPr>
              <a:t> </a:t>
            </a:r>
            <a:r>
              <a:rPr sz="2000" dirty="0">
                <a:solidFill>
                  <a:srgbClr val="231F20"/>
                </a:solidFill>
                <a:latin typeface="Avenir Book"/>
                <a:cs typeface="Avenir Book"/>
              </a:rPr>
              <a:t>place.</a:t>
            </a:r>
            <a:r>
              <a:rPr sz="2000" spc="-10" dirty="0">
                <a:solidFill>
                  <a:srgbClr val="231F20"/>
                </a:solidFill>
                <a:latin typeface="Avenir Book"/>
                <a:cs typeface="Avenir Book"/>
              </a:rPr>
              <a:t> </a:t>
            </a:r>
            <a:r>
              <a:rPr sz="2000" dirty="0">
                <a:solidFill>
                  <a:srgbClr val="231F20"/>
                </a:solidFill>
                <a:latin typeface="Avenir Book"/>
                <a:cs typeface="Avenir Book"/>
              </a:rPr>
              <a:t>The</a:t>
            </a:r>
            <a:r>
              <a:rPr sz="2000" spc="-15" dirty="0">
                <a:solidFill>
                  <a:srgbClr val="231F20"/>
                </a:solidFill>
                <a:latin typeface="Avenir Book"/>
                <a:cs typeface="Avenir Book"/>
              </a:rPr>
              <a:t> </a:t>
            </a:r>
            <a:r>
              <a:rPr sz="2000" dirty="0">
                <a:solidFill>
                  <a:srgbClr val="231F20"/>
                </a:solidFill>
                <a:latin typeface="Avenir Book"/>
                <a:cs typeface="Avenir Book"/>
              </a:rPr>
              <a:t>body</a:t>
            </a:r>
            <a:r>
              <a:rPr sz="2000" spc="-10" dirty="0">
                <a:solidFill>
                  <a:srgbClr val="231F20"/>
                </a:solidFill>
                <a:latin typeface="Avenir Book"/>
                <a:cs typeface="Avenir Book"/>
              </a:rPr>
              <a:t> </a:t>
            </a:r>
            <a:r>
              <a:rPr sz="2000" dirty="0">
                <a:solidFill>
                  <a:srgbClr val="231F20"/>
                </a:solidFill>
                <a:latin typeface="Avenir Book"/>
                <a:cs typeface="Avenir Book"/>
              </a:rPr>
              <a:t>makes</a:t>
            </a:r>
            <a:r>
              <a:rPr sz="2000" spc="-15" dirty="0">
                <a:solidFill>
                  <a:srgbClr val="231F20"/>
                </a:solidFill>
                <a:latin typeface="Avenir Book"/>
                <a:cs typeface="Avenir Book"/>
              </a:rPr>
              <a:t> </a:t>
            </a:r>
            <a:r>
              <a:rPr sz="2000" spc="-20" dirty="0">
                <a:solidFill>
                  <a:srgbClr val="231F20"/>
                </a:solidFill>
                <a:latin typeface="Avenir Book"/>
                <a:cs typeface="Avenir Book"/>
              </a:rPr>
              <a:t>more </a:t>
            </a:r>
            <a:r>
              <a:rPr sz="2000" dirty="0">
                <a:solidFill>
                  <a:srgbClr val="231F20"/>
                </a:solidFill>
                <a:latin typeface="Avenir Book"/>
                <a:cs typeface="Avenir Book"/>
              </a:rPr>
              <a:t>cells</a:t>
            </a:r>
            <a:r>
              <a:rPr sz="2000" spc="-25" dirty="0">
                <a:solidFill>
                  <a:srgbClr val="231F20"/>
                </a:solidFill>
                <a:latin typeface="Avenir Book"/>
                <a:cs typeface="Avenir Book"/>
              </a:rPr>
              <a:t> </a:t>
            </a:r>
            <a:r>
              <a:rPr sz="2000" dirty="0">
                <a:solidFill>
                  <a:srgbClr val="231F20"/>
                </a:solidFill>
                <a:latin typeface="Avenir Book"/>
                <a:cs typeface="Avenir Book"/>
              </a:rPr>
              <a:t>only</a:t>
            </a:r>
            <a:r>
              <a:rPr sz="2000" spc="-20" dirty="0">
                <a:solidFill>
                  <a:srgbClr val="231F20"/>
                </a:solidFill>
                <a:latin typeface="Avenir Book"/>
                <a:cs typeface="Avenir Book"/>
              </a:rPr>
              <a:t> </a:t>
            </a:r>
            <a:r>
              <a:rPr sz="2000" dirty="0">
                <a:solidFill>
                  <a:srgbClr val="231F20"/>
                </a:solidFill>
                <a:latin typeface="Avenir Book"/>
                <a:cs typeface="Avenir Book"/>
              </a:rPr>
              <a:t>when</a:t>
            </a:r>
            <a:r>
              <a:rPr sz="2000" spc="-20" dirty="0">
                <a:solidFill>
                  <a:srgbClr val="231F20"/>
                </a:solidFill>
                <a:latin typeface="Avenir Book"/>
                <a:cs typeface="Avenir Book"/>
              </a:rPr>
              <a:t> </a:t>
            </a:r>
            <a:r>
              <a:rPr sz="2000" dirty="0">
                <a:solidFill>
                  <a:srgbClr val="231F20"/>
                </a:solidFill>
                <a:latin typeface="Avenir Book"/>
                <a:cs typeface="Avenir Book"/>
              </a:rPr>
              <a:t>it</a:t>
            </a:r>
            <a:r>
              <a:rPr sz="2000" spc="-20" dirty="0">
                <a:solidFill>
                  <a:srgbClr val="231F20"/>
                </a:solidFill>
                <a:latin typeface="Avenir Book"/>
                <a:cs typeface="Avenir Book"/>
              </a:rPr>
              <a:t> </a:t>
            </a:r>
            <a:r>
              <a:rPr sz="2000" dirty="0">
                <a:solidFill>
                  <a:srgbClr val="231F20"/>
                </a:solidFill>
                <a:latin typeface="Avenir Book"/>
                <a:cs typeface="Avenir Book"/>
              </a:rPr>
              <a:t>needs</a:t>
            </a:r>
            <a:r>
              <a:rPr sz="2000" spc="-20" dirty="0">
                <a:solidFill>
                  <a:srgbClr val="231F20"/>
                </a:solidFill>
                <a:latin typeface="Avenir Book"/>
                <a:cs typeface="Avenir Book"/>
              </a:rPr>
              <a:t> </a:t>
            </a:r>
            <a:r>
              <a:rPr sz="2000" spc="-10" dirty="0">
                <a:solidFill>
                  <a:srgbClr val="231F20"/>
                </a:solidFill>
                <a:latin typeface="Avenir Book"/>
                <a:cs typeface="Avenir Book"/>
              </a:rPr>
              <a:t>them.</a:t>
            </a:r>
            <a:endParaRPr sz="2000">
              <a:latin typeface="Avenir Book"/>
              <a:cs typeface="Avenir Book"/>
            </a:endParaRPr>
          </a:p>
          <a:p>
            <a:pPr marL="12700" marR="338455">
              <a:lnSpc>
                <a:spcPts val="2300"/>
              </a:lnSpc>
              <a:spcBef>
                <a:spcPts val="875"/>
              </a:spcBef>
            </a:pPr>
            <a:r>
              <a:rPr sz="2000" b="1" dirty="0">
                <a:solidFill>
                  <a:srgbClr val="231F20"/>
                </a:solidFill>
                <a:latin typeface="Avenir Heavy"/>
                <a:cs typeface="Avenir Heavy"/>
              </a:rPr>
              <a:t>When</a:t>
            </a:r>
            <a:r>
              <a:rPr sz="2000" b="1" spc="-45" dirty="0">
                <a:solidFill>
                  <a:srgbClr val="231F20"/>
                </a:solidFill>
                <a:latin typeface="Avenir Heavy"/>
                <a:cs typeface="Avenir Heavy"/>
              </a:rPr>
              <a:t> </a:t>
            </a:r>
            <a:r>
              <a:rPr sz="2000" b="1" dirty="0">
                <a:solidFill>
                  <a:srgbClr val="231F20"/>
                </a:solidFill>
                <a:latin typeface="Avenir Heavy"/>
                <a:cs typeface="Avenir Heavy"/>
              </a:rPr>
              <a:t>a</a:t>
            </a:r>
            <a:r>
              <a:rPr sz="2000" b="1" spc="-40" dirty="0">
                <a:solidFill>
                  <a:srgbClr val="231F20"/>
                </a:solidFill>
                <a:latin typeface="Avenir Heavy"/>
                <a:cs typeface="Avenir Heavy"/>
              </a:rPr>
              <a:t> </a:t>
            </a:r>
            <a:r>
              <a:rPr sz="2000" b="1" dirty="0">
                <a:solidFill>
                  <a:srgbClr val="231F20"/>
                </a:solidFill>
                <a:latin typeface="Avenir Heavy"/>
                <a:cs typeface="Avenir Heavy"/>
              </a:rPr>
              <a:t>child</a:t>
            </a:r>
            <a:r>
              <a:rPr sz="2000" b="1" spc="-40" dirty="0">
                <a:solidFill>
                  <a:srgbClr val="231F20"/>
                </a:solidFill>
                <a:latin typeface="Avenir Heavy"/>
                <a:cs typeface="Avenir Heavy"/>
              </a:rPr>
              <a:t> </a:t>
            </a:r>
            <a:r>
              <a:rPr sz="2000" b="1" dirty="0">
                <a:solidFill>
                  <a:srgbClr val="231F20"/>
                </a:solidFill>
                <a:latin typeface="Avenir Heavy"/>
                <a:cs typeface="Avenir Heavy"/>
              </a:rPr>
              <a:t>has</a:t>
            </a:r>
            <a:r>
              <a:rPr sz="2000" b="1" spc="-45" dirty="0">
                <a:solidFill>
                  <a:srgbClr val="231F20"/>
                </a:solidFill>
                <a:latin typeface="Avenir Heavy"/>
                <a:cs typeface="Avenir Heavy"/>
              </a:rPr>
              <a:t> </a:t>
            </a:r>
            <a:r>
              <a:rPr sz="2000" b="1" spc="-20" dirty="0">
                <a:solidFill>
                  <a:srgbClr val="231F20"/>
                </a:solidFill>
                <a:latin typeface="Avenir Heavy"/>
                <a:cs typeface="Avenir Heavy"/>
              </a:rPr>
              <a:t>cancer,</a:t>
            </a:r>
            <a:r>
              <a:rPr sz="2000" b="1" spc="-40" dirty="0">
                <a:solidFill>
                  <a:srgbClr val="231F20"/>
                </a:solidFill>
                <a:latin typeface="Avenir Heavy"/>
                <a:cs typeface="Avenir Heavy"/>
              </a:rPr>
              <a:t> </a:t>
            </a:r>
            <a:r>
              <a:rPr sz="2000" b="1" dirty="0">
                <a:solidFill>
                  <a:srgbClr val="231F20"/>
                </a:solidFill>
                <a:latin typeface="Avenir Heavy"/>
                <a:cs typeface="Avenir Heavy"/>
              </a:rPr>
              <a:t>abnormal</a:t>
            </a:r>
            <a:r>
              <a:rPr sz="2000" b="1" spc="-40" dirty="0">
                <a:solidFill>
                  <a:srgbClr val="231F20"/>
                </a:solidFill>
                <a:latin typeface="Avenir Heavy"/>
                <a:cs typeface="Avenir Heavy"/>
              </a:rPr>
              <a:t> </a:t>
            </a:r>
            <a:r>
              <a:rPr sz="2000" b="1" dirty="0">
                <a:solidFill>
                  <a:srgbClr val="231F20"/>
                </a:solidFill>
                <a:latin typeface="Avenir Heavy"/>
                <a:cs typeface="Avenir Heavy"/>
              </a:rPr>
              <a:t>(cancer)</a:t>
            </a:r>
            <a:r>
              <a:rPr sz="2000" b="1" spc="-45" dirty="0">
                <a:solidFill>
                  <a:srgbClr val="231F20"/>
                </a:solidFill>
                <a:latin typeface="Avenir Heavy"/>
                <a:cs typeface="Avenir Heavy"/>
              </a:rPr>
              <a:t> </a:t>
            </a:r>
            <a:r>
              <a:rPr sz="2000" b="1" dirty="0">
                <a:solidFill>
                  <a:srgbClr val="231F20"/>
                </a:solidFill>
                <a:latin typeface="Avenir Heavy"/>
                <a:cs typeface="Avenir Heavy"/>
              </a:rPr>
              <a:t>cells</a:t>
            </a:r>
            <a:r>
              <a:rPr sz="2000" b="1" spc="-40" dirty="0">
                <a:solidFill>
                  <a:srgbClr val="231F20"/>
                </a:solidFill>
                <a:latin typeface="Avenir Heavy"/>
                <a:cs typeface="Avenir Heavy"/>
              </a:rPr>
              <a:t> </a:t>
            </a:r>
            <a:r>
              <a:rPr sz="2000" b="1" spc="-20" dirty="0">
                <a:solidFill>
                  <a:srgbClr val="231F20"/>
                </a:solidFill>
                <a:latin typeface="Avenir Heavy"/>
                <a:cs typeface="Avenir Heavy"/>
              </a:rPr>
              <a:t>grow </a:t>
            </a:r>
            <a:r>
              <a:rPr sz="2000" b="1" dirty="0">
                <a:solidFill>
                  <a:srgbClr val="231F20"/>
                </a:solidFill>
                <a:latin typeface="Avenir Heavy"/>
                <a:cs typeface="Avenir Heavy"/>
              </a:rPr>
              <a:t>and</a:t>
            </a:r>
            <a:r>
              <a:rPr sz="2000" b="1" spc="-35" dirty="0">
                <a:solidFill>
                  <a:srgbClr val="231F20"/>
                </a:solidFill>
                <a:latin typeface="Avenir Heavy"/>
                <a:cs typeface="Avenir Heavy"/>
              </a:rPr>
              <a:t> </a:t>
            </a:r>
            <a:r>
              <a:rPr sz="2000" b="1" dirty="0">
                <a:solidFill>
                  <a:srgbClr val="231F20"/>
                </a:solidFill>
                <a:latin typeface="Avenir Heavy"/>
                <a:cs typeface="Avenir Heavy"/>
              </a:rPr>
              <a:t>divide</a:t>
            </a:r>
            <a:r>
              <a:rPr sz="2000" b="1" spc="-35" dirty="0">
                <a:solidFill>
                  <a:srgbClr val="231F20"/>
                </a:solidFill>
                <a:latin typeface="Avenir Heavy"/>
                <a:cs typeface="Avenir Heavy"/>
              </a:rPr>
              <a:t> </a:t>
            </a:r>
            <a:r>
              <a:rPr sz="2000" b="1" dirty="0">
                <a:solidFill>
                  <a:srgbClr val="231F20"/>
                </a:solidFill>
                <a:latin typeface="Avenir Heavy"/>
                <a:cs typeface="Avenir Heavy"/>
              </a:rPr>
              <a:t>in</a:t>
            </a:r>
            <a:r>
              <a:rPr sz="2000" b="1" spc="-35" dirty="0">
                <a:solidFill>
                  <a:srgbClr val="231F20"/>
                </a:solidFill>
                <a:latin typeface="Avenir Heavy"/>
                <a:cs typeface="Avenir Heavy"/>
              </a:rPr>
              <a:t> </a:t>
            </a:r>
            <a:r>
              <a:rPr sz="2000" b="1" dirty="0">
                <a:solidFill>
                  <a:srgbClr val="231F20"/>
                </a:solidFill>
                <a:latin typeface="Avenir Heavy"/>
                <a:cs typeface="Avenir Heavy"/>
              </a:rPr>
              <a:t>an</a:t>
            </a:r>
            <a:r>
              <a:rPr sz="2000" b="1" spc="-35" dirty="0">
                <a:solidFill>
                  <a:srgbClr val="231F20"/>
                </a:solidFill>
                <a:latin typeface="Avenir Heavy"/>
                <a:cs typeface="Avenir Heavy"/>
              </a:rPr>
              <a:t> </a:t>
            </a:r>
            <a:r>
              <a:rPr sz="2000" b="1" spc="-10" dirty="0">
                <a:solidFill>
                  <a:srgbClr val="231F20"/>
                </a:solidFill>
                <a:latin typeface="Avenir Heavy"/>
                <a:cs typeface="Avenir Heavy"/>
              </a:rPr>
              <a:t>uncontrolled</a:t>
            </a:r>
            <a:r>
              <a:rPr sz="2000" b="1" spc="-35" dirty="0">
                <a:solidFill>
                  <a:srgbClr val="231F20"/>
                </a:solidFill>
                <a:latin typeface="Avenir Heavy"/>
                <a:cs typeface="Avenir Heavy"/>
              </a:rPr>
              <a:t> </a:t>
            </a:r>
            <a:r>
              <a:rPr sz="2000" b="1" spc="-20" dirty="0">
                <a:solidFill>
                  <a:srgbClr val="231F20"/>
                </a:solidFill>
                <a:latin typeface="Avenir Heavy"/>
                <a:cs typeface="Avenir Heavy"/>
              </a:rPr>
              <a:t>way.</a:t>
            </a:r>
            <a:endParaRPr sz="2000">
              <a:latin typeface="Avenir Heavy"/>
              <a:cs typeface="Avenir Heavy"/>
            </a:endParaRPr>
          </a:p>
          <a:p>
            <a:pPr marL="12700">
              <a:lnSpc>
                <a:spcPct val="100000"/>
              </a:lnSpc>
              <a:spcBef>
                <a:spcPts val="720"/>
              </a:spcBef>
            </a:pPr>
            <a:r>
              <a:rPr sz="2000" dirty="0">
                <a:solidFill>
                  <a:srgbClr val="231F20"/>
                </a:solidFill>
                <a:latin typeface="Avenir Book"/>
                <a:cs typeface="Avenir Book"/>
              </a:rPr>
              <a:t>For</a:t>
            </a:r>
            <a:r>
              <a:rPr sz="2000" spc="-30" dirty="0">
                <a:solidFill>
                  <a:srgbClr val="231F20"/>
                </a:solidFill>
                <a:latin typeface="Avenir Book"/>
                <a:cs typeface="Avenir Book"/>
              </a:rPr>
              <a:t> </a:t>
            </a:r>
            <a:r>
              <a:rPr sz="2000" spc="-10" dirty="0">
                <a:solidFill>
                  <a:srgbClr val="231F20"/>
                </a:solidFill>
                <a:latin typeface="Avenir Book"/>
                <a:cs typeface="Avenir Book"/>
              </a:rPr>
              <a:t>example:</a:t>
            </a:r>
            <a:endParaRPr sz="2000">
              <a:latin typeface="Avenir Book"/>
              <a:cs typeface="Avenir Book"/>
            </a:endParaRPr>
          </a:p>
        </p:txBody>
      </p:sp>
      <p:sp>
        <p:nvSpPr>
          <p:cNvPr id="4" name="object 4"/>
          <p:cNvSpPr txBox="1"/>
          <p:nvPr/>
        </p:nvSpPr>
        <p:spPr>
          <a:xfrm>
            <a:off x="1841469" y="5475474"/>
            <a:ext cx="143510" cy="185420"/>
          </a:xfrm>
          <a:prstGeom prst="rect">
            <a:avLst/>
          </a:prstGeom>
        </p:spPr>
        <p:txBody>
          <a:bodyPr vert="horz" wrap="square" lIns="0" tIns="12700" rIns="0" bIns="0" rtlCol="0">
            <a:spAutoFit/>
          </a:bodyPr>
          <a:lstStyle/>
          <a:p>
            <a:pPr marL="12700">
              <a:lnSpc>
                <a:spcPct val="100000"/>
              </a:lnSpc>
              <a:spcBef>
                <a:spcPts val="100"/>
              </a:spcBef>
            </a:pPr>
            <a:r>
              <a:rPr sz="1050" spc="-50" dirty="0">
                <a:solidFill>
                  <a:srgbClr val="E16C25"/>
                </a:solidFill>
                <a:latin typeface="Apple Symbols"/>
                <a:cs typeface="Apple Symbols"/>
              </a:rPr>
              <a:t>■</a:t>
            </a:r>
            <a:endParaRPr sz="1050">
              <a:latin typeface="Apple Symbols"/>
              <a:cs typeface="Apple Symbols"/>
            </a:endParaRPr>
          </a:p>
        </p:txBody>
      </p:sp>
      <p:sp>
        <p:nvSpPr>
          <p:cNvPr id="5" name="object 5"/>
          <p:cNvSpPr txBox="1"/>
          <p:nvPr/>
        </p:nvSpPr>
        <p:spPr>
          <a:xfrm>
            <a:off x="1841469" y="5869174"/>
            <a:ext cx="143510" cy="185420"/>
          </a:xfrm>
          <a:prstGeom prst="rect">
            <a:avLst/>
          </a:prstGeom>
        </p:spPr>
        <p:txBody>
          <a:bodyPr vert="horz" wrap="square" lIns="0" tIns="12700" rIns="0" bIns="0" rtlCol="0">
            <a:spAutoFit/>
          </a:bodyPr>
          <a:lstStyle/>
          <a:p>
            <a:pPr marL="12700">
              <a:lnSpc>
                <a:spcPct val="100000"/>
              </a:lnSpc>
              <a:spcBef>
                <a:spcPts val="100"/>
              </a:spcBef>
            </a:pPr>
            <a:r>
              <a:rPr sz="1050" spc="-50" dirty="0">
                <a:solidFill>
                  <a:srgbClr val="E16C25"/>
                </a:solidFill>
                <a:latin typeface="Apple Symbols"/>
                <a:cs typeface="Apple Symbols"/>
              </a:rPr>
              <a:t>■</a:t>
            </a:r>
            <a:endParaRPr sz="1050">
              <a:latin typeface="Apple Symbols"/>
              <a:cs typeface="Apple Symbols"/>
            </a:endParaRPr>
          </a:p>
        </p:txBody>
      </p:sp>
      <p:sp>
        <p:nvSpPr>
          <p:cNvPr id="6" name="object 6"/>
          <p:cNvSpPr txBox="1"/>
          <p:nvPr/>
        </p:nvSpPr>
        <p:spPr>
          <a:xfrm>
            <a:off x="1841469" y="4681724"/>
            <a:ext cx="6543675" cy="1701800"/>
          </a:xfrm>
          <a:prstGeom prst="rect">
            <a:avLst/>
          </a:prstGeom>
        </p:spPr>
        <p:txBody>
          <a:bodyPr vert="horz" wrap="square" lIns="0" tIns="33019" rIns="0" bIns="0" rtlCol="0">
            <a:spAutoFit/>
          </a:bodyPr>
          <a:lstStyle/>
          <a:p>
            <a:pPr marL="234315" marR="5080" indent="-222250">
              <a:lnSpc>
                <a:spcPts val="2300"/>
              </a:lnSpc>
              <a:spcBef>
                <a:spcPts val="259"/>
              </a:spcBef>
              <a:buClr>
                <a:srgbClr val="E16C25"/>
              </a:buClr>
              <a:buSzPct val="52500"/>
              <a:buFont typeface="Apple Symbols"/>
              <a:buChar char="■"/>
              <a:tabLst>
                <a:tab pos="235585" algn="l"/>
              </a:tabLst>
            </a:pPr>
            <a:r>
              <a:rPr sz="2000" dirty="0">
                <a:solidFill>
                  <a:srgbClr val="231F20"/>
                </a:solidFill>
                <a:latin typeface="Avenir Book"/>
                <a:cs typeface="Avenir Book"/>
              </a:rPr>
              <a:t>New,</a:t>
            </a:r>
            <a:r>
              <a:rPr sz="2000" spc="-40" dirty="0">
                <a:solidFill>
                  <a:srgbClr val="231F20"/>
                </a:solidFill>
                <a:latin typeface="Avenir Book"/>
                <a:cs typeface="Avenir Book"/>
              </a:rPr>
              <a:t> </a:t>
            </a:r>
            <a:r>
              <a:rPr sz="2000" dirty="0">
                <a:solidFill>
                  <a:srgbClr val="231F20"/>
                </a:solidFill>
                <a:latin typeface="Avenir Book"/>
                <a:cs typeface="Avenir Book"/>
              </a:rPr>
              <a:t>abnormal,</a:t>
            </a:r>
            <a:r>
              <a:rPr sz="2000" spc="-35" dirty="0">
                <a:solidFill>
                  <a:srgbClr val="231F20"/>
                </a:solidFill>
                <a:latin typeface="Avenir Book"/>
                <a:cs typeface="Avenir Book"/>
              </a:rPr>
              <a:t> </a:t>
            </a:r>
            <a:r>
              <a:rPr sz="2000" dirty="0">
                <a:solidFill>
                  <a:srgbClr val="231F20"/>
                </a:solidFill>
                <a:latin typeface="Avenir Book"/>
                <a:cs typeface="Avenir Book"/>
              </a:rPr>
              <a:t>cells</a:t>
            </a:r>
            <a:r>
              <a:rPr sz="2000" spc="-40" dirty="0">
                <a:solidFill>
                  <a:srgbClr val="231F20"/>
                </a:solidFill>
                <a:latin typeface="Avenir Book"/>
                <a:cs typeface="Avenir Book"/>
              </a:rPr>
              <a:t> </a:t>
            </a:r>
            <a:r>
              <a:rPr sz="2000" dirty="0">
                <a:solidFill>
                  <a:srgbClr val="231F20"/>
                </a:solidFill>
                <a:latin typeface="Avenir Book"/>
                <a:cs typeface="Avenir Book"/>
              </a:rPr>
              <a:t>form</a:t>
            </a:r>
            <a:r>
              <a:rPr sz="2000" spc="-35" dirty="0">
                <a:solidFill>
                  <a:srgbClr val="231F20"/>
                </a:solidFill>
                <a:latin typeface="Avenir Book"/>
                <a:cs typeface="Avenir Book"/>
              </a:rPr>
              <a:t> </a:t>
            </a:r>
            <a:r>
              <a:rPr sz="2000" dirty="0">
                <a:solidFill>
                  <a:srgbClr val="231F20"/>
                </a:solidFill>
                <a:latin typeface="Avenir Book"/>
                <a:cs typeface="Avenir Book"/>
              </a:rPr>
              <a:t>when</a:t>
            </a:r>
            <a:r>
              <a:rPr sz="2000" spc="-35" dirty="0">
                <a:solidFill>
                  <a:srgbClr val="231F20"/>
                </a:solidFill>
                <a:latin typeface="Avenir Book"/>
                <a:cs typeface="Avenir Book"/>
              </a:rPr>
              <a:t> </a:t>
            </a:r>
            <a:r>
              <a:rPr sz="2000" dirty="0">
                <a:solidFill>
                  <a:srgbClr val="231F20"/>
                </a:solidFill>
                <a:latin typeface="Avenir Book"/>
                <a:cs typeface="Avenir Book"/>
              </a:rPr>
              <a:t>the</a:t>
            </a:r>
            <a:r>
              <a:rPr sz="2000" spc="-40" dirty="0">
                <a:solidFill>
                  <a:srgbClr val="231F20"/>
                </a:solidFill>
                <a:latin typeface="Avenir Book"/>
                <a:cs typeface="Avenir Book"/>
              </a:rPr>
              <a:t> </a:t>
            </a:r>
            <a:r>
              <a:rPr sz="2000" dirty="0">
                <a:solidFill>
                  <a:srgbClr val="231F20"/>
                </a:solidFill>
                <a:latin typeface="Avenir Book"/>
                <a:cs typeface="Avenir Book"/>
              </a:rPr>
              <a:t>body</a:t>
            </a:r>
            <a:r>
              <a:rPr sz="2000" spc="-35" dirty="0">
                <a:solidFill>
                  <a:srgbClr val="231F20"/>
                </a:solidFill>
                <a:latin typeface="Avenir Book"/>
                <a:cs typeface="Avenir Book"/>
              </a:rPr>
              <a:t> </a:t>
            </a:r>
            <a:r>
              <a:rPr sz="2000" dirty="0">
                <a:solidFill>
                  <a:srgbClr val="231F20"/>
                </a:solidFill>
                <a:latin typeface="Avenir Book"/>
                <a:cs typeface="Avenir Book"/>
              </a:rPr>
              <a:t>doesn’t</a:t>
            </a:r>
            <a:r>
              <a:rPr sz="2000" spc="-40" dirty="0">
                <a:solidFill>
                  <a:srgbClr val="231F20"/>
                </a:solidFill>
                <a:latin typeface="Avenir Book"/>
                <a:cs typeface="Avenir Book"/>
              </a:rPr>
              <a:t> </a:t>
            </a:r>
            <a:r>
              <a:rPr sz="2000" spc="-20" dirty="0">
                <a:solidFill>
                  <a:srgbClr val="231F20"/>
                </a:solidFill>
                <a:latin typeface="Avenir Book"/>
                <a:cs typeface="Avenir Book"/>
              </a:rPr>
              <a:t>need 	</a:t>
            </a:r>
            <a:r>
              <a:rPr sz="2000" spc="-10" dirty="0">
                <a:solidFill>
                  <a:srgbClr val="231F20"/>
                </a:solidFill>
                <a:latin typeface="Avenir Book"/>
                <a:cs typeface="Avenir Book"/>
              </a:rPr>
              <a:t>them.</a:t>
            </a:r>
            <a:endParaRPr sz="2000">
              <a:latin typeface="Avenir Book"/>
              <a:cs typeface="Avenir Book"/>
            </a:endParaRPr>
          </a:p>
          <a:p>
            <a:pPr marL="235585">
              <a:lnSpc>
                <a:spcPct val="100000"/>
              </a:lnSpc>
              <a:spcBef>
                <a:spcPts val="640"/>
              </a:spcBef>
            </a:pPr>
            <a:r>
              <a:rPr sz="2000" dirty="0">
                <a:solidFill>
                  <a:srgbClr val="231F20"/>
                </a:solidFill>
                <a:latin typeface="Avenir Book"/>
                <a:cs typeface="Avenir Book"/>
              </a:rPr>
              <a:t>Old</a:t>
            </a:r>
            <a:r>
              <a:rPr sz="2000" spc="-30" dirty="0">
                <a:solidFill>
                  <a:srgbClr val="231F20"/>
                </a:solidFill>
                <a:latin typeface="Avenir Book"/>
                <a:cs typeface="Avenir Book"/>
              </a:rPr>
              <a:t> </a:t>
            </a:r>
            <a:r>
              <a:rPr sz="2000" dirty="0">
                <a:solidFill>
                  <a:srgbClr val="231F20"/>
                </a:solidFill>
                <a:latin typeface="Avenir Book"/>
                <a:cs typeface="Avenir Book"/>
              </a:rPr>
              <a:t>or</a:t>
            </a:r>
            <a:r>
              <a:rPr sz="2000" spc="-25" dirty="0">
                <a:solidFill>
                  <a:srgbClr val="231F20"/>
                </a:solidFill>
                <a:latin typeface="Avenir Book"/>
                <a:cs typeface="Avenir Book"/>
              </a:rPr>
              <a:t> </a:t>
            </a:r>
            <a:r>
              <a:rPr sz="2000" dirty="0">
                <a:solidFill>
                  <a:srgbClr val="231F20"/>
                </a:solidFill>
                <a:latin typeface="Avenir Book"/>
                <a:cs typeface="Avenir Book"/>
              </a:rPr>
              <a:t>damaged</a:t>
            </a:r>
            <a:r>
              <a:rPr sz="2000" spc="-30" dirty="0">
                <a:solidFill>
                  <a:srgbClr val="231F20"/>
                </a:solidFill>
                <a:latin typeface="Avenir Book"/>
                <a:cs typeface="Avenir Book"/>
              </a:rPr>
              <a:t> </a:t>
            </a:r>
            <a:r>
              <a:rPr sz="2000" dirty="0">
                <a:solidFill>
                  <a:srgbClr val="231F20"/>
                </a:solidFill>
                <a:latin typeface="Avenir Book"/>
                <a:cs typeface="Avenir Book"/>
              </a:rPr>
              <a:t>cells</a:t>
            </a:r>
            <a:r>
              <a:rPr sz="2000" spc="-25" dirty="0">
                <a:solidFill>
                  <a:srgbClr val="231F20"/>
                </a:solidFill>
                <a:latin typeface="Avenir Book"/>
                <a:cs typeface="Avenir Book"/>
              </a:rPr>
              <a:t> </a:t>
            </a:r>
            <a:r>
              <a:rPr sz="2000" dirty="0">
                <a:solidFill>
                  <a:srgbClr val="231F20"/>
                </a:solidFill>
                <a:latin typeface="Avenir Book"/>
                <a:cs typeface="Avenir Book"/>
              </a:rPr>
              <a:t>don’t</a:t>
            </a:r>
            <a:r>
              <a:rPr sz="2000" spc="-25" dirty="0">
                <a:solidFill>
                  <a:srgbClr val="231F20"/>
                </a:solidFill>
                <a:latin typeface="Avenir Book"/>
                <a:cs typeface="Avenir Book"/>
              </a:rPr>
              <a:t> </a:t>
            </a:r>
            <a:r>
              <a:rPr sz="2000" dirty="0">
                <a:solidFill>
                  <a:srgbClr val="231F20"/>
                </a:solidFill>
                <a:latin typeface="Avenir Book"/>
                <a:cs typeface="Avenir Book"/>
              </a:rPr>
              <a:t>die</a:t>
            </a:r>
            <a:r>
              <a:rPr sz="2000" spc="-30" dirty="0">
                <a:solidFill>
                  <a:srgbClr val="231F20"/>
                </a:solidFill>
                <a:latin typeface="Avenir Book"/>
                <a:cs typeface="Avenir Book"/>
              </a:rPr>
              <a:t> </a:t>
            </a:r>
            <a:r>
              <a:rPr sz="2000" dirty="0">
                <a:solidFill>
                  <a:srgbClr val="231F20"/>
                </a:solidFill>
                <a:latin typeface="Avenir Book"/>
                <a:cs typeface="Avenir Book"/>
              </a:rPr>
              <a:t>when</a:t>
            </a:r>
            <a:r>
              <a:rPr sz="2000" spc="-25" dirty="0">
                <a:solidFill>
                  <a:srgbClr val="231F20"/>
                </a:solidFill>
                <a:latin typeface="Avenir Book"/>
                <a:cs typeface="Avenir Book"/>
              </a:rPr>
              <a:t> </a:t>
            </a:r>
            <a:r>
              <a:rPr sz="2000" dirty="0">
                <a:solidFill>
                  <a:srgbClr val="231F20"/>
                </a:solidFill>
                <a:latin typeface="Avenir Book"/>
                <a:cs typeface="Avenir Book"/>
              </a:rPr>
              <a:t>they</a:t>
            </a:r>
            <a:r>
              <a:rPr sz="2000" spc="-25" dirty="0">
                <a:solidFill>
                  <a:srgbClr val="231F20"/>
                </a:solidFill>
                <a:latin typeface="Avenir Book"/>
                <a:cs typeface="Avenir Book"/>
              </a:rPr>
              <a:t> </a:t>
            </a:r>
            <a:r>
              <a:rPr sz="2000" spc="-10" dirty="0">
                <a:solidFill>
                  <a:srgbClr val="231F20"/>
                </a:solidFill>
                <a:latin typeface="Avenir Book"/>
                <a:cs typeface="Avenir Book"/>
              </a:rPr>
              <a:t>should.</a:t>
            </a:r>
            <a:endParaRPr sz="2000">
              <a:latin typeface="Avenir Book"/>
              <a:cs typeface="Avenir Book"/>
            </a:endParaRPr>
          </a:p>
          <a:p>
            <a:pPr marL="235585" marR="441959">
              <a:lnSpc>
                <a:spcPts val="2300"/>
              </a:lnSpc>
              <a:spcBef>
                <a:spcPts val="860"/>
              </a:spcBef>
            </a:pPr>
            <a:r>
              <a:rPr sz="2000" dirty="0">
                <a:solidFill>
                  <a:srgbClr val="231F20"/>
                </a:solidFill>
                <a:latin typeface="Avenir Book"/>
                <a:cs typeface="Avenir Book"/>
              </a:rPr>
              <a:t>Cancer</a:t>
            </a:r>
            <a:r>
              <a:rPr sz="2000" spc="-25" dirty="0">
                <a:solidFill>
                  <a:srgbClr val="231F20"/>
                </a:solidFill>
                <a:latin typeface="Avenir Book"/>
                <a:cs typeface="Avenir Book"/>
              </a:rPr>
              <a:t> </a:t>
            </a:r>
            <a:r>
              <a:rPr sz="2000" dirty="0">
                <a:solidFill>
                  <a:srgbClr val="231F20"/>
                </a:solidFill>
                <a:latin typeface="Avenir Book"/>
                <a:cs typeface="Avenir Book"/>
              </a:rPr>
              <a:t>cells</a:t>
            </a:r>
            <a:r>
              <a:rPr sz="2000" spc="-25" dirty="0">
                <a:solidFill>
                  <a:srgbClr val="231F20"/>
                </a:solidFill>
                <a:latin typeface="Avenir Book"/>
                <a:cs typeface="Avenir Book"/>
              </a:rPr>
              <a:t> </a:t>
            </a:r>
            <a:r>
              <a:rPr sz="2000" dirty="0">
                <a:solidFill>
                  <a:srgbClr val="231F20"/>
                </a:solidFill>
                <a:latin typeface="Avenir Book"/>
                <a:cs typeface="Avenir Book"/>
              </a:rPr>
              <a:t>invade</a:t>
            </a:r>
            <a:r>
              <a:rPr sz="2000" spc="-25" dirty="0">
                <a:solidFill>
                  <a:srgbClr val="231F20"/>
                </a:solidFill>
                <a:latin typeface="Avenir Book"/>
                <a:cs typeface="Avenir Book"/>
              </a:rPr>
              <a:t> </a:t>
            </a:r>
            <a:r>
              <a:rPr sz="2000" dirty="0">
                <a:solidFill>
                  <a:srgbClr val="231F20"/>
                </a:solidFill>
                <a:latin typeface="Avenir Book"/>
                <a:cs typeface="Avenir Book"/>
              </a:rPr>
              <a:t>and</a:t>
            </a:r>
            <a:r>
              <a:rPr sz="2000" spc="-25" dirty="0">
                <a:solidFill>
                  <a:srgbClr val="231F20"/>
                </a:solidFill>
                <a:latin typeface="Avenir Book"/>
                <a:cs typeface="Avenir Book"/>
              </a:rPr>
              <a:t> </a:t>
            </a:r>
            <a:r>
              <a:rPr sz="2000" dirty="0">
                <a:solidFill>
                  <a:srgbClr val="231F20"/>
                </a:solidFill>
                <a:latin typeface="Avenir Book"/>
                <a:cs typeface="Avenir Book"/>
              </a:rPr>
              <a:t>damage</a:t>
            </a:r>
            <a:r>
              <a:rPr sz="2000" spc="-25" dirty="0">
                <a:solidFill>
                  <a:srgbClr val="231F20"/>
                </a:solidFill>
                <a:latin typeface="Avenir Book"/>
                <a:cs typeface="Avenir Book"/>
              </a:rPr>
              <a:t> </a:t>
            </a:r>
            <a:r>
              <a:rPr sz="2000" dirty="0">
                <a:solidFill>
                  <a:srgbClr val="231F20"/>
                </a:solidFill>
                <a:latin typeface="Avenir Book"/>
                <a:cs typeface="Avenir Book"/>
              </a:rPr>
              <a:t>nearby</a:t>
            </a:r>
            <a:r>
              <a:rPr sz="2000" spc="-25" dirty="0">
                <a:solidFill>
                  <a:srgbClr val="231F20"/>
                </a:solidFill>
                <a:latin typeface="Avenir Book"/>
                <a:cs typeface="Avenir Book"/>
              </a:rPr>
              <a:t> </a:t>
            </a:r>
            <a:r>
              <a:rPr sz="2000" dirty="0">
                <a:solidFill>
                  <a:srgbClr val="231F20"/>
                </a:solidFill>
                <a:latin typeface="Avenir Book"/>
                <a:cs typeface="Avenir Book"/>
              </a:rPr>
              <a:t>tissues</a:t>
            </a:r>
            <a:r>
              <a:rPr sz="2000" spc="-25" dirty="0">
                <a:solidFill>
                  <a:srgbClr val="231F20"/>
                </a:solidFill>
                <a:latin typeface="Avenir Book"/>
                <a:cs typeface="Avenir Book"/>
              </a:rPr>
              <a:t> and </a:t>
            </a:r>
            <a:r>
              <a:rPr sz="2000" dirty="0">
                <a:solidFill>
                  <a:srgbClr val="231F20"/>
                </a:solidFill>
                <a:latin typeface="Avenir Book"/>
                <a:cs typeface="Avenir Book"/>
              </a:rPr>
              <a:t>spread</a:t>
            </a:r>
            <a:r>
              <a:rPr sz="2000" spc="-15" dirty="0">
                <a:solidFill>
                  <a:srgbClr val="231F20"/>
                </a:solidFill>
                <a:latin typeface="Avenir Book"/>
                <a:cs typeface="Avenir Book"/>
              </a:rPr>
              <a:t> </a:t>
            </a:r>
            <a:r>
              <a:rPr sz="2000" dirty="0">
                <a:solidFill>
                  <a:srgbClr val="231F20"/>
                </a:solidFill>
                <a:latin typeface="Avenir Book"/>
                <a:cs typeface="Avenir Book"/>
              </a:rPr>
              <a:t>to</a:t>
            </a:r>
            <a:r>
              <a:rPr sz="2000" spc="-10" dirty="0">
                <a:solidFill>
                  <a:srgbClr val="231F20"/>
                </a:solidFill>
                <a:latin typeface="Avenir Book"/>
                <a:cs typeface="Avenir Book"/>
              </a:rPr>
              <a:t> </a:t>
            </a:r>
            <a:r>
              <a:rPr sz="2000" dirty="0">
                <a:solidFill>
                  <a:srgbClr val="231F20"/>
                </a:solidFill>
                <a:latin typeface="Avenir Book"/>
                <a:cs typeface="Avenir Book"/>
              </a:rPr>
              <a:t>other</a:t>
            </a:r>
            <a:r>
              <a:rPr sz="2000" spc="-15" dirty="0">
                <a:solidFill>
                  <a:srgbClr val="231F20"/>
                </a:solidFill>
                <a:latin typeface="Avenir Book"/>
                <a:cs typeface="Avenir Book"/>
              </a:rPr>
              <a:t> </a:t>
            </a:r>
            <a:r>
              <a:rPr sz="2000" dirty="0">
                <a:solidFill>
                  <a:srgbClr val="231F20"/>
                </a:solidFill>
                <a:latin typeface="Avenir Book"/>
                <a:cs typeface="Avenir Book"/>
              </a:rPr>
              <a:t>parts</a:t>
            </a:r>
            <a:r>
              <a:rPr sz="2000" spc="-10" dirty="0">
                <a:solidFill>
                  <a:srgbClr val="231F20"/>
                </a:solidFill>
                <a:latin typeface="Avenir Book"/>
                <a:cs typeface="Avenir Book"/>
              </a:rPr>
              <a:t> </a:t>
            </a:r>
            <a:r>
              <a:rPr sz="2000" dirty="0">
                <a:solidFill>
                  <a:srgbClr val="231F20"/>
                </a:solidFill>
                <a:latin typeface="Avenir Book"/>
                <a:cs typeface="Avenir Book"/>
              </a:rPr>
              <a:t>of</a:t>
            </a:r>
            <a:r>
              <a:rPr sz="2000" spc="-15" dirty="0">
                <a:solidFill>
                  <a:srgbClr val="231F20"/>
                </a:solidFill>
                <a:latin typeface="Avenir Book"/>
                <a:cs typeface="Avenir Book"/>
              </a:rPr>
              <a:t> </a:t>
            </a:r>
            <a:r>
              <a:rPr sz="2000" dirty="0">
                <a:solidFill>
                  <a:srgbClr val="231F20"/>
                </a:solidFill>
                <a:latin typeface="Avenir Book"/>
                <a:cs typeface="Avenir Book"/>
              </a:rPr>
              <a:t>the</a:t>
            </a:r>
            <a:r>
              <a:rPr sz="2000" spc="-10" dirty="0">
                <a:solidFill>
                  <a:srgbClr val="231F20"/>
                </a:solidFill>
                <a:latin typeface="Avenir Book"/>
                <a:cs typeface="Avenir Book"/>
              </a:rPr>
              <a:t> body.</a:t>
            </a:r>
            <a:endParaRPr sz="2000">
              <a:latin typeface="Avenir Book"/>
              <a:cs typeface="Avenir Book"/>
            </a:endParaRPr>
          </a:p>
        </p:txBody>
      </p:sp>
      <p:sp>
        <p:nvSpPr>
          <p:cNvPr id="7" name="object 7"/>
          <p:cNvSpPr txBox="1"/>
          <p:nvPr/>
        </p:nvSpPr>
        <p:spPr>
          <a:xfrm>
            <a:off x="292100" y="7315200"/>
            <a:ext cx="5270500" cy="182101"/>
          </a:xfrm>
          <a:prstGeom prst="rect">
            <a:avLst/>
          </a:prstGeom>
        </p:spPr>
        <p:txBody>
          <a:bodyPr vert="horz" wrap="square" lIns="0" tIns="12700" rIns="0" bIns="0" rtlCol="0">
            <a:spAutoFit/>
          </a:bodyPr>
          <a:lstStyle/>
          <a:p>
            <a:pPr marL="12700">
              <a:lnSpc>
                <a:spcPct val="100000"/>
              </a:lnSpc>
              <a:spcBef>
                <a:spcPts val="100"/>
              </a:spcBef>
            </a:pPr>
            <a:r>
              <a:rPr sz="1100" dirty="0">
                <a:solidFill>
                  <a:srgbClr val="004E71"/>
                </a:solidFill>
                <a:latin typeface="Avenir Next Medium"/>
                <a:cs typeface="Avenir Next Medium"/>
              </a:rPr>
              <a:t>P</a:t>
            </a:r>
            <a:r>
              <a:rPr sz="1100" spc="-70" dirty="0">
                <a:solidFill>
                  <a:srgbClr val="004E71"/>
                </a:solidFill>
                <a:latin typeface="Avenir Next Medium"/>
                <a:cs typeface="Avenir Next Medium"/>
              </a:rPr>
              <a:t> </a:t>
            </a:r>
            <a:r>
              <a:rPr sz="1100" dirty="0">
                <a:solidFill>
                  <a:srgbClr val="004E71"/>
                </a:solidFill>
                <a:latin typeface="Avenir Next Medium"/>
                <a:cs typeface="Avenir Next Medium"/>
              </a:rPr>
              <a:t>E</a:t>
            </a:r>
            <a:r>
              <a:rPr sz="1100" spc="-60" dirty="0">
                <a:solidFill>
                  <a:srgbClr val="004E71"/>
                </a:solidFill>
                <a:latin typeface="Avenir Next Medium"/>
                <a:cs typeface="Avenir Next Medium"/>
              </a:rPr>
              <a:t> </a:t>
            </a:r>
            <a:r>
              <a:rPr sz="1100" dirty="0">
                <a:solidFill>
                  <a:srgbClr val="004E71"/>
                </a:solidFill>
                <a:latin typeface="Avenir Next Medium"/>
                <a:cs typeface="Avenir Next Medium"/>
              </a:rPr>
              <a:t>D</a:t>
            </a:r>
            <a:r>
              <a:rPr sz="1100" spc="-50" dirty="0">
                <a:solidFill>
                  <a:srgbClr val="004E71"/>
                </a:solidFill>
                <a:latin typeface="Avenir Next Medium"/>
                <a:cs typeface="Avenir Next Medium"/>
              </a:rPr>
              <a:t> </a:t>
            </a:r>
            <a:r>
              <a:rPr sz="1100" spc="105" dirty="0">
                <a:solidFill>
                  <a:srgbClr val="004E71"/>
                </a:solidFill>
                <a:latin typeface="Avenir Next Medium"/>
                <a:cs typeface="Avenir Next Medium"/>
              </a:rPr>
              <a:t>IA</a:t>
            </a:r>
            <a:r>
              <a:rPr sz="1100" spc="-130" dirty="0">
                <a:solidFill>
                  <a:srgbClr val="004E71"/>
                </a:solidFill>
                <a:latin typeface="Avenir Next Medium"/>
                <a:cs typeface="Avenir Next Medium"/>
              </a:rPr>
              <a:t> </a:t>
            </a:r>
            <a:r>
              <a:rPr sz="1100" dirty="0">
                <a:solidFill>
                  <a:srgbClr val="004E71"/>
                </a:solidFill>
                <a:latin typeface="Avenir Next Medium"/>
                <a:cs typeface="Avenir Next Medium"/>
              </a:rPr>
              <a:t>T</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R</a:t>
            </a:r>
            <a:r>
              <a:rPr sz="1100" spc="-45" dirty="0">
                <a:solidFill>
                  <a:srgbClr val="004E71"/>
                </a:solidFill>
                <a:latin typeface="Avenir Next Medium"/>
                <a:cs typeface="Avenir Next Medium"/>
              </a:rPr>
              <a:t> </a:t>
            </a:r>
            <a:r>
              <a:rPr sz="1100" dirty="0">
                <a:solidFill>
                  <a:srgbClr val="004E71"/>
                </a:solidFill>
                <a:latin typeface="Avenir Next Medium"/>
                <a:cs typeface="Avenir Next Medium"/>
              </a:rPr>
              <a:t>I</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C</a:t>
            </a:r>
            <a:r>
              <a:rPr sz="1100" spc="440" dirty="0">
                <a:solidFill>
                  <a:srgbClr val="004E71"/>
                </a:solidFill>
                <a:latin typeface="Avenir Next Medium"/>
                <a:cs typeface="Avenir Next Medium"/>
              </a:rPr>
              <a:t> </a:t>
            </a:r>
            <a:r>
              <a:rPr sz="1100" dirty="0">
                <a:solidFill>
                  <a:srgbClr val="004E71"/>
                </a:solidFill>
                <a:latin typeface="Avenir Next Medium"/>
                <a:cs typeface="Avenir Next Medium"/>
              </a:rPr>
              <a:t>E</a:t>
            </a:r>
            <a:r>
              <a:rPr sz="1100" spc="-60" dirty="0">
                <a:solidFill>
                  <a:srgbClr val="004E71"/>
                </a:solidFill>
                <a:latin typeface="Avenir Next Medium"/>
                <a:cs typeface="Avenir Next Medium"/>
              </a:rPr>
              <a:t> </a:t>
            </a:r>
            <a:r>
              <a:rPr sz="1100" dirty="0">
                <a:solidFill>
                  <a:srgbClr val="004E71"/>
                </a:solidFill>
                <a:latin typeface="Avenir Next Medium"/>
                <a:cs typeface="Avenir Next Medium"/>
              </a:rPr>
              <a:t>N</a:t>
            </a:r>
            <a:r>
              <a:rPr sz="1100" spc="-45" dirty="0">
                <a:solidFill>
                  <a:srgbClr val="004E71"/>
                </a:solidFill>
                <a:latin typeface="Avenir Next Medium"/>
                <a:cs typeface="Avenir Next Medium"/>
              </a:rPr>
              <a:t> </a:t>
            </a:r>
            <a:r>
              <a:rPr sz="1100" dirty="0">
                <a:solidFill>
                  <a:srgbClr val="004E71"/>
                </a:solidFill>
                <a:latin typeface="Avenir Next Medium"/>
                <a:cs typeface="Avenir Next Medium"/>
              </a:rPr>
              <a:t>V</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I</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R</a:t>
            </a:r>
            <a:r>
              <a:rPr sz="1100" spc="-60" dirty="0">
                <a:solidFill>
                  <a:srgbClr val="004E71"/>
                </a:solidFill>
                <a:latin typeface="Avenir Next Medium"/>
                <a:cs typeface="Avenir Next Medium"/>
              </a:rPr>
              <a:t> </a:t>
            </a:r>
            <a:r>
              <a:rPr sz="1100" spc="165" dirty="0">
                <a:solidFill>
                  <a:srgbClr val="004E71"/>
                </a:solidFill>
                <a:latin typeface="Avenir Next Medium"/>
                <a:cs typeface="Avenir Next Medium"/>
              </a:rPr>
              <a:t>ONME</a:t>
            </a:r>
            <a:r>
              <a:rPr sz="1100" spc="-60" dirty="0">
                <a:solidFill>
                  <a:srgbClr val="004E71"/>
                </a:solidFill>
                <a:latin typeface="Avenir Next Medium"/>
                <a:cs typeface="Avenir Next Medium"/>
              </a:rPr>
              <a:t> </a:t>
            </a:r>
            <a:r>
              <a:rPr sz="1100" dirty="0">
                <a:solidFill>
                  <a:srgbClr val="004E71"/>
                </a:solidFill>
                <a:latin typeface="Avenir Next Medium"/>
                <a:cs typeface="Avenir Next Medium"/>
              </a:rPr>
              <a:t>N</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T</a:t>
            </a:r>
            <a:r>
              <a:rPr sz="1100" spc="-130" dirty="0">
                <a:solidFill>
                  <a:srgbClr val="004E71"/>
                </a:solidFill>
                <a:latin typeface="Avenir Next Medium"/>
                <a:cs typeface="Avenir Next Medium"/>
              </a:rPr>
              <a:t> </a:t>
            </a:r>
            <a:r>
              <a:rPr sz="1100" spc="105" dirty="0">
                <a:solidFill>
                  <a:srgbClr val="004E71"/>
                </a:solidFill>
                <a:latin typeface="Avenir Next Medium"/>
                <a:cs typeface="Avenir Next Medium"/>
              </a:rPr>
              <a:t>AL</a:t>
            </a:r>
            <a:r>
              <a:rPr sz="1100" spc="440" dirty="0">
                <a:solidFill>
                  <a:srgbClr val="004E71"/>
                </a:solidFill>
                <a:latin typeface="Avenir Next Medium"/>
                <a:cs typeface="Avenir Next Medium"/>
              </a:rPr>
              <a:t> </a:t>
            </a:r>
            <a:r>
              <a:rPr sz="1100" dirty="0">
                <a:solidFill>
                  <a:srgbClr val="004E71"/>
                </a:solidFill>
                <a:latin typeface="Avenir Next Medium"/>
                <a:cs typeface="Avenir Next Medium"/>
              </a:rPr>
              <a:t>H</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E</a:t>
            </a:r>
            <a:r>
              <a:rPr sz="1100" spc="-25" dirty="0">
                <a:solidFill>
                  <a:srgbClr val="004E71"/>
                </a:solidFill>
                <a:latin typeface="Avenir Next Medium"/>
                <a:cs typeface="Avenir Next Medium"/>
              </a:rPr>
              <a:t> </a:t>
            </a:r>
            <a:r>
              <a:rPr sz="1100" spc="105" dirty="0">
                <a:solidFill>
                  <a:srgbClr val="004E71"/>
                </a:solidFill>
                <a:latin typeface="Avenir Next Medium"/>
                <a:cs typeface="Avenir Next Medium"/>
              </a:rPr>
              <a:t>AL</a:t>
            </a:r>
            <a:r>
              <a:rPr sz="1100" spc="-130" dirty="0">
                <a:solidFill>
                  <a:srgbClr val="004E71"/>
                </a:solidFill>
                <a:latin typeface="Avenir Next Medium"/>
                <a:cs typeface="Avenir Next Medium"/>
              </a:rPr>
              <a:t> </a:t>
            </a:r>
            <a:r>
              <a:rPr sz="1100" dirty="0">
                <a:solidFill>
                  <a:srgbClr val="004E71"/>
                </a:solidFill>
                <a:latin typeface="Avenir Next Medium"/>
                <a:cs typeface="Avenir Next Medium"/>
              </a:rPr>
              <a:t>T</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H</a:t>
            </a:r>
            <a:r>
              <a:rPr sz="1100" spc="440" dirty="0">
                <a:solidFill>
                  <a:srgbClr val="004E71"/>
                </a:solidFill>
                <a:latin typeface="Avenir Next Medium"/>
                <a:cs typeface="Avenir Next Medium"/>
              </a:rPr>
              <a:t> </a:t>
            </a:r>
            <a:r>
              <a:rPr sz="1100" dirty="0">
                <a:solidFill>
                  <a:srgbClr val="004E71"/>
                </a:solidFill>
                <a:latin typeface="Avenir Next Medium"/>
                <a:cs typeface="Avenir Next Medium"/>
              </a:rPr>
              <a:t>S</a:t>
            </a:r>
            <a:r>
              <a:rPr sz="1100" spc="-60" dirty="0">
                <a:solidFill>
                  <a:srgbClr val="004E71"/>
                </a:solidFill>
                <a:latin typeface="Avenir Next Medium"/>
                <a:cs typeface="Avenir Next Medium"/>
              </a:rPr>
              <a:t> </a:t>
            </a:r>
            <a:r>
              <a:rPr sz="1100" dirty="0">
                <a:solidFill>
                  <a:srgbClr val="004E71"/>
                </a:solidFill>
                <a:latin typeface="Avenir Next Medium"/>
                <a:cs typeface="Avenir Next Medium"/>
              </a:rPr>
              <a:t>P</a:t>
            </a:r>
            <a:r>
              <a:rPr sz="1100" spc="-65" dirty="0">
                <a:solidFill>
                  <a:srgbClr val="004E71"/>
                </a:solidFill>
                <a:latin typeface="Avenir Next Medium"/>
                <a:cs typeface="Avenir Next Medium"/>
              </a:rPr>
              <a:t> </a:t>
            </a:r>
            <a:r>
              <a:rPr sz="1100" spc="-10" dirty="0">
                <a:solidFill>
                  <a:srgbClr val="004E71"/>
                </a:solidFill>
                <a:latin typeface="Avenir Next Medium"/>
                <a:cs typeface="Avenir Next Medium"/>
              </a:rPr>
              <a:t>E</a:t>
            </a:r>
            <a:r>
              <a:rPr sz="1100" spc="-70" dirty="0">
                <a:solidFill>
                  <a:srgbClr val="004E71"/>
                </a:solidFill>
                <a:latin typeface="Avenir Next Medium"/>
                <a:cs typeface="Avenir Next Medium"/>
              </a:rPr>
              <a:t> </a:t>
            </a:r>
            <a:r>
              <a:rPr sz="1100" dirty="0">
                <a:solidFill>
                  <a:srgbClr val="004E71"/>
                </a:solidFill>
                <a:latin typeface="Avenir Next Medium"/>
                <a:cs typeface="Avenir Next Medium"/>
              </a:rPr>
              <a:t>C</a:t>
            </a:r>
            <a:r>
              <a:rPr sz="1100" spc="-55" dirty="0">
                <a:solidFill>
                  <a:srgbClr val="004E71"/>
                </a:solidFill>
                <a:latin typeface="Avenir Next Medium"/>
                <a:cs typeface="Avenir Next Medium"/>
              </a:rPr>
              <a:t> </a:t>
            </a:r>
            <a:r>
              <a:rPr sz="1100" spc="140" dirty="0">
                <a:solidFill>
                  <a:srgbClr val="004E71"/>
                </a:solidFill>
                <a:latin typeface="Avenir Next Medium"/>
                <a:cs typeface="Avenir Next Medium"/>
              </a:rPr>
              <a:t>IAL</a:t>
            </a:r>
            <a:r>
              <a:rPr sz="1100" spc="-130" dirty="0">
                <a:solidFill>
                  <a:srgbClr val="004E71"/>
                </a:solidFill>
                <a:latin typeface="Avenir Next Medium"/>
                <a:cs typeface="Avenir Next Medium"/>
              </a:rPr>
              <a:t> </a:t>
            </a:r>
            <a:r>
              <a:rPr sz="1100" dirty="0">
                <a:solidFill>
                  <a:srgbClr val="004E71"/>
                </a:solidFill>
                <a:latin typeface="Avenir Next Medium"/>
                <a:cs typeface="Avenir Next Medium"/>
              </a:rPr>
              <a:t>T Y</a:t>
            </a:r>
            <a:r>
              <a:rPr sz="1100" spc="440" dirty="0">
                <a:solidFill>
                  <a:srgbClr val="004E71"/>
                </a:solidFill>
                <a:latin typeface="Avenir Next Medium"/>
                <a:cs typeface="Avenir Next Medium"/>
              </a:rPr>
              <a:t> </a:t>
            </a:r>
            <a:r>
              <a:rPr sz="1100" spc="100" dirty="0">
                <a:solidFill>
                  <a:srgbClr val="004E71"/>
                </a:solidFill>
                <a:latin typeface="Avenir Next Medium"/>
                <a:cs typeface="Avenir Next Medium"/>
              </a:rPr>
              <a:t>UN</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I</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T</a:t>
            </a:r>
            <a:r>
              <a:rPr sz="1100" spc="-45" dirty="0">
                <a:solidFill>
                  <a:srgbClr val="004E71"/>
                </a:solidFill>
                <a:latin typeface="Avenir Next Medium"/>
                <a:cs typeface="Avenir Next Medium"/>
              </a:rPr>
              <a:t> </a:t>
            </a:r>
            <a:r>
              <a:rPr sz="1100" spc="-50" dirty="0">
                <a:solidFill>
                  <a:srgbClr val="004E71"/>
                </a:solidFill>
                <a:latin typeface="Avenir Next Medium"/>
                <a:cs typeface="Avenir Next Medium"/>
              </a:rPr>
              <a:t>S</a:t>
            </a:r>
            <a:endParaRPr sz="1100" dirty="0">
              <a:latin typeface="Avenir Next Medium"/>
              <a:cs typeface="Avenir Next Medium"/>
            </a:endParaRPr>
          </a:p>
        </p:txBody>
      </p:sp>
      <p:sp>
        <p:nvSpPr>
          <p:cNvPr id="8" name="object 8"/>
          <p:cNvSpPr txBox="1"/>
          <p:nvPr/>
        </p:nvSpPr>
        <p:spPr>
          <a:xfrm>
            <a:off x="7975600" y="7146035"/>
            <a:ext cx="1803400" cy="482600"/>
          </a:xfrm>
          <a:prstGeom prst="rect">
            <a:avLst/>
          </a:prstGeom>
        </p:spPr>
        <p:txBody>
          <a:bodyPr vert="horz" wrap="square" lIns="0" tIns="12700" rIns="0" bIns="0" rtlCol="0">
            <a:spAutoFit/>
          </a:bodyPr>
          <a:lstStyle/>
          <a:p>
            <a:pPr marL="12700">
              <a:lnSpc>
                <a:spcPct val="100000"/>
              </a:lnSpc>
              <a:spcBef>
                <a:spcPts val="100"/>
              </a:spcBef>
              <a:tabLst>
                <a:tab pos="1563370" algn="l"/>
              </a:tabLst>
            </a:pPr>
            <a:r>
              <a:rPr sz="2000" spc="-10" dirty="0">
                <a:solidFill>
                  <a:srgbClr val="004E71"/>
                </a:solidFill>
                <a:latin typeface="Avenir Next Medium"/>
                <a:cs typeface="Avenir Next Medium"/>
              </a:rPr>
              <a:t>Educator</a:t>
            </a:r>
            <a:r>
              <a:rPr sz="2000" dirty="0">
                <a:solidFill>
                  <a:srgbClr val="004E71"/>
                </a:solidFill>
                <a:latin typeface="Avenir Next Medium"/>
                <a:cs typeface="Avenir Next Medium"/>
              </a:rPr>
              <a:t>	</a:t>
            </a:r>
            <a:r>
              <a:rPr sz="3000" spc="-50" dirty="0">
                <a:solidFill>
                  <a:srgbClr val="004E71"/>
                </a:solidFill>
                <a:latin typeface="Avenir Next Medium"/>
                <a:cs typeface="Avenir Next Medium"/>
              </a:rPr>
              <a:t>2</a:t>
            </a:r>
            <a:endParaRPr sz="3000">
              <a:latin typeface="Avenir Next Medium"/>
              <a:cs typeface="Avenir Next Medium"/>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1677542" y="1528573"/>
            <a:ext cx="5742305" cy="5742305"/>
            <a:chOff x="1677542" y="1528573"/>
            <a:chExt cx="5742305" cy="5742305"/>
          </a:xfrm>
        </p:grpSpPr>
        <p:sp>
          <p:nvSpPr>
            <p:cNvPr id="3" name="object 3"/>
            <p:cNvSpPr/>
            <p:nvPr/>
          </p:nvSpPr>
          <p:spPr>
            <a:xfrm>
              <a:off x="1713356" y="1564387"/>
              <a:ext cx="5670550" cy="5670550"/>
            </a:xfrm>
            <a:custGeom>
              <a:avLst/>
              <a:gdLst/>
              <a:ahLst/>
              <a:cxnLst/>
              <a:rect l="l" t="t" r="r" b="b"/>
              <a:pathLst>
                <a:path w="5670550" h="5670550">
                  <a:moveTo>
                    <a:pt x="2835275" y="0"/>
                  </a:moveTo>
                  <a:lnTo>
                    <a:pt x="2786941" y="403"/>
                  </a:lnTo>
                  <a:lnTo>
                    <a:pt x="2738802" y="1610"/>
                  </a:lnTo>
                  <a:lnTo>
                    <a:pt x="2690866" y="3613"/>
                  </a:lnTo>
                  <a:lnTo>
                    <a:pt x="2643138" y="6407"/>
                  </a:lnTo>
                  <a:lnTo>
                    <a:pt x="2595624" y="9985"/>
                  </a:lnTo>
                  <a:lnTo>
                    <a:pt x="2548331" y="14340"/>
                  </a:lnTo>
                  <a:lnTo>
                    <a:pt x="2501266" y="19466"/>
                  </a:lnTo>
                  <a:lnTo>
                    <a:pt x="2454435" y="25357"/>
                  </a:lnTo>
                  <a:lnTo>
                    <a:pt x="2407844" y="32006"/>
                  </a:lnTo>
                  <a:lnTo>
                    <a:pt x="2361500" y="39407"/>
                  </a:lnTo>
                  <a:lnTo>
                    <a:pt x="2315408" y="47554"/>
                  </a:lnTo>
                  <a:lnTo>
                    <a:pt x="2269577" y="56440"/>
                  </a:lnTo>
                  <a:lnTo>
                    <a:pt x="2224010" y="66058"/>
                  </a:lnTo>
                  <a:lnTo>
                    <a:pt x="2178717" y="76403"/>
                  </a:lnTo>
                  <a:lnTo>
                    <a:pt x="2133701" y="87468"/>
                  </a:lnTo>
                  <a:lnTo>
                    <a:pt x="2088971" y="99246"/>
                  </a:lnTo>
                  <a:lnTo>
                    <a:pt x="2044532" y="111731"/>
                  </a:lnTo>
                  <a:lnTo>
                    <a:pt x="2000391" y="124917"/>
                  </a:lnTo>
                  <a:lnTo>
                    <a:pt x="1956554" y="138798"/>
                  </a:lnTo>
                  <a:lnTo>
                    <a:pt x="1913028" y="153366"/>
                  </a:lnTo>
                  <a:lnTo>
                    <a:pt x="1869819" y="168616"/>
                  </a:lnTo>
                  <a:lnTo>
                    <a:pt x="1826933" y="184542"/>
                  </a:lnTo>
                  <a:lnTo>
                    <a:pt x="1784377" y="201136"/>
                  </a:lnTo>
                  <a:lnTo>
                    <a:pt x="1742157" y="218392"/>
                  </a:lnTo>
                  <a:lnTo>
                    <a:pt x="1700280" y="236304"/>
                  </a:lnTo>
                  <a:lnTo>
                    <a:pt x="1658751" y="254866"/>
                  </a:lnTo>
                  <a:lnTo>
                    <a:pt x="1617578" y="274071"/>
                  </a:lnTo>
                  <a:lnTo>
                    <a:pt x="1576767" y="293913"/>
                  </a:lnTo>
                  <a:lnTo>
                    <a:pt x="1536324" y="314385"/>
                  </a:lnTo>
                  <a:lnTo>
                    <a:pt x="1496255" y="335481"/>
                  </a:lnTo>
                  <a:lnTo>
                    <a:pt x="1456568" y="357195"/>
                  </a:lnTo>
                  <a:lnTo>
                    <a:pt x="1417267" y="379520"/>
                  </a:lnTo>
                  <a:lnTo>
                    <a:pt x="1378361" y="402450"/>
                  </a:lnTo>
                  <a:lnTo>
                    <a:pt x="1339854" y="425978"/>
                  </a:lnTo>
                  <a:lnTo>
                    <a:pt x="1301755" y="450098"/>
                  </a:lnTo>
                  <a:lnTo>
                    <a:pt x="1264068" y="474804"/>
                  </a:lnTo>
                  <a:lnTo>
                    <a:pt x="1226800" y="500089"/>
                  </a:lnTo>
                  <a:lnTo>
                    <a:pt x="1189958" y="525947"/>
                  </a:lnTo>
                  <a:lnTo>
                    <a:pt x="1153548" y="552371"/>
                  </a:lnTo>
                  <a:lnTo>
                    <a:pt x="1117577" y="579356"/>
                  </a:lnTo>
                  <a:lnTo>
                    <a:pt x="1082051" y="606894"/>
                  </a:lnTo>
                  <a:lnTo>
                    <a:pt x="1046976" y="634979"/>
                  </a:lnTo>
                  <a:lnTo>
                    <a:pt x="1012358" y="663605"/>
                  </a:lnTo>
                  <a:lnTo>
                    <a:pt x="978205" y="692766"/>
                  </a:lnTo>
                  <a:lnTo>
                    <a:pt x="944522" y="722454"/>
                  </a:lnTo>
                  <a:lnTo>
                    <a:pt x="911317" y="752664"/>
                  </a:lnTo>
                  <a:lnTo>
                    <a:pt x="878594" y="783390"/>
                  </a:lnTo>
                  <a:lnTo>
                    <a:pt x="846361" y="814624"/>
                  </a:lnTo>
                  <a:lnTo>
                    <a:pt x="814624" y="846361"/>
                  </a:lnTo>
                  <a:lnTo>
                    <a:pt x="783390" y="878594"/>
                  </a:lnTo>
                  <a:lnTo>
                    <a:pt x="752664" y="911317"/>
                  </a:lnTo>
                  <a:lnTo>
                    <a:pt x="722454" y="944522"/>
                  </a:lnTo>
                  <a:lnTo>
                    <a:pt x="692766" y="978205"/>
                  </a:lnTo>
                  <a:lnTo>
                    <a:pt x="663605" y="1012358"/>
                  </a:lnTo>
                  <a:lnTo>
                    <a:pt x="634979" y="1046976"/>
                  </a:lnTo>
                  <a:lnTo>
                    <a:pt x="606894" y="1082051"/>
                  </a:lnTo>
                  <a:lnTo>
                    <a:pt x="579356" y="1117577"/>
                  </a:lnTo>
                  <a:lnTo>
                    <a:pt x="552371" y="1153548"/>
                  </a:lnTo>
                  <a:lnTo>
                    <a:pt x="525947" y="1189958"/>
                  </a:lnTo>
                  <a:lnTo>
                    <a:pt x="500089" y="1226800"/>
                  </a:lnTo>
                  <a:lnTo>
                    <a:pt x="474804" y="1264068"/>
                  </a:lnTo>
                  <a:lnTo>
                    <a:pt x="450098" y="1301755"/>
                  </a:lnTo>
                  <a:lnTo>
                    <a:pt x="425978" y="1339854"/>
                  </a:lnTo>
                  <a:lnTo>
                    <a:pt x="402450" y="1378361"/>
                  </a:lnTo>
                  <a:lnTo>
                    <a:pt x="379520" y="1417267"/>
                  </a:lnTo>
                  <a:lnTo>
                    <a:pt x="357195" y="1456568"/>
                  </a:lnTo>
                  <a:lnTo>
                    <a:pt x="335481" y="1496255"/>
                  </a:lnTo>
                  <a:lnTo>
                    <a:pt x="314385" y="1536324"/>
                  </a:lnTo>
                  <a:lnTo>
                    <a:pt x="293913" y="1576767"/>
                  </a:lnTo>
                  <a:lnTo>
                    <a:pt x="274071" y="1617578"/>
                  </a:lnTo>
                  <a:lnTo>
                    <a:pt x="254866" y="1658751"/>
                  </a:lnTo>
                  <a:lnTo>
                    <a:pt x="236304" y="1700280"/>
                  </a:lnTo>
                  <a:lnTo>
                    <a:pt x="218392" y="1742157"/>
                  </a:lnTo>
                  <a:lnTo>
                    <a:pt x="201136" y="1784377"/>
                  </a:lnTo>
                  <a:lnTo>
                    <a:pt x="184542" y="1826933"/>
                  </a:lnTo>
                  <a:lnTo>
                    <a:pt x="168616" y="1869819"/>
                  </a:lnTo>
                  <a:lnTo>
                    <a:pt x="153366" y="1913028"/>
                  </a:lnTo>
                  <a:lnTo>
                    <a:pt x="138798" y="1956554"/>
                  </a:lnTo>
                  <a:lnTo>
                    <a:pt x="124917" y="2000391"/>
                  </a:lnTo>
                  <a:lnTo>
                    <a:pt x="111731" y="2044532"/>
                  </a:lnTo>
                  <a:lnTo>
                    <a:pt x="99246" y="2088971"/>
                  </a:lnTo>
                  <a:lnTo>
                    <a:pt x="87468" y="2133701"/>
                  </a:lnTo>
                  <a:lnTo>
                    <a:pt x="76403" y="2178717"/>
                  </a:lnTo>
                  <a:lnTo>
                    <a:pt x="66058" y="2224010"/>
                  </a:lnTo>
                  <a:lnTo>
                    <a:pt x="56440" y="2269577"/>
                  </a:lnTo>
                  <a:lnTo>
                    <a:pt x="47554" y="2315408"/>
                  </a:lnTo>
                  <a:lnTo>
                    <a:pt x="39407" y="2361500"/>
                  </a:lnTo>
                  <a:lnTo>
                    <a:pt x="32006" y="2407844"/>
                  </a:lnTo>
                  <a:lnTo>
                    <a:pt x="25357" y="2454435"/>
                  </a:lnTo>
                  <a:lnTo>
                    <a:pt x="19466" y="2501266"/>
                  </a:lnTo>
                  <a:lnTo>
                    <a:pt x="14340" y="2548331"/>
                  </a:lnTo>
                  <a:lnTo>
                    <a:pt x="9985" y="2595624"/>
                  </a:lnTo>
                  <a:lnTo>
                    <a:pt x="6407" y="2643138"/>
                  </a:lnTo>
                  <a:lnTo>
                    <a:pt x="3613" y="2690866"/>
                  </a:lnTo>
                  <a:lnTo>
                    <a:pt x="1610" y="2738802"/>
                  </a:lnTo>
                  <a:lnTo>
                    <a:pt x="403" y="2786941"/>
                  </a:lnTo>
                  <a:lnTo>
                    <a:pt x="0" y="2835275"/>
                  </a:lnTo>
                  <a:lnTo>
                    <a:pt x="403" y="2883608"/>
                  </a:lnTo>
                  <a:lnTo>
                    <a:pt x="1610" y="2931746"/>
                  </a:lnTo>
                  <a:lnTo>
                    <a:pt x="3613" y="2979682"/>
                  </a:lnTo>
                  <a:lnTo>
                    <a:pt x="6407" y="3027410"/>
                  </a:lnTo>
                  <a:lnTo>
                    <a:pt x="9985" y="3074923"/>
                  </a:lnTo>
                  <a:lnTo>
                    <a:pt x="14340" y="3122215"/>
                  </a:lnTo>
                  <a:lnTo>
                    <a:pt x="19466" y="3169280"/>
                  </a:lnTo>
                  <a:lnTo>
                    <a:pt x="25357" y="3216111"/>
                  </a:lnTo>
                  <a:lnTo>
                    <a:pt x="32006" y="3262702"/>
                  </a:lnTo>
                  <a:lnTo>
                    <a:pt x="39407" y="3309046"/>
                  </a:lnTo>
                  <a:lnTo>
                    <a:pt x="47554" y="3355137"/>
                  </a:lnTo>
                  <a:lnTo>
                    <a:pt x="56440" y="3400969"/>
                  </a:lnTo>
                  <a:lnTo>
                    <a:pt x="66058" y="3446535"/>
                  </a:lnTo>
                  <a:lnTo>
                    <a:pt x="76403" y="3491828"/>
                  </a:lnTo>
                  <a:lnTo>
                    <a:pt x="87468" y="3536843"/>
                  </a:lnTo>
                  <a:lnTo>
                    <a:pt x="99246" y="3581574"/>
                  </a:lnTo>
                  <a:lnTo>
                    <a:pt x="111731" y="3626012"/>
                  </a:lnTo>
                  <a:lnTo>
                    <a:pt x="124917" y="3670153"/>
                  </a:lnTo>
                  <a:lnTo>
                    <a:pt x="138798" y="3713990"/>
                  </a:lnTo>
                  <a:lnTo>
                    <a:pt x="153366" y="3757516"/>
                  </a:lnTo>
                  <a:lnTo>
                    <a:pt x="168616" y="3800725"/>
                  </a:lnTo>
                  <a:lnTo>
                    <a:pt x="184542" y="3843611"/>
                  </a:lnTo>
                  <a:lnTo>
                    <a:pt x="201136" y="3886167"/>
                  </a:lnTo>
                  <a:lnTo>
                    <a:pt x="218392" y="3928387"/>
                  </a:lnTo>
                  <a:lnTo>
                    <a:pt x="236304" y="3970264"/>
                  </a:lnTo>
                  <a:lnTo>
                    <a:pt x="254866" y="4011792"/>
                  </a:lnTo>
                  <a:lnTo>
                    <a:pt x="274071" y="4052965"/>
                  </a:lnTo>
                  <a:lnTo>
                    <a:pt x="293913" y="4093777"/>
                  </a:lnTo>
                  <a:lnTo>
                    <a:pt x="314385" y="4134220"/>
                  </a:lnTo>
                  <a:lnTo>
                    <a:pt x="335481" y="4174288"/>
                  </a:lnTo>
                  <a:lnTo>
                    <a:pt x="357195" y="4213976"/>
                  </a:lnTo>
                  <a:lnTo>
                    <a:pt x="379520" y="4253276"/>
                  </a:lnTo>
                  <a:lnTo>
                    <a:pt x="402450" y="4292182"/>
                  </a:lnTo>
                  <a:lnTo>
                    <a:pt x="425978" y="4330689"/>
                  </a:lnTo>
                  <a:lnTo>
                    <a:pt x="450098" y="4368789"/>
                  </a:lnTo>
                  <a:lnTo>
                    <a:pt x="474804" y="4406476"/>
                  </a:lnTo>
                  <a:lnTo>
                    <a:pt x="500089" y="4443743"/>
                  </a:lnTo>
                  <a:lnTo>
                    <a:pt x="525947" y="4480585"/>
                  </a:lnTo>
                  <a:lnTo>
                    <a:pt x="552371" y="4516995"/>
                  </a:lnTo>
                  <a:lnTo>
                    <a:pt x="579356" y="4552966"/>
                  </a:lnTo>
                  <a:lnTo>
                    <a:pt x="606894" y="4588493"/>
                  </a:lnTo>
                  <a:lnTo>
                    <a:pt x="634979" y="4623568"/>
                  </a:lnTo>
                  <a:lnTo>
                    <a:pt x="663605" y="4658185"/>
                  </a:lnTo>
                  <a:lnTo>
                    <a:pt x="692766" y="4692339"/>
                  </a:lnTo>
                  <a:lnTo>
                    <a:pt x="722454" y="4726021"/>
                  </a:lnTo>
                  <a:lnTo>
                    <a:pt x="752664" y="4759227"/>
                  </a:lnTo>
                  <a:lnTo>
                    <a:pt x="783390" y="4791950"/>
                  </a:lnTo>
                  <a:lnTo>
                    <a:pt x="814624" y="4824183"/>
                  </a:lnTo>
                  <a:lnTo>
                    <a:pt x="846361" y="4855920"/>
                  </a:lnTo>
                  <a:lnTo>
                    <a:pt x="878594" y="4887154"/>
                  </a:lnTo>
                  <a:lnTo>
                    <a:pt x="911317" y="4917880"/>
                  </a:lnTo>
                  <a:lnTo>
                    <a:pt x="944522" y="4948090"/>
                  </a:lnTo>
                  <a:lnTo>
                    <a:pt x="978205" y="4977779"/>
                  </a:lnTo>
                  <a:lnTo>
                    <a:pt x="1012358" y="5006940"/>
                  </a:lnTo>
                  <a:lnTo>
                    <a:pt x="1046976" y="5035566"/>
                  </a:lnTo>
                  <a:lnTo>
                    <a:pt x="1082051" y="5063651"/>
                  </a:lnTo>
                  <a:lnTo>
                    <a:pt x="1117577" y="5091189"/>
                  </a:lnTo>
                  <a:lnTo>
                    <a:pt x="1153548" y="5118174"/>
                  </a:lnTo>
                  <a:lnTo>
                    <a:pt x="1189958" y="5144598"/>
                  </a:lnTo>
                  <a:lnTo>
                    <a:pt x="1226800" y="5170456"/>
                  </a:lnTo>
                  <a:lnTo>
                    <a:pt x="1264068" y="5195742"/>
                  </a:lnTo>
                  <a:lnTo>
                    <a:pt x="1301755" y="5220448"/>
                  </a:lnTo>
                  <a:lnTo>
                    <a:pt x="1339854" y="5244568"/>
                  </a:lnTo>
                  <a:lnTo>
                    <a:pt x="1378361" y="5268096"/>
                  </a:lnTo>
                  <a:lnTo>
                    <a:pt x="1417267" y="5291026"/>
                  </a:lnTo>
                  <a:lnTo>
                    <a:pt x="1456568" y="5313351"/>
                  </a:lnTo>
                  <a:lnTo>
                    <a:pt x="1496255" y="5335065"/>
                  </a:lnTo>
                  <a:lnTo>
                    <a:pt x="1536324" y="5356162"/>
                  </a:lnTo>
                  <a:lnTo>
                    <a:pt x="1576767" y="5376634"/>
                  </a:lnTo>
                  <a:lnTo>
                    <a:pt x="1617578" y="5396476"/>
                  </a:lnTo>
                  <a:lnTo>
                    <a:pt x="1658751" y="5415681"/>
                  </a:lnTo>
                  <a:lnTo>
                    <a:pt x="1700280" y="5434243"/>
                  </a:lnTo>
                  <a:lnTo>
                    <a:pt x="1742157" y="5452155"/>
                  </a:lnTo>
                  <a:lnTo>
                    <a:pt x="1784377" y="5469412"/>
                  </a:lnTo>
                  <a:lnTo>
                    <a:pt x="1826933" y="5486006"/>
                  </a:lnTo>
                  <a:lnTo>
                    <a:pt x="1869819" y="5501931"/>
                  </a:lnTo>
                  <a:lnTo>
                    <a:pt x="1913028" y="5517181"/>
                  </a:lnTo>
                  <a:lnTo>
                    <a:pt x="1956554" y="5531750"/>
                  </a:lnTo>
                  <a:lnTo>
                    <a:pt x="2000391" y="5545630"/>
                  </a:lnTo>
                  <a:lnTo>
                    <a:pt x="2044532" y="5558817"/>
                  </a:lnTo>
                  <a:lnTo>
                    <a:pt x="2088971" y="5571302"/>
                  </a:lnTo>
                  <a:lnTo>
                    <a:pt x="2133701" y="5583081"/>
                  </a:lnTo>
                  <a:lnTo>
                    <a:pt x="2178717" y="5594145"/>
                  </a:lnTo>
                  <a:lnTo>
                    <a:pt x="2224010" y="5604490"/>
                  </a:lnTo>
                  <a:lnTo>
                    <a:pt x="2269577" y="5614109"/>
                  </a:lnTo>
                  <a:lnTo>
                    <a:pt x="2315408" y="5622995"/>
                  </a:lnTo>
                  <a:lnTo>
                    <a:pt x="2361500" y="5631141"/>
                  </a:lnTo>
                  <a:lnTo>
                    <a:pt x="2407844" y="5638543"/>
                  </a:lnTo>
                  <a:lnTo>
                    <a:pt x="2454435" y="5645192"/>
                  </a:lnTo>
                  <a:lnTo>
                    <a:pt x="2501266" y="5651083"/>
                  </a:lnTo>
                  <a:lnTo>
                    <a:pt x="2548331" y="5656209"/>
                  </a:lnTo>
                  <a:lnTo>
                    <a:pt x="2595624" y="5660564"/>
                  </a:lnTo>
                  <a:lnTo>
                    <a:pt x="2643138" y="5664142"/>
                  </a:lnTo>
                  <a:lnTo>
                    <a:pt x="2690866" y="5666936"/>
                  </a:lnTo>
                  <a:lnTo>
                    <a:pt x="2738802" y="5668939"/>
                  </a:lnTo>
                  <a:lnTo>
                    <a:pt x="2786941" y="5670146"/>
                  </a:lnTo>
                  <a:lnTo>
                    <a:pt x="2835275" y="5670550"/>
                  </a:lnTo>
                  <a:lnTo>
                    <a:pt x="2883608" y="5670146"/>
                  </a:lnTo>
                  <a:lnTo>
                    <a:pt x="2931747" y="5668939"/>
                  </a:lnTo>
                  <a:lnTo>
                    <a:pt x="2979683" y="5666936"/>
                  </a:lnTo>
                  <a:lnTo>
                    <a:pt x="3027411" y="5664142"/>
                  </a:lnTo>
                  <a:lnTo>
                    <a:pt x="3074925" y="5660564"/>
                  </a:lnTo>
                  <a:lnTo>
                    <a:pt x="3122218" y="5656209"/>
                  </a:lnTo>
                  <a:lnTo>
                    <a:pt x="3169283" y="5651083"/>
                  </a:lnTo>
                  <a:lnTo>
                    <a:pt x="3216114" y="5645192"/>
                  </a:lnTo>
                  <a:lnTo>
                    <a:pt x="3262705" y="5638543"/>
                  </a:lnTo>
                  <a:lnTo>
                    <a:pt x="3309049" y="5631141"/>
                  </a:lnTo>
                  <a:lnTo>
                    <a:pt x="3355141" y="5622995"/>
                  </a:lnTo>
                  <a:lnTo>
                    <a:pt x="3400972" y="5614109"/>
                  </a:lnTo>
                  <a:lnTo>
                    <a:pt x="3446539" y="5604490"/>
                  </a:lnTo>
                  <a:lnTo>
                    <a:pt x="3491832" y="5594145"/>
                  </a:lnTo>
                  <a:lnTo>
                    <a:pt x="3536848" y="5583081"/>
                  </a:lnTo>
                  <a:lnTo>
                    <a:pt x="3581578" y="5571302"/>
                  </a:lnTo>
                  <a:lnTo>
                    <a:pt x="3626017" y="5558817"/>
                  </a:lnTo>
                  <a:lnTo>
                    <a:pt x="3670158" y="5545630"/>
                  </a:lnTo>
                  <a:lnTo>
                    <a:pt x="3713995" y="5531750"/>
                  </a:lnTo>
                  <a:lnTo>
                    <a:pt x="3757521" y="5517181"/>
                  </a:lnTo>
                  <a:lnTo>
                    <a:pt x="3800730" y="5501931"/>
                  </a:lnTo>
                  <a:lnTo>
                    <a:pt x="3843616" y="5486006"/>
                  </a:lnTo>
                  <a:lnTo>
                    <a:pt x="3886172" y="5469412"/>
                  </a:lnTo>
                  <a:lnTo>
                    <a:pt x="3928392" y="5452155"/>
                  </a:lnTo>
                  <a:lnTo>
                    <a:pt x="3970269" y="5434243"/>
                  </a:lnTo>
                  <a:lnTo>
                    <a:pt x="4011798" y="5415681"/>
                  </a:lnTo>
                  <a:lnTo>
                    <a:pt x="4052971" y="5396476"/>
                  </a:lnTo>
                  <a:lnTo>
                    <a:pt x="4093782" y="5376634"/>
                  </a:lnTo>
                  <a:lnTo>
                    <a:pt x="4134225" y="5356162"/>
                  </a:lnTo>
                  <a:lnTo>
                    <a:pt x="4174294" y="5335065"/>
                  </a:lnTo>
                  <a:lnTo>
                    <a:pt x="4213981" y="5313351"/>
                  </a:lnTo>
                  <a:lnTo>
                    <a:pt x="4253282" y="5291026"/>
                  </a:lnTo>
                  <a:lnTo>
                    <a:pt x="4292188" y="5268096"/>
                  </a:lnTo>
                  <a:lnTo>
                    <a:pt x="4330695" y="5244568"/>
                  </a:lnTo>
                  <a:lnTo>
                    <a:pt x="4368794" y="5220448"/>
                  </a:lnTo>
                  <a:lnTo>
                    <a:pt x="4406481" y="5195742"/>
                  </a:lnTo>
                  <a:lnTo>
                    <a:pt x="4443749" y="5170456"/>
                  </a:lnTo>
                  <a:lnTo>
                    <a:pt x="4480591" y="5144598"/>
                  </a:lnTo>
                  <a:lnTo>
                    <a:pt x="4517001" y="5118174"/>
                  </a:lnTo>
                  <a:lnTo>
                    <a:pt x="4552972" y="5091189"/>
                  </a:lnTo>
                  <a:lnTo>
                    <a:pt x="4588498" y="5063651"/>
                  </a:lnTo>
                  <a:lnTo>
                    <a:pt x="4623573" y="5035566"/>
                  </a:lnTo>
                  <a:lnTo>
                    <a:pt x="4658191" y="5006940"/>
                  </a:lnTo>
                  <a:lnTo>
                    <a:pt x="4692344" y="4977779"/>
                  </a:lnTo>
                  <a:lnTo>
                    <a:pt x="4726027" y="4948090"/>
                  </a:lnTo>
                  <a:lnTo>
                    <a:pt x="4759232" y="4917880"/>
                  </a:lnTo>
                  <a:lnTo>
                    <a:pt x="4791955" y="4887154"/>
                  </a:lnTo>
                  <a:lnTo>
                    <a:pt x="4824188" y="4855920"/>
                  </a:lnTo>
                  <a:lnTo>
                    <a:pt x="4855925" y="4824183"/>
                  </a:lnTo>
                  <a:lnTo>
                    <a:pt x="4887159" y="4791950"/>
                  </a:lnTo>
                  <a:lnTo>
                    <a:pt x="4917885" y="4759227"/>
                  </a:lnTo>
                  <a:lnTo>
                    <a:pt x="4948095" y="4726021"/>
                  </a:lnTo>
                  <a:lnTo>
                    <a:pt x="4977783" y="4692339"/>
                  </a:lnTo>
                  <a:lnTo>
                    <a:pt x="5006944" y="4658185"/>
                  </a:lnTo>
                  <a:lnTo>
                    <a:pt x="5035570" y="4623568"/>
                  </a:lnTo>
                  <a:lnTo>
                    <a:pt x="5063655" y="4588493"/>
                  </a:lnTo>
                  <a:lnTo>
                    <a:pt x="5091193" y="4552966"/>
                  </a:lnTo>
                  <a:lnTo>
                    <a:pt x="5118178" y="4516995"/>
                  </a:lnTo>
                  <a:lnTo>
                    <a:pt x="5144602" y="4480585"/>
                  </a:lnTo>
                  <a:lnTo>
                    <a:pt x="5170460" y="4443743"/>
                  </a:lnTo>
                  <a:lnTo>
                    <a:pt x="5195745" y="4406476"/>
                  </a:lnTo>
                  <a:lnTo>
                    <a:pt x="5220451" y="4368789"/>
                  </a:lnTo>
                  <a:lnTo>
                    <a:pt x="5244571" y="4330689"/>
                  </a:lnTo>
                  <a:lnTo>
                    <a:pt x="5268099" y="4292182"/>
                  </a:lnTo>
                  <a:lnTo>
                    <a:pt x="5291029" y="4253276"/>
                  </a:lnTo>
                  <a:lnTo>
                    <a:pt x="5313354" y="4213976"/>
                  </a:lnTo>
                  <a:lnTo>
                    <a:pt x="5335068" y="4174288"/>
                  </a:lnTo>
                  <a:lnTo>
                    <a:pt x="5356164" y="4134220"/>
                  </a:lnTo>
                  <a:lnTo>
                    <a:pt x="5376636" y="4093777"/>
                  </a:lnTo>
                  <a:lnTo>
                    <a:pt x="5396478" y="4052965"/>
                  </a:lnTo>
                  <a:lnTo>
                    <a:pt x="5415683" y="4011792"/>
                  </a:lnTo>
                  <a:lnTo>
                    <a:pt x="5434245" y="3970264"/>
                  </a:lnTo>
                  <a:lnTo>
                    <a:pt x="5452157" y="3928387"/>
                  </a:lnTo>
                  <a:lnTo>
                    <a:pt x="5469413" y="3886167"/>
                  </a:lnTo>
                  <a:lnTo>
                    <a:pt x="5486007" y="3843611"/>
                  </a:lnTo>
                  <a:lnTo>
                    <a:pt x="5501933" y="3800725"/>
                  </a:lnTo>
                  <a:lnTo>
                    <a:pt x="5517183" y="3757516"/>
                  </a:lnTo>
                  <a:lnTo>
                    <a:pt x="5531751" y="3713990"/>
                  </a:lnTo>
                  <a:lnTo>
                    <a:pt x="5545632" y="3670153"/>
                  </a:lnTo>
                  <a:lnTo>
                    <a:pt x="5558818" y="3626012"/>
                  </a:lnTo>
                  <a:lnTo>
                    <a:pt x="5571303" y="3581574"/>
                  </a:lnTo>
                  <a:lnTo>
                    <a:pt x="5583081" y="3536843"/>
                  </a:lnTo>
                  <a:lnTo>
                    <a:pt x="5594146" y="3491828"/>
                  </a:lnTo>
                  <a:lnTo>
                    <a:pt x="5604491" y="3446535"/>
                  </a:lnTo>
                  <a:lnTo>
                    <a:pt x="5614109" y="3400969"/>
                  </a:lnTo>
                  <a:lnTo>
                    <a:pt x="5622995" y="3355137"/>
                  </a:lnTo>
                  <a:lnTo>
                    <a:pt x="5631142" y="3309046"/>
                  </a:lnTo>
                  <a:lnTo>
                    <a:pt x="5638543" y="3262702"/>
                  </a:lnTo>
                  <a:lnTo>
                    <a:pt x="5645192" y="3216111"/>
                  </a:lnTo>
                  <a:lnTo>
                    <a:pt x="5651083" y="3169280"/>
                  </a:lnTo>
                  <a:lnTo>
                    <a:pt x="5656209" y="3122215"/>
                  </a:lnTo>
                  <a:lnTo>
                    <a:pt x="5660564" y="3074923"/>
                  </a:lnTo>
                  <a:lnTo>
                    <a:pt x="5664142" y="3027410"/>
                  </a:lnTo>
                  <a:lnTo>
                    <a:pt x="5666936" y="2979682"/>
                  </a:lnTo>
                  <a:lnTo>
                    <a:pt x="5668939" y="2931746"/>
                  </a:lnTo>
                  <a:lnTo>
                    <a:pt x="5670146" y="2883608"/>
                  </a:lnTo>
                  <a:lnTo>
                    <a:pt x="5670550" y="2835275"/>
                  </a:lnTo>
                  <a:lnTo>
                    <a:pt x="5670146" y="2786941"/>
                  </a:lnTo>
                  <a:lnTo>
                    <a:pt x="5668939" y="2738802"/>
                  </a:lnTo>
                  <a:lnTo>
                    <a:pt x="5666936" y="2690866"/>
                  </a:lnTo>
                  <a:lnTo>
                    <a:pt x="5664142" y="2643138"/>
                  </a:lnTo>
                  <a:lnTo>
                    <a:pt x="5660564" y="2595624"/>
                  </a:lnTo>
                  <a:lnTo>
                    <a:pt x="5656209" y="2548331"/>
                  </a:lnTo>
                  <a:lnTo>
                    <a:pt x="5651083" y="2501266"/>
                  </a:lnTo>
                  <a:lnTo>
                    <a:pt x="5645192" y="2454435"/>
                  </a:lnTo>
                  <a:lnTo>
                    <a:pt x="5638543" y="2407844"/>
                  </a:lnTo>
                  <a:lnTo>
                    <a:pt x="5631142" y="2361500"/>
                  </a:lnTo>
                  <a:lnTo>
                    <a:pt x="5622995" y="2315408"/>
                  </a:lnTo>
                  <a:lnTo>
                    <a:pt x="5614109" y="2269577"/>
                  </a:lnTo>
                  <a:lnTo>
                    <a:pt x="5604491" y="2224010"/>
                  </a:lnTo>
                  <a:lnTo>
                    <a:pt x="5594146" y="2178717"/>
                  </a:lnTo>
                  <a:lnTo>
                    <a:pt x="5583081" y="2133701"/>
                  </a:lnTo>
                  <a:lnTo>
                    <a:pt x="5571303" y="2088971"/>
                  </a:lnTo>
                  <a:lnTo>
                    <a:pt x="5558818" y="2044532"/>
                  </a:lnTo>
                  <a:lnTo>
                    <a:pt x="5545632" y="2000391"/>
                  </a:lnTo>
                  <a:lnTo>
                    <a:pt x="5531751" y="1956554"/>
                  </a:lnTo>
                  <a:lnTo>
                    <a:pt x="5517183" y="1913028"/>
                  </a:lnTo>
                  <a:lnTo>
                    <a:pt x="5501933" y="1869819"/>
                  </a:lnTo>
                  <a:lnTo>
                    <a:pt x="5486007" y="1826933"/>
                  </a:lnTo>
                  <a:lnTo>
                    <a:pt x="5469413" y="1784377"/>
                  </a:lnTo>
                  <a:lnTo>
                    <a:pt x="5452157" y="1742157"/>
                  </a:lnTo>
                  <a:lnTo>
                    <a:pt x="5434245" y="1700280"/>
                  </a:lnTo>
                  <a:lnTo>
                    <a:pt x="5415683" y="1658751"/>
                  </a:lnTo>
                  <a:lnTo>
                    <a:pt x="5396478" y="1617578"/>
                  </a:lnTo>
                  <a:lnTo>
                    <a:pt x="5376636" y="1576767"/>
                  </a:lnTo>
                  <a:lnTo>
                    <a:pt x="5356164" y="1536324"/>
                  </a:lnTo>
                  <a:lnTo>
                    <a:pt x="5335068" y="1496255"/>
                  </a:lnTo>
                  <a:lnTo>
                    <a:pt x="5313354" y="1456568"/>
                  </a:lnTo>
                  <a:lnTo>
                    <a:pt x="5291029" y="1417267"/>
                  </a:lnTo>
                  <a:lnTo>
                    <a:pt x="5268099" y="1378361"/>
                  </a:lnTo>
                  <a:lnTo>
                    <a:pt x="5244571" y="1339854"/>
                  </a:lnTo>
                  <a:lnTo>
                    <a:pt x="5220451" y="1301755"/>
                  </a:lnTo>
                  <a:lnTo>
                    <a:pt x="5195745" y="1264068"/>
                  </a:lnTo>
                  <a:lnTo>
                    <a:pt x="5170460" y="1226800"/>
                  </a:lnTo>
                  <a:lnTo>
                    <a:pt x="5144602" y="1189958"/>
                  </a:lnTo>
                  <a:lnTo>
                    <a:pt x="5118178" y="1153548"/>
                  </a:lnTo>
                  <a:lnTo>
                    <a:pt x="5091193" y="1117577"/>
                  </a:lnTo>
                  <a:lnTo>
                    <a:pt x="5063655" y="1082051"/>
                  </a:lnTo>
                  <a:lnTo>
                    <a:pt x="5035570" y="1046976"/>
                  </a:lnTo>
                  <a:lnTo>
                    <a:pt x="5006944" y="1012358"/>
                  </a:lnTo>
                  <a:lnTo>
                    <a:pt x="4977783" y="978205"/>
                  </a:lnTo>
                  <a:lnTo>
                    <a:pt x="4948095" y="944522"/>
                  </a:lnTo>
                  <a:lnTo>
                    <a:pt x="4917885" y="911317"/>
                  </a:lnTo>
                  <a:lnTo>
                    <a:pt x="4887159" y="878594"/>
                  </a:lnTo>
                  <a:lnTo>
                    <a:pt x="4855925" y="846361"/>
                  </a:lnTo>
                  <a:lnTo>
                    <a:pt x="4824188" y="814624"/>
                  </a:lnTo>
                  <a:lnTo>
                    <a:pt x="4791955" y="783390"/>
                  </a:lnTo>
                  <a:lnTo>
                    <a:pt x="4759232" y="752664"/>
                  </a:lnTo>
                  <a:lnTo>
                    <a:pt x="4726027" y="722454"/>
                  </a:lnTo>
                  <a:lnTo>
                    <a:pt x="4692344" y="692766"/>
                  </a:lnTo>
                  <a:lnTo>
                    <a:pt x="4658191" y="663605"/>
                  </a:lnTo>
                  <a:lnTo>
                    <a:pt x="4623573" y="634979"/>
                  </a:lnTo>
                  <a:lnTo>
                    <a:pt x="4588498" y="606894"/>
                  </a:lnTo>
                  <a:lnTo>
                    <a:pt x="4552972" y="579356"/>
                  </a:lnTo>
                  <a:lnTo>
                    <a:pt x="4517001" y="552371"/>
                  </a:lnTo>
                  <a:lnTo>
                    <a:pt x="4480591" y="525947"/>
                  </a:lnTo>
                  <a:lnTo>
                    <a:pt x="4443749" y="500089"/>
                  </a:lnTo>
                  <a:lnTo>
                    <a:pt x="4406481" y="474804"/>
                  </a:lnTo>
                  <a:lnTo>
                    <a:pt x="4368794" y="450098"/>
                  </a:lnTo>
                  <a:lnTo>
                    <a:pt x="4330695" y="425978"/>
                  </a:lnTo>
                  <a:lnTo>
                    <a:pt x="4292188" y="402450"/>
                  </a:lnTo>
                  <a:lnTo>
                    <a:pt x="4253282" y="379520"/>
                  </a:lnTo>
                  <a:lnTo>
                    <a:pt x="4213981" y="357195"/>
                  </a:lnTo>
                  <a:lnTo>
                    <a:pt x="4174294" y="335481"/>
                  </a:lnTo>
                  <a:lnTo>
                    <a:pt x="4134225" y="314385"/>
                  </a:lnTo>
                  <a:lnTo>
                    <a:pt x="4093782" y="293913"/>
                  </a:lnTo>
                  <a:lnTo>
                    <a:pt x="4052971" y="274071"/>
                  </a:lnTo>
                  <a:lnTo>
                    <a:pt x="4011798" y="254866"/>
                  </a:lnTo>
                  <a:lnTo>
                    <a:pt x="3970269" y="236304"/>
                  </a:lnTo>
                  <a:lnTo>
                    <a:pt x="3928392" y="218392"/>
                  </a:lnTo>
                  <a:lnTo>
                    <a:pt x="3886172" y="201136"/>
                  </a:lnTo>
                  <a:lnTo>
                    <a:pt x="3843616" y="184542"/>
                  </a:lnTo>
                  <a:lnTo>
                    <a:pt x="3800730" y="168616"/>
                  </a:lnTo>
                  <a:lnTo>
                    <a:pt x="3757521" y="153366"/>
                  </a:lnTo>
                  <a:lnTo>
                    <a:pt x="3713995" y="138798"/>
                  </a:lnTo>
                  <a:lnTo>
                    <a:pt x="3670158" y="124917"/>
                  </a:lnTo>
                  <a:lnTo>
                    <a:pt x="3626017" y="111731"/>
                  </a:lnTo>
                  <a:lnTo>
                    <a:pt x="3581578" y="99246"/>
                  </a:lnTo>
                  <a:lnTo>
                    <a:pt x="3536848" y="87468"/>
                  </a:lnTo>
                  <a:lnTo>
                    <a:pt x="3491832" y="76403"/>
                  </a:lnTo>
                  <a:lnTo>
                    <a:pt x="3446539" y="66058"/>
                  </a:lnTo>
                  <a:lnTo>
                    <a:pt x="3400972" y="56440"/>
                  </a:lnTo>
                  <a:lnTo>
                    <a:pt x="3355141" y="47554"/>
                  </a:lnTo>
                  <a:lnTo>
                    <a:pt x="3309049" y="39407"/>
                  </a:lnTo>
                  <a:lnTo>
                    <a:pt x="3262705" y="32006"/>
                  </a:lnTo>
                  <a:lnTo>
                    <a:pt x="3216114" y="25357"/>
                  </a:lnTo>
                  <a:lnTo>
                    <a:pt x="3169283" y="19466"/>
                  </a:lnTo>
                  <a:lnTo>
                    <a:pt x="3122218" y="14340"/>
                  </a:lnTo>
                  <a:lnTo>
                    <a:pt x="3074925" y="9985"/>
                  </a:lnTo>
                  <a:lnTo>
                    <a:pt x="3027411" y="6407"/>
                  </a:lnTo>
                  <a:lnTo>
                    <a:pt x="2979683" y="3613"/>
                  </a:lnTo>
                  <a:lnTo>
                    <a:pt x="2931747" y="1610"/>
                  </a:lnTo>
                  <a:lnTo>
                    <a:pt x="2883608" y="403"/>
                  </a:lnTo>
                  <a:lnTo>
                    <a:pt x="2835275" y="0"/>
                  </a:lnTo>
                  <a:close/>
                </a:path>
              </a:pathLst>
            </a:custGeom>
            <a:solidFill>
              <a:srgbClr val="E5EDF0"/>
            </a:solidFill>
          </p:spPr>
          <p:txBody>
            <a:bodyPr wrap="square" lIns="0" tIns="0" rIns="0" bIns="0" rtlCol="0"/>
            <a:lstStyle/>
            <a:p>
              <a:endParaRPr/>
            </a:p>
          </p:txBody>
        </p:sp>
        <p:sp>
          <p:nvSpPr>
            <p:cNvPr id="4" name="object 4"/>
            <p:cNvSpPr/>
            <p:nvPr/>
          </p:nvSpPr>
          <p:spPr>
            <a:xfrm>
              <a:off x="1713356" y="1564387"/>
              <a:ext cx="5670550" cy="5670550"/>
            </a:xfrm>
            <a:custGeom>
              <a:avLst/>
              <a:gdLst/>
              <a:ahLst/>
              <a:cxnLst/>
              <a:rect l="l" t="t" r="r" b="b"/>
              <a:pathLst>
                <a:path w="5670550" h="5670550">
                  <a:moveTo>
                    <a:pt x="2835275" y="5670550"/>
                  </a:moveTo>
                  <a:lnTo>
                    <a:pt x="2883608" y="5670146"/>
                  </a:lnTo>
                  <a:lnTo>
                    <a:pt x="2931747" y="5668939"/>
                  </a:lnTo>
                  <a:lnTo>
                    <a:pt x="2979683" y="5666936"/>
                  </a:lnTo>
                  <a:lnTo>
                    <a:pt x="3027411" y="5664142"/>
                  </a:lnTo>
                  <a:lnTo>
                    <a:pt x="3074925" y="5660564"/>
                  </a:lnTo>
                  <a:lnTo>
                    <a:pt x="3122218" y="5656209"/>
                  </a:lnTo>
                  <a:lnTo>
                    <a:pt x="3169283" y="5651083"/>
                  </a:lnTo>
                  <a:lnTo>
                    <a:pt x="3216114" y="5645192"/>
                  </a:lnTo>
                  <a:lnTo>
                    <a:pt x="3262705" y="5638543"/>
                  </a:lnTo>
                  <a:lnTo>
                    <a:pt x="3309049" y="5631141"/>
                  </a:lnTo>
                  <a:lnTo>
                    <a:pt x="3355141" y="5622995"/>
                  </a:lnTo>
                  <a:lnTo>
                    <a:pt x="3400972" y="5614109"/>
                  </a:lnTo>
                  <a:lnTo>
                    <a:pt x="3446539" y="5604490"/>
                  </a:lnTo>
                  <a:lnTo>
                    <a:pt x="3491832" y="5594145"/>
                  </a:lnTo>
                  <a:lnTo>
                    <a:pt x="3536848" y="5583081"/>
                  </a:lnTo>
                  <a:lnTo>
                    <a:pt x="3581578" y="5571302"/>
                  </a:lnTo>
                  <a:lnTo>
                    <a:pt x="3626017" y="5558817"/>
                  </a:lnTo>
                  <a:lnTo>
                    <a:pt x="3670158" y="5545630"/>
                  </a:lnTo>
                  <a:lnTo>
                    <a:pt x="3713995" y="5531750"/>
                  </a:lnTo>
                  <a:lnTo>
                    <a:pt x="3757521" y="5517181"/>
                  </a:lnTo>
                  <a:lnTo>
                    <a:pt x="3800730" y="5501931"/>
                  </a:lnTo>
                  <a:lnTo>
                    <a:pt x="3843616" y="5486006"/>
                  </a:lnTo>
                  <a:lnTo>
                    <a:pt x="3886172" y="5469412"/>
                  </a:lnTo>
                  <a:lnTo>
                    <a:pt x="3928392" y="5452155"/>
                  </a:lnTo>
                  <a:lnTo>
                    <a:pt x="3970269" y="5434243"/>
                  </a:lnTo>
                  <a:lnTo>
                    <a:pt x="4011798" y="5415681"/>
                  </a:lnTo>
                  <a:lnTo>
                    <a:pt x="4052971" y="5396476"/>
                  </a:lnTo>
                  <a:lnTo>
                    <a:pt x="4093782" y="5376634"/>
                  </a:lnTo>
                  <a:lnTo>
                    <a:pt x="4134225" y="5356162"/>
                  </a:lnTo>
                  <a:lnTo>
                    <a:pt x="4174294" y="5335065"/>
                  </a:lnTo>
                  <a:lnTo>
                    <a:pt x="4213981" y="5313351"/>
                  </a:lnTo>
                  <a:lnTo>
                    <a:pt x="4253282" y="5291026"/>
                  </a:lnTo>
                  <a:lnTo>
                    <a:pt x="4292188" y="5268096"/>
                  </a:lnTo>
                  <a:lnTo>
                    <a:pt x="4330695" y="5244568"/>
                  </a:lnTo>
                  <a:lnTo>
                    <a:pt x="4368794" y="5220448"/>
                  </a:lnTo>
                  <a:lnTo>
                    <a:pt x="4406481" y="5195742"/>
                  </a:lnTo>
                  <a:lnTo>
                    <a:pt x="4443749" y="5170456"/>
                  </a:lnTo>
                  <a:lnTo>
                    <a:pt x="4480591" y="5144598"/>
                  </a:lnTo>
                  <a:lnTo>
                    <a:pt x="4517001" y="5118174"/>
                  </a:lnTo>
                  <a:lnTo>
                    <a:pt x="4552972" y="5091189"/>
                  </a:lnTo>
                  <a:lnTo>
                    <a:pt x="4588498" y="5063651"/>
                  </a:lnTo>
                  <a:lnTo>
                    <a:pt x="4623573" y="5035566"/>
                  </a:lnTo>
                  <a:lnTo>
                    <a:pt x="4658191" y="5006940"/>
                  </a:lnTo>
                  <a:lnTo>
                    <a:pt x="4692344" y="4977779"/>
                  </a:lnTo>
                  <a:lnTo>
                    <a:pt x="4726027" y="4948090"/>
                  </a:lnTo>
                  <a:lnTo>
                    <a:pt x="4759232" y="4917880"/>
                  </a:lnTo>
                  <a:lnTo>
                    <a:pt x="4791955" y="4887154"/>
                  </a:lnTo>
                  <a:lnTo>
                    <a:pt x="4824188" y="4855920"/>
                  </a:lnTo>
                  <a:lnTo>
                    <a:pt x="4855925" y="4824183"/>
                  </a:lnTo>
                  <a:lnTo>
                    <a:pt x="4887159" y="4791950"/>
                  </a:lnTo>
                  <a:lnTo>
                    <a:pt x="4917885" y="4759227"/>
                  </a:lnTo>
                  <a:lnTo>
                    <a:pt x="4948095" y="4726021"/>
                  </a:lnTo>
                  <a:lnTo>
                    <a:pt x="4977783" y="4692339"/>
                  </a:lnTo>
                  <a:lnTo>
                    <a:pt x="5006944" y="4658185"/>
                  </a:lnTo>
                  <a:lnTo>
                    <a:pt x="5035570" y="4623568"/>
                  </a:lnTo>
                  <a:lnTo>
                    <a:pt x="5063655" y="4588493"/>
                  </a:lnTo>
                  <a:lnTo>
                    <a:pt x="5091193" y="4552966"/>
                  </a:lnTo>
                  <a:lnTo>
                    <a:pt x="5118178" y="4516995"/>
                  </a:lnTo>
                  <a:lnTo>
                    <a:pt x="5144602" y="4480585"/>
                  </a:lnTo>
                  <a:lnTo>
                    <a:pt x="5170460" y="4443743"/>
                  </a:lnTo>
                  <a:lnTo>
                    <a:pt x="5195745" y="4406476"/>
                  </a:lnTo>
                  <a:lnTo>
                    <a:pt x="5220451" y="4368789"/>
                  </a:lnTo>
                  <a:lnTo>
                    <a:pt x="5244571" y="4330689"/>
                  </a:lnTo>
                  <a:lnTo>
                    <a:pt x="5268099" y="4292182"/>
                  </a:lnTo>
                  <a:lnTo>
                    <a:pt x="5291029" y="4253276"/>
                  </a:lnTo>
                  <a:lnTo>
                    <a:pt x="5313354" y="4213976"/>
                  </a:lnTo>
                  <a:lnTo>
                    <a:pt x="5335068" y="4174288"/>
                  </a:lnTo>
                  <a:lnTo>
                    <a:pt x="5356164" y="4134220"/>
                  </a:lnTo>
                  <a:lnTo>
                    <a:pt x="5376636" y="4093777"/>
                  </a:lnTo>
                  <a:lnTo>
                    <a:pt x="5396478" y="4052965"/>
                  </a:lnTo>
                  <a:lnTo>
                    <a:pt x="5415683" y="4011792"/>
                  </a:lnTo>
                  <a:lnTo>
                    <a:pt x="5434245" y="3970264"/>
                  </a:lnTo>
                  <a:lnTo>
                    <a:pt x="5452157" y="3928387"/>
                  </a:lnTo>
                  <a:lnTo>
                    <a:pt x="5469413" y="3886167"/>
                  </a:lnTo>
                  <a:lnTo>
                    <a:pt x="5486007" y="3843611"/>
                  </a:lnTo>
                  <a:lnTo>
                    <a:pt x="5501933" y="3800725"/>
                  </a:lnTo>
                  <a:lnTo>
                    <a:pt x="5517183" y="3757516"/>
                  </a:lnTo>
                  <a:lnTo>
                    <a:pt x="5531751" y="3713990"/>
                  </a:lnTo>
                  <a:lnTo>
                    <a:pt x="5545632" y="3670153"/>
                  </a:lnTo>
                  <a:lnTo>
                    <a:pt x="5558818" y="3626012"/>
                  </a:lnTo>
                  <a:lnTo>
                    <a:pt x="5571303" y="3581574"/>
                  </a:lnTo>
                  <a:lnTo>
                    <a:pt x="5583081" y="3536843"/>
                  </a:lnTo>
                  <a:lnTo>
                    <a:pt x="5594146" y="3491828"/>
                  </a:lnTo>
                  <a:lnTo>
                    <a:pt x="5604491" y="3446535"/>
                  </a:lnTo>
                  <a:lnTo>
                    <a:pt x="5614109" y="3400969"/>
                  </a:lnTo>
                  <a:lnTo>
                    <a:pt x="5622995" y="3355137"/>
                  </a:lnTo>
                  <a:lnTo>
                    <a:pt x="5631142" y="3309046"/>
                  </a:lnTo>
                  <a:lnTo>
                    <a:pt x="5638543" y="3262702"/>
                  </a:lnTo>
                  <a:lnTo>
                    <a:pt x="5645192" y="3216111"/>
                  </a:lnTo>
                  <a:lnTo>
                    <a:pt x="5651083" y="3169280"/>
                  </a:lnTo>
                  <a:lnTo>
                    <a:pt x="5656209" y="3122215"/>
                  </a:lnTo>
                  <a:lnTo>
                    <a:pt x="5660564" y="3074923"/>
                  </a:lnTo>
                  <a:lnTo>
                    <a:pt x="5664142" y="3027410"/>
                  </a:lnTo>
                  <a:lnTo>
                    <a:pt x="5666936" y="2979682"/>
                  </a:lnTo>
                  <a:lnTo>
                    <a:pt x="5668939" y="2931746"/>
                  </a:lnTo>
                  <a:lnTo>
                    <a:pt x="5670146" y="2883608"/>
                  </a:lnTo>
                  <a:lnTo>
                    <a:pt x="5670550" y="2835275"/>
                  </a:lnTo>
                  <a:lnTo>
                    <a:pt x="5670146" y="2786941"/>
                  </a:lnTo>
                  <a:lnTo>
                    <a:pt x="5668939" y="2738802"/>
                  </a:lnTo>
                  <a:lnTo>
                    <a:pt x="5666936" y="2690866"/>
                  </a:lnTo>
                  <a:lnTo>
                    <a:pt x="5664142" y="2643138"/>
                  </a:lnTo>
                  <a:lnTo>
                    <a:pt x="5660564" y="2595624"/>
                  </a:lnTo>
                  <a:lnTo>
                    <a:pt x="5656209" y="2548331"/>
                  </a:lnTo>
                  <a:lnTo>
                    <a:pt x="5651083" y="2501266"/>
                  </a:lnTo>
                  <a:lnTo>
                    <a:pt x="5645192" y="2454435"/>
                  </a:lnTo>
                  <a:lnTo>
                    <a:pt x="5638543" y="2407844"/>
                  </a:lnTo>
                  <a:lnTo>
                    <a:pt x="5631142" y="2361500"/>
                  </a:lnTo>
                  <a:lnTo>
                    <a:pt x="5622995" y="2315408"/>
                  </a:lnTo>
                  <a:lnTo>
                    <a:pt x="5614109" y="2269577"/>
                  </a:lnTo>
                  <a:lnTo>
                    <a:pt x="5604491" y="2224010"/>
                  </a:lnTo>
                  <a:lnTo>
                    <a:pt x="5594146" y="2178717"/>
                  </a:lnTo>
                  <a:lnTo>
                    <a:pt x="5583081" y="2133701"/>
                  </a:lnTo>
                  <a:lnTo>
                    <a:pt x="5571303" y="2088971"/>
                  </a:lnTo>
                  <a:lnTo>
                    <a:pt x="5558818" y="2044532"/>
                  </a:lnTo>
                  <a:lnTo>
                    <a:pt x="5545632" y="2000391"/>
                  </a:lnTo>
                  <a:lnTo>
                    <a:pt x="5531751" y="1956554"/>
                  </a:lnTo>
                  <a:lnTo>
                    <a:pt x="5517183" y="1913028"/>
                  </a:lnTo>
                  <a:lnTo>
                    <a:pt x="5501933" y="1869819"/>
                  </a:lnTo>
                  <a:lnTo>
                    <a:pt x="5486007" y="1826933"/>
                  </a:lnTo>
                  <a:lnTo>
                    <a:pt x="5469413" y="1784377"/>
                  </a:lnTo>
                  <a:lnTo>
                    <a:pt x="5452157" y="1742157"/>
                  </a:lnTo>
                  <a:lnTo>
                    <a:pt x="5434245" y="1700280"/>
                  </a:lnTo>
                  <a:lnTo>
                    <a:pt x="5415683" y="1658751"/>
                  </a:lnTo>
                  <a:lnTo>
                    <a:pt x="5396478" y="1617578"/>
                  </a:lnTo>
                  <a:lnTo>
                    <a:pt x="5376636" y="1576767"/>
                  </a:lnTo>
                  <a:lnTo>
                    <a:pt x="5356164" y="1536324"/>
                  </a:lnTo>
                  <a:lnTo>
                    <a:pt x="5335068" y="1496255"/>
                  </a:lnTo>
                  <a:lnTo>
                    <a:pt x="5313354" y="1456568"/>
                  </a:lnTo>
                  <a:lnTo>
                    <a:pt x="5291029" y="1417267"/>
                  </a:lnTo>
                  <a:lnTo>
                    <a:pt x="5268099" y="1378361"/>
                  </a:lnTo>
                  <a:lnTo>
                    <a:pt x="5244571" y="1339854"/>
                  </a:lnTo>
                  <a:lnTo>
                    <a:pt x="5220451" y="1301755"/>
                  </a:lnTo>
                  <a:lnTo>
                    <a:pt x="5195745" y="1264068"/>
                  </a:lnTo>
                  <a:lnTo>
                    <a:pt x="5170460" y="1226800"/>
                  </a:lnTo>
                  <a:lnTo>
                    <a:pt x="5144602" y="1189958"/>
                  </a:lnTo>
                  <a:lnTo>
                    <a:pt x="5118178" y="1153548"/>
                  </a:lnTo>
                  <a:lnTo>
                    <a:pt x="5091193" y="1117577"/>
                  </a:lnTo>
                  <a:lnTo>
                    <a:pt x="5063655" y="1082051"/>
                  </a:lnTo>
                  <a:lnTo>
                    <a:pt x="5035570" y="1046976"/>
                  </a:lnTo>
                  <a:lnTo>
                    <a:pt x="5006944" y="1012358"/>
                  </a:lnTo>
                  <a:lnTo>
                    <a:pt x="4977783" y="978205"/>
                  </a:lnTo>
                  <a:lnTo>
                    <a:pt x="4948095" y="944522"/>
                  </a:lnTo>
                  <a:lnTo>
                    <a:pt x="4917885" y="911317"/>
                  </a:lnTo>
                  <a:lnTo>
                    <a:pt x="4887159" y="878594"/>
                  </a:lnTo>
                  <a:lnTo>
                    <a:pt x="4855925" y="846361"/>
                  </a:lnTo>
                  <a:lnTo>
                    <a:pt x="4824188" y="814624"/>
                  </a:lnTo>
                  <a:lnTo>
                    <a:pt x="4791955" y="783390"/>
                  </a:lnTo>
                  <a:lnTo>
                    <a:pt x="4759232" y="752664"/>
                  </a:lnTo>
                  <a:lnTo>
                    <a:pt x="4726027" y="722454"/>
                  </a:lnTo>
                  <a:lnTo>
                    <a:pt x="4692344" y="692766"/>
                  </a:lnTo>
                  <a:lnTo>
                    <a:pt x="4658191" y="663605"/>
                  </a:lnTo>
                  <a:lnTo>
                    <a:pt x="4623573" y="634979"/>
                  </a:lnTo>
                  <a:lnTo>
                    <a:pt x="4588498" y="606894"/>
                  </a:lnTo>
                  <a:lnTo>
                    <a:pt x="4552972" y="579356"/>
                  </a:lnTo>
                  <a:lnTo>
                    <a:pt x="4517001" y="552371"/>
                  </a:lnTo>
                  <a:lnTo>
                    <a:pt x="4480591" y="525947"/>
                  </a:lnTo>
                  <a:lnTo>
                    <a:pt x="4443749" y="500089"/>
                  </a:lnTo>
                  <a:lnTo>
                    <a:pt x="4406481" y="474804"/>
                  </a:lnTo>
                  <a:lnTo>
                    <a:pt x="4368794" y="450098"/>
                  </a:lnTo>
                  <a:lnTo>
                    <a:pt x="4330695" y="425978"/>
                  </a:lnTo>
                  <a:lnTo>
                    <a:pt x="4292188" y="402450"/>
                  </a:lnTo>
                  <a:lnTo>
                    <a:pt x="4253282" y="379520"/>
                  </a:lnTo>
                  <a:lnTo>
                    <a:pt x="4213981" y="357195"/>
                  </a:lnTo>
                  <a:lnTo>
                    <a:pt x="4174294" y="335481"/>
                  </a:lnTo>
                  <a:lnTo>
                    <a:pt x="4134225" y="314385"/>
                  </a:lnTo>
                  <a:lnTo>
                    <a:pt x="4093782" y="293913"/>
                  </a:lnTo>
                  <a:lnTo>
                    <a:pt x="4052971" y="274071"/>
                  </a:lnTo>
                  <a:lnTo>
                    <a:pt x="4011798" y="254866"/>
                  </a:lnTo>
                  <a:lnTo>
                    <a:pt x="3970269" y="236304"/>
                  </a:lnTo>
                  <a:lnTo>
                    <a:pt x="3928392" y="218392"/>
                  </a:lnTo>
                  <a:lnTo>
                    <a:pt x="3886172" y="201136"/>
                  </a:lnTo>
                  <a:lnTo>
                    <a:pt x="3843616" y="184542"/>
                  </a:lnTo>
                  <a:lnTo>
                    <a:pt x="3800730" y="168616"/>
                  </a:lnTo>
                  <a:lnTo>
                    <a:pt x="3757521" y="153366"/>
                  </a:lnTo>
                  <a:lnTo>
                    <a:pt x="3713995" y="138798"/>
                  </a:lnTo>
                  <a:lnTo>
                    <a:pt x="3670158" y="124917"/>
                  </a:lnTo>
                  <a:lnTo>
                    <a:pt x="3626017" y="111731"/>
                  </a:lnTo>
                  <a:lnTo>
                    <a:pt x="3581578" y="99246"/>
                  </a:lnTo>
                  <a:lnTo>
                    <a:pt x="3536848" y="87468"/>
                  </a:lnTo>
                  <a:lnTo>
                    <a:pt x="3491832" y="76403"/>
                  </a:lnTo>
                  <a:lnTo>
                    <a:pt x="3446539" y="66058"/>
                  </a:lnTo>
                  <a:lnTo>
                    <a:pt x="3400972" y="56440"/>
                  </a:lnTo>
                  <a:lnTo>
                    <a:pt x="3355141" y="47554"/>
                  </a:lnTo>
                  <a:lnTo>
                    <a:pt x="3309049" y="39407"/>
                  </a:lnTo>
                  <a:lnTo>
                    <a:pt x="3262705" y="32006"/>
                  </a:lnTo>
                  <a:lnTo>
                    <a:pt x="3216114" y="25357"/>
                  </a:lnTo>
                  <a:lnTo>
                    <a:pt x="3169283" y="19466"/>
                  </a:lnTo>
                  <a:lnTo>
                    <a:pt x="3122218" y="14340"/>
                  </a:lnTo>
                  <a:lnTo>
                    <a:pt x="3074925" y="9985"/>
                  </a:lnTo>
                  <a:lnTo>
                    <a:pt x="3027411" y="6407"/>
                  </a:lnTo>
                  <a:lnTo>
                    <a:pt x="2979683" y="3613"/>
                  </a:lnTo>
                  <a:lnTo>
                    <a:pt x="2931747" y="1610"/>
                  </a:lnTo>
                  <a:lnTo>
                    <a:pt x="2883608" y="403"/>
                  </a:lnTo>
                  <a:lnTo>
                    <a:pt x="2835275" y="0"/>
                  </a:lnTo>
                  <a:lnTo>
                    <a:pt x="2786941" y="403"/>
                  </a:lnTo>
                  <a:lnTo>
                    <a:pt x="2738802" y="1610"/>
                  </a:lnTo>
                  <a:lnTo>
                    <a:pt x="2690866" y="3613"/>
                  </a:lnTo>
                  <a:lnTo>
                    <a:pt x="2643138" y="6407"/>
                  </a:lnTo>
                  <a:lnTo>
                    <a:pt x="2595624" y="9985"/>
                  </a:lnTo>
                  <a:lnTo>
                    <a:pt x="2548331" y="14340"/>
                  </a:lnTo>
                  <a:lnTo>
                    <a:pt x="2501266" y="19466"/>
                  </a:lnTo>
                  <a:lnTo>
                    <a:pt x="2454435" y="25357"/>
                  </a:lnTo>
                  <a:lnTo>
                    <a:pt x="2407844" y="32006"/>
                  </a:lnTo>
                  <a:lnTo>
                    <a:pt x="2361500" y="39407"/>
                  </a:lnTo>
                  <a:lnTo>
                    <a:pt x="2315408" y="47554"/>
                  </a:lnTo>
                  <a:lnTo>
                    <a:pt x="2269577" y="56440"/>
                  </a:lnTo>
                  <a:lnTo>
                    <a:pt x="2224010" y="66058"/>
                  </a:lnTo>
                  <a:lnTo>
                    <a:pt x="2178717" y="76403"/>
                  </a:lnTo>
                  <a:lnTo>
                    <a:pt x="2133701" y="87468"/>
                  </a:lnTo>
                  <a:lnTo>
                    <a:pt x="2088971" y="99246"/>
                  </a:lnTo>
                  <a:lnTo>
                    <a:pt x="2044532" y="111731"/>
                  </a:lnTo>
                  <a:lnTo>
                    <a:pt x="2000391" y="124917"/>
                  </a:lnTo>
                  <a:lnTo>
                    <a:pt x="1956554" y="138798"/>
                  </a:lnTo>
                  <a:lnTo>
                    <a:pt x="1913028" y="153366"/>
                  </a:lnTo>
                  <a:lnTo>
                    <a:pt x="1869819" y="168616"/>
                  </a:lnTo>
                  <a:lnTo>
                    <a:pt x="1826933" y="184542"/>
                  </a:lnTo>
                  <a:lnTo>
                    <a:pt x="1784377" y="201136"/>
                  </a:lnTo>
                  <a:lnTo>
                    <a:pt x="1742157" y="218392"/>
                  </a:lnTo>
                  <a:lnTo>
                    <a:pt x="1700280" y="236304"/>
                  </a:lnTo>
                  <a:lnTo>
                    <a:pt x="1658751" y="254866"/>
                  </a:lnTo>
                  <a:lnTo>
                    <a:pt x="1617578" y="274071"/>
                  </a:lnTo>
                  <a:lnTo>
                    <a:pt x="1576767" y="293913"/>
                  </a:lnTo>
                  <a:lnTo>
                    <a:pt x="1536324" y="314385"/>
                  </a:lnTo>
                  <a:lnTo>
                    <a:pt x="1496255" y="335481"/>
                  </a:lnTo>
                  <a:lnTo>
                    <a:pt x="1456568" y="357195"/>
                  </a:lnTo>
                  <a:lnTo>
                    <a:pt x="1417267" y="379520"/>
                  </a:lnTo>
                  <a:lnTo>
                    <a:pt x="1378361" y="402450"/>
                  </a:lnTo>
                  <a:lnTo>
                    <a:pt x="1339854" y="425978"/>
                  </a:lnTo>
                  <a:lnTo>
                    <a:pt x="1301755" y="450098"/>
                  </a:lnTo>
                  <a:lnTo>
                    <a:pt x="1264068" y="474804"/>
                  </a:lnTo>
                  <a:lnTo>
                    <a:pt x="1226800" y="500089"/>
                  </a:lnTo>
                  <a:lnTo>
                    <a:pt x="1189958" y="525947"/>
                  </a:lnTo>
                  <a:lnTo>
                    <a:pt x="1153548" y="552371"/>
                  </a:lnTo>
                  <a:lnTo>
                    <a:pt x="1117577" y="579356"/>
                  </a:lnTo>
                  <a:lnTo>
                    <a:pt x="1082051" y="606894"/>
                  </a:lnTo>
                  <a:lnTo>
                    <a:pt x="1046976" y="634979"/>
                  </a:lnTo>
                  <a:lnTo>
                    <a:pt x="1012358" y="663605"/>
                  </a:lnTo>
                  <a:lnTo>
                    <a:pt x="978205" y="692766"/>
                  </a:lnTo>
                  <a:lnTo>
                    <a:pt x="944522" y="722454"/>
                  </a:lnTo>
                  <a:lnTo>
                    <a:pt x="911317" y="752664"/>
                  </a:lnTo>
                  <a:lnTo>
                    <a:pt x="878594" y="783390"/>
                  </a:lnTo>
                  <a:lnTo>
                    <a:pt x="846361" y="814624"/>
                  </a:lnTo>
                  <a:lnTo>
                    <a:pt x="814624" y="846361"/>
                  </a:lnTo>
                  <a:lnTo>
                    <a:pt x="783390" y="878594"/>
                  </a:lnTo>
                  <a:lnTo>
                    <a:pt x="752664" y="911317"/>
                  </a:lnTo>
                  <a:lnTo>
                    <a:pt x="722454" y="944522"/>
                  </a:lnTo>
                  <a:lnTo>
                    <a:pt x="692766" y="978205"/>
                  </a:lnTo>
                  <a:lnTo>
                    <a:pt x="663605" y="1012358"/>
                  </a:lnTo>
                  <a:lnTo>
                    <a:pt x="634979" y="1046976"/>
                  </a:lnTo>
                  <a:lnTo>
                    <a:pt x="606894" y="1082051"/>
                  </a:lnTo>
                  <a:lnTo>
                    <a:pt x="579356" y="1117577"/>
                  </a:lnTo>
                  <a:lnTo>
                    <a:pt x="552371" y="1153548"/>
                  </a:lnTo>
                  <a:lnTo>
                    <a:pt x="525947" y="1189958"/>
                  </a:lnTo>
                  <a:lnTo>
                    <a:pt x="500089" y="1226800"/>
                  </a:lnTo>
                  <a:lnTo>
                    <a:pt x="474804" y="1264068"/>
                  </a:lnTo>
                  <a:lnTo>
                    <a:pt x="450098" y="1301755"/>
                  </a:lnTo>
                  <a:lnTo>
                    <a:pt x="425978" y="1339854"/>
                  </a:lnTo>
                  <a:lnTo>
                    <a:pt x="402450" y="1378361"/>
                  </a:lnTo>
                  <a:lnTo>
                    <a:pt x="379520" y="1417267"/>
                  </a:lnTo>
                  <a:lnTo>
                    <a:pt x="357195" y="1456568"/>
                  </a:lnTo>
                  <a:lnTo>
                    <a:pt x="335481" y="1496255"/>
                  </a:lnTo>
                  <a:lnTo>
                    <a:pt x="314385" y="1536324"/>
                  </a:lnTo>
                  <a:lnTo>
                    <a:pt x="293913" y="1576767"/>
                  </a:lnTo>
                  <a:lnTo>
                    <a:pt x="274071" y="1617578"/>
                  </a:lnTo>
                  <a:lnTo>
                    <a:pt x="254866" y="1658751"/>
                  </a:lnTo>
                  <a:lnTo>
                    <a:pt x="236304" y="1700280"/>
                  </a:lnTo>
                  <a:lnTo>
                    <a:pt x="218392" y="1742157"/>
                  </a:lnTo>
                  <a:lnTo>
                    <a:pt x="201136" y="1784377"/>
                  </a:lnTo>
                  <a:lnTo>
                    <a:pt x="184542" y="1826933"/>
                  </a:lnTo>
                  <a:lnTo>
                    <a:pt x="168616" y="1869819"/>
                  </a:lnTo>
                  <a:lnTo>
                    <a:pt x="153366" y="1913028"/>
                  </a:lnTo>
                  <a:lnTo>
                    <a:pt x="138798" y="1956554"/>
                  </a:lnTo>
                  <a:lnTo>
                    <a:pt x="124917" y="2000391"/>
                  </a:lnTo>
                  <a:lnTo>
                    <a:pt x="111731" y="2044532"/>
                  </a:lnTo>
                  <a:lnTo>
                    <a:pt x="99246" y="2088971"/>
                  </a:lnTo>
                  <a:lnTo>
                    <a:pt x="87468" y="2133701"/>
                  </a:lnTo>
                  <a:lnTo>
                    <a:pt x="76403" y="2178717"/>
                  </a:lnTo>
                  <a:lnTo>
                    <a:pt x="66058" y="2224010"/>
                  </a:lnTo>
                  <a:lnTo>
                    <a:pt x="56440" y="2269577"/>
                  </a:lnTo>
                  <a:lnTo>
                    <a:pt x="47554" y="2315408"/>
                  </a:lnTo>
                  <a:lnTo>
                    <a:pt x="39407" y="2361500"/>
                  </a:lnTo>
                  <a:lnTo>
                    <a:pt x="32006" y="2407844"/>
                  </a:lnTo>
                  <a:lnTo>
                    <a:pt x="25357" y="2454435"/>
                  </a:lnTo>
                  <a:lnTo>
                    <a:pt x="19466" y="2501266"/>
                  </a:lnTo>
                  <a:lnTo>
                    <a:pt x="14340" y="2548331"/>
                  </a:lnTo>
                  <a:lnTo>
                    <a:pt x="9985" y="2595624"/>
                  </a:lnTo>
                  <a:lnTo>
                    <a:pt x="6407" y="2643138"/>
                  </a:lnTo>
                  <a:lnTo>
                    <a:pt x="3613" y="2690866"/>
                  </a:lnTo>
                  <a:lnTo>
                    <a:pt x="1610" y="2738802"/>
                  </a:lnTo>
                  <a:lnTo>
                    <a:pt x="403" y="2786941"/>
                  </a:lnTo>
                  <a:lnTo>
                    <a:pt x="0" y="2835275"/>
                  </a:lnTo>
                  <a:lnTo>
                    <a:pt x="403" y="2883608"/>
                  </a:lnTo>
                  <a:lnTo>
                    <a:pt x="1610" y="2931746"/>
                  </a:lnTo>
                  <a:lnTo>
                    <a:pt x="3613" y="2979682"/>
                  </a:lnTo>
                  <a:lnTo>
                    <a:pt x="6407" y="3027410"/>
                  </a:lnTo>
                  <a:lnTo>
                    <a:pt x="9985" y="3074923"/>
                  </a:lnTo>
                  <a:lnTo>
                    <a:pt x="14340" y="3122215"/>
                  </a:lnTo>
                  <a:lnTo>
                    <a:pt x="19466" y="3169280"/>
                  </a:lnTo>
                  <a:lnTo>
                    <a:pt x="25357" y="3216111"/>
                  </a:lnTo>
                  <a:lnTo>
                    <a:pt x="32006" y="3262702"/>
                  </a:lnTo>
                  <a:lnTo>
                    <a:pt x="39407" y="3309046"/>
                  </a:lnTo>
                  <a:lnTo>
                    <a:pt x="47554" y="3355137"/>
                  </a:lnTo>
                  <a:lnTo>
                    <a:pt x="56440" y="3400969"/>
                  </a:lnTo>
                  <a:lnTo>
                    <a:pt x="66058" y="3446535"/>
                  </a:lnTo>
                  <a:lnTo>
                    <a:pt x="76403" y="3491828"/>
                  </a:lnTo>
                  <a:lnTo>
                    <a:pt x="87468" y="3536843"/>
                  </a:lnTo>
                  <a:lnTo>
                    <a:pt x="99246" y="3581574"/>
                  </a:lnTo>
                  <a:lnTo>
                    <a:pt x="111731" y="3626012"/>
                  </a:lnTo>
                  <a:lnTo>
                    <a:pt x="124917" y="3670153"/>
                  </a:lnTo>
                  <a:lnTo>
                    <a:pt x="138798" y="3713990"/>
                  </a:lnTo>
                  <a:lnTo>
                    <a:pt x="153366" y="3757516"/>
                  </a:lnTo>
                  <a:lnTo>
                    <a:pt x="168616" y="3800725"/>
                  </a:lnTo>
                  <a:lnTo>
                    <a:pt x="184542" y="3843611"/>
                  </a:lnTo>
                  <a:lnTo>
                    <a:pt x="201136" y="3886167"/>
                  </a:lnTo>
                  <a:lnTo>
                    <a:pt x="218392" y="3928387"/>
                  </a:lnTo>
                  <a:lnTo>
                    <a:pt x="236304" y="3970264"/>
                  </a:lnTo>
                  <a:lnTo>
                    <a:pt x="254866" y="4011792"/>
                  </a:lnTo>
                  <a:lnTo>
                    <a:pt x="274071" y="4052965"/>
                  </a:lnTo>
                  <a:lnTo>
                    <a:pt x="293913" y="4093777"/>
                  </a:lnTo>
                  <a:lnTo>
                    <a:pt x="314385" y="4134220"/>
                  </a:lnTo>
                  <a:lnTo>
                    <a:pt x="335481" y="4174288"/>
                  </a:lnTo>
                  <a:lnTo>
                    <a:pt x="357195" y="4213976"/>
                  </a:lnTo>
                  <a:lnTo>
                    <a:pt x="379520" y="4253276"/>
                  </a:lnTo>
                  <a:lnTo>
                    <a:pt x="402450" y="4292182"/>
                  </a:lnTo>
                  <a:lnTo>
                    <a:pt x="425978" y="4330689"/>
                  </a:lnTo>
                  <a:lnTo>
                    <a:pt x="450098" y="4368789"/>
                  </a:lnTo>
                  <a:lnTo>
                    <a:pt x="474804" y="4406476"/>
                  </a:lnTo>
                  <a:lnTo>
                    <a:pt x="500089" y="4443743"/>
                  </a:lnTo>
                  <a:lnTo>
                    <a:pt x="525947" y="4480585"/>
                  </a:lnTo>
                  <a:lnTo>
                    <a:pt x="552371" y="4516995"/>
                  </a:lnTo>
                  <a:lnTo>
                    <a:pt x="579356" y="4552966"/>
                  </a:lnTo>
                  <a:lnTo>
                    <a:pt x="606894" y="4588493"/>
                  </a:lnTo>
                  <a:lnTo>
                    <a:pt x="634979" y="4623568"/>
                  </a:lnTo>
                  <a:lnTo>
                    <a:pt x="663605" y="4658185"/>
                  </a:lnTo>
                  <a:lnTo>
                    <a:pt x="692766" y="4692339"/>
                  </a:lnTo>
                  <a:lnTo>
                    <a:pt x="722454" y="4726021"/>
                  </a:lnTo>
                  <a:lnTo>
                    <a:pt x="752664" y="4759227"/>
                  </a:lnTo>
                  <a:lnTo>
                    <a:pt x="783390" y="4791950"/>
                  </a:lnTo>
                  <a:lnTo>
                    <a:pt x="814624" y="4824183"/>
                  </a:lnTo>
                  <a:lnTo>
                    <a:pt x="846361" y="4855920"/>
                  </a:lnTo>
                  <a:lnTo>
                    <a:pt x="878594" y="4887154"/>
                  </a:lnTo>
                  <a:lnTo>
                    <a:pt x="911317" y="4917880"/>
                  </a:lnTo>
                  <a:lnTo>
                    <a:pt x="944522" y="4948090"/>
                  </a:lnTo>
                  <a:lnTo>
                    <a:pt x="978205" y="4977779"/>
                  </a:lnTo>
                  <a:lnTo>
                    <a:pt x="1012358" y="5006940"/>
                  </a:lnTo>
                  <a:lnTo>
                    <a:pt x="1046976" y="5035566"/>
                  </a:lnTo>
                  <a:lnTo>
                    <a:pt x="1082051" y="5063651"/>
                  </a:lnTo>
                  <a:lnTo>
                    <a:pt x="1117577" y="5091189"/>
                  </a:lnTo>
                  <a:lnTo>
                    <a:pt x="1153548" y="5118174"/>
                  </a:lnTo>
                  <a:lnTo>
                    <a:pt x="1189958" y="5144598"/>
                  </a:lnTo>
                  <a:lnTo>
                    <a:pt x="1226800" y="5170456"/>
                  </a:lnTo>
                  <a:lnTo>
                    <a:pt x="1264068" y="5195742"/>
                  </a:lnTo>
                  <a:lnTo>
                    <a:pt x="1301755" y="5220448"/>
                  </a:lnTo>
                  <a:lnTo>
                    <a:pt x="1339854" y="5244568"/>
                  </a:lnTo>
                  <a:lnTo>
                    <a:pt x="1378361" y="5268096"/>
                  </a:lnTo>
                  <a:lnTo>
                    <a:pt x="1417267" y="5291026"/>
                  </a:lnTo>
                  <a:lnTo>
                    <a:pt x="1456568" y="5313351"/>
                  </a:lnTo>
                  <a:lnTo>
                    <a:pt x="1496255" y="5335065"/>
                  </a:lnTo>
                  <a:lnTo>
                    <a:pt x="1536324" y="5356162"/>
                  </a:lnTo>
                  <a:lnTo>
                    <a:pt x="1576767" y="5376634"/>
                  </a:lnTo>
                  <a:lnTo>
                    <a:pt x="1617578" y="5396476"/>
                  </a:lnTo>
                  <a:lnTo>
                    <a:pt x="1658751" y="5415681"/>
                  </a:lnTo>
                  <a:lnTo>
                    <a:pt x="1700280" y="5434243"/>
                  </a:lnTo>
                  <a:lnTo>
                    <a:pt x="1742157" y="5452155"/>
                  </a:lnTo>
                  <a:lnTo>
                    <a:pt x="1784377" y="5469412"/>
                  </a:lnTo>
                  <a:lnTo>
                    <a:pt x="1826933" y="5486006"/>
                  </a:lnTo>
                  <a:lnTo>
                    <a:pt x="1869819" y="5501931"/>
                  </a:lnTo>
                  <a:lnTo>
                    <a:pt x="1913028" y="5517181"/>
                  </a:lnTo>
                  <a:lnTo>
                    <a:pt x="1956554" y="5531750"/>
                  </a:lnTo>
                  <a:lnTo>
                    <a:pt x="2000391" y="5545630"/>
                  </a:lnTo>
                  <a:lnTo>
                    <a:pt x="2044532" y="5558817"/>
                  </a:lnTo>
                  <a:lnTo>
                    <a:pt x="2088971" y="5571302"/>
                  </a:lnTo>
                  <a:lnTo>
                    <a:pt x="2133701" y="5583081"/>
                  </a:lnTo>
                  <a:lnTo>
                    <a:pt x="2178717" y="5594145"/>
                  </a:lnTo>
                  <a:lnTo>
                    <a:pt x="2224010" y="5604490"/>
                  </a:lnTo>
                  <a:lnTo>
                    <a:pt x="2269577" y="5614109"/>
                  </a:lnTo>
                  <a:lnTo>
                    <a:pt x="2315408" y="5622995"/>
                  </a:lnTo>
                  <a:lnTo>
                    <a:pt x="2361500" y="5631141"/>
                  </a:lnTo>
                  <a:lnTo>
                    <a:pt x="2407844" y="5638543"/>
                  </a:lnTo>
                  <a:lnTo>
                    <a:pt x="2454435" y="5645192"/>
                  </a:lnTo>
                  <a:lnTo>
                    <a:pt x="2501266" y="5651083"/>
                  </a:lnTo>
                  <a:lnTo>
                    <a:pt x="2548331" y="5656209"/>
                  </a:lnTo>
                  <a:lnTo>
                    <a:pt x="2595624" y="5660564"/>
                  </a:lnTo>
                  <a:lnTo>
                    <a:pt x="2643138" y="5664142"/>
                  </a:lnTo>
                  <a:lnTo>
                    <a:pt x="2690866" y="5666936"/>
                  </a:lnTo>
                  <a:lnTo>
                    <a:pt x="2738802" y="5668939"/>
                  </a:lnTo>
                  <a:lnTo>
                    <a:pt x="2786941" y="5670146"/>
                  </a:lnTo>
                  <a:lnTo>
                    <a:pt x="2835275" y="5670550"/>
                  </a:lnTo>
                  <a:close/>
                </a:path>
              </a:pathLst>
            </a:custGeom>
            <a:ln w="71628">
              <a:solidFill>
                <a:srgbClr val="F0F4F6"/>
              </a:solidFill>
            </a:ln>
          </p:spPr>
          <p:txBody>
            <a:bodyPr wrap="square" lIns="0" tIns="0" rIns="0" bIns="0" rtlCol="0"/>
            <a:lstStyle/>
            <a:p>
              <a:endParaRPr/>
            </a:p>
          </p:txBody>
        </p:sp>
        <p:pic>
          <p:nvPicPr>
            <p:cNvPr id="5" name="object 5"/>
            <p:cNvPicPr/>
            <p:nvPr/>
          </p:nvPicPr>
          <p:blipFill>
            <a:blip r:embed="rId2" cstate="print"/>
            <a:stretch>
              <a:fillRect/>
            </a:stretch>
          </p:blipFill>
          <p:spPr>
            <a:xfrm>
              <a:off x="1755139" y="2250808"/>
              <a:ext cx="2603919" cy="4365739"/>
            </a:xfrm>
            <a:prstGeom prst="rect">
              <a:avLst/>
            </a:prstGeom>
          </p:spPr>
        </p:pic>
        <p:pic>
          <p:nvPicPr>
            <p:cNvPr id="6" name="object 6"/>
            <p:cNvPicPr/>
            <p:nvPr/>
          </p:nvPicPr>
          <p:blipFill>
            <a:blip r:embed="rId3" cstate="print"/>
            <a:stretch>
              <a:fillRect/>
            </a:stretch>
          </p:blipFill>
          <p:spPr>
            <a:xfrm>
              <a:off x="4594948" y="1681378"/>
              <a:ext cx="2603919" cy="4604486"/>
            </a:xfrm>
            <a:prstGeom prst="rect">
              <a:avLst/>
            </a:prstGeom>
          </p:spPr>
        </p:pic>
      </p:grpSp>
      <p:sp>
        <p:nvSpPr>
          <p:cNvPr id="7" name="object 7"/>
          <p:cNvSpPr txBox="1">
            <a:spLocks noGrp="1"/>
          </p:cNvSpPr>
          <p:nvPr>
            <p:ph type="title"/>
          </p:nvPr>
        </p:nvSpPr>
        <p:spPr>
          <a:xfrm>
            <a:off x="3055620" y="799636"/>
            <a:ext cx="2980690" cy="541655"/>
          </a:xfrm>
          <a:prstGeom prst="rect">
            <a:avLst/>
          </a:prstGeom>
        </p:spPr>
        <p:txBody>
          <a:bodyPr vert="horz" wrap="square" lIns="0" tIns="17145" rIns="0" bIns="0" rtlCol="0">
            <a:spAutoFit/>
          </a:bodyPr>
          <a:lstStyle/>
          <a:p>
            <a:pPr marL="12700">
              <a:lnSpc>
                <a:spcPct val="100000"/>
              </a:lnSpc>
              <a:spcBef>
                <a:spcPts val="135"/>
              </a:spcBef>
            </a:pPr>
            <a:r>
              <a:rPr sz="3350" spc="170" dirty="0"/>
              <a:t>What</a:t>
            </a:r>
            <a:r>
              <a:rPr sz="3350" spc="15" dirty="0"/>
              <a:t> </a:t>
            </a:r>
            <a:r>
              <a:rPr sz="3350" dirty="0"/>
              <a:t>is</a:t>
            </a:r>
            <a:r>
              <a:rPr sz="3350" spc="15" dirty="0"/>
              <a:t> </a:t>
            </a:r>
            <a:r>
              <a:rPr sz="3350" spc="40" dirty="0"/>
              <a:t>Cancer?</a:t>
            </a:r>
            <a:endParaRPr sz="3350"/>
          </a:p>
        </p:txBody>
      </p:sp>
      <p:sp>
        <p:nvSpPr>
          <p:cNvPr id="8" name="object 8"/>
          <p:cNvSpPr txBox="1"/>
          <p:nvPr/>
        </p:nvSpPr>
        <p:spPr>
          <a:xfrm>
            <a:off x="715772" y="1569592"/>
            <a:ext cx="2094864" cy="1085850"/>
          </a:xfrm>
          <a:prstGeom prst="rect">
            <a:avLst/>
          </a:prstGeom>
        </p:spPr>
        <p:txBody>
          <a:bodyPr vert="horz" wrap="square" lIns="0" tIns="10795" rIns="0" bIns="0" rtlCol="0">
            <a:spAutoFit/>
          </a:bodyPr>
          <a:lstStyle/>
          <a:p>
            <a:pPr marL="12700" marR="5080">
              <a:lnSpc>
                <a:spcPts val="2820"/>
              </a:lnSpc>
              <a:spcBef>
                <a:spcPts val="85"/>
              </a:spcBef>
            </a:pPr>
            <a:r>
              <a:rPr sz="2250" spc="-10" dirty="0">
                <a:solidFill>
                  <a:srgbClr val="231F20"/>
                </a:solidFill>
                <a:latin typeface="Avenir Book"/>
                <a:cs typeface="Avenir Book"/>
              </a:rPr>
              <a:t>Normally,</a:t>
            </a:r>
            <a:r>
              <a:rPr sz="2250" spc="-95" dirty="0">
                <a:solidFill>
                  <a:srgbClr val="231F20"/>
                </a:solidFill>
                <a:latin typeface="Avenir Book"/>
                <a:cs typeface="Avenir Book"/>
              </a:rPr>
              <a:t> </a:t>
            </a:r>
            <a:r>
              <a:rPr sz="2250" spc="-10" dirty="0">
                <a:solidFill>
                  <a:srgbClr val="231F20"/>
                </a:solidFill>
                <a:latin typeface="Avenir Book"/>
                <a:cs typeface="Avenir Book"/>
              </a:rPr>
              <a:t>cells </a:t>
            </a:r>
            <a:r>
              <a:rPr sz="2250" dirty="0">
                <a:solidFill>
                  <a:srgbClr val="231F20"/>
                </a:solidFill>
                <a:latin typeface="Avenir Book"/>
                <a:cs typeface="Avenir Book"/>
              </a:rPr>
              <a:t>grow</a:t>
            </a:r>
            <a:r>
              <a:rPr sz="2250" spc="-25" dirty="0">
                <a:solidFill>
                  <a:srgbClr val="231F20"/>
                </a:solidFill>
                <a:latin typeface="Avenir Book"/>
                <a:cs typeface="Avenir Book"/>
              </a:rPr>
              <a:t> </a:t>
            </a:r>
            <a:r>
              <a:rPr sz="2250" dirty="0">
                <a:solidFill>
                  <a:srgbClr val="231F20"/>
                </a:solidFill>
                <a:latin typeface="Avenir Book"/>
                <a:cs typeface="Avenir Book"/>
              </a:rPr>
              <a:t>and</a:t>
            </a:r>
            <a:r>
              <a:rPr sz="2250" spc="-20" dirty="0">
                <a:solidFill>
                  <a:srgbClr val="231F20"/>
                </a:solidFill>
                <a:latin typeface="Avenir Book"/>
                <a:cs typeface="Avenir Book"/>
              </a:rPr>
              <a:t> </a:t>
            </a:r>
            <a:r>
              <a:rPr sz="2250" spc="-10" dirty="0">
                <a:solidFill>
                  <a:srgbClr val="231F20"/>
                </a:solidFill>
                <a:latin typeface="Avenir Book"/>
                <a:cs typeface="Avenir Book"/>
              </a:rPr>
              <a:t>divide </a:t>
            </a:r>
            <a:r>
              <a:rPr sz="2250" dirty="0">
                <a:solidFill>
                  <a:srgbClr val="231F20"/>
                </a:solidFill>
                <a:latin typeface="Avenir Book"/>
                <a:cs typeface="Avenir Book"/>
              </a:rPr>
              <a:t>in an </a:t>
            </a:r>
            <a:r>
              <a:rPr sz="2250" spc="-10" dirty="0">
                <a:solidFill>
                  <a:srgbClr val="231F20"/>
                </a:solidFill>
                <a:latin typeface="Avenir Book"/>
                <a:cs typeface="Avenir Book"/>
              </a:rPr>
              <a:t>orderly</a:t>
            </a:r>
            <a:endParaRPr sz="2250">
              <a:latin typeface="Avenir Book"/>
              <a:cs typeface="Avenir Book"/>
            </a:endParaRPr>
          </a:p>
        </p:txBody>
      </p:sp>
      <p:sp>
        <p:nvSpPr>
          <p:cNvPr id="9" name="object 9"/>
          <p:cNvSpPr txBox="1"/>
          <p:nvPr/>
        </p:nvSpPr>
        <p:spPr>
          <a:xfrm>
            <a:off x="715772" y="2644013"/>
            <a:ext cx="1297550" cy="359714"/>
          </a:xfrm>
          <a:prstGeom prst="rect">
            <a:avLst/>
          </a:prstGeom>
        </p:spPr>
        <p:txBody>
          <a:bodyPr vert="horz" wrap="square" lIns="0" tIns="13335" rIns="0" bIns="0" rtlCol="0">
            <a:spAutoFit/>
          </a:bodyPr>
          <a:lstStyle/>
          <a:p>
            <a:pPr marL="12700">
              <a:lnSpc>
                <a:spcPct val="100000"/>
              </a:lnSpc>
              <a:spcBef>
                <a:spcPts val="105"/>
              </a:spcBef>
            </a:pPr>
            <a:r>
              <a:rPr lang="en-US" sz="2250" spc="-10" dirty="0" smtClean="0">
                <a:solidFill>
                  <a:srgbClr val="231F20"/>
                </a:solidFill>
                <a:latin typeface="Avenir Book"/>
                <a:cs typeface="Avenir Book"/>
              </a:rPr>
              <a:t>P</a:t>
            </a:r>
            <a:r>
              <a:rPr sz="2250" spc="-10" dirty="0" smtClean="0">
                <a:solidFill>
                  <a:srgbClr val="231F20"/>
                </a:solidFill>
                <a:latin typeface="Avenir Book"/>
                <a:cs typeface="Avenir Book"/>
              </a:rPr>
              <a:t>rocess</a:t>
            </a:r>
            <a:r>
              <a:rPr lang="en-US" sz="2250" spc="-10" dirty="0" smtClean="0">
                <a:solidFill>
                  <a:srgbClr val="231F20"/>
                </a:solidFill>
                <a:latin typeface="Avenir Book"/>
                <a:cs typeface="Avenir Book"/>
              </a:rPr>
              <a:t>.</a:t>
            </a:r>
            <a:endParaRPr sz="2250" dirty="0">
              <a:latin typeface="Avenir Book"/>
              <a:cs typeface="Avenir Book"/>
            </a:endParaRPr>
          </a:p>
        </p:txBody>
      </p:sp>
      <p:sp>
        <p:nvSpPr>
          <p:cNvPr id="10" name="object 10"/>
          <p:cNvSpPr txBox="1"/>
          <p:nvPr/>
        </p:nvSpPr>
        <p:spPr>
          <a:xfrm>
            <a:off x="2546797" y="2949955"/>
            <a:ext cx="1060242" cy="244298"/>
          </a:xfrm>
          <a:prstGeom prst="rect">
            <a:avLst/>
          </a:prstGeom>
        </p:spPr>
        <p:txBody>
          <a:bodyPr vert="horz" wrap="square" lIns="0" tIns="13335" rIns="0" bIns="0" rtlCol="0">
            <a:spAutoFit/>
          </a:bodyPr>
          <a:lstStyle/>
          <a:p>
            <a:pPr marL="12700">
              <a:lnSpc>
                <a:spcPct val="100000"/>
              </a:lnSpc>
              <a:spcBef>
                <a:spcPts val="105"/>
              </a:spcBef>
            </a:pPr>
            <a:r>
              <a:rPr sz="1500" b="1" dirty="0">
                <a:solidFill>
                  <a:srgbClr val="717275"/>
                </a:solidFill>
                <a:latin typeface="Avenir Heavy"/>
                <a:cs typeface="Avenir Heavy"/>
              </a:rPr>
              <a:t>normal</a:t>
            </a:r>
            <a:r>
              <a:rPr sz="1500" b="1" spc="25" dirty="0">
                <a:solidFill>
                  <a:srgbClr val="717275"/>
                </a:solidFill>
                <a:latin typeface="Avenir Heavy"/>
                <a:cs typeface="Avenir Heavy"/>
              </a:rPr>
              <a:t> </a:t>
            </a:r>
            <a:r>
              <a:rPr sz="1500" b="1" spc="-20" dirty="0">
                <a:solidFill>
                  <a:srgbClr val="717275"/>
                </a:solidFill>
                <a:latin typeface="Avenir Heavy"/>
                <a:cs typeface="Avenir Heavy"/>
              </a:rPr>
              <a:t>cell</a:t>
            </a:r>
            <a:endParaRPr sz="1500" dirty="0">
              <a:latin typeface="Avenir Heavy"/>
              <a:cs typeface="Avenir Heavy"/>
            </a:endParaRPr>
          </a:p>
        </p:txBody>
      </p:sp>
      <p:sp>
        <p:nvSpPr>
          <p:cNvPr id="11" name="object 11"/>
          <p:cNvSpPr txBox="1"/>
          <p:nvPr/>
        </p:nvSpPr>
        <p:spPr>
          <a:xfrm>
            <a:off x="5503691" y="2397872"/>
            <a:ext cx="1279357" cy="244298"/>
          </a:xfrm>
          <a:prstGeom prst="rect">
            <a:avLst/>
          </a:prstGeom>
        </p:spPr>
        <p:txBody>
          <a:bodyPr vert="horz" wrap="square" lIns="0" tIns="13335" rIns="0" bIns="0" rtlCol="0">
            <a:spAutoFit/>
          </a:bodyPr>
          <a:lstStyle/>
          <a:p>
            <a:pPr marL="12700">
              <a:lnSpc>
                <a:spcPct val="100000"/>
              </a:lnSpc>
              <a:spcBef>
                <a:spcPts val="105"/>
              </a:spcBef>
            </a:pPr>
            <a:r>
              <a:rPr sz="1500" b="1" dirty="0">
                <a:solidFill>
                  <a:srgbClr val="717275"/>
                </a:solidFill>
                <a:latin typeface="Avenir Heavy"/>
                <a:cs typeface="Avenir Heavy"/>
              </a:rPr>
              <a:t>normal</a:t>
            </a:r>
            <a:r>
              <a:rPr sz="1500" b="1" spc="25" dirty="0">
                <a:solidFill>
                  <a:srgbClr val="717275"/>
                </a:solidFill>
                <a:latin typeface="Avenir Heavy"/>
                <a:cs typeface="Avenir Heavy"/>
              </a:rPr>
              <a:t> </a:t>
            </a:r>
            <a:r>
              <a:rPr sz="1500" b="1" spc="-20" dirty="0">
                <a:solidFill>
                  <a:srgbClr val="717275"/>
                </a:solidFill>
                <a:latin typeface="Avenir Heavy"/>
                <a:cs typeface="Avenir Heavy"/>
              </a:rPr>
              <a:t>cell</a:t>
            </a:r>
            <a:endParaRPr sz="1500" dirty="0">
              <a:latin typeface="Avenir Heavy"/>
              <a:cs typeface="Avenir Heavy"/>
            </a:endParaRPr>
          </a:p>
        </p:txBody>
      </p:sp>
      <p:sp>
        <p:nvSpPr>
          <p:cNvPr id="12" name="object 12"/>
          <p:cNvSpPr txBox="1"/>
          <p:nvPr/>
        </p:nvSpPr>
        <p:spPr>
          <a:xfrm>
            <a:off x="5638632" y="3909345"/>
            <a:ext cx="828675" cy="254635"/>
          </a:xfrm>
          <a:prstGeom prst="rect">
            <a:avLst/>
          </a:prstGeom>
        </p:spPr>
        <p:txBody>
          <a:bodyPr vert="horz" wrap="square" lIns="0" tIns="13335" rIns="0" bIns="0" rtlCol="0">
            <a:spAutoFit/>
          </a:bodyPr>
          <a:lstStyle/>
          <a:p>
            <a:pPr marL="12700">
              <a:lnSpc>
                <a:spcPct val="100000"/>
              </a:lnSpc>
              <a:spcBef>
                <a:spcPts val="105"/>
              </a:spcBef>
            </a:pPr>
            <a:r>
              <a:rPr sz="1500" b="1" spc="-10" dirty="0">
                <a:solidFill>
                  <a:srgbClr val="717275"/>
                </a:solidFill>
                <a:latin typeface="Avenir Heavy"/>
                <a:cs typeface="Avenir Heavy"/>
              </a:rPr>
              <a:t>mutation</a:t>
            </a:r>
            <a:endParaRPr sz="1500">
              <a:latin typeface="Avenir Heavy"/>
              <a:cs typeface="Avenir Heavy"/>
            </a:endParaRPr>
          </a:p>
        </p:txBody>
      </p:sp>
      <p:sp>
        <p:nvSpPr>
          <p:cNvPr id="13" name="object 13"/>
          <p:cNvSpPr txBox="1"/>
          <p:nvPr/>
        </p:nvSpPr>
        <p:spPr>
          <a:xfrm>
            <a:off x="2548886" y="4572000"/>
            <a:ext cx="1199351" cy="243656"/>
          </a:xfrm>
          <a:prstGeom prst="rect">
            <a:avLst/>
          </a:prstGeom>
        </p:spPr>
        <p:txBody>
          <a:bodyPr vert="horz" wrap="square" lIns="0" tIns="12700" rIns="0" bIns="0" rtlCol="0">
            <a:spAutoFit/>
          </a:bodyPr>
          <a:lstStyle/>
          <a:p>
            <a:pPr marL="12700">
              <a:lnSpc>
                <a:spcPct val="100000"/>
              </a:lnSpc>
              <a:spcBef>
                <a:spcPts val="100"/>
              </a:spcBef>
            </a:pPr>
            <a:r>
              <a:rPr sz="1500" b="1" dirty="0">
                <a:solidFill>
                  <a:srgbClr val="717275"/>
                </a:solidFill>
                <a:latin typeface="Avenir Heavy"/>
                <a:cs typeface="Avenir Heavy"/>
              </a:rPr>
              <a:t>cell </a:t>
            </a:r>
            <a:r>
              <a:rPr sz="1500" b="1" spc="-10" dirty="0">
                <a:solidFill>
                  <a:srgbClr val="717275"/>
                </a:solidFill>
                <a:latin typeface="Avenir Heavy"/>
                <a:cs typeface="Avenir Heavy"/>
              </a:rPr>
              <a:t>division</a:t>
            </a:r>
            <a:endParaRPr sz="1500" dirty="0">
              <a:latin typeface="Avenir Heavy"/>
              <a:cs typeface="Avenir Heavy"/>
            </a:endParaRPr>
          </a:p>
        </p:txBody>
      </p:sp>
      <p:sp>
        <p:nvSpPr>
          <p:cNvPr id="14" name="object 14"/>
          <p:cNvSpPr txBox="1"/>
          <p:nvPr/>
        </p:nvSpPr>
        <p:spPr>
          <a:xfrm>
            <a:off x="2455293" y="6535896"/>
            <a:ext cx="1250315" cy="254635"/>
          </a:xfrm>
          <a:prstGeom prst="rect">
            <a:avLst/>
          </a:prstGeom>
        </p:spPr>
        <p:txBody>
          <a:bodyPr vert="horz" wrap="square" lIns="0" tIns="12700" rIns="0" bIns="0" rtlCol="0">
            <a:spAutoFit/>
          </a:bodyPr>
          <a:lstStyle/>
          <a:p>
            <a:pPr marL="12700">
              <a:lnSpc>
                <a:spcPct val="100000"/>
              </a:lnSpc>
              <a:spcBef>
                <a:spcPts val="100"/>
              </a:spcBef>
            </a:pPr>
            <a:r>
              <a:rPr sz="1500" b="1" dirty="0">
                <a:solidFill>
                  <a:srgbClr val="717275"/>
                </a:solidFill>
                <a:latin typeface="Avenir Heavy"/>
                <a:cs typeface="Avenir Heavy"/>
              </a:rPr>
              <a:t>healthy</a:t>
            </a:r>
            <a:r>
              <a:rPr sz="1500" b="1" spc="-10" dirty="0">
                <a:solidFill>
                  <a:srgbClr val="717275"/>
                </a:solidFill>
                <a:latin typeface="Avenir Heavy"/>
                <a:cs typeface="Avenir Heavy"/>
              </a:rPr>
              <a:t> tissue</a:t>
            </a:r>
            <a:endParaRPr sz="1500">
              <a:latin typeface="Avenir Heavy"/>
              <a:cs typeface="Avenir Heavy"/>
            </a:endParaRPr>
          </a:p>
        </p:txBody>
      </p:sp>
      <p:sp>
        <p:nvSpPr>
          <p:cNvPr id="15" name="object 15"/>
          <p:cNvSpPr txBox="1"/>
          <p:nvPr/>
        </p:nvSpPr>
        <p:spPr>
          <a:xfrm>
            <a:off x="3637780" y="2453004"/>
            <a:ext cx="1803400" cy="1028700"/>
          </a:xfrm>
          <a:prstGeom prst="rect">
            <a:avLst/>
          </a:prstGeom>
        </p:spPr>
        <p:txBody>
          <a:bodyPr vert="horz" wrap="square" lIns="0" tIns="35560" rIns="0" bIns="0" rtlCol="0">
            <a:spAutoFit/>
          </a:bodyPr>
          <a:lstStyle/>
          <a:p>
            <a:pPr marL="12700" marR="5080" indent="-635" algn="ctr">
              <a:lnSpc>
                <a:spcPts val="2590"/>
              </a:lnSpc>
              <a:spcBef>
                <a:spcPts val="280"/>
              </a:spcBef>
            </a:pPr>
            <a:r>
              <a:rPr sz="2250" b="1" dirty="0">
                <a:solidFill>
                  <a:srgbClr val="656668"/>
                </a:solidFill>
                <a:latin typeface="Avenir Heavy"/>
                <a:cs typeface="Avenir Heavy"/>
              </a:rPr>
              <a:t>normal </a:t>
            </a:r>
            <a:r>
              <a:rPr sz="2250" b="1" spc="-25" dirty="0">
                <a:solidFill>
                  <a:srgbClr val="656668"/>
                </a:solidFill>
                <a:latin typeface="Avenir Heavy"/>
                <a:cs typeface="Avenir Heavy"/>
              </a:rPr>
              <a:t>vs. </a:t>
            </a:r>
            <a:r>
              <a:rPr sz="2250" b="1" dirty="0">
                <a:solidFill>
                  <a:srgbClr val="656668"/>
                </a:solidFill>
                <a:latin typeface="Avenir Heavy"/>
                <a:cs typeface="Avenir Heavy"/>
              </a:rPr>
              <a:t>cancer </a:t>
            </a:r>
            <a:r>
              <a:rPr sz="2250" b="1" spc="-20" dirty="0">
                <a:solidFill>
                  <a:srgbClr val="656668"/>
                </a:solidFill>
                <a:latin typeface="Avenir Heavy"/>
                <a:cs typeface="Avenir Heavy"/>
              </a:rPr>
              <a:t>cell </a:t>
            </a:r>
            <a:r>
              <a:rPr sz="2250" b="1" spc="-10" dirty="0">
                <a:solidFill>
                  <a:srgbClr val="656668"/>
                </a:solidFill>
                <a:latin typeface="Avenir Heavy"/>
                <a:cs typeface="Avenir Heavy"/>
              </a:rPr>
              <a:t>development</a:t>
            </a:r>
            <a:endParaRPr sz="2250">
              <a:latin typeface="Avenir Heavy"/>
              <a:cs typeface="Avenir Heavy"/>
            </a:endParaRPr>
          </a:p>
        </p:txBody>
      </p:sp>
      <p:sp>
        <p:nvSpPr>
          <p:cNvPr id="16" name="object 16"/>
          <p:cNvSpPr txBox="1"/>
          <p:nvPr/>
        </p:nvSpPr>
        <p:spPr>
          <a:xfrm>
            <a:off x="6637274" y="2954401"/>
            <a:ext cx="2371090" cy="1802130"/>
          </a:xfrm>
          <a:prstGeom prst="rect">
            <a:avLst/>
          </a:prstGeom>
        </p:spPr>
        <p:txBody>
          <a:bodyPr vert="horz" wrap="square" lIns="0" tIns="10795" rIns="0" bIns="0" rtlCol="0">
            <a:spAutoFit/>
          </a:bodyPr>
          <a:lstStyle/>
          <a:p>
            <a:pPr marL="12700" marR="5080">
              <a:lnSpc>
                <a:spcPts val="2820"/>
              </a:lnSpc>
              <a:spcBef>
                <a:spcPts val="85"/>
              </a:spcBef>
            </a:pPr>
            <a:r>
              <a:rPr sz="2250" dirty="0">
                <a:solidFill>
                  <a:srgbClr val="231F20"/>
                </a:solidFill>
                <a:latin typeface="Avenir Book"/>
                <a:cs typeface="Avenir Book"/>
              </a:rPr>
              <a:t>When a child </a:t>
            </a:r>
            <a:r>
              <a:rPr sz="2250" spc="-25" dirty="0">
                <a:solidFill>
                  <a:srgbClr val="231F20"/>
                </a:solidFill>
                <a:latin typeface="Avenir Book"/>
                <a:cs typeface="Avenir Book"/>
              </a:rPr>
              <a:t>has </a:t>
            </a:r>
            <a:r>
              <a:rPr sz="2250" spc="-20" dirty="0">
                <a:solidFill>
                  <a:srgbClr val="231F20"/>
                </a:solidFill>
                <a:latin typeface="Avenir Book"/>
                <a:cs typeface="Avenir Book"/>
              </a:rPr>
              <a:t>cancer,</a:t>
            </a:r>
            <a:r>
              <a:rPr sz="2250" spc="-80" dirty="0">
                <a:solidFill>
                  <a:srgbClr val="231F20"/>
                </a:solidFill>
                <a:latin typeface="Avenir Book"/>
                <a:cs typeface="Avenir Book"/>
              </a:rPr>
              <a:t> </a:t>
            </a:r>
            <a:r>
              <a:rPr sz="2250" spc="-10" dirty="0">
                <a:solidFill>
                  <a:srgbClr val="231F20"/>
                </a:solidFill>
                <a:latin typeface="Avenir Book"/>
                <a:cs typeface="Avenir Book"/>
              </a:rPr>
              <a:t>abnormal </a:t>
            </a:r>
            <a:r>
              <a:rPr sz="2250" dirty="0">
                <a:solidFill>
                  <a:srgbClr val="231F20"/>
                </a:solidFill>
                <a:latin typeface="Avenir Book"/>
                <a:cs typeface="Avenir Book"/>
              </a:rPr>
              <a:t>(cancer) cells </a:t>
            </a:r>
            <a:r>
              <a:rPr sz="2250" spc="-20" dirty="0">
                <a:solidFill>
                  <a:srgbClr val="231F20"/>
                </a:solidFill>
                <a:latin typeface="Avenir Book"/>
                <a:cs typeface="Avenir Book"/>
              </a:rPr>
              <a:t>grow </a:t>
            </a:r>
            <a:r>
              <a:rPr sz="2250" dirty="0">
                <a:solidFill>
                  <a:srgbClr val="231F20"/>
                </a:solidFill>
                <a:latin typeface="Avenir Book"/>
                <a:cs typeface="Avenir Book"/>
              </a:rPr>
              <a:t>and divide in </a:t>
            </a:r>
            <a:r>
              <a:rPr sz="2250" spc="-25" dirty="0">
                <a:solidFill>
                  <a:srgbClr val="231F20"/>
                </a:solidFill>
                <a:latin typeface="Avenir Book"/>
                <a:cs typeface="Avenir Book"/>
              </a:rPr>
              <a:t>an </a:t>
            </a:r>
            <a:r>
              <a:rPr sz="2250" dirty="0">
                <a:solidFill>
                  <a:srgbClr val="231F20"/>
                </a:solidFill>
                <a:latin typeface="Avenir Book"/>
                <a:cs typeface="Avenir Book"/>
              </a:rPr>
              <a:t>uncontrolled</a:t>
            </a:r>
            <a:r>
              <a:rPr sz="2250" spc="-45" dirty="0">
                <a:solidFill>
                  <a:srgbClr val="231F20"/>
                </a:solidFill>
                <a:latin typeface="Avenir Book"/>
                <a:cs typeface="Avenir Book"/>
              </a:rPr>
              <a:t> </a:t>
            </a:r>
            <a:r>
              <a:rPr sz="2250" spc="-20" dirty="0">
                <a:solidFill>
                  <a:srgbClr val="231F20"/>
                </a:solidFill>
                <a:latin typeface="Avenir Book"/>
                <a:cs typeface="Avenir Book"/>
              </a:rPr>
              <a:t>way.</a:t>
            </a:r>
            <a:endParaRPr sz="2250">
              <a:latin typeface="Avenir Book"/>
              <a:cs typeface="Avenir Book"/>
            </a:endParaRPr>
          </a:p>
        </p:txBody>
      </p:sp>
      <p:sp>
        <p:nvSpPr>
          <p:cNvPr id="17" name="object 17"/>
          <p:cNvSpPr txBox="1"/>
          <p:nvPr/>
        </p:nvSpPr>
        <p:spPr>
          <a:xfrm>
            <a:off x="331214" y="7388172"/>
            <a:ext cx="4697985" cy="188647"/>
          </a:xfrm>
          <a:prstGeom prst="rect">
            <a:avLst/>
          </a:prstGeom>
        </p:spPr>
        <p:txBody>
          <a:bodyPr vert="horz" wrap="square" lIns="0" tIns="12700" rIns="0" bIns="0" rtlCol="0">
            <a:spAutoFit/>
          </a:bodyPr>
          <a:lstStyle/>
          <a:p>
            <a:pPr marL="12700">
              <a:lnSpc>
                <a:spcPct val="100000"/>
              </a:lnSpc>
              <a:spcBef>
                <a:spcPts val="100"/>
              </a:spcBef>
            </a:pPr>
            <a:r>
              <a:rPr sz="1100" dirty="0">
                <a:solidFill>
                  <a:srgbClr val="004E71"/>
                </a:solidFill>
                <a:latin typeface="Avenir Next Medium"/>
                <a:cs typeface="Avenir Next Medium"/>
              </a:rPr>
              <a:t>C</a:t>
            </a:r>
            <a:r>
              <a:rPr sz="1100" spc="-60" dirty="0">
                <a:solidFill>
                  <a:srgbClr val="004E71"/>
                </a:solidFill>
                <a:latin typeface="Avenir Next Medium"/>
                <a:cs typeface="Avenir Next Medium"/>
              </a:rPr>
              <a:t> </a:t>
            </a:r>
            <a:r>
              <a:rPr sz="1100" dirty="0">
                <a:solidFill>
                  <a:srgbClr val="004E71"/>
                </a:solidFill>
                <a:latin typeface="Avenir Next Medium"/>
                <a:cs typeface="Avenir Next Medium"/>
              </a:rPr>
              <a:t>H</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I</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L</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D</a:t>
            </a:r>
            <a:r>
              <a:rPr sz="1100" spc="-55" dirty="0">
                <a:solidFill>
                  <a:srgbClr val="004E71"/>
                </a:solidFill>
                <a:latin typeface="Avenir Next Medium"/>
                <a:cs typeface="Avenir Next Medium"/>
              </a:rPr>
              <a:t> </a:t>
            </a:r>
            <a:r>
              <a:rPr sz="1100" dirty="0">
                <a:solidFill>
                  <a:srgbClr val="004E71"/>
                </a:solidFill>
                <a:latin typeface="Avenir Next Medium"/>
                <a:cs typeface="Avenir Next Medium"/>
              </a:rPr>
              <a:t>H</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O</a:t>
            </a:r>
            <a:r>
              <a:rPr sz="1100" spc="-55" dirty="0">
                <a:solidFill>
                  <a:srgbClr val="004E71"/>
                </a:solidFill>
                <a:latin typeface="Avenir Next Medium"/>
                <a:cs typeface="Avenir Next Medium"/>
              </a:rPr>
              <a:t> </a:t>
            </a:r>
            <a:r>
              <a:rPr sz="1100" spc="100" dirty="0">
                <a:solidFill>
                  <a:srgbClr val="004E71"/>
                </a:solidFill>
                <a:latin typeface="Avenir Next Medium"/>
                <a:cs typeface="Avenir Next Medium"/>
              </a:rPr>
              <a:t>OD</a:t>
            </a:r>
            <a:r>
              <a:rPr sz="1100" spc="434" dirty="0">
                <a:solidFill>
                  <a:srgbClr val="004E71"/>
                </a:solidFill>
                <a:latin typeface="Avenir Next Medium"/>
                <a:cs typeface="Avenir Next Medium"/>
              </a:rPr>
              <a:t> </a:t>
            </a:r>
            <a:r>
              <a:rPr sz="1100" dirty="0">
                <a:solidFill>
                  <a:srgbClr val="004E71"/>
                </a:solidFill>
                <a:latin typeface="Avenir Next Medium"/>
                <a:cs typeface="Avenir Next Medium"/>
              </a:rPr>
              <a:t>C</a:t>
            </a:r>
            <a:r>
              <a:rPr sz="1100" spc="-30" dirty="0">
                <a:solidFill>
                  <a:srgbClr val="004E71"/>
                </a:solidFill>
                <a:latin typeface="Avenir Next Medium"/>
                <a:cs typeface="Avenir Next Medium"/>
              </a:rPr>
              <a:t> </a:t>
            </a:r>
            <a:r>
              <a:rPr sz="1100" spc="140" dirty="0">
                <a:solidFill>
                  <a:srgbClr val="004E71"/>
                </a:solidFill>
                <a:latin typeface="Avenir Next Medium"/>
                <a:cs typeface="Avenir Next Medium"/>
              </a:rPr>
              <a:t>ANC</a:t>
            </a:r>
            <a:r>
              <a:rPr sz="1100" spc="-55" dirty="0">
                <a:solidFill>
                  <a:srgbClr val="004E71"/>
                </a:solidFill>
                <a:latin typeface="Avenir Next Medium"/>
                <a:cs typeface="Avenir Next Medium"/>
              </a:rPr>
              <a:t> </a:t>
            </a:r>
            <a:r>
              <a:rPr sz="1100" dirty="0">
                <a:solidFill>
                  <a:srgbClr val="004E71"/>
                </a:solidFill>
                <a:latin typeface="Avenir Next Medium"/>
                <a:cs typeface="Avenir Next Medium"/>
              </a:rPr>
              <a:t>E</a:t>
            </a:r>
            <a:r>
              <a:rPr sz="1100" spc="-60" dirty="0">
                <a:solidFill>
                  <a:srgbClr val="004E71"/>
                </a:solidFill>
                <a:latin typeface="Avenir Next Medium"/>
                <a:cs typeface="Avenir Next Medium"/>
              </a:rPr>
              <a:t> </a:t>
            </a:r>
            <a:r>
              <a:rPr sz="1100" dirty="0">
                <a:solidFill>
                  <a:srgbClr val="004E71"/>
                </a:solidFill>
                <a:latin typeface="Avenir Next Medium"/>
                <a:cs typeface="Avenir Next Medium"/>
              </a:rPr>
              <a:t>R</a:t>
            </a:r>
            <a:r>
              <a:rPr sz="1100" spc="434" dirty="0">
                <a:solidFill>
                  <a:srgbClr val="004E71"/>
                </a:solidFill>
                <a:latin typeface="Avenir Next Medium"/>
                <a:cs typeface="Avenir Next Medium"/>
              </a:rPr>
              <a:t> </a:t>
            </a:r>
            <a:r>
              <a:rPr sz="1100" spc="140" dirty="0">
                <a:solidFill>
                  <a:srgbClr val="004E71"/>
                </a:solidFill>
                <a:latin typeface="Avenir Next Medium"/>
                <a:cs typeface="Avenir Next Medium"/>
              </a:rPr>
              <a:t>AND</a:t>
            </a:r>
            <a:r>
              <a:rPr sz="1100" spc="434" dirty="0">
                <a:solidFill>
                  <a:srgbClr val="004E71"/>
                </a:solidFill>
                <a:latin typeface="Avenir Next Medium"/>
                <a:cs typeface="Avenir Next Medium"/>
              </a:rPr>
              <a:t> </a:t>
            </a:r>
            <a:r>
              <a:rPr sz="1100" dirty="0">
                <a:solidFill>
                  <a:srgbClr val="004E71"/>
                </a:solidFill>
                <a:latin typeface="Avenir Next Medium"/>
                <a:cs typeface="Avenir Next Medium"/>
              </a:rPr>
              <a:t>T</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H</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E</a:t>
            </a:r>
            <a:r>
              <a:rPr sz="1100" spc="434" dirty="0">
                <a:solidFill>
                  <a:srgbClr val="004E71"/>
                </a:solidFill>
                <a:latin typeface="Avenir Next Medium"/>
                <a:cs typeface="Avenir Next Medium"/>
              </a:rPr>
              <a:t> </a:t>
            </a:r>
            <a:r>
              <a:rPr sz="1100" dirty="0">
                <a:solidFill>
                  <a:srgbClr val="004E71"/>
                </a:solidFill>
                <a:latin typeface="Avenir Next Medium"/>
                <a:cs typeface="Avenir Next Medium"/>
              </a:rPr>
              <a:t>E</a:t>
            </a:r>
            <a:r>
              <a:rPr sz="1100" spc="-60" dirty="0">
                <a:solidFill>
                  <a:srgbClr val="004E71"/>
                </a:solidFill>
                <a:latin typeface="Avenir Next Medium"/>
                <a:cs typeface="Avenir Next Medium"/>
              </a:rPr>
              <a:t> </a:t>
            </a:r>
            <a:r>
              <a:rPr sz="1100" dirty="0">
                <a:solidFill>
                  <a:srgbClr val="004E71"/>
                </a:solidFill>
                <a:latin typeface="Avenir Next Medium"/>
                <a:cs typeface="Avenir Next Medium"/>
              </a:rPr>
              <a:t>N</a:t>
            </a:r>
            <a:r>
              <a:rPr sz="1100" spc="-45" dirty="0">
                <a:solidFill>
                  <a:srgbClr val="004E71"/>
                </a:solidFill>
                <a:latin typeface="Avenir Next Medium"/>
                <a:cs typeface="Avenir Next Medium"/>
              </a:rPr>
              <a:t> </a:t>
            </a:r>
            <a:r>
              <a:rPr sz="1100" dirty="0">
                <a:solidFill>
                  <a:srgbClr val="004E71"/>
                </a:solidFill>
                <a:latin typeface="Avenir Next Medium"/>
                <a:cs typeface="Avenir Next Medium"/>
              </a:rPr>
              <a:t>V</a:t>
            </a:r>
            <a:r>
              <a:rPr sz="1100" spc="-45" dirty="0">
                <a:solidFill>
                  <a:srgbClr val="004E71"/>
                </a:solidFill>
                <a:latin typeface="Avenir Next Medium"/>
                <a:cs typeface="Avenir Next Medium"/>
              </a:rPr>
              <a:t> </a:t>
            </a:r>
            <a:r>
              <a:rPr sz="1100" dirty="0">
                <a:solidFill>
                  <a:srgbClr val="004E71"/>
                </a:solidFill>
                <a:latin typeface="Avenir Next Medium"/>
                <a:cs typeface="Avenir Next Medium"/>
              </a:rPr>
              <a:t>I</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R</a:t>
            </a:r>
            <a:r>
              <a:rPr sz="1100" spc="-65" dirty="0">
                <a:solidFill>
                  <a:srgbClr val="004E71"/>
                </a:solidFill>
                <a:latin typeface="Avenir Next Medium"/>
                <a:cs typeface="Avenir Next Medium"/>
              </a:rPr>
              <a:t> </a:t>
            </a:r>
            <a:r>
              <a:rPr sz="1100" spc="165" dirty="0">
                <a:solidFill>
                  <a:srgbClr val="004E71"/>
                </a:solidFill>
                <a:latin typeface="Avenir Next Medium"/>
                <a:cs typeface="Avenir Next Medium"/>
              </a:rPr>
              <a:t>ONME</a:t>
            </a:r>
            <a:r>
              <a:rPr sz="1100" spc="-60" dirty="0">
                <a:solidFill>
                  <a:srgbClr val="004E71"/>
                </a:solidFill>
                <a:latin typeface="Avenir Next Medium"/>
                <a:cs typeface="Avenir Next Medium"/>
              </a:rPr>
              <a:t> </a:t>
            </a:r>
            <a:r>
              <a:rPr sz="1100" dirty="0">
                <a:solidFill>
                  <a:srgbClr val="004E71"/>
                </a:solidFill>
                <a:latin typeface="Avenir Next Medium"/>
                <a:cs typeface="Avenir Next Medium"/>
              </a:rPr>
              <a:t>N</a:t>
            </a:r>
            <a:r>
              <a:rPr sz="1100" spc="-50" dirty="0">
                <a:solidFill>
                  <a:srgbClr val="004E71"/>
                </a:solidFill>
                <a:latin typeface="Avenir Next Medium"/>
                <a:cs typeface="Avenir Next Medium"/>
              </a:rPr>
              <a:t> T</a:t>
            </a:r>
            <a:endParaRPr sz="1100" dirty="0">
              <a:latin typeface="Avenir Next Medium"/>
              <a:cs typeface="Avenir Next Medium"/>
            </a:endParaRPr>
          </a:p>
        </p:txBody>
      </p:sp>
      <p:sp>
        <p:nvSpPr>
          <p:cNvPr id="18" name="object 18"/>
          <p:cNvSpPr txBox="1"/>
          <p:nvPr/>
        </p:nvSpPr>
        <p:spPr>
          <a:xfrm>
            <a:off x="8230616" y="7142480"/>
            <a:ext cx="1498600" cy="482600"/>
          </a:xfrm>
          <a:prstGeom prst="rect">
            <a:avLst/>
          </a:prstGeom>
        </p:spPr>
        <p:txBody>
          <a:bodyPr vert="horz" wrap="square" lIns="0" tIns="12700" rIns="0" bIns="0" rtlCol="0">
            <a:spAutoFit/>
          </a:bodyPr>
          <a:lstStyle/>
          <a:p>
            <a:pPr marL="12700">
              <a:lnSpc>
                <a:spcPct val="100000"/>
              </a:lnSpc>
              <a:spcBef>
                <a:spcPts val="100"/>
              </a:spcBef>
              <a:tabLst>
                <a:tab pos="1258570" algn="l"/>
              </a:tabLst>
            </a:pPr>
            <a:r>
              <a:rPr sz="2000" spc="-10" dirty="0">
                <a:solidFill>
                  <a:srgbClr val="004E71"/>
                </a:solidFill>
                <a:latin typeface="Avenir Next Medium"/>
                <a:cs typeface="Avenir Next Medium"/>
              </a:rPr>
              <a:t>Learner</a:t>
            </a:r>
            <a:r>
              <a:rPr sz="2000" dirty="0">
                <a:solidFill>
                  <a:srgbClr val="004E71"/>
                </a:solidFill>
                <a:latin typeface="Avenir Next Medium"/>
                <a:cs typeface="Avenir Next Medium"/>
              </a:rPr>
              <a:t>	</a:t>
            </a:r>
            <a:r>
              <a:rPr sz="3000" spc="-50" dirty="0">
                <a:solidFill>
                  <a:srgbClr val="004E71"/>
                </a:solidFill>
                <a:latin typeface="Avenir Next Medium"/>
                <a:cs typeface="Avenir Next Medium"/>
              </a:rPr>
              <a:t>2</a:t>
            </a:r>
            <a:endParaRPr sz="3000">
              <a:latin typeface="Avenir Next Medium"/>
              <a:cs typeface="Avenir Next Medium"/>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6599"/>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177</TotalTime>
  <Words>7393</Words>
  <Application>Microsoft Office PowerPoint</Application>
  <PresentationFormat>Custom</PresentationFormat>
  <Paragraphs>822</Paragraphs>
  <Slides>76</Slides>
  <Notes>0</Notes>
  <HiddenSlides>0</HiddenSlides>
  <MMClips>0</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76</vt:i4>
      </vt:variant>
    </vt:vector>
  </HeadingPairs>
  <TitlesOfParts>
    <vt:vector size="91" baseType="lpstr">
      <vt:lpstr>Apple Symbols</vt:lpstr>
      <vt:lpstr>Arial</vt:lpstr>
      <vt:lpstr>Arial Black</vt:lpstr>
      <vt:lpstr>Arial Narrow</vt:lpstr>
      <vt:lpstr>Avenir</vt:lpstr>
      <vt:lpstr>Avenir Black</vt:lpstr>
      <vt:lpstr>Avenir Book</vt:lpstr>
      <vt:lpstr>Avenir Heavy</vt:lpstr>
      <vt:lpstr>Avenir Next Condensed </vt:lpstr>
      <vt:lpstr>Avenir Next Medium</vt:lpstr>
      <vt:lpstr>Calibri</vt:lpstr>
      <vt:lpstr>DIN Alternate Bold</vt:lpstr>
      <vt:lpstr>Times New Roman</vt:lpstr>
      <vt:lpstr>Trebuchet MS</vt:lpstr>
      <vt:lpstr>Office Theme</vt:lpstr>
      <vt:lpstr>PowerPoint Presentation</vt:lpstr>
      <vt:lpstr>Welcome</vt:lpstr>
      <vt:lpstr>PowerPoint Presentation</vt:lpstr>
      <vt:lpstr>Flipbook: A Tool for Community Health Workers</vt:lpstr>
      <vt:lpstr>Flipbook: A Tool for Community Health Workers</vt:lpstr>
      <vt:lpstr>What is Cancer?</vt:lpstr>
      <vt:lpstr>What is Cancer?</vt:lpstr>
      <vt:lpstr>What is Cancer?</vt:lpstr>
      <vt:lpstr>What is Cancer?</vt:lpstr>
      <vt:lpstr>What are the most common childhood cancers?</vt:lpstr>
      <vt:lpstr>What are the most common childhood cancers?</vt:lpstr>
      <vt:lpstr>Childhood cancer is increasing in the U.S.</vt:lpstr>
      <vt:lpstr>46</vt:lpstr>
      <vt:lpstr>The rate of childhood leukemia has been increasing, especially among Latino children.</vt:lpstr>
      <vt:lpstr>The rate of childhood leukemia has been increasing, especially among Latino children.</vt:lpstr>
      <vt:lpstr>Other cancers are also increasing, such as brain cancer, the second most common kids’ cancer. This chart shows a steady increase in brain cancer from 2000-2019 for all children, all races less than age 15.</vt:lpstr>
      <vt:lpstr>PowerPoint Presentation</vt:lpstr>
      <vt:lpstr>More kids survive cancer than ever before, but survivors have greater health risks for the rest of their lives.</vt:lpstr>
      <vt:lpstr>More kids survive cancer than ever before, but survivors have greater health risks for the rest of their lives.</vt:lpstr>
      <vt:lpstr>Having cancer can be very difficult for the child and family.</vt:lpstr>
      <vt:lpstr>PowerPoint Presentation</vt:lpstr>
      <vt:lpstr>PowerPoint Presentation</vt:lpstr>
      <vt:lpstr>Multiple Factors Associated with Risk to Childhood Leukemia</vt:lpstr>
      <vt:lpstr>Why are kids more exposed to toxic chemicals?</vt:lpstr>
      <vt:lpstr>Why are kids more exposed to toxic chemicals?</vt:lpstr>
      <vt:lpstr>Why are toxic chemicals more dangerous to kids than adults?</vt:lpstr>
      <vt:lpstr>Why are toxic chemicals more dangerous to kids than adults?</vt:lpstr>
      <vt:lpstr>How are kids exposed to environmental hazards?</vt:lpstr>
      <vt:lpstr>How are kids exposed to environmental hazards?</vt:lpstr>
      <vt:lpstr>What can we do to lower children’s risk?</vt:lpstr>
      <vt:lpstr>What can we do to lower children’s risk?</vt:lpstr>
      <vt:lpstr>You can start protecting your children’s health even before they are conceived, and during pregnancy. Healthier choices include quitting smoking, eating healthier foods like lots of fruits and vegetables, and avoiding toxic chemicals in your home, workplace and play areas</vt:lpstr>
      <vt:lpstr>You can start protecting your children’s health even before they are conceived, and during pregnancy.</vt:lpstr>
      <vt:lpstr>You can start protecting your children’s health even before they are conceived, and during pregnancy.</vt:lpstr>
      <vt:lpstr>You can start protecting your children’s health even before they are conceived, and during pregnancy.</vt:lpstr>
      <vt:lpstr>Today we will focus on the following environmental exposures:</vt:lpstr>
      <vt:lpstr>Today we will focus on the following environmental exposures: We’ll be discussing preventive actions for each topic.</vt:lpstr>
      <vt:lpstr>Air pollution</vt:lpstr>
      <vt:lpstr>Air pollution</vt:lpstr>
      <vt:lpstr>How you can decrease exposure to outdoor air pollution. Here are some tips.</vt:lpstr>
      <vt:lpstr>How you can decrease exposure to outdoor air pollution. Here are some tips.</vt:lpstr>
      <vt:lpstr>How you can decrease exposure to wildfire smoke pollution. Here are some tips.</vt:lpstr>
      <vt:lpstr>How you can decrease exposure to wildfire smoke pollution. Here are some tips.</vt:lpstr>
      <vt:lpstr>What is indoor air pollution?</vt:lpstr>
      <vt:lpstr>What is indoor air pollution?</vt:lpstr>
      <vt:lpstr>How you can decrease indoor air pollution</vt:lpstr>
      <vt:lpstr>PowerPoint Presentation</vt:lpstr>
      <vt:lpstr>You can make your own indoor air filter.</vt:lpstr>
      <vt:lpstr>PowerPoint Presentation</vt:lpstr>
      <vt:lpstr>House dust is a magnet for toxic chemicals</vt:lpstr>
      <vt:lpstr>PowerPoint Presentation</vt:lpstr>
      <vt:lpstr>Indoor air: What’s in tobacco/vaping smoke; secondary, third-hand smoke</vt:lpstr>
      <vt:lpstr>Indoor air: What’s in tobacco/vaping smoke; secondary, third-hand smoke</vt:lpstr>
      <vt:lpstr>Dad’s smoking before pregnancy can harm the child too, including increasing the risk of his child getting leukemia.</vt:lpstr>
      <vt:lpstr>PowerPoint Presentation</vt:lpstr>
      <vt:lpstr>The Dangers of Second-hand and Third-hand Smoke Exposure</vt:lpstr>
      <vt:lpstr>The Dangers of Second-hand and Third-hand Smoke Exposure</vt:lpstr>
      <vt:lpstr>Pesticides – What are pesticides?</vt:lpstr>
      <vt:lpstr>PowerPoint Presentation</vt:lpstr>
      <vt:lpstr>Why you should be careful about buying and using pesticides</vt:lpstr>
      <vt:lpstr>PowerPoint Presentation</vt:lpstr>
      <vt:lpstr>Children and babies in the womb are especially at risk from pesticide exposure.</vt:lpstr>
      <vt:lpstr>PowerPoint Presentation</vt:lpstr>
      <vt:lpstr>Decrease pesticide exposure from food.</vt:lpstr>
      <vt:lpstr>PowerPoint Presentation</vt:lpstr>
      <vt:lpstr>Decrease pesticide exposure in and around the home, school or child care.</vt:lpstr>
      <vt:lpstr>PowerPoint Presentation</vt:lpstr>
      <vt:lpstr>If someone in your family works with pesticides they can bring home residues on hands and clothes (what we call “take home exposures”).</vt:lpstr>
      <vt:lpstr>PowerPoint Presentation</vt:lpstr>
      <vt:lpstr>What are Solvents and Volatile Organic Compounds (VOCs)?</vt:lpstr>
      <vt:lpstr>PowerPoint Presentation</vt:lpstr>
      <vt:lpstr>How you can lower your exposure to harmful solvents/VOCs.</vt:lpstr>
      <vt:lpstr>PowerPoint Presentation</vt:lpstr>
      <vt:lpstr>How you can lower your exposure to harmful solvents/VOCs (continued)</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Prescriptions for Prevention: Nitrates in food and water</dc:title>
  <dc:creator>Western States PEHSU</dc:creator>
  <cp:lastModifiedBy>Maria Valenti</cp:lastModifiedBy>
  <cp:revision>17</cp:revision>
  <dcterms:created xsi:type="dcterms:W3CDTF">2024-03-08T00:07:00Z</dcterms:created>
  <dcterms:modified xsi:type="dcterms:W3CDTF">2024-06-30T21:27:17Z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2024-02-25T00:00:00Z</vt:filetime>
  </property>
  <property fmtid="{D5CDD505-2E9C-101B-9397-08002B2CF9AE}" pid="3" name="Creator">
    <vt:lpwstr>Adobe InDesign 19.2 (Macintosh)</vt:lpwstr>
  </property>
  <property fmtid="{D5CDD505-2E9C-101B-9397-08002B2CF9AE}" pid="4" name="LastSaved">
    <vt:filetime>2024-03-08T00:00:00Z</vt:filetime>
  </property>
  <property fmtid="{D5CDD505-2E9C-101B-9397-08002B2CF9AE}" pid="5" name="Producer">
    <vt:lpwstr>Adobe PDF Library 17.0</vt:lpwstr>
  </property>
</Properties>
</file>